
<file path=[Content_Types].xml><?xml version="1.0" encoding="utf-8"?>
<Types xmlns="http://schemas.openxmlformats.org/package/2006/content-types">
  <Default Extension="jpeg" ContentType="image/jpeg"/>
  <Default Extension="png" ContentType="image/png"/>
  <Default Extension="wdp" ContentType="image/vnd.ms-photo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70" r:id="rId10"/>
    <p:sldId id="262" r:id="rId11"/>
    <p:sldId id="273" r:id="rId12"/>
    <p:sldId id="276" r:id="rId13"/>
    <p:sldId id="263" r:id="rId14"/>
    <p:sldId id="280" r:id="rId15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5" d="100"/>
          <a:sy n="95" d="100"/>
        </p:scale>
        <p:origin x="-672" y="-90"/>
      </p:cViewPr>
      <p:guideLst>
        <p:guide orient="horz" pos="157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6B5E29-F5B6-4E06-BB84-BFB3A333A6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F99E9B-005C-4DDE-A57E-E54592656EA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D6C5A2FE-2557-4580-9CC0-B53FC417C0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1D59137-3F31-4AF0-BF30-585A2826FEF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media" Target="../media/media1.mp3"/><Relationship Id="rId4" Type="http://schemas.openxmlformats.org/officeDocument/2006/relationships/audio" Target="../media/media1.mp3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.xml"/><Relationship Id="rId2" Type="http://schemas.microsoft.com/office/2007/relationships/hdphoto" Target="../media/image7.wdp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</p:spPr>
      </p:pic>
      <p:sp>
        <p:nvSpPr>
          <p:cNvPr id="5" name="矩形 2"/>
          <p:cNvSpPr/>
          <p:nvPr/>
        </p:nvSpPr>
        <p:spPr>
          <a:xfrm>
            <a:off x="2129861" y="-15240"/>
            <a:ext cx="7021124" cy="515874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-1" fmla="*/ 1821819 w 2736219"/>
              <a:gd name="connsiteY0-2" fmla="*/ 0 h 5172293"/>
              <a:gd name="connsiteX1-3" fmla="*/ 2736219 w 2736219"/>
              <a:gd name="connsiteY1-4" fmla="*/ 0 h 5172293"/>
              <a:gd name="connsiteX2-5" fmla="*/ 2736219 w 2736219"/>
              <a:gd name="connsiteY2-6" fmla="*/ 914400 h 5172293"/>
              <a:gd name="connsiteX3-7" fmla="*/ 0 w 2736219"/>
              <a:gd name="connsiteY3-8" fmla="*/ 5172293 h 5172293"/>
              <a:gd name="connsiteX4-9" fmla="*/ 1821819 w 2736219"/>
              <a:gd name="connsiteY4-10" fmla="*/ 0 h 5172293"/>
              <a:gd name="connsiteX0-11" fmla="*/ 1821819 w 7273318"/>
              <a:gd name="connsiteY0-12" fmla="*/ 0 h 5172293"/>
              <a:gd name="connsiteX1-13" fmla="*/ 2736219 w 7273318"/>
              <a:gd name="connsiteY1-14" fmla="*/ 0 h 5172293"/>
              <a:gd name="connsiteX2-15" fmla="*/ 7273318 w 7273318"/>
              <a:gd name="connsiteY2-16" fmla="*/ 5151353 h 5172293"/>
              <a:gd name="connsiteX3-17" fmla="*/ 0 w 7273318"/>
              <a:gd name="connsiteY3-18" fmla="*/ 5172293 h 5172293"/>
              <a:gd name="connsiteX4-19" fmla="*/ 1821819 w 7273318"/>
              <a:gd name="connsiteY4-20" fmla="*/ 0 h 5172293"/>
              <a:gd name="connsiteX0-21" fmla="*/ 1821819 w 7273318"/>
              <a:gd name="connsiteY0-22" fmla="*/ 0 h 5172293"/>
              <a:gd name="connsiteX1-23" fmla="*/ 7266338 w 7273318"/>
              <a:gd name="connsiteY1-24" fmla="*/ 0 h 5172293"/>
              <a:gd name="connsiteX2-25" fmla="*/ 7273318 w 7273318"/>
              <a:gd name="connsiteY2-26" fmla="*/ 5151353 h 5172293"/>
              <a:gd name="connsiteX3-27" fmla="*/ 0 w 7273318"/>
              <a:gd name="connsiteY3-28" fmla="*/ 5172293 h 5172293"/>
              <a:gd name="connsiteX4-29" fmla="*/ 1821819 w 7273318"/>
              <a:gd name="connsiteY4-30" fmla="*/ 0 h 5172293"/>
              <a:gd name="connsiteX0-31" fmla="*/ 2606758 w 7273318"/>
              <a:gd name="connsiteY0-32" fmla="*/ 7640 h 5172293"/>
              <a:gd name="connsiteX1-33" fmla="*/ 7266338 w 7273318"/>
              <a:gd name="connsiteY1-34" fmla="*/ 0 h 5172293"/>
              <a:gd name="connsiteX2-35" fmla="*/ 7273318 w 7273318"/>
              <a:gd name="connsiteY2-36" fmla="*/ 5151353 h 5172293"/>
              <a:gd name="connsiteX3-37" fmla="*/ 0 w 7273318"/>
              <a:gd name="connsiteY3-38" fmla="*/ 5172293 h 5172293"/>
              <a:gd name="connsiteX4-39" fmla="*/ 2606758 w 7273318"/>
              <a:gd name="connsiteY4-40" fmla="*/ 7640 h 5172293"/>
              <a:gd name="connsiteX0-41" fmla="*/ 2355273 w 7021833"/>
              <a:gd name="connsiteY0-42" fmla="*/ 7640 h 5172293"/>
              <a:gd name="connsiteX1-43" fmla="*/ 7014853 w 7021833"/>
              <a:gd name="connsiteY1-44" fmla="*/ 0 h 5172293"/>
              <a:gd name="connsiteX2-45" fmla="*/ 7021833 w 7021833"/>
              <a:gd name="connsiteY2-46" fmla="*/ 5151353 h 5172293"/>
              <a:gd name="connsiteX3-47" fmla="*/ 0 w 7021833"/>
              <a:gd name="connsiteY3-48" fmla="*/ 5172293 h 5172293"/>
              <a:gd name="connsiteX4-49" fmla="*/ 2355273 w 7021833"/>
              <a:gd name="connsiteY4-50" fmla="*/ 7640 h 5172293"/>
              <a:gd name="connsiteX0-51" fmla="*/ 2370514 w 7021833"/>
              <a:gd name="connsiteY0-52" fmla="*/ 7640 h 5172293"/>
              <a:gd name="connsiteX1-53" fmla="*/ 7014853 w 7021833"/>
              <a:gd name="connsiteY1-54" fmla="*/ 0 h 5172293"/>
              <a:gd name="connsiteX2-55" fmla="*/ 7021833 w 7021833"/>
              <a:gd name="connsiteY2-56" fmla="*/ 5151353 h 5172293"/>
              <a:gd name="connsiteX3-57" fmla="*/ 0 w 7021833"/>
              <a:gd name="connsiteY3-58" fmla="*/ 5172293 h 5172293"/>
              <a:gd name="connsiteX4-59" fmla="*/ 2370514 w 7021833"/>
              <a:gd name="connsiteY4-60" fmla="*/ 7640 h 517229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021833" h="5172293">
                <a:moveTo>
                  <a:pt x="2370514" y="7640"/>
                </a:moveTo>
                <a:lnTo>
                  <a:pt x="7014853" y="0"/>
                </a:lnTo>
                <a:cubicBezTo>
                  <a:pt x="7017180" y="1717118"/>
                  <a:pt x="7019506" y="3434235"/>
                  <a:pt x="7021833" y="5151353"/>
                </a:cubicBezTo>
                <a:lnTo>
                  <a:pt x="0" y="5172293"/>
                </a:lnTo>
                <a:lnTo>
                  <a:pt x="2370514" y="7640"/>
                </a:lnTo>
                <a:close/>
              </a:path>
            </a:pathLst>
          </a:custGeom>
          <a:blipFill>
            <a:blip r:embed="rId3"/>
            <a:srcRect/>
            <a:stretch>
              <a:fillRect t="-364" r="-566" b="-124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3346495" y="1219200"/>
            <a:ext cx="5804339" cy="1360169"/>
          </a:xfrm>
          <a:custGeom>
            <a:avLst/>
            <a:gdLst>
              <a:gd name="connsiteX0" fmla="*/ 0 w 6490139"/>
              <a:gd name="connsiteY0" fmla="*/ 0 h 1769281"/>
              <a:gd name="connsiteX1" fmla="*/ 6490139 w 6490139"/>
              <a:gd name="connsiteY1" fmla="*/ 0 h 1769281"/>
              <a:gd name="connsiteX2" fmla="*/ 6490139 w 6490139"/>
              <a:gd name="connsiteY2" fmla="*/ 1769281 h 1769281"/>
              <a:gd name="connsiteX3" fmla="*/ 0 w 6490139"/>
              <a:gd name="connsiteY3" fmla="*/ 1769281 h 1769281"/>
              <a:gd name="connsiteX4" fmla="*/ 0 w 6490139"/>
              <a:gd name="connsiteY4" fmla="*/ 0 h 1769281"/>
              <a:gd name="connsiteX0-1" fmla="*/ 784860 w 6490139"/>
              <a:gd name="connsiteY0-2" fmla="*/ 15240 h 1769281"/>
              <a:gd name="connsiteX1-3" fmla="*/ 6490139 w 6490139"/>
              <a:gd name="connsiteY1-4" fmla="*/ 0 h 1769281"/>
              <a:gd name="connsiteX2-5" fmla="*/ 6490139 w 6490139"/>
              <a:gd name="connsiteY2-6" fmla="*/ 1769281 h 1769281"/>
              <a:gd name="connsiteX3-7" fmla="*/ 0 w 6490139"/>
              <a:gd name="connsiteY3-8" fmla="*/ 1769281 h 1769281"/>
              <a:gd name="connsiteX4-9" fmla="*/ 784860 w 6490139"/>
              <a:gd name="connsiteY4-10" fmla="*/ 15240 h 1769281"/>
              <a:gd name="connsiteX0-11" fmla="*/ 792480 w 6490139"/>
              <a:gd name="connsiteY0-12" fmla="*/ 15240 h 1769281"/>
              <a:gd name="connsiteX1-13" fmla="*/ 6490139 w 6490139"/>
              <a:gd name="connsiteY1-14" fmla="*/ 0 h 1769281"/>
              <a:gd name="connsiteX2-15" fmla="*/ 6490139 w 6490139"/>
              <a:gd name="connsiteY2-16" fmla="*/ 1769281 h 1769281"/>
              <a:gd name="connsiteX3-17" fmla="*/ 0 w 6490139"/>
              <a:gd name="connsiteY3-18" fmla="*/ 1769281 h 1769281"/>
              <a:gd name="connsiteX4-19" fmla="*/ 792480 w 6490139"/>
              <a:gd name="connsiteY4-20" fmla="*/ 15240 h 1769281"/>
              <a:gd name="connsiteX0-21" fmla="*/ 744785 w 6442444"/>
              <a:gd name="connsiteY0-22" fmla="*/ 15240 h 1779584"/>
              <a:gd name="connsiteX1-23" fmla="*/ 6442444 w 6442444"/>
              <a:gd name="connsiteY1-24" fmla="*/ 0 h 1779584"/>
              <a:gd name="connsiteX2-25" fmla="*/ 6442444 w 6442444"/>
              <a:gd name="connsiteY2-26" fmla="*/ 1769281 h 1779584"/>
              <a:gd name="connsiteX3-27" fmla="*/ 0 w 6442444"/>
              <a:gd name="connsiteY3-28" fmla="*/ 1779584 h 1779584"/>
              <a:gd name="connsiteX4-29" fmla="*/ 744785 w 6442444"/>
              <a:gd name="connsiteY4-30" fmla="*/ 15240 h 1779584"/>
              <a:gd name="connsiteX0-31" fmla="*/ 1221735 w 6442444"/>
              <a:gd name="connsiteY0-32" fmla="*/ 53429 h 1779584"/>
              <a:gd name="connsiteX1-33" fmla="*/ 6442444 w 6442444"/>
              <a:gd name="connsiteY1-34" fmla="*/ 0 h 1779584"/>
              <a:gd name="connsiteX2-35" fmla="*/ 6442444 w 6442444"/>
              <a:gd name="connsiteY2-36" fmla="*/ 1769281 h 1779584"/>
              <a:gd name="connsiteX3-37" fmla="*/ 0 w 6442444"/>
              <a:gd name="connsiteY3-38" fmla="*/ 1779584 h 1779584"/>
              <a:gd name="connsiteX4-39" fmla="*/ 1221735 w 6442444"/>
              <a:gd name="connsiteY4-40" fmla="*/ 53429 h 1779584"/>
              <a:gd name="connsiteX0-41" fmla="*/ 592161 w 5812870"/>
              <a:gd name="connsiteY0-42" fmla="*/ 53429 h 1779584"/>
              <a:gd name="connsiteX1-43" fmla="*/ 5812870 w 5812870"/>
              <a:gd name="connsiteY1-44" fmla="*/ 0 h 1779584"/>
              <a:gd name="connsiteX2-45" fmla="*/ 5812870 w 5812870"/>
              <a:gd name="connsiteY2-46" fmla="*/ 1769281 h 1779584"/>
              <a:gd name="connsiteX3-47" fmla="*/ 0 w 5812870"/>
              <a:gd name="connsiteY3-48" fmla="*/ 1779584 h 1779584"/>
              <a:gd name="connsiteX4-49" fmla="*/ 592161 w 5812870"/>
              <a:gd name="connsiteY4-50" fmla="*/ 53429 h 177958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5812870" h="1779584">
                <a:moveTo>
                  <a:pt x="592161" y="53429"/>
                </a:moveTo>
                <a:lnTo>
                  <a:pt x="5812870" y="0"/>
                </a:lnTo>
                <a:lnTo>
                  <a:pt x="5812870" y="1769281"/>
                </a:lnTo>
                <a:lnTo>
                  <a:pt x="0" y="1779584"/>
                </a:lnTo>
                <a:lnTo>
                  <a:pt x="592161" y="53429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42"/>
          <p:cNvSpPr txBox="1"/>
          <p:nvPr/>
        </p:nvSpPr>
        <p:spPr>
          <a:xfrm>
            <a:off x="3346545" y="1556881"/>
            <a:ext cx="6218057" cy="11760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defRPr/>
            </a:pPr>
            <a:r>
              <a:rPr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2021年政府信息公开</a:t>
            </a:r>
            <a:endParaRPr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algn="ctr">
              <a:defRPr/>
            </a:pPr>
            <a:r>
              <a:rPr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工作年度报告</a:t>
            </a:r>
            <a:endParaRPr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085414" y="3471156"/>
            <a:ext cx="2326498" cy="327413"/>
            <a:chOff x="4885444" y="3541641"/>
            <a:chExt cx="2326498" cy="327413"/>
          </a:xfrm>
        </p:grpSpPr>
        <p:sp>
          <p:nvSpPr>
            <p:cNvPr id="10" name="圆角矩形 9"/>
            <p:cNvSpPr/>
            <p:nvPr/>
          </p:nvSpPr>
          <p:spPr>
            <a:xfrm>
              <a:off x="4885444" y="3541641"/>
              <a:ext cx="2326498" cy="327413"/>
            </a:xfrm>
            <a:prstGeom prst="roundRect">
              <a:avLst>
                <a:gd name="adj" fmla="val 50000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 sz="1000">
                <a:solidFill>
                  <a:schemeClr val="bg2">
                    <a:lumMod val="25000"/>
                  </a:schemeClr>
                </a:solidFill>
                <a:latin typeface="+mn-ea"/>
              </a:endParaRPr>
            </a:p>
          </p:txBody>
        </p:sp>
        <p:sp>
          <p:nvSpPr>
            <p:cNvPr id="11" name="TextBox 13"/>
            <p:cNvSpPr txBox="1"/>
            <p:nvPr/>
          </p:nvSpPr>
          <p:spPr>
            <a:xfrm>
              <a:off x="5148334" y="3559421"/>
              <a:ext cx="1660525" cy="275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1200" dirty="0"/>
                <a:t>市公路事业发展中心</a:t>
              </a:r>
              <a:endParaRPr lang="zh-CN" altLang="zh-CN" sz="1200" dirty="0"/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8180815" y="4663440"/>
            <a:ext cx="7489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LOGO</a:t>
            </a:r>
            <a:endParaRPr lang="zh-CN" altLang="en-US" b="1" dirty="0"/>
          </a:p>
        </p:txBody>
      </p:sp>
      <p:pic>
        <p:nvPicPr>
          <p:cNvPr id="13" name="Time Will Tell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95019" y="-8928"/>
            <a:ext cx="336542" cy="3364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0">
        <p14:vortex dir="r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0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 animBg="1"/>
      <p:bldP spid="7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854725" y="773443"/>
            <a:ext cx="7434551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803736" y="299722"/>
            <a:ext cx="3523130" cy="3759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优化信息公开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258772" y="1379423"/>
            <a:ext cx="1902058" cy="1282133"/>
            <a:chOff x="3237545" y="4561747"/>
            <a:chExt cx="1146960" cy="1146960"/>
          </a:xfrm>
        </p:grpSpPr>
        <p:sp>
          <p:nvSpPr>
            <p:cNvPr id="7" name="圆角矩形 6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8" name="圆角矩形 7"/>
            <p:cNvSpPr/>
            <p:nvPr/>
          </p:nvSpPr>
          <p:spPr>
            <a:xfrm>
              <a:off x="3294838" y="4642031"/>
              <a:ext cx="1032367" cy="986387"/>
            </a:xfrm>
            <a:prstGeom prst="roundRect">
              <a:avLst>
                <a:gd name="adj" fmla="val 9613"/>
              </a:avLst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3620972" y="1379423"/>
            <a:ext cx="1902058" cy="1282133"/>
            <a:chOff x="3237545" y="4561747"/>
            <a:chExt cx="1146960" cy="1146960"/>
          </a:xfrm>
        </p:grpSpPr>
        <p:sp>
          <p:nvSpPr>
            <p:cNvPr id="10" name="圆角矩形 9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11" name="圆角矩形 10"/>
            <p:cNvSpPr/>
            <p:nvPr/>
          </p:nvSpPr>
          <p:spPr>
            <a:xfrm>
              <a:off x="3294838" y="4642031"/>
              <a:ext cx="1032367" cy="986387"/>
            </a:xfrm>
            <a:prstGeom prst="roundRect">
              <a:avLst>
                <a:gd name="adj" fmla="val 9613"/>
              </a:avLst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983173" y="1379423"/>
            <a:ext cx="1902058" cy="1282133"/>
            <a:chOff x="3237545" y="4561747"/>
            <a:chExt cx="1146960" cy="1146960"/>
          </a:xfrm>
        </p:grpSpPr>
        <p:sp>
          <p:nvSpPr>
            <p:cNvPr id="13" name="圆角矩形 12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3294838" y="4642031"/>
              <a:ext cx="1032367" cy="986387"/>
            </a:xfrm>
            <a:prstGeom prst="roundRect">
              <a:avLst>
                <a:gd name="adj" fmla="val 9613"/>
              </a:avLst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1258772" y="2931998"/>
            <a:ext cx="1902058" cy="1282133"/>
            <a:chOff x="3237545" y="4561747"/>
            <a:chExt cx="1146960" cy="1146960"/>
          </a:xfrm>
        </p:grpSpPr>
        <p:sp>
          <p:nvSpPr>
            <p:cNvPr id="16" name="圆角矩形 15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3294838" y="4642031"/>
              <a:ext cx="1032367" cy="986387"/>
            </a:xfrm>
            <a:prstGeom prst="roundRect">
              <a:avLst>
                <a:gd name="adj" fmla="val 9613"/>
              </a:avLst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3620972" y="2931998"/>
            <a:ext cx="1902058" cy="1282133"/>
            <a:chOff x="3237545" y="4561747"/>
            <a:chExt cx="1146960" cy="1146960"/>
          </a:xfrm>
        </p:grpSpPr>
        <p:sp>
          <p:nvSpPr>
            <p:cNvPr id="19" name="圆角矩形 18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20" name="圆角矩形 19"/>
            <p:cNvSpPr/>
            <p:nvPr/>
          </p:nvSpPr>
          <p:spPr>
            <a:xfrm>
              <a:off x="3294838" y="4642031"/>
              <a:ext cx="1032367" cy="986387"/>
            </a:xfrm>
            <a:prstGeom prst="roundRect">
              <a:avLst>
                <a:gd name="adj" fmla="val 9613"/>
              </a:avLst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982970" y="2931795"/>
            <a:ext cx="1901190" cy="1280795"/>
            <a:chOff x="3237545" y="4561747"/>
            <a:chExt cx="1146960" cy="1146960"/>
          </a:xfrm>
        </p:grpSpPr>
        <p:sp>
          <p:nvSpPr>
            <p:cNvPr id="22" name="圆角矩形 21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23" name="圆角矩形 22"/>
            <p:cNvSpPr/>
            <p:nvPr/>
          </p:nvSpPr>
          <p:spPr>
            <a:xfrm>
              <a:off x="3294838" y="4642031"/>
              <a:ext cx="1032367" cy="986387"/>
            </a:xfrm>
            <a:prstGeom prst="roundRect">
              <a:avLst>
                <a:gd name="adj" fmla="val 9613"/>
              </a:avLst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2070588" y="1610332"/>
            <a:ext cx="271519" cy="241276"/>
            <a:chOff x="3843406" y="5497220"/>
            <a:chExt cx="438051" cy="389258"/>
          </a:xfrm>
          <a:solidFill>
            <a:srgbClr val="0070C0"/>
          </a:solidFill>
        </p:grpSpPr>
        <p:sp>
          <p:nvSpPr>
            <p:cNvPr id="25" name="Freeform 63"/>
            <p:cNvSpPr>
              <a:spLocks noEditPoints="1"/>
            </p:cNvSpPr>
            <p:nvPr/>
          </p:nvSpPr>
          <p:spPr bwMode="auto">
            <a:xfrm>
              <a:off x="3843406" y="5497220"/>
              <a:ext cx="438051" cy="389258"/>
            </a:xfrm>
            <a:custGeom>
              <a:avLst/>
              <a:gdLst>
                <a:gd name="T0" fmla="*/ 165 w 171"/>
                <a:gd name="T1" fmla="*/ 0 h 152"/>
                <a:gd name="T2" fmla="*/ 5 w 171"/>
                <a:gd name="T3" fmla="*/ 0 h 152"/>
                <a:gd name="T4" fmla="*/ 0 w 171"/>
                <a:gd name="T5" fmla="*/ 5 h 152"/>
                <a:gd name="T6" fmla="*/ 0 w 171"/>
                <a:gd name="T7" fmla="*/ 146 h 152"/>
                <a:gd name="T8" fmla="*/ 5 w 171"/>
                <a:gd name="T9" fmla="*/ 152 h 152"/>
                <a:gd name="T10" fmla="*/ 165 w 171"/>
                <a:gd name="T11" fmla="*/ 152 h 152"/>
                <a:gd name="T12" fmla="*/ 171 w 171"/>
                <a:gd name="T13" fmla="*/ 146 h 152"/>
                <a:gd name="T14" fmla="*/ 171 w 171"/>
                <a:gd name="T15" fmla="*/ 5 h 152"/>
                <a:gd name="T16" fmla="*/ 165 w 171"/>
                <a:gd name="T17" fmla="*/ 0 h 152"/>
                <a:gd name="T18" fmla="*/ 132 w 171"/>
                <a:gd name="T19" fmla="*/ 12 h 152"/>
                <a:gd name="T20" fmla="*/ 139 w 171"/>
                <a:gd name="T21" fmla="*/ 19 h 152"/>
                <a:gd name="T22" fmla="*/ 132 w 171"/>
                <a:gd name="T23" fmla="*/ 26 h 152"/>
                <a:gd name="T24" fmla="*/ 124 w 171"/>
                <a:gd name="T25" fmla="*/ 19 h 152"/>
                <a:gd name="T26" fmla="*/ 132 w 171"/>
                <a:gd name="T27" fmla="*/ 12 h 152"/>
                <a:gd name="T28" fmla="*/ 110 w 171"/>
                <a:gd name="T29" fmla="*/ 12 h 152"/>
                <a:gd name="T30" fmla="*/ 118 w 171"/>
                <a:gd name="T31" fmla="*/ 19 h 152"/>
                <a:gd name="T32" fmla="*/ 110 w 171"/>
                <a:gd name="T33" fmla="*/ 26 h 152"/>
                <a:gd name="T34" fmla="*/ 103 w 171"/>
                <a:gd name="T35" fmla="*/ 19 h 152"/>
                <a:gd name="T36" fmla="*/ 110 w 171"/>
                <a:gd name="T37" fmla="*/ 12 h 152"/>
                <a:gd name="T38" fmla="*/ 160 w 171"/>
                <a:gd name="T39" fmla="*/ 141 h 152"/>
                <a:gd name="T40" fmla="*/ 11 w 171"/>
                <a:gd name="T41" fmla="*/ 141 h 152"/>
                <a:gd name="T42" fmla="*/ 11 w 171"/>
                <a:gd name="T43" fmla="*/ 38 h 152"/>
                <a:gd name="T44" fmla="*/ 160 w 171"/>
                <a:gd name="T45" fmla="*/ 38 h 152"/>
                <a:gd name="T46" fmla="*/ 160 w 171"/>
                <a:gd name="T47" fmla="*/ 141 h 152"/>
                <a:gd name="T48" fmla="*/ 153 w 171"/>
                <a:gd name="T49" fmla="*/ 26 h 152"/>
                <a:gd name="T50" fmla="*/ 146 w 171"/>
                <a:gd name="T51" fmla="*/ 19 h 152"/>
                <a:gd name="T52" fmla="*/ 153 w 171"/>
                <a:gd name="T53" fmla="*/ 12 h 152"/>
                <a:gd name="T54" fmla="*/ 160 w 171"/>
                <a:gd name="T55" fmla="*/ 19 h 152"/>
                <a:gd name="T56" fmla="*/ 153 w 171"/>
                <a:gd name="T57" fmla="*/ 26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71" h="152">
                  <a:moveTo>
                    <a:pt x="16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149"/>
                    <a:pt x="2" y="152"/>
                    <a:pt x="5" y="152"/>
                  </a:cubicBezTo>
                  <a:cubicBezTo>
                    <a:pt x="165" y="152"/>
                    <a:pt x="165" y="152"/>
                    <a:pt x="165" y="152"/>
                  </a:cubicBezTo>
                  <a:cubicBezTo>
                    <a:pt x="168" y="152"/>
                    <a:pt x="171" y="149"/>
                    <a:pt x="171" y="146"/>
                  </a:cubicBezTo>
                  <a:cubicBezTo>
                    <a:pt x="171" y="5"/>
                    <a:pt x="171" y="5"/>
                    <a:pt x="171" y="5"/>
                  </a:cubicBezTo>
                  <a:cubicBezTo>
                    <a:pt x="171" y="2"/>
                    <a:pt x="168" y="0"/>
                    <a:pt x="165" y="0"/>
                  </a:cubicBezTo>
                  <a:close/>
                  <a:moveTo>
                    <a:pt x="132" y="12"/>
                  </a:moveTo>
                  <a:cubicBezTo>
                    <a:pt x="136" y="12"/>
                    <a:pt x="139" y="15"/>
                    <a:pt x="139" y="19"/>
                  </a:cubicBezTo>
                  <a:cubicBezTo>
                    <a:pt x="139" y="23"/>
                    <a:pt x="136" y="26"/>
                    <a:pt x="132" y="26"/>
                  </a:cubicBezTo>
                  <a:cubicBezTo>
                    <a:pt x="128" y="26"/>
                    <a:pt x="124" y="23"/>
                    <a:pt x="124" y="19"/>
                  </a:cubicBezTo>
                  <a:cubicBezTo>
                    <a:pt x="124" y="15"/>
                    <a:pt x="128" y="12"/>
                    <a:pt x="132" y="12"/>
                  </a:cubicBezTo>
                  <a:close/>
                  <a:moveTo>
                    <a:pt x="110" y="12"/>
                  </a:moveTo>
                  <a:cubicBezTo>
                    <a:pt x="114" y="12"/>
                    <a:pt x="118" y="15"/>
                    <a:pt x="118" y="19"/>
                  </a:cubicBezTo>
                  <a:cubicBezTo>
                    <a:pt x="118" y="23"/>
                    <a:pt x="114" y="26"/>
                    <a:pt x="110" y="26"/>
                  </a:cubicBezTo>
                  <a:cubicBezTo>
                    <a:pt x="106" y="26"/>
                    <a:pt x="103" y="23"/>
                    <a:pt x="103" y="19"/>
                  </a:cubicBezTo>
                  <a:cubicBezTo>
                    <a:pt x="103" y="15"/>
                    <a:pt x="106" y="12"/>
                    <a:pt x="110" y="12"/>
                  </a:cubicBezTo>
                  <a:close/>
                  <a:moveTo>
                    <a:pt x="160" y="141"/>
                  </a:moveTo>
                  <a:cubicBezTo>
                    <a:pt x="11" y="141"/>
                    <a:pt x="11" y="141"/>
                    <a:pt x="11" y="141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60" y="38"/>
                    <a:pt x="160" y="38"/>
                    <a:pt x="160" y="38"/>
                  </a:cubicBezTo>
                  <a:lnTo>
                    <a:pt x="160" y="141"/>
                  </a:lnTo>
                  <a:close/>
                  <a:moveTo>
                    <a:pt x="153" y="26"/>
                  </a:moveTo>
                  <a:cubicBezTo>
                    <a:pt x="149" y="26"/>
                    <a:pt x="146" y="23"/>
                    <a:pt x="146" y="19"/>
                  </a:cubicBezTo>
                  <a:cubicBezTo>
                    <a:pt x="146" y="15"/>
                    <a:pt x="149" y="12"/>
                    <a:pt x="153" y="12"/>
                  </a:cubicBezTo>
                  <a:cubicBezTo>
                    <a:pt x="157" y="12"/>
                    <a:pt x="160" y="15"/>
                    <a:pt x="160" y="19"/>
                  </a:cubicBezTo>
                  <a:cubicBezTo>
                    <a:pt x="160" y="23"/>
                    <a:pt x="157" y="26"/>
                    <a:pt x="153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26" name="Freeform 64"/>
            <p:cNvSpPr>
              <a:spLocks noEditPoints="1"/>
            </p:cNvSpPr>
            <p:nvPr/>
          </p:nvSpPr>
          <p:spPr bwMode="auto">
            <a:xfrm>
              <a:off x="3864007" y="5619744"/>
              <a:ext cx="394679" cy="249385"/>
            </a:xfrm>
            <a:custGeom>
              <a:avLst/>
              <a:gdLst>
                <a:gd name="T0" fmla="*/ 0 w 154"/>
                <a:gd name="T1" fmla="*/ 76 h 97"/>
                <a:gd name="T2" fmla="*/ 12 w 154"/>
                <a:gd name="T3" fmla="*/ 97 h 97"/>
                <a:gd name="T4" fmla="*/ 9 w 154"/>
                <a:gd name="T5" fmla="*/ 66 h 97"/>
                <a:gd name="T6" fmla="*/ 8 w 154"/>
                <a:gd name="T7" fmla="*/ 64 h 97"/>
                <a:gd name="T8" fmla="*/ 24 w 154"/>
                <a:gd name="T9" fmla="*/ 32 h 97"/>
                <a:gd name="T10" fmla="*/ 27 w 154"/>
                <a:gd name="T11" fmla="*/ 30 h 97"/>
                <a:gd name="T12" fmla="*/ 27 w 154"/>
                <a:gd name="T13" fmla="*/ 28 h 97"/>
                <a:gd name="T14" fmla="*/ 30 w 154"/>
                <a:gd name="T15" fmla="*/ 26 h 97"/>
                <a:gd name="T16" fmla="*/ 31 w 154"/>
                <a:gd name="T17" fmla="*/ 25 h 97"/>
                <a:gd name="T18" fmla="*/ 30 w 154"/>
                <a:gd name="T19" fmla="*/ 25 h 97"/>
                <a:gd name="T20" fmla="*/ 31 w 154"/>
                <a:gd name="T21" fmla="*/ 23 h 97"/>
                <a:gd name="T22" fmla="*/ 33 w 154"/>
                <a:gd name="T23" fmla="*/ 24 h 97"/>
                <a:gd name="T24" fmla="*/ 44 w 154"/>
                <a:gd name="T25" fmla="*/ 14 h 97"/>
                <a:gd name="T26" fmla="*/ 42 w 154"/>
                <a:gd name="T27" fmla="*/ 16 h 97"/>
                <a:gd name="T28" fmla="*/ 77 w 154"/>
                <a:gd name="T29" fmla="*/ 8 h 97"/>
                <a:gd name="T30" fmla="*/ 114 w 154"/>
                <a:gd name="T31" fmla="*/ 19 h 97"/>
                <a:gd name="T32" fmla="*/ 118 w 154"/>
                <a:gd name="T33" fmla="*/ 22 h 97"/>
                <a:gd name="T34" fmla="*/ 122 w 154"/>
                <a:gd name="T35" fmla="*/ 23 h 97"/>
                <a:gd name="T36" fmla="*/ 123 w 154"/>
                <a:gd name="T37" fmla="*/ 25 h 97"/>
                <a:gd name="T38" fmla="*/ 124 w 154"/>
                <a:gd name="T39" fmla="*/ 26 h 97"/>
                <a:gd name="T40" fmla="*/ 139 w 154"/>
                <a:gd name="T41" fmla="*/ 44 h 97"/>
                <a:gd name="T42" fmla="*/ 140 w 154"/>
                <a:gd name="T43" fmla="*/ 45 h 97"/>
                <a:gd name="T44" fmla="*/ 141 w 154"/>
                <a:gd name="T45" fmla="*/ 52 h 97"/>
                <a:gd name="T46" fmla="*/ 142 w 154"/>
                <a:gd name="T47" fmla="*/ 55 h 97"/>
                <a:gd name="T48" fmla="*/ 143 w 154"/>
                <a:gd name="T49" fmla="*/ 54 h 97"/>
                <a:gd name="T50" fmla="*/ 144 w 154"/>
                <a:gd name="T51" fmla="*/ 57 h 97"/>
                <a:gd name="T52" fmla="*/ 142 w 154"/>
                <a:gd name="T53" fmla="*/ 56 h 97"/>
                <a:gd name="T54" fmla="*/ 143 w 154"/>
                <a:gd name="T55" fmla="*/ 57 h 97"/>
                <a:gd name="T56" fmla="*/ 144 w 154"/>
                <a:gd name="T57" fmla="*/ 62 h 97"/>
                <a:gd name="T58" fmla="*/ 145 w 154"/>
                <a:gd name="T59" fmla="*/ 76 h 97"/>
                <a:gd name="T60" fmla="*/ 144 w 154"/>
                <a:gd name="T61" fmla="*/ 89 h 97"/>
                <a:gd name="T62" fmla="*/ 144 w 154"/>
                <a:gd name="T63" fmla="*/ 95 h 97"/>
                <a:gd name="T64" fmla="*/ 143 w 154"/>
                <a:gd name="T65" fmla="*/ 93 h 97"/>
                <a:gd name="T66" fmla="*/ 151 w 154"/>
                <a:gd name="T67" fmla="*/ 97 h 97"/>
                <a:gd name="T68" fmla="*/ 77 w 154"/>
                <a:gd name="T69" fmla="*/ 0 h 97"/>
                <a:gd name="T70" fmla="*/ 142 w 154"/>
                <a:gd name="T71" fmla="*/ 5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4" h="97">
                  <a:moveTo>
                    <a:pt x="77" y="0"/>
                  </a:moveTo>
                  <a:cubicBezTo>
                    <a:pt x="35" y="0"/>
                    <a:pt x="0" y="34"/>
                    <a:pt x="0" y="76"/>
                  </a:cubicBezTo>
                  <a:cubicBezTo>
                    <a:pt x="0" y="83"/>
                    <a:pt x="1" y="90"/>
                    <a:pt x="3" y="97"/>
                  </a:cubicBezTo>
                  <a:cubicBezTo>
                    <a:pt x="12" y="97"/>
                    <a:pt x="12" y="97"/>
                    <a:pt x="12" y="97"/>
                  </a:cubicBezTo>
                  <a:cubicBezTo>
                    <a:pt x="10" y="91"/>
                    <a:pt x="8" y="84"/>
                    <a:pt x="8" y="76"/>
                  </a:cubicBezTo>
                  <a:cubicBezTo>
                    <a:pt x="8" y="73"/>
                    <a:pt x="9" y="70"/>
                    <a:pt x="9" y="66"/>
                  </a:cubicBezTo>
                  <a:cubicBezTo>
                    <a:pt x="9" y="66"/>
                    <a:pt x="9" y="65"/>
                    <a:pt x="9" y="64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10" y="52"/>
                    <a:pt x="15" y="41"/>
                    <a:pt x="23" y="32"/>
                  </a:cubicBezTo>
                  <a:cubicBezTo>
                    <a:pt x="23" y="32"/>
                    <a:pt x="24" y="32"/>
                    <a:pt x="24" y="32"/>
                  </a:cubicBezTo>
                  <a:cubicBezTo>
                    <a:pt x="25" y="32"/>
                    <a:pt x="25" y="31"/>
                    <a:pt x="26" y="31"/>
                  </a:cubicBezTo>
                  <a:cubicBezTo>
                    <a:pt x="26" y="31"/>
                    <a:pt x="26" y="30"/>
                    <a:pt x="27" y="30"/>
                  </a:cubicBezTo>
                  <a:cubicBezTo>
                    <a:pt x="27" y="30"/>
                    <a:pt x="27" y="29"/>
                    <a:pt x="26" y="29"/>
                  </a:cubicBezTo>
                  <a:cubicBezTo>
                    <a:pt x="26" y="28"/>
                    <a:pt x="27" y="29"/>
                    <a:pt x="27" y="28"/>
                  </a:cubicBezTo>
                  <a:cubicBezTo>
                    <a:pt x="27" y="28"/>
                    <a:pt x="28" y="28"/>
                    <a:pt x="28" y="28"/>
                  </a:cubicBezTo>
                  <a:cubicBezTo>
                    <a:pt x="29" y="28"/>
                    <a:pt x="30" y="27"/>
                    <a:pt x="30" y="26"/>
                  </a:cubicBezTo>
                  <a:cubicBezTo>
                    <a:pt x="31" y="26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1" y="25"/>
                    <a:pt x="31" y="25"/>
                    <a:pt x="30" y="25"/>
                  </a:cubicBezTo>
                  <a:cubicBezTo>
                    <a:pt x="30" y="25"/>
                    <a:pt x="30" y="24"/>
                    <a:pt x="30" y="24"/>
                  </a:cubicBezTo>
                  <a:cubicBezTo>
                    <a:pt x="30" y="24"/>
                    <a:pt x="31" y="24"/>
                    <a:pt x="31" y="23"/>
                  </a:cubicBezTo>
                  <a:cubicBezTo>
                    <a:pt x="31" y="24"/>
                    <a:pt x="32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3"/>
                    <a:pt x="32" y="23"/>
                    <a:pt x="32" y="23"/>
                  </a:cubicBezTo>
                  <a:cubicBezTo>
                    <a:pt x="36" y="19"/>
                    <a:pt x="40" y="17"/>
                    <a:pt x="44" y="14"/>
                  </a:cubicBezTo>
                  <a:cubicBezTo>
                    <a:pt x="44" y="15"/>
                    <a:pt x="45" y="14"/>
                    <a:pt x="45" y="15"/>
                  </a:cubicBezTo>
                  <a:cubicBezTo>
                    <a:pt x="45" y="16"/>
                    <a:pt x="43" y="16"/>
                    <a:pt x="42" y="16"/>
                  </a:cubicBezTo>
                  <a:cubicBezTo>
                    <a:pt x="42" y="16"/>
                    <a:pt x="42" y="17"/>
                    <a:pt x="42" y="17"/>
                  </a:cubicBezTo>
                  <a:cubicBezTo>
                    <a:pt x="52" y="11"/>
                    <a:pt x="64" y="8"/>
                    <a:pt x="77" y="8"/>
                  </a:cubicBezTo>
                  <a:cubicBezTo>
                    <a:pt x="90" y="8"/>
                    <a:pt x="102" y="11"/>
                    <a:pt x="112" y="17"/>
                  </a:cubicBezTo>
                  <a:cubicBezTo>
                    <a:pt x="113" y="18"/>
                    <a:pt x="114" y="18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20"/>
                    <a:pt x="117" y="21"/>
                    <a:pt x="118" y="22"/>
                  </a:cubicBezTo>
                  <a:cubicBezTo>
                    <a:pt x="119" y="22"/>
                    <a:pt x="120" y="22"/>
                    <a:pt x="120" y="22"/>
                  </a:cubicBezTo>
                  <a:cubicBezTo>
                    <a:pt x="121" y="22"/>
                    <a:pt x="121" y="23"/>
                    <a:pt x="122" y="23"/>
                  </a:cubicBezTo>
                  <a:cubicBezTo>
                    <a:pt x="122" y="24"/>
                    <a:pt x="122" y="24"/>
                    <a:pt x="121" y="24"/>
                  </a:cubicBezTo>
                  <a:cubicBezTo>
                    <a:pt x="122" y="25"/>
                    <a:pt x="122" y="25"/>
                    <a:pt x="123" y="25"/>
                  </a:cubicBezTo>
                  <a:cubicBezTo>
                    <a:pt x="123" y="25"/>
                    <a:pt x="123" y="26"/>
                    <a:pt x="123" y="26"/>
                  </a:cubicBezTo>
                  <a:cubicBezTo>
                    <a:pt x="124" y="26"/>
                    <a:pt x="124" y="26"/>
                    <a:pt x="124" y="26"/>
                  </a:cubicBezTo>
                  <a:cubicBezTo>
                    <a:pt x="125" y="26"/>
                    <a:pt x="125" y="26"/>
                    <a:pt x="126" y="26"/>
                  </a:cubicBezTo>
                  <a:cubicBezTo>
                    <a:pt x="131" y="31"/>
                    <a:pt x="136" y="37"/>
                    <a:pt x="139" y="44"/>
                  </a:cubicBezTo>
                  <a:cubicBezTo>
                    <a:pt x="139" y="44"/>
                    <a:pt x="138" y="44"/>
                    <a:pt x="138" y="45"/>
                  </a:cubicBezTo>
                  <a:cubicBezTo>
                    <a:pt x="138" y="46"/>
                    <a:pt x="139" y="46"/>
                    <a:pt x="140" y="45"/>
                  </a:cubicBezTo>
                  <a:cubicBezTo>
                    <a:pt x="140" y="46"/>
                    <a:pt x="141" y="47"/>
                    <a:pt x="141" y="48"/>
                  </a:cubicBezTo>
                  <a:cubicBezTo>
                    <a:pt x="141" y="49"/>
                    <a:pt x="141" y="51"/>
                    <a:pt x="141" y="52"/>
                  </a:cubicBezTo>
                  <a:cubicBezTo>
                    <a:pt x="141" y="52"/>
                    <a:pt x="141" y="52"/>
                    <a:pt x="141" y="52"/>
                  </a:cubicBezTo>
                  <a:cubicBezTo>
                    <a:pt x="141" y="53"/>
                    <a:pt x="142" y="54"/>
                    <a:pt x="142" y="55"/>
                  </a:cubicBezTo>
                  <a:cubicBezTo>
                    <a:pt x="142" y="54"/>
                    <a:pt x="142" y="54"/>
                    <a:pt x="142" y="53"/>
                  </a:cubicBezTo>
                  <a:cubicBezTo>
                    <a:pt x="143" y="53"/>
                    <a:pt x="143" y="53"/>
                    <a:pt x="143" y="54"/>
                  </a:cubicBezTo>
                  <a:cubicBezTo>
                    <a:pt x="144" y="55"/>
                    <a:pt x="144" y="55"/>
                    <a:pt x="144" y="56"/>
                  </a:cubicBezTo>
                  <a:cubicBezTo>
                    <a:pt x="144" y="56"/>
                    <a:pt x="144" y="57"/>
                    <a:pt x="144" y="57"/>
                  </a:cubicBezTo>
                  <a:cubicBezTo>
                    <a:pt x="143" y="57"/>
                    <a:pt x="144" y="56"/>
                    <a:pt x="143" y="56"/>
                  </a:cubicBezTo>
                  <a:cubicBezTo>
                    <a:pt x="143" y="56"/>
                    <a:pt x="143" y="56"/>
                    <a:pt x="142" y="56"/>
                  </a:cubicBezTo>
                  <a:cubicBezTo>
                    <a:pt x="143" y="56"/>
                    <a:pt x="143" y="57"/>
                    <a:pt x="143" y="57"/>
                  </a:cubicBezTo>
                  <a:cubicBezTo>
                    <a:pt x="143" y="57"/>
                    <a:pt x="143" y="57"/>
                    <a:pt x="143" y="57"/>
                  </a:cubicBezTo>
                  <a:cubicBezTo>
                    <a:pt x="143" y="57"/>
                    <a:pt x="143" y="57"/>
                    <a:pt x="143" y="57"/>
                  </a:cubicBezTo>
                  <a:cubicBezTo>
                    <a:pt x="143" y="59"/>
                    <a:pt x="144" y="60"/>
                    <a:pt x="144" y="62"/>
                  </a:cubicBezTo>
                  <a:cubicBezTo>
                    <a:pt x="144" y="62"/>
                    <a:pt x="144" y="62"/>
                    <a:pt x="144" y="62"/>
                  </a:cubicBezTo>
                  <a:cubicBezTo>
                    <a:pt x="145" y="67"/>
                    <a:pt x="145" y="71"/>
                    <a:pt x="145" y="76"/>
                  </a:cubicBezTo>
                  <a:cubicBezTo>
                    <a:pt x="145" y="81"/>
                    <a:pt x="145" y="85"/>
                    <a:pt x="144" y="89"/>
                  </a:cubicBezTo>
                  <a:cubicBezTo>
                    <a:pt x="144" y="89"/>
                    <a:pt x="144" y="89"/>
                    <a:pt x="144" y="89"/>
                  </a:cubicBezTo>
                  <a:cubicBezTo>
                    <a:pt x="145" y="90"/>
                    <a:pt x="145" y="90"/>
                    <a:pt x="146" y="90"/>
                  </a:cubicBezTo>
                  <a:cubicBezTo>
                    <a:pt x="145" y="92"/>
                    <a:pt x="145" y="94"/>
                    <a:pt x="144" y="95"/>
                  </a:cubicBezTo>
                  <a:cubicBezTo>
                    <a:pt x="144" y="95"/>
                    <a:pt x="144" y="94"/>
                    <a:pt x="144" y="94"/>
                  </a:cubicBezTo>
                  <a:cubicBezTo>
                    <a:pt x="144" y="93"/>
                    <a:pt x="144" y="93"/>
                    <a:pt x="143" y="93"/>
                  </a:cubicBezTo>
                  <a:cubicBezTo>
                    <a:pt x="143" y="94"/>
                    <a:pt x="143" y="96"/>
                    <a:pt x="142" y="97"/>
                  </a:cubicBezTo>
                  <a:cubicBezTo>
                    <a:pt x="151" y="97"/>
                    <a:pt x="151" y="97"/>
                    <a:pt x="151" y="97"/>
                  </a:cubicBezTo>
                  <a:cubicBezTo>
                    <a:pt x="153" y="90"/>
                    <a:pt x="154" y="83"/>
                    <a:pt x="154" y="76"/>
                  </a:cubicBezTo>
                  <a:cubicBezTo>
                    <a:pt x="154" y="34"/>
                    <a:pt x="119" y="0"/>
                    <a:pt x="77" y="0"/>
                  </a:cubicBezTo>
                  <a:close/>
                  <a:moveTo>
                    <a:pt x="143" y="53"/>
                  </a:moveTo>
                  <a:cubicBezTo>
                    <a:pt x="142" y="52"/>
                    <a:pt x="142" y="51"/>
                    <a:pt x="142" y="50"/>
                  </a:cubicBezTo>
                  <a:cubicBezTo>
                    <a:pt x="142" y="51"/>
                    <a:pt x="143" y="52"/>
                    <a:pt x="143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27" name="Freeform 65"/>
            <p:cNvSpPr/>
            <p:nvPr/>
          </p:nvSpPr>
          <p:spPr bwMode="auto">
            <a:xfrm>
              <a:off x="3961592" y="5668537"/>
              <a:ext cx="5422" cy="3253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0 h 1"/>
                <a:gd name="T4" fmla="*/ 0 w 2"/>
                <a:gd name="T5" fmla="*/ 1 h 1"/>
                <a:gd name="T6" fmla="*/ 0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1" y="1"/>
                    <a:pt x="1" y="0"/>
                    <a:pt x="2" y="0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28" name="Freeform 66"/>
            <p:cNvSpPr/>
            <p:nvPr/>
          </p:nvSpPr>
          <p:spPr bwMode="auto">
            <a:xfrm>
              <a:off x="3969183" y="5666368"/>
              <a:ext cx="2169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29" name="Freeform 67"/>
            <p:cNvSpPr>
              <a:spLocks noEditPoints="1"/>
            </p:cNvSpPr>
            <p:nvPr/>
          </p:nvSpPr>
          <p:spPr bwMode="auto">
            <a:xfrm>
              <a:off x="3884608" y="5683717"/>
              <a:ext cx="114934" cy="185413"/>
            </a:xfrm>
            <a:custGeom>
              <a:avLst/>
              <a:gdLst>
                <a:gd name="T0" fmla="*/ 23 w 45"/>
                <a:gd name="T1" fmla="*/ 6 h 72"/>
                <a:gd name="T2" fmla="*/ 20 w 45"/>
                <a:gd name="T3" fmla="*/ 3 h 72"/>
                <a:gd name="T4" fmla="*/ 18 w 45"/>
                <a:gd name="T5" fmla="*/ 4 h 72"/>
                <a:gd name="T6" fmla="*/ 18 w 45"/>
                <a:gd name="T7" fmla="*/ 6 h 72"/>
                <a:gd name="T8" fmla="*/ 15 w 45"/>
                <a:gd name="T9" fmla="*/ 7 h 72"/>
                <a:gd name="T10" fmla="*/ 1 w 45"/>
                <a:gd name="T11" fmla="*/ 41 h 72"/>
                <a:gd name="T12" fmla="*/ 3 w 45"/>
                <a:gd name="T13" fmla="*/ 47 h 72"/>
                <a:gd name="T14" fmla="*/ 4 w 45"/>
                <a:gd name="T15" fmla="*/ 44 h 72"/>
                <a:gd name="T16" fmla="*/ 7 w 45"/>
                <a:gd name="T17" fmla="*/ 47 h 72"/>
                <a:gd name="T18" fmla="*/ 14 w 45"/>
                <a:gd name="T19" fmla="*/ 55 h 72"/>
                <a:gd name="T20" fmla="*/ 17 w 45"/>
                <a:gd name="T21" fmla="*/ 57 h 72"/>
                <a:gd name="T22" fmla="*/ 21 w 45"/>
                <a:gd name="T23" fmla="*/ 61 h 72"/>
                <a:gd name="T24" fmla="*/ 20 w 45"/>
                <a:gd name="T25" fmla="*/ 68 h 72"/>
                <a:gd name="T26" fmla="*/ 21 w 45"/>
                <a:gd name="T27" fmla="*/ 72 h 72"/>
                <a:gd name="T28" fmla="*/ 45 w 45"/>
                <a:gd name="T29" fmla="*/ 70 h 72"/>
                <a:gd name="T30" fmla="*/ 42 w 45"/>
                <a:gd name="T31" fmla="*/ 66 h 72"/>
                <a:gd name="T32" fmla="*/ 36 w 45"/>
                <a:gd name="T33" fmla="*/ 64 h 72"/>
                <a:gd name="T34" fmla="*/ 29 w 45"/>
                <a:gd name="T35" fmla="*/ 56 h 72"/>
                <a:gd name="T36" fmla="*/ 26 w 45"/>
                <a:gd name="T37" fmla="*/ 55 h 72"/>
                <a:gd name="T38" fmla="*/ 21 w 45"/>
                <a:gd name="T39" fmla="*/ 58 h 72"/>
                <a:gd name="T40" fmla="*/ 19 w 45"/>
                <a:gd name="T41" fmla="*/ 53 h 72"/>
                <a:gd name="T42" fmla="*/ 14 w 45"/>
                <a:gd name="T43" fmla="*/ 48 h 72"/>
                <a:gd name="T44" fmla="*/ 14 w 45"/>
                <a:gd name="T45" fmla="*/ 43 h 72"/>
                <a:gd name="T46" fmla="*/ 20 w 45"/>
                <a:gd name="T47" fmla="*/ 43 h 72"/>
                <a:gd name="T48" fmla="*/ 20 w 45"/>
                <a:gd name="T49" fmla="*/ 42 h 72"/>
                <a:gd name="T50" fmla="*/ 25 w 45"/>
                <a:gd name="T51" fmla="*/ 37 h 72"/>
                <a:gd name="T52" fmla="*/ 27 w 45"/>
                <a:gd name="T53" fmla="*/ 31 h 72"/>
                <a:gd name="T54" fmla="*/ 32 w 45"/>
                <a:gd name="T55" fmla="*/ 29 h 72"/>
                <a:gd name="T56" fmla="*/ 32 w 45"/>
                <a:gd name="T57" fmla="*/ 25 h 72"/>
                <a:gd name="T58" fmla="*/ 35 w 45"/>
                <a:gd name="T59" fmla="*/ 27 h 72"/>
                <a:gd name="T60" fmla="*/ 37 w 45"/>
                <a:gd name="T61" fmla="*/ 27 h 72"/>
                <a:gd name="T62" fmla="*/ 34 w 45"/>
                <a:gd name="T63" fmla="*/ 21 h 72"/>
                <a:gd name="T64" fmla="*/ 31 w 45"/>
                <a:gd name="T65" fmla="*/ 15 h 72"/>
                <a:gd name="T66" fmla="*/ 30 w 45"/>
                <a:gd name="T67" fmla="*/ 14 h 72"/>
                <a:gd name="T68" fmla="*/ 25 w 45"/>
                <a:gd name="T69" fmla="*/ 13 h 72"/>
                <a:gd name="T70" fmla="*/ 24 w 45"/>
                <a:gd name="T71" fmla="*/ 20 h 72"/>
                <a:gd name="T72" fmla="*/ 21 w 45"/>
                <a:gd name="T73" fmla="*/ 20 h 72"/>
                <a:gd name="T74" fmla="*/ 17 w 45"/>
                <a:gd name="T75" fmla="*/ 16 h 72"/>
                <a:gd name="T76" fmla="*/ 22 w 45"/>
                <a:gd name="T77" fmla="*/ 11 h 72"/>
                <a:gd name="T78" fmla="*/ 25 w 45"/>
                <a:gd name="T79" fmla="*/ 6 h 72"/>
                <a:gd name="T80" fmla="*/ 28 w 45"/>
                <a:gd name="T81" fmla="*/ 6 h 72"/>
                <a:gd name="T82" fmla="*/ 28 w 45"/>
                <a:gd name="T83" fmla="*/ 11 h 72"/>
                <a:gd name="T84" fmla="*/ 32 w 45"/>
                <a:gd name="T85" fmla="*/ 9 h 72"/>
                <a:gd name="T86" fmla="*/ 35 w 45"/>
                <a:gd name="T87" fmla="*/ 8 h 72"/>
                <a:gd name="T88" fmla="*/ 32 w 45"/>
                <a:gd name="T89" fmla="*/ 5 h 72"/>
                <a:gd name="T90" fmla="*/ 29 w 45"/>
                <a:gd name="T91" fmla="*/ 2 h 72"/>
                <a:gd name="T92" fmla="*/ 23 w 45"/>
                <a:gd name="T93" fmla="*/ 0 h 72"/>
                <a:gd name="T94" fmla="*/ 34 w 45"/>
                <a:gd name="T95" fmla="*/ 22 h 72"/>
                <a:gd name="T96" fmla="*/ 3 w 45"/>
                <a:gd name="T97" fmla="*/ 42 h 72"/>
                <a:gd name="T98" fmla="*/ 3 w 45"/>
                <a:gd name="T99" fmla="*/ 4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5" h="72">
                  <a:moveTo>
                    <a:pt x="22" y="1"/>
                  </a:moveTo>
                  <a:cubicBezTo>
                    <a:pt x="21" y="2"/>
                    <a:pt x="21" y="4"/>
                    <a:pt x="22" y="5"/>
                  </a:cubicBezTo>
                  <a:cubicBezTo>
                    <a:pt x="22" y="5"/>
                    <a:pt x="23" y="5"/>
                    <a:pt x="23" y="6"/>
                  </a:cubicBezTo>
                  <a:cubicBezTo>
                    <a:pt x="23" y="6"/>
                    <a:pt x="23" y="7"/>
                    <a:pt x="22" y="8"/>
                  </a:cubicBezTo>
                  <a:cubicBezTo>
                    <a:pt x="22" y="7"/>
                    <a:pt x="23" y="7"/>
                    <a:pt x="22" y="6"/>
                  </a:cubicBezTo>
                  <a:cubicBezTo>
                    <a:pt x="22" y="5"/>
                    <a:pt x="21" y="5"/>
                    <a:pt x="20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19" y="3"/>
                    <a:pt x="19" y="3"/>
                  </a:cubicBezTo>
                  <a:cubicBezTo>
                    <a:pt x="19" y="4"/>
                    <a:pt x="18" y="3"/>
                    <a:pt x="18" y="4"/>
                  </a:cubicBezTo>
                  <a:cubicBezTo>
                    <a:pt x="19" y="4"/>
                    <a:pt x="19" y="5"/>
                    <a:pt x="19" y="5"/>
                  </a:cubicBezTo>
                  <a:cubicBezTo>
                    <a:pt x="19" y="6"/>
                    <a:pt x="19" y="7"/>
                    <a:pt x="18" y="7"/>
                  </a:cubicBezTo>
                  <a:cubicBezTo>
                    <a:pt x="18" y="7"/>
                    <a:pt x="18" y="7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7" y="6"/>
                    <a:pt x="17" y="7"/>
                    <a:pt x="16" y="7"/>
                  </a:cubicBezTo>
                  <a:cubicBezTo>
                    <a:pt x="16" y="7"/>
                    <a:pt x="15" y="7"/>
                    <a:pt x="15" y="7"/>
                  </a:cubicBezTo>
                  <a:cubicBezTo>
                    <a:pt x="7" y="16"/>
                    <a:pt x="2" y="27"/>
                    <a:pt x="0" y="39"/>
                  </a:cubicBezTo>
                  <a:cubicBezTo>
                    <a:pt x="0" y="39"/>
                    <a:pt x="0" y="39"/>
                    <a:pt x="1" y="39"/>
                  </a:cubicBezTo>
                  <a:cubicBezTo>
                    <a:pt x="1" y="40"/>
                    <a:pt x="1" y="41"/>
                    <a:pt x="1" y="41"/>
                  </a:cubicBezTo>
                  <a:cubicBezTo>
                    <a:pt x="1" y="42"/>
                    <a:pt x="2" y="43"/>
                    <a:pt x="2" y="43"/>
                  </a:cubicBezTo>
                  <a:cubicBezTo>
                    <a:pt x="2" y="43"/>
                    <a:pt x="2" y="44"/>
                    <a:pt x="2" y="44"/>
                  </a:cubicBezTo>
                  <a:cubicBezTo>
                    <a:pt x="3" y="44"/>
                    <a:pt x="3" y="46"/>
                    <a:pt x="3" y="47"/>
                  </a:cubicBezTo>
                  <a:cubicBezTo>
                    <a:pt x="4" y="46"/>
                    <a:pt x="4" y="47"/>
                    <a:pt x="5" y="47"/>
                  </a:cubicBezTo>
                  <a:cubicBezTo>
                    <a:pt x="5" y="46"/>
                    <a:pt x="4" y="46"/>
                    <a:pt x="4" y="44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5" y="44"/>
                    <a:pt x="5" y="45"/>
                    <a:pt x="5" y="45"/>
                  </a:cubicBezTo>
                  <a:cubicBezTo>
                    <a:pt x="5" y="46"/>
                    <a:pt x="6" y="47"/>
                    <a:pt x="7" y="47"/>
                  </a:cubicBezTo>
                  <a:cubicBezTo>
                    <a:pt x="6" y="49"/>
                    <a:pt x="7" y="50"/>
                    <a:pt x="8" y="52"/>
                  </a:cubicBezTo>
                  <a:cubicBezTo>
                    <a:pt x="10" y="52"/>
                    <a:pt x="11" y="54"/>
                    <a:pt x="13" y="53"/>
                  </a:cubicBezTo>
                  <a:cubicBezTo>
                    <a:pt x="13" y="54"/>
                    <a:pt x="14" y="54"/>
                    <a:pt x="14" y="55"/>
                  </a:cubicBezTo>
                  <a:cubicBezTo>
                    <a:pt x="15" y="55"/>
                    <a:pt x="15" y="55"/>
                    <a:pt x="16" y="55"/>
                  </a:cubicBezTo>
                  <a:cubicBezTo>
                    <a:pt x="16" y="56"/>
                    <a:pt x="16" y="56"/>
                    <a:pt x="17" y="57"/>
                  </a:cubicBezTo>
                  <a:cubicBezTo>
                    <a:pt x="17" y="57"/>
                    <a:pt x="17" y="57"/>
                    <a:pt x="17" y="57"/>
                  </a:cubicBezTo>
                  <a:cubicBezTo>
                    <a:pt x="18" y="57"/>
                    <a:pt x="19" y="59"/>
                    <a:pt x="20" y="59"/>
                  </a:cubicBezTo>
                  <a:cubicBezTo>
                    <a:pt x="20" y="59"/>
                    <a:pt x="20" y="58"/>
                    <a:pt x="20" y="58"/>
                  </a:cubicBezTo>
                  <a:cubicBezTo>
                    <a:pt x="21" y="59"/>
                    <a:pt x="21" y="60"/>
                    <a:pt x="21" y="61"/>
                  </a:cubicBezTo>
                  <a:cubicBezTo>
                    <a:pt x="21" y="61"/>
                    <a:pt x="21" y="61"/>
                    <a:pt x="21" y="62"/>
                  </a:cubicBezTo>
                  <a:cubicBezTo>
                    <a:pt x="21" y="63"/>
                    <a:pt x="20" y="63"/>
                    <a:pt x="20" y="64"/>
                  </a:cubicBezTo>
                  <a:cubicBezTo>
                    <a:pt x="19" y="66"/>
                    <a:pt x="21" y="67"/>
                    <a:pt x="20" y="68"/>
                  </a:cubicBezTo>
                  <a:cubicBezTo>
                    <a:pt x="20" y="69"/>
                    <a:pt x="21" y="69"/>
                    <a:pt x="21" y="69"/>
                  </a:cubicBezTo>
                  <a:cubicBezTo>
                    <a:pt x="21" y="70"/>
                    <a:pt x="21" y="70"/>
                    <a:pt x="20" y="70"/>
                  </a:cubicBezTo>
                  <a:cubicBezTo>
                    <a:pt x="20" y="71"/>
                    <a:pt x="20" y="72"/>
                    <a:pt x="21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1"/>
                    <a:pt x="45" y="71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69"/>
                    <a:pt x="45" y="68"/>
                    <a:pt x="45" y="67"/>
                  </a:cubicBezTo>
                  <a:cubicBezTo>
                    <a:pt x="44" y="67"/>
                    <a:pt x="44" y="67"/>
                    <a:pt x="44" y="67"/>
                  </a:cubicBezTo>
                  <a:cubicBezTo>
                    <a:pt x="43" y="67"/>
                    <a:pt x="42" y="66"/>
                    <a:pt x="42" y="66"/>
                  </a:cubicBezTo>
                  <a:cubicBezTo>
                    <a:pt x="41" y="66"/>
                    <a:pt x="40" y="66"/>
                    <a:pt x="40" y="66"/>
                  </a:cubicBezTo>
                  <a:cubicBezTo>
                    <a:pt x="39" y="65"/>
                    <a:pt x="38" y="66"/>
                    <a:pt x="38" y="64"/>
                  </a:cubicBezTo>
                  <a:cubicBezTo>
                    <a:pt x="37" y="64"/>
                    <a:pt x="36" y="65"/>
                    <a:pt x="36" y="64"/>
                  </a:cubicBezTo>
                  <a:cubicBezTo>
                    <a:pt x="37" y="63"/>
                    <a:pt x="36" y="59"/>
                    <a:pt x="34" y="60"/>
                  </a:cubicBezTo>
                  <a:cubicBezTo>
                    <a:pt x="33" y="60"/>
                    <a:pt x="32" y="59"/>
                    <a:pt x="32" y="58"/>
                  </a:cubicBezTo>
                  <a:cubicBezTo>
                    <a:pt x="31" y="57"/>
                    <a:pt x="30" y="57"/>
                    <a:pt x="29" y="56"/>
                  </a:cubicBezTo>
                  <a:cubicBezTo>
                    <a:pt x="29" y="56"/>
                    <a:pt x="29" y="57"/>
                    <a:pt x="28" y="57"/>
                  </a:cubicBezTo>
                  <a:cubicBezTo>
                    <a:pt x="28" y="56"/>
                    <a:pt x="27" y="56"/>
                    <a:pt x="27" y="55"/>
                  </a:cubicBezTo>
                  <a:cubicBezTo>
                    <a:pt x="26" y="54"/>
                    <a:pt x="26" y="55"/>
                    <a:pt x="26" y="55"/>
                  </a:cubicBezTo>
                  <a:cubicBezTo>
                    <a:pt x="25" y="55"/>
                    <a:pt x="25" y="55"/>
                    <a:pt x="24" y="54"/>
                  </a:cubicBezTo>
                  <a:cubicBezTo>
                    <a:pt x="24" y="55"/>
                    <a:pt x="24" y="55"/>
                    <a:pt x="23" y="55"/>
                  </a:cubicBezTo>
                  <a:cubicBezTo>
                    <a:pt x="23" y="56"/>
                    <a:pt x="22" y="57"/>
                    <a:pt x="21" y="58"/>
                  </a:cubicBezTo>
                  <a:cubicBezTo>
                    <a:pt x="21" y="57"/>
                    <a:pt x="21" y="56"/>
                    <a:pt x="20" y="56"/>
                  </a:cubicBezTo>
                  <a:cubicBezTo>
                    <a:pt x="20" y="57"/>
                    <a:pt x="20" y="57"/>
                    <a:pt x="19" y="57"/>
                  </a:cubicBezTo>
                  <a:cubicBezTo>
                    <a:pt x="18" y="56"/>
                    <a:pt x="19" y="55"/>
                    <a:pt x="19" y="53"/>
                  </a:cubicBezTo>
                  <a:cubicBezTo>
                    <a:pt x="18" y="52"/>
                    <a:pt x="17" y="52"/>
                    <a:pt x="16" y="52"/>
                  </a:cubicBezTo>
                  <a:cubicBezTo>
                    <a:pt x="16" y="51"/>
                    <a:pt x="17" y="50"/>
                    <a:pt x="17" y="48"/>
                  </a:cubicBezTo>
                  <a:cubicBezTo>
                    <a:pt x="16" y="48"/>
                    <a:pt x="16" y="48"/>
                    <a:pt x="14" y="48"/>
                  </a:cubicBezTo>
                  <a:cubicBezTo>
                    <a:pt x="14" y="49"/>
                    <a:pt x="14" y="50"/>
                    <a:pt x="13" y="50"/>
                  </a:cubicBezTo>
                  <a:cubicBezTo>
                    <a:pt x="10" y="51"/>
                    <a:pt x="12" y="46"/>
                    <a:pt x="12" y="44"/>
                  </a:cubicBezTo>
                  <a:cubicBezTo>
                    <a:pt x="12" y="43"/>
                    <a:pt x="13" y="43"/>
                    <a:pt x="14" y="43"/>
                  </a:cubicBezTo>
                  <a:cubicBezTo>
                    <a:pt x="15" y="42"/>
                    <a:pt x="15" y="43"/>
                    <a:pt x="16" y="43"/>
                  </a:cubicBezTo>
                  <a:cubicBezTo>
                    <a:pt x="16" y="43"/>
                    <a:pt x="16" y="43"/>
                    <a:pt x="17" y="43"/>
                  </a:cubicBezTo>
                  <a:cubicBezTo>
                    <a:pt x="18" y="43"/>
                    <a:pt x="19" y="42"/>
                    <a:pt x="20" y="43"/>
                  </a:cubicBezTo>
                  <a:cubicBezTo>
                    <a:pt x="19" y="45"/>
                    <a:pt x="20" y="46"/>
                    <a:pt x="21" y="46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2"/>
                    <a:pt x="20" y="42"/>
                  </a:cubicBezTo>
                  <a:cubicBezTo>
                    <a:pt x="21" y="40"/>
                    <a:pt x="22" y="39"/>
                    <a:pt x="23" y="38"/>
                  </a:cubicBezTo>
                  <a:cubicBezTo>
                    <a:pt x="24" y="38"/>
                    <a:pt x="24" y="38"/>
                    <a:pt x="23" y="37"/>
                  </a:cubicBezTo>
                  <a:cubicBezTo>
                    <a:pt x="24" y="37"/>
                    <a:pt x="24" y="37"/>
                    <a:pt x="25" y="37"/>
                  </a:cubicBezTo>
                  <a:cubicBezTo>
                    <a:pt x="24" y="35"/>
                    <a:pt x="25" y="35"/>
                    <a:pt x="25" y="34"/>
                  </a:cubicBezTo>
                  <a:cubicBezTo>
                    <a:pt x="26" y="33"/>
                    <a:pt x="27" y="33"/>
                    <a:pt x="27" y="32"/>
                  </a:cubicBezTo>
                  <a:cubicBezTo>
                    <a:pt x="28" y="32"/>
                    <a:pt x="27" y="32"/>
                    <a:pt x="27" y="31"/>
                  </a:cubicBezTo>
                  <a:cubicBezTo>
                    <a:pt x="28" y="30"/>
                    <a:pt x="29" y="30"/>
                    <a:pt x="30" y="29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31" y="30"/>
                    <a:pt x="32" y="29"/>
                    <a:pt x="32" y="29"/>
                  </a:cubicBezTo>
                  <a:cubicBezTo>
                    <a:pt x="32" y="28"/>
                    <a:pt x="31" y="28"/>
                    <a:pt x="31" y="27"/>
                  </a:cubicBezTo>
                  <a:cubicBezTo>
                    <a:pt x="31" y="26"/>
                    <a:pt x="32" y="26"/>
                    <a:pt x="32" y="26"/>
                  </a:cubicBezTo>
                  <a:cubicBezTo>
                    <a:pt x="32" y="25"/>
                    <a:pt x="32" y="26"/>
                    <a:pt x="32" y="25"/>
                  </a:cubicBezTo>
                  <a:cubicBezTo>
                    <a:pt x="33" y="26"/>
                    <a:pt x="34" y="23"/>
                    <a:pt x="35" y="24"/>
                  </a:cubicBezTo>
                  <a:cubicBezTo>
                    <a:pt x="35" y="25"/>
                    <a:pt x="34" y="26"/>
                    <a:pt x="33" y="28"/>
                  </a:cubicBezTo>
                  <a:cubicBezTo>
                    <a:pt x="34" y="28"/>
                    <a:pt x="34" y="27"/>
                    <a:pt x="35" y="27"/>
                  </a:cubicBezTo>
                  <a:cubicBezTo>
                    <a:pt x="35" y="28"/>
                    <a:pt x="35" y="29"/>
                    <a:pt x="35" y="29"/>
                  </a:cubicBezTo>
                  <a:cubicBezTo>
                    <a:pt x="35" y="28"/>
                    <a:pt x="36" y="29"/>
                    <a:pt x="37" y="29"/>
                  </a:cubicBezTo>
                  <a:cubicBezTo>
                    <a:pt x="37" y="28"/>
                    <a:pt x="36" y="27"/>
                    <a:pt x="37" y="27"/>
                  </a:cubicBezTo>
                  <a:cubicBezTo>
                    <a:pt x="36" y="27"/>
                    <a:pt x="36" y="26"/>
                    <a:pt x="35" y="25"/>
                  </a:cubicBezTo>
                  <a:cubicBezTo>
                    <a:pt x="36" y="23"/>
                    <a:pt x="36" y="23"/>
                    <a:pt x="35" y="21"/>
                  </a:cubicBezTo>
                  <a:cubicBezTo>
                    <a:pt x="35" y="21"/>
                    <a:pt x="35" y="21"/>
                    <a:pt x="34" y="21"/>
                  </a:cubicBezTo>
                  <a:cubicBezTo>
                    <a:pt x="34" y="20"/>
                    <a:pt x="33" y="20"/>
                    <a:pt x="33" y="19"/>
                  </a:cubicBezTo>
                  <a:cubicBezTo>
                    <a:pt x="33" y="19"/>
                    <a:pt x="33" y="18"/>
                    <a:pt x="33" y="18"/>
                  </a:cubicBezTo>
                  <a:cubicBezTo>
                    <a:pt x="32" y="17"/>
                    <a:pt x="33" y="15"/>
                    <a:pt x="31" y="15"/>
                  </a:cubicBezTo>
                  <a:cubicBezTo>
                    <a:pt x="31" y="16"/>
                    <a:pt x="32" y="17"/>
                    <a:pt x="31" y="17"/>
                  </a:cubicBezTo>
                  <a:cubicBezTo>
                    <a:pt x="31" y="16"/>
                    <a:pt x="30" y="17"/>
                    <a:pt x="30" y="16"/>
                  </a:cubicBezTo>
                  <a:cubicBezTo>
                    <a:pt x="30" y="15"/>
                    <a:pt x="30" y="14"/>
                    <a:pt x="30" y="14"/>
                  </a:cubicBezTo>
                  <a:cubicBezTo>
                    <a:pt x="28" y="14"/>
                    <a:pt x="29" y="13"/>
                    <a:pt x="27" y="13"/>
                  </a:cubicBezTo>
                  <a:cubicBezTo>
                    <a:pt x="27" y="13"/>
                    <a:pt x="27" y="12"/>
                    <a:pt x="26" y="12"/>
                  </a:cubicBezTo>
                  <a:cubicBezTo>
                    <a:pt x="26" y="12"/>
                    <a:pt x="26" y="13"/>
                    <a:pt x="25" y="13"/>
                  </a:cubicBezTo>
                  <a:cubicBezTo>
                    <a:pt x="25" y="15"/>
                    <a:pt x="24" y="17"/>
                    <a:pt x="25" y="19"/>
                  </a:cubicBezTo>
                  <a:cubicBezTo>
                    <a:pt x="24" y="19"/>
                    <a:pt x="24" y="18"/>
                    <a:pt x="23" y="19"/>
                  </a:cubicBezTo>
                  <a:cubicBezTo>
                    <a:pt x="24" y="20"/>
                    <a:pt x="24" y="19"/>
                    <a:pt x="24" y="20"/>
                  </a:cubicBezTo>
                  <a:cubicBezTo>
                    <a:pt x="24" y="20"/>
                    <a:pt x="24" y="22"/>
                    <a:pt x="23" y="23"/>
                  </a:cubicBezTo>
                  <a:cubicBezTo>
                    <a:pt x="23" y="22"/>
                    <a:pt x="23" y="21"/>
                    <a:pt x="22" y="20"/>
                  </a:cubicBezTo>
                  <a:cubicBezTo>
                    <a:pt x="22" y="19"/>
                    <a:pt x="22" y="20"/>
                    <a:pt x="21" y="20"/>
                  </a:cubicBezTo>
                  <a:cubicBezTo>
                    <a:pt x="21" y="19"/>
                    <a:pt x="21" y="20"/>
                    <a:pt x="20" y="20"/>
                  </a:cubicBezTo>
                  <a:cubicBezTo>
                    <a:pt x="20" y="19"/>
                    <a:pt x="19" y="18"/>
                    <a:pt x="18" y="18"/>
                  </a:cubicBezTo>
                  <a:cubicBezTo>
                    <a:pt x="18" y="16"/>
                    <a:pt x="17" y="17"/>
                    <a:pt x="17" y="16"/>
                  </a:cubicBezTo>
                  <a:cubicBezTo>
                    <a:pt x="18" y="16"/>
                    <a:pt x="18" y="15"/>
                    <a:pt x="18" y="15"/>
                  </a:cubicBezTo>
                  <a:cubicBezTo>
                    <a:pt x="18" y="14"/>
                    <a:pt x="19" y="13"/>
                    <a:pt x="20" y="13"/>
                  </a:cubicBezTo>
                  <a:cubicBezTo>
                    <a:pt x="20" y="12"/>
                    <a:pt x="20" y="11"/>
                    <a:pt x="22" y="11"/>
                  </a:cubicBezTo>
                  <a:cubicBezTo>
                    <a:pt x="22" y="10"/>
                    <a:pt x="21" y="10"/>
                    <a:pt x="21" y="10"/>
                  </a:cubicBezTo>
                  <a:cubicBezTo>
                    <a:pt x="23" y="9"/>
                    <a:pt x="24" y="9"/>
                    <a:pt x="25" y="9"/>
                  </a:cubicBezTo>
                  <a:cubicBezTo>
                    <a:pt x="25" y="8"/>
                    <a:pt x="25" y="7"/>
                    <a:pt x="25" y="6"/>
                  </a:cubicBezTo>
                  <a:cubicBezTo>
                    <a:pt x="25" y="5"/>
                    <a:pt x="24" y="5"/>
                    <a:pt x="24" y="5"/>
                  </a:cubicBezTo>
                  <a:cubicBezTo>
                    <a:pt x="25" y="5"/>
                    <a:pt x="26" y="5"/>
                    <a:pt x="26" y="6"/>
                  </a:cubicBezTo>
                  <a:cubicBezTo>
                    <a:pt x="27" y="5"/>
                    <a:pt x="27" y="6"/>
                    <a:pt x="28" y="6"/>
                  </a:cubicBezTo>
                  <a:cubicBezTo>
                    <a:pt x="28" y="7"/>
                    <a:pt x="29" y="6"/>
                    <a:pt x="29" y="8"/>
                  </a:cubicBezTo>
                  <a:cubicBezTo>
                    <a:pt x="29" y="10"/>
                    <a:pt x="26" y="9"/>
                    <a:pt x="26" y="11"/>
                  </a:cubicBezTo>
                  <a:cubicBezTo>
                    <a:pt x="26" y="11"/>
                    <a:pt x="27" y="11"/>
                    <a:pt x="28" y="11"/>
                  </a:cubicBezTo>
                  <a:cubicBezTo>
                    <a:pt x="30" y="12"/>
                    <a:pt x="30" y="14"/>
                    <a:pt x="32" y="14"/>
                  </a:cubicBezTo>
                  <a:cubicBezTo>
                    <a:pt x="32" y="13"/>
                    <a:pt x="33" y="13"/>
                    <a:pt x="32" y="11"/>
                  </a:cubicBezTo>
                  <a:cubicBezTo>
                    <a:pt x="32" y="10"/>
                    <a:pt x="32" y="10"/>
                    <a:pt x="32" y="9"/>
                  </a:cubicBezTo>
                  <a:cubicBezTo>
                    <a:pt x="33" y="9"/>
                    <a:pt x="33" y="10"/>
                    <a:pt x="34" y="11"/>
                  </a:cubicBezTo>
                  <a:cubicBezTo>
                    <a:pt x="34" y="10"/>
                    <a:pt x="33" y="9"/>
                    <a:pt x="34" y="9"/>
                  </a:cubicBezTo>
                  <a:cubicBezTo>
                    <a:pt x="34" y="9"/>
                    <a:pt x="35" y="8"/>
                    <a:pt x="35" y="8"/>
                  </a:cubicBezTo>
                  <a:cubicBezTo>
                    <a:pt x="34" y="8"/>
                    <a:pt x="34" y="7"/>
                    <a:pt x="34" y="7"/>
                  </a:cubicBezTo>
                  <a:cubicBezTo>
                    <a:pt x="33" y="7"/>
                    <a:pt x="32" y="6"/>
                    <a:pt x="32" y="6"/>
                  </a:cubicBezTo>
                  <a:cubicBezTo>
                    <a:pt x="32" y="6"/>
                    <a:pt x="32" y="6"/>
                    <a:pt x="32" y="5"/>
                  </a:cubicBezTo>
                  <a:cubicBezTo>
                    <a:pt x="32" y="4"/>
                    <a:pt x="31" y="4"/>
                    <a:pt x="31" y="3"/>
                  </a:cubicBezTo>
                  <a:cubicBezTo>
                    <a:pt x="31" y="3"/>
                    <a:pt x="30" y="3"/>
                    <a:pt x="29" y="3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8" y="2"/>
                    <a:pt x="27" y="2"/>
                    <a:pt x="26" y="2"/>
                  </a:cubicBezTo>
                  <a:cubicBezTo>
                    <a:pt x="26" y="0"/>
                    <a:pt x="24" y="1"/>
                    <a:pt x="24" y="2"/>
                  </a:cubicBezTo>
                  <a:cubicBezTo>
                    <a:pt x="24" y="1"/>
                    <a:pt x="24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1"/>
                    <a:pt x="22" y="1"/>
                  </a:cubicBezTo>
                  <a:close/>
                  <a:moveTo>
                    <a:pt x="34" y="22"/>
                  </a:move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lose/>
                  <a:moveTo>
                    <a:pt x="3" y="42"/>
                  </a:moveTo>
                  <a:cubicBezTo>
                    <a:pt x="3" y="41"/>
                    <a:pt x="3" y="42"/>
                    <a:pt x="3" y="42"/>
                  </a:cubicBezTo>
                  <a:cubicBezTo>
                    <a:pt x="3" y="42"/>
                    <a:pt x="3" y="42"/>
                    <a:pt x="3" y="42"/>
                  </a:cubicBezTo>
                  <a:close/>
                  <a:moveTo>
                    <a:pt x="3" y="42"/>
                  </a:moveTo>
                  <a:cubicBezTo>
                    <a:pt x="4" y="42"/>
                    <a:pt x="4" y="43"/>
                    <a:pt x="4" y="43"/>
                  </a:cubicBezTo>
                  <a:cubicBezTo>
                    <a:pt x="4" y="44"/>
                    <a:pt x="3" y="43"/>
                    <a:pt x="3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0" name="Freeform 68"/>
            <p:cNvSpPr>
              <a:spLocks noEditPoints="1"/>
            </p:cNvSpPr>
            <p:nvPr/>
          </p:nvSpPr>
          <p:spPr bwMode="auto">
            <a:xfrm>
              <a:off x="3940991" y="5655525"/>
              <a:ext cx="37950" cy="31445"/>
            </a:xfrm>
            <a:custGeom>
              <a:avLst/>
              <a:gdLst>
                <a:gd name="T0" fmla="*/ 12 w 15"/>
                <a:gd name="T1" fmla="*/ 2 h 12"/>
                <a:gd name="T2" fmla="*/ 15 w 15"/>
                <a:gd name="T3" fmla="*/ 1 h 12"/>
                <a:gd name="T4" fmla="*/ 14 w 15"/>
                <a:gd name="T5" fmla="*/ 0 h 12"/>
                <a:gd name="T6" fmla="*/ 2 w 15"/>
                <a:gd name="T7" fmla="*/ 9 h 12"/>
                <a:gd name="T8" fmla="*/ 3 w 15"/>
                <a:gd name="T9" fmla="*/ 10 h 12"/>
                <a:gd name="T10" fmla="*/ 3 w 15"/>
                <a:gd name="T11" fmla="*/ 10 h 12"/>
                <a:gd name="T12" fmla="*/ 3 w 15"/>
                <a:gd name="T13" fmla="*/ 10 h 12"/>
                <a:gd name="T14" fmla="*/ 1 w 15"/>
                <a:gd name="T15" fmla="*/ 9 h 12"/>
                <a:gd name="T16" fmla="*/ 0 w 15"/>
                <a:gd name="T17" fmla="*/ 10 h 12"/>
                <a:gd name="T18" fmla="*/ 0 w 15"/>
                <a:gd name="T19" fmla="*/ 11 h 12"/>
                <a:gd name="T20" fmla="*/ 2 w 15"/>
                <a:gd name="T21" fmla="*/ 11 h 12"/>
                <a:gd name="T22" fmla="*/ 5 w 15"/>
                <a:gd name="T23" fmla="*/ 10 h 12"/>
                <a:gd name="T24" fmla="*/ 6 w 15"/>
                <a:gd name="T25" fmla="*/ 9 h 12"/>
                <a:gd name="T26" fmla="*/ 5 w 15"/>
                <a:gd name="T27" fmla="*/ 9 h 12"/>
                <a:gd name="T28" fmla="*/ 7 w 15"/>
                <a:gd name="T29" fmla="*/ 9 h 12"/>
                <a:gd name="T30" fmla="*/ 8 w 15"/>
                <a:gd name="T31" fmla="*/ 6 h 12"/>
                <a:gd name="T32" fmla="*/ 8 w 15"/>
                <a:gd name="T33" fmla="*/ 6 h 12"/>
                <a:gd name="T34" fmla="*/ 10 w 15"/>
                <a:gd name="T35" fmla="*/ 5 h 12"/>
                <a:gd name="T36" fmla="*/ 11 w 15"/>
                <a:gd name="T37" fmla="*/ 5 h 12"/>
                <a:gd name="T38" fmla="*/ 11 w 15"/>
                <a:gd name="T39" fmla="*/ 4 h 12"/>
                <a:gd name="T40" fmla="*/ 12 w 15"/>
                <a:gd name="T41" fmla="*/ 4 h 12"/>
                <a:gd name="T42" fmla="*/ 12 w 15"/>
                <a:gd name="T43" fmla="*/ 3 h 12"/>
                <a:gd name="T44" fmla="*/ 12 w 15"/>
                <a:gd name="T45" fmla="*/ 3 h 12"/>
                <a:gd name="T46" fmla="*/ 12 w 15"/>
                <a:gd name="T47" fmla="*/ 2 h 12"/>
                <a:gd name="T48" fmla="*/ 4 w 15"/>
                <a:gd name="T49" fmla="*/ 10 h 12"/>
                <a:gd name="T50" fmla="*/ 4 w 15"/>
                <a:gd name="T51" fmla="*/ 10 h 12"/>
                <a:gd name="T52" fmla="*/ 4 w 15"/>
                <a:gd name="T53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5" h="12">
                  <a:moveTo>
                    <a:pt x="12" y="2"/>
                  </a:moveTo>
                  <a:cubicBezTo>
                    <a:pt x="13" y="2"/>
                    <a:pt x="15" y="2"/>
                    <a:pt x="15" y="1"/>
                  </a:cubicBezTo>
                  <a:cubicBezTo>
                    <a:pt x="15" y="0"/>
                    <a:pt x="14" y="1"/>
                    <a:pt x="14" y="0"/>
                  </a:cubicBezTo>
                  <a:cubicBezTo>
                    <a:pt x="10" y="3"/>
                    <a:pt x="6" y="5"/>
                    <a:pt x="2" y="9"/>
                  </a:cubicBezTo>
                  <a:cubicBezTo>
                    <a:pt x="2" y="9"/>
                    <a:pt x="3" y="9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0"/>
                    <a:pt x="1" y="10"/>
                    <a:pt x="1" y="9"/>
                  </a:cubicBezTo>
                  <a:cubicBezTo>
                    <a:pt x="1" y="10"/>
                    <a:pt x="0" y="10"/>
                    <a:pt x="0" y="10"/>
                  </a:cubicBezTo>
                  <a:cubicBezTo>
                    <a:pt x="0" y="10"/>
                    <a:pt x="0" y="11"/>
                    <a:pt x="0" y="11"/>
                  </a:cubicBezTo>
                  <a:cubicBezTo>
                    <a:pt x="1" y="11"/>
                    <a:pt x="1" y="11"/>
                    <a:pt x="2" y="11"/>
                  </a:cubicBezTo>
                  <a:cubicBezTo>
                    <a:pt x="3" y="11"/>
                    <a:pt x="5" y="12"/>
                    <a:pt x="5" y="10"/>
                  </a:cubicBezTo>
                  <a:cubicBezTo>
                    <a:pt x="6" y="10"/>
                    <a:pt x="6" y="10"/>
                    <a:pt x="6" y="9"/>
                  </a:cubicBezTo>
                  <a:cubicBezTo>
                    <a:pt x="6" y="8"/>
                    <a:pt x="5" y="9"/>
                    <a:pt x="5" y="9"/>
                  </a:cubicBezTo>
                  <a:cubicBezTo>
                    <a:pt x="6" y="9"/>
                    <a:pt x="6" y="9"/>
                    <a:pt x="7" y="9"/>
                  </a:cubicBezTo>
                  <a:cubicBezTo>
                    <a:pt x="7" y="7"/>
                    <a:pt x="8" y="7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9" y="6"/>
                    <a:pt x="9" y="5"/>
                    <a:pt x="10" y="5"/>
                  </a:cubicBezTo>
                  <a:cubicBezTo>
                    <a:pt x="10" y="5"/>
                    <a:pt x="10" y="5"/>
                    <a:pt x="11" y="5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4"/>
                    <a:pt x="12" y="4"/>
                  </a:cubicBezTo>
                  <a:cubicBezTo>
                    <a:pt x="12" y="4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2"/>
                    <a:pt x="12" y="2"/>
                  </a:cubicBezTo>
                  <a:close/>
                  <a:moveTo>
                    <a:pt x="4" y="10"/>
                  </a:move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1" name="Freeform 69"/>
            <p:cNvSpPr/>
            <p:nvPr/>
          </p:nvSpPr>
          <p:spPr bwMode="auto">
            <a:xfrm>
              <a:off x="4192545" y="5812747"/>
              <a:ext cx="2169" cy="4337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0 w 1"/>
                <a:gd name="T5" fmla="*/ 0 h 2"/>
                <a:gd name="T6" fmla="*/ 0 w 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1" y="2"/>
                    <a:pt x="1" y="1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0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2" name="Freeform 70"/>
            <p:cNvSpPr/>
            <p:nvPr/>
          </p:nvSpPr>
          <p:spPr bwMode="auto">
            <a:xfrm>
              <a:off x="4072189" y="5779134"/>
              <a:ext cx="2169" cy="2169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1" y="0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3" name="Freeform 71"/>
            <p:cNvSpPr/>
            <p:nvPr/>
          </p:nvSpPr>
          <p:spPr bwMode="auto">
            <a:xfrm>
              <a:off x="4030986" y="5724920"/>
              <a:ext cx="9759" cy="22770"/>
            </a:xfrm>
            <a:custGeom>
              <a:avLst/>
              <a:gdLst>
                <a:gd name="T0" fmla="*/ 3 w 4"/>
                <a:gd name="T1" fmla="*/ 5 h 9"/>
                <a:gd name="T2" fmla="*/ 3 w 4"/>
                <a:gd name="T3" fmla="*/ 2 h 9"/>
                <a:gd name="T4" fmla="*/ 2 w 4"/>
                <a:gd name="T5" fmla="*/ 1 h 9"/>
                <a:gd name="T6" fmla="*/ 2 w 4"/>
                <a:gd name="T7" fmla="*/ 0 h 9"/>
                <a:gd name="T8" fmla="*/ 1 w 4"/>
                <a:gd name="T9" fmla="*/ 0 h 9"/>
                <a:gd name="T10" fmla="*/ 0 w 4"/>
                <a:gd name="T11" fmla="*/ 4 h 9"/>
                <a:gd name="T12" fmla="*/ 2 w 4"/>
                <a:gd name="T13" fmla="*/ 4 h 9"/>
                <a:gd name="T14" fmla="*/ 0 w 4"/>
                <a:gd name="T15" fmla="*/ 5 h 9"/>
                <a:gd name="T16" fmla="*/ 1 w 4"/>
                <a:gd name="T17" fmla="*/ 8 h 9"/>
                <a:gd name="T18" fmla="*/ 0 w 4"/>
                <a:gd name="T19" fmla="*/ 9 h 9"/>
                <a:gd name="T20" fmla="*/ 3 w 4"/>
                <a:gd name="T21" fmla="*/ 8 h 9"/>
                <a:gd name="T22" fmla="*/ 4 w 4"/>
                <a:gd name="T23" fmla="*/ 6 h 9"/>
                <a:gd name="T24" fmla="*/ 3 w 4"/>
                <a:gd name="T25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" h="9">
                  <a:moveTo>
                    <a:pt x="3" y="5"/>
                  </a:moveTo>
                  <a:cubicBezTo>
                    <a:pt x="4" y="3"/>
                    <a:pt x="2" y="3"/>
                    <a:pt x="3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1" y="2"/>
                    <a:pt x="0" y="2"/>
                    <a:pt x="0" y="4"/>
                  </a:cubicBezTo>
                  <a:cubicBezTo>
                    <a:pt x="1" y="4"/>
                    <a:pt x="1" y="4"/>
                    <a:pt x="2" y="4"/>
                  </a:cubicBezTo>
                  <a:cubicBezTo>
                    <a:pt x="2" y="5"/>
                    <a:pt x="1" y="6"/>
                    <a:pt x="0" y="5"/>
                  </a:cubicBezTo>
                  <a:cubicBezTo>
                    <a:pt x="0" y="7"/>
                    <a:pt x="0" y="7"/>
                    <a:pt x="1" y="8"/>
                  </a:cubicBezTo>
                  <a:cubicBezTo>
                    <a:pt x="0" y="8"/>
                    <a:pt x="0" y="8"/>
                    <a:pt x="0" y="9"/>
                  </a:cubicBezTo>
                  <a:cubicBezTo>
                    <a:pt x="1" y="9"/>
                    <a:pt x="2" y="8"/>
                    <a:pt x="3" y="8"/>
                  </a:cubicBezTo>
                  <a:cubicBezTo>
                    <a:pt x="4" y="7"/>
                    <a:pt x="3" y="7"/>
                    <a:pt x="4" y="6"/>
                  </a:cubicBezTo>
                  <a:cubicBezTo>
                    <a:pt x="4" y="5"/>
                    <a:pt x="4" y="5"/>
                    <a:pt x="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4" name="Freeform 72"/>
            <p:cNvSpPr>
              <a:spLocks noEditPoints="1"/>
            </p:cNvSpPr>
            <p:nvPr/>
          </p:nvSpPr>
          <p:spPr bwMode="auto">
            <a:xfrm>
              <a:off x="4015806" y="5673959"/>
              <a:ext cx="209267" cy="195171"/>
            </a:xfrm>
            <a:custGeom>
              <a:avLst/>
              <a:gdLst>
                <a:gd name="T0" fmla="*/ 80 w 82"/>
                <a:gd name="T1" fmla="*/ 23 h 76"/>
                <a:gd name="T2" fmla="*/ 64 w 82"/>
                <a:gd name="T3" fmla="*/ 4 h 76"/>
                <a:gd name="T4" fmla="*/ 61 w 82"/>
                <a:gd name="T5" fmla="*/ 1 h 76"/>
                <a:gd name="T6" fmla="*/ 56 w 82"/>
                <a:gd name="T7" fmla="*/ 2 h 76"/>
                <a:gd name="T8" fmla="*/ 50 w 82"/>
                <a:gd name="T9" fmla="*/ 4 h 76"/>
                <a:gd name="T10" fmla="*/ 46 w 82"/>
                <a:gd name="T11" fmla="*/ 6 h 76"/>
                <a:gd name="T12" fmla="*/ 43 w 82"/>
                <a:gd name="T13" fmla="*/ 6 h 76"/>
                <a:gd name="T14" fmla="*/ 35 w 82"/>
                <a:gd name="T15" fmla="*/ 10 h 76"/>
                <a:gd name="T16" fmla="*/ 29 w 82"/>
                <a:gd name="T17" fmla="*/ 13 h 76"/>
                <a:gd name="T18" fmla="*/ 29 w 82"/>
                <a:gd name="T19" fmla="*/ 13 h 76"/>
                <a:gd name="T20" fmla="*/ 21 w 82"/>
                <a:gd name="T21" fmla="*/ 7 h 76"/>
                <a:gd name="T22" fmla="*/ 15 w 82"/>
                <a:gd name="T23" fmla="*/ 15 h 76"/>
                <a:gd name="T24" fmla="*/ 12 w 82"/>
                <a:gd name="T25" fmla="*/ 21 h 76"/>
                <a:gd name="T26" fmla="*/ 11 w 82"/>
                <a:gd name="T27" fmla="*/ 25 h 76"/>
                <a:gd name="T28" fmla="*/ 7 w 82"/>
                <a:gd name="T29" fmla="*/ 30 h 76"/>
                <a:gd name="T30" fmla="*/ 8 w 82"/>
                <a:gd name="T31" fmla="*/ 35 h 76"/>
                <a:gd name="T32" fmla="*/ 7 w 82"/>
                <a:gd name="T33" fmla="*/ 41 h 76"/>
                <a:gd name="T34" fmla="*/ 14 w 82"/>
                <a:gd name="T35" fmla="*/ 34 h 76"/>
                <a:gd name="T36" fmla="*/ 15 w 82"/>
                <a:gd name="T37" fmla="*/ 36 h 76"/>
                <a:gd name="T38" fmla="*/ 18 w 82"/>
                <a:gd name="T39" fmla="*/ 40 h 76"/>
                <a:gd name="T40" fmla="*/ 17 w 82"/>
                <a:gd name="T41" fmla="*/ 34 h 76"/>
                <a:gd name="T42" fmla="*/ 20 w 82"/>
                <a:gd name="T43" fmla="*/ 41 h 76"/>
                <a:gd name="T44" fmla="*/ 23 w 82"/>
                <a:gd name="T45" fmla="*/ 40 h 76"/>
                <a:gd name="T46" fmla="*/ 28 w 82"/>
                <a:gd name="T47" fmla="*/ 41 h 76"/>
                <a:gd name="T48" fmla="*/ 20 w 82"/>
                <a:gd name="T49" fmla="*/ 45 h 76"/>
                <a:gd name="T50" fmla="*/ 12 w 82"/>
                <a:gd name="T51" fmla="*/ 41 h 76"/>
                <a:gd name="T52" fmla="*/ 3 w 82"/>
                <a:gd name="T53" fmla="*/ 47 h 76"/>
                <a:gd name="T54" fmla="*/ 2 w 82"/>
                <a:gd name="T55" fmla="*/ 64 h 76"/>
                <a:gd name="T56" fmla="*/ 10 w 82"/>
                <a:gd name="T57" fmla="*/ 65 h 76"/>
                <a:gd name="T58" fmla="*/ 15 w 82"/>
                <a:gd name="T59" fmla="*/ 74 h 76"/>
                <a:gd name="T60" fmla="*/ 32 w 82"/>
                <a:gd name="T61" fmla="*/ 69 h 76"/>
                <a:gd name="T62" fmla="*/ 35 w 82"/>
                <a:gd name="T63" fmla="*/ 60 h 76"/>
                <a:gd name="T64" fmla="*/ 29 w 82"/>
                <a:gd name="T65" fmla="*/ 51 h 76"/>
                <a:gd name="T66" fmla="*/ 34 w 82"/>
                <a:gd name="T67" fmla="*/ 59 h 76"/>
                <a:gd name="T68" fmla="*/ 42 w 82"/>
                <a:gd name="T69" fmla="*/ 52 h 76"/>
                <a:gd name="T70" fmla="*/ 37 w 82"/>
                <a:gd name="T71" fmla="*/ 46 h 76"/>
                <a:gd name="T72" fmla="*/ 44 w 82"/>
                <a:gd name="T73" fmla="*/ 50 h 76"/>
                <a:gd name="T74" fmla="*/ 48 w 82"/>
                <a:gd name="T75" fmla="*/ 53 h 76"/>
                <a:gd name="T76" fmla="*/ 51 w 82"/>
                <a:gd name="T77" fmla="*/ 62 h 76"/>
                <a:gd name="T78" fmla="*/ 55 w 82"/>
                <a:gd name="T79" fmla="*/ 56 h 76"/>
                <a:gd name="T80" fmla="*/ 60 w 82"/>
                <a:gd name="T81" fmla="*/ 55 h 76"/>
                <a:gd name="T82" fmla="*/ 63 w 82"/>
                <a:gd name="T83" fmla="*/ 60 h 76"/>
                <a:gd name="T84" fmla="*/ 66 w 82"/>
                <a:gd name="T85" fmla="*/ 63 h 76"/>
                <a:gd name="T86" fmla="*/ 67 w 82"/>
                <a:gd name="T87" fmla="*/ 62 h 76"/>
                <a:gd name="T88" fmla="*/ 69 w 82"/>
                <a:gd name="T89" fmla="*/ 54 h 76"/>
                <a:gd name="T90" fmla="*/ 75 w 82"/>
                <a:gd name="T91" fmla="*/ 45 h 76"/>
                <a:gd name="T92" fmla="*/ 75 w 82"/>
                <a:gd name="T93" fmla="*/ 40 h 76"/>
                <a:gd name="T94" fmla="*/ 78 w 82"/>
                <a:gd name="T95" fmla="*/ 36 h 76"/>
                <a:gd name="T96" fmla="*/ 82 w 82"/>
                <a:gd name="T97" fmla="*/ 27 h 76"/>
                <a:gd name="T98" fmla="*/ 19 w 82"/>
                <a:gd name="T99" fmla="*/ 24 h 76"/>
                <a:gd name="T100" fmla="*/ 15 w 82"/>
                <a:gd name="T101" fmla="*/ 24 h 76"/>
                <a:gd name="T102" fmla="*/ 18 w 82"/>
                <a:gd name="T103" fmla="*/ 19 h 76"/>
                <a:gd name="T104" fmla="*/ 21 w 82"/>
                <a:gd name="T105" fmla="*/ 19 h 76"/>
                <a:gd name="T106" fmla="*/ 24 w 82"/>
                <a:gd name="T107" fmla="*/ 9 h 76"/>
                <a:gd name="T108" fmla="*/ 28 w 82"/>
                <a:gd name="T109" fmla="*/ 48 h 76"/>
                <a:gd name="T110" fmla="*/ 28 w 82"/>
                <a:gd name="T111" fmla="*/ 15 h 76"/>
                <a:gd name="T112" fmla="*/ 45 w 82"/>
                <a:gd name="T113" fmla="*/ 9 h 76"/>
                <a:gd name="T114" fmla="*/ 61 w 82"/>
                <a:gd name="T115" fmla="*/ 5 h 76"/>
                <a:gd name="T116" fmla="*/ 62 w 82"/>
                <a:gd name="T117" fmla="*/ 4 h 76"/>
                <a:gd name="T118" fmla="*/ 74 w 82"/>
                <a:gd name="T119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2" h="76">
                  <a:moveTo>
                    <a:pt x="82" y="27"/>
                  </a:moveTo>
                  <a:cubicBezTo>
                    <a:pt x="82" y="26"/>
                    <a:pt x="81" y="25"/>
                    <a:pt x="81" y="24"/>
                  </a:cubicBezTo>
                  <a:cubicBezTo>
                    <a:pt x="80" y="25"/>
                    <a:pt x="79" y="25"/>
                    <a:pt x="79" y="24"/>
                  </a:cubicBezTo>
                  <a:cubicBezTo>
                    <a:pt x="79" y="23"/>
                    <a:pt x="80" y="23"/>
                    <a:pt x="80" y="23"/>
                  </a:cubicBezTo>
                  <a:cubicBezTo>
                    <a:pt x="77" y="16"/>
                    <a:pt x="72" y="10"/>
                    <a:pt x="67" y="5"/>
                  </a:cubicBezTo>
                  <a:cubicBezTo>
                    <a:pt x="66" y="5"/>
                    <a:pt x="66" y="5"/>
                    <a:pt x="65" y="5"/>
                  </a:cubicBezTo>
                  <a:cubicBezTo>
                    <a:pt x="65" y="5"/>
                    <a:pt x="65" y="5"/>
                    <a:pt x="64" y="5"/>
                  </a:cubicBezTo>
                  <a:cubicBezTo>
                    <a:pt x="64" y="5"/>
                    <a:pt x="64" y="4"/>
                    <a:pt x="64" y="4"/>
                  </a:cubicBezTo>
                  <a:cubicBezTo>
                    <a:pt x="63" y="4"/>
                    <a:pt x="63" y="4"/>
                    <a:pt x="62" y="4"/>
                  </a:cubicBezTo>
                  <a:cubicBezTo>
                    <a:pt x="62" y="4"/>
                    <a:pt x="62" y="4"/>
                    <a:pt x="62" y="3"/>
                  </a:cubicBezTo>
                  <a:cubicBezTo>
                    <a:pt x="63" y="3"/>
                    <a:pt x="63" y="3"/>
                    <a:pt x="63" y="2"/>
                  </a:cubicBezTo>
                  <a:cubicBezTo>
                    <a:pt x="62" y="2"/>
                    <a:pt x="62" y="1"/>
                    <a:pt x="61" y="1"/>
                  </a:cubicBezTo>
                  <a:cubicBezTo>
                    <a:pt x="61" y="1"/>
                    <a:pt x="60" y="1"/>
                    <a:pt x="59" y="1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8" y="1"/>
                    <a:pt x="58" y="0"/>
                    <a:pt x="57" y="0"/>
                  </a:cubicBezTo>
                  <a:cubicBezTo>
                    <a:pt x="57" y="0"/>
                    <a:pt x="56" y="1"/>
                    <a:pt x="56" y="2"/>
                  </a:cubicBezTo>
                  <a:cubicBezTo>
                    <a:pt x="55" y="1"/>
                    <a:pt x="56" y="3"/>
                    <a:pt x="55" y="2"/>
                  </a:cubicBezTo>
                  <a:cubicBezTo>
                    <a:pt x="54" y="2"/>
                    <a:pt x="55" y="1"/>
                    <a:pt x="54" y="2"/>
                  </a:cubicBezTo>
                  <a:cubicBezTo>
                    <a:pt x="53" y="2"/>
                    <a:pt x="52" y="3"/>
                    <a:pt x="51" y="3"/>
                  </a:cubicBezTo>
                  <a:cubicBezTo>
                    <a:pt x="51" y="3"/>
                    <a:pt x="50" y="4"/>
                    <a:pt x="50" y="4"/>
                  </a:cubicBezTo>
                  <a:cubicBezTo>
                    <a:pt x="49" y="4"/>
                    <a:pt x="50" y="5"/>
                    <a:pt x="49" y="5"/>
                  </a:cubicBezTo>
                  <a:cubicBezTo>
                    <a:pt x="48" y="5"/>
                    <a:pt x="47" y="4"/>
                    <a:pt x="48" y="5"/>
                  </a:cubicBezTo>
                  <a:cubicBezTo>
                    <a:pt x="48" y="6"/>
                    <a:pt x="49" y="6"/>
                    <a:pt x="49" y="7"/>
                  </a:cubicBezTo>
                  <a:cubicBezTo>
                    <a:pt x="48" y="7"/>
                    <a:pt x="48" y="6"/>
                    <a:pt x="46" y="6"/>
                  </a:cubicBezTo>
                  <a:cubicBezTo>
                    <a:pt x="46" y="7"/>
                    <a:pt x="46" y="8"/>
                    <a:pt x="46" y="8"/>
                  </a:cubicBezTo>
                  <a:cubicBezTo>
                    <a:pt x="46" y="7"/>
                    <a:pt x="46" y="7"/>
                    <a:pt x="46" y="6"/>
                  </a:cubicBezTo>
                  <a:cubicBezTo>
                    <a:pt x="45" y="6"/>
                    <a:pt x="45" y="7"/>
                    <a:pt x="44" y="7"/>
                  </a:cubicBezTo>
                  <a:cubicBezTo>
                    <a:pt x="44" y="6"/>
                    <a:pt x="44" y="5"/>
                    <a:pt x="43" y="6"/>
                  </a:cubicBezTo>
                  <a:cubicBezTo>
                    <a:pt x="42" y="7"/>
                    <a:pt x="41" y="8"/>
                    <a:pt x="40" y="9"/>
                  </a:cubicBezTo>
                  <a:cubicBezTo>
                    <a:pt x="39" y="9"/>
                    <a:pt x="39" y="8"/>
                    <a:pt x="37" y="8"/>
                  </a:cubicBezTo>
                  <a:cubicBezTo>
                    <a:pt x="37" y="10"/>
                    <a:pt x="39" y="9"/>
                    <a:pt x="38" y="10"/>
                  </a:cubicBezTo>
                  <a:cubicBezTo>
                    <a:pt x="37" y="10"/>
                    <a:pt x="36" y="10"/>
                    <a:pt x="35" y="10"/>
                  </a:cubicBezTo>
                  <a:cubicBezTo>
                    <a:pt x="34" y="10"/>
                    <a:pt x="33" y="11"/>
                    <a:pt x="32" y="12"/>
                  </a:cubicBezTo>
                  <a:cubicBezTo>
                    <a:pt x="32" y="11"/>
                    <a:pt x="32" y="11"/>
                    <a:pt x="32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1" y="11"/>
                    <a:pt x="31" y="13"/>
                    <a:pt x="29" y="13"/>
                  </a:cubicBezTo>
                  <a:cubicBezTo>
                    <a:pt x="29" y="14"/>
                    <a:pt x="28" y="13"/>
                    <a:pt x="28" y="14"/>
                  </a:cubicBezTo>
                  <a:cubicBezTo>
                    <a:pt x="27" y="14"/>
                    <a:pt x="28" y="15"/>
                    <a:pt x="28" y="15"/>
                  </a:cubicBezTo>
                  <a:cubicBezTo>
                    <a:pt x="26" y="15"/>
                    <a:pt x="26" y="13"/>
                    <a:pt x="26" y="12"/>
                  </a:cubicBezTo>
                  <a:cubicBezTo>
                    <a:pt x="27" y="12"/>
                    <a:pt x="29" y="12"/>
                    <a:pt x="29" y="13"/>
                  </a:cubicBezTo>
                  <a:cubicBezTo>
                    <a:pt x="30" y="11"/>
                    <a:pt x="28" y="10"/>
                    <a:pt x="26" y="10"/>
                  </a:cubicBezTo>
                  <a:cubicBezTo>
                    <a:pt x="26" y="9"/>
                    <a:pt x="25" y="9"/>
                    <a:pt x="25" y="9"/>
                  </a:cubicBezTo>
                  <a:cubicBezTo>
                    <a:pt x="24" y="8"/>
                    <a:pt x="24" y="8"/>
                    <a:pt x="23" y="7"/>
                  </a:cubicBezTo>
                  <a:cubicBezTo>
                    <a:pt x="23" y="7"/>
                    <a:pt x="22" y="7"/>
                    <a:pt x="21" y="7"/>
                  </a:cubicBezTo>
                  <a:cubicBezTo>
                    <a:pt x="21" y="8"/>
                    <a:pt x="20" y="8"/>
                    <a:pt x="19" y="9"/>
                  </a:cubicBezTo>
                  <a:cubicBezTo>
                    <a:pt x="19" y="8"/>
                    <a:pt x="19" y="9"/>
                    <a:pt x="19" y="9"/>
                  </a:cubicBezTo>
                  <a:cubicBezTo>
                    <a:pt x="18" y="10"/>
                    <a:pt x="17" y="11"/>
                    <a:pt x="16" y="12"/>
                  </a:cubicBezTo>
                  <a:cubicBezTo>
                    <a:pt x="16" y="13"/>
                    <a:pt x="15" y="14"/>
                    <a:pt x="15" y="15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2" y="15"/>
                    <a:pt x="12" y="17"/>
                    <a:pt x="12" y="18"/>
                  </a:cubicBezTo>
                  <a:cubicBezTo>
                    <a:pt x="12" y="19"/>
                    <a:pt x="12" y="20"/>
                    <a:pt x="12" y="21"/>
                  </a:cubicBezTo>
                  <a:cubicBezTo>
                    <a:pt x="12" y="22"/>
                    <a:pt x="14" y="22"/>
                    <a:pt x="14" y="22"/>
                  </a:cubicBezTo>
                  <a:cubicBezTo>
                    <a:pt x="14" y="23"/>
                    <a:pt x="13" y="23"/>
                    <a:pt x="13" y="24"/>
                  </a:cubicBezTo>
                  <a:cubicBezTo>
                    <a:pt x="14" y="24"/>
                    <a:pt x="14" y="24"/>
                    <a:pt x="14" y="25"/>
                  </a:cubicBezTo>
                  <a:cubicBezTo>
                    <a:pt x="13" y="25"/>
                    <a:pt x="12" y="25"/>
                    <a:pt x="11" y="25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0" y="27"/>
                    <a:pt x="10" y="29"/>
                    <a:pt x="9" y="28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8" y="29"/>
                    <a:pt x="8" y="30"/>
                    <a:pt x="7" y="30"/>
                  </a:cubicBezTo>
                  <a:cubicBezTo>
                    <a:pt x="7" y="30"/>
                    <a:pt x="6" y="30"/>
                    <a:pt x="6" y="31"/>
                  </a:cubicBezTo>
                  <a:cubicBezTo>
                    <a:pt x="6" y="32"/>
                    <a:pt x="7" y="31"/>
                    <a:pt x="8" y="31"/>
                  </a:cubicBezTo>
                  <a:cubicBezTo>
                    <a:pt x="8" y="33"/>
                    <a:pt x="9" y="32"/>
                    <a:pt x="9" y="34"/>
                  </a:cubicBezTo>
                  <a:cubicBezTo>
                    <a:pt x="8" y="34"/>
                    <a:pt x="8" y="35"/>
                    <a:pt x="8" y="35"/>
                  </a:cubicBezTo>
                  <a:cubicBezTo>
                    <a:pt x="7" y="34"/>
                    <a:pt x="6" y="35"/>
                    <a:pt x="4" y="35"/>
                  </a:cubicBezTo>
                  <a:cubicBezTo>
                    <a:pt x="4" y="36"/>
                    <a:pt x="5" y="38"/>
                    <a:pt x="4" y="38"/>
                  </a:cubicBezTo>
                  <a:cubicBezTo>
                    <a:pt x="4" y="39"/>
                    <a:pt x="5" y="39"/>
                    <a:pt x="4" y="40"/>
                  </a:cubicBezTo>
                  <a:cubicBezTo>
                    <a:pt x="6" y="40"/>
                    <a:pt x="6" y="41"/>
                    <a:pt x="7" y="41"/>
                  </a:cubicBezTo>
                  <a:cubicBezTo>
                    <a:pt x="7" y="40"/>
                    <a:pt x="8" y="40"/>
                    <a:pt x="8" y="41"/>
                  </a:cubicBezTo>
                  <a:cubicBezTo>
                    <a:pt x="9" y="40"/>
                    <a:pt x="10" y="39"/>
                    <a:pt x="10" y="37"/>
                  </a:cubicBezTo>
                  <a:cubicBezTo>
                    <a:pt x="11" y="37"/>
                    <a:pt x="10" y="35"/>
                    <a:pt x="12" y="35"/>
                  </a:cubicBezTo>
                  <a:cubicBezTo>
                    <a:pt x="13" y="35"/>
                    <a:pt x="13" y="35"/>
                    <a:pt x="14" y="34"/>
                  </a:cubicBezTo>
                  <a:cubicBezTo>
                    <a:pt x="13" y="36"/>
                    <a:pt x="14" y="37"/>
                    <a:pt x="14" y="39"/>
                  </a:cubicBezTo>
                  <a:cubicBezTo>
                    <a:pt x="16" y="38"/>
                    <a:pt x="15" y="37"/>
                    <a:pt x="15" y="36"/>
                  </a:cubicBezTo>
                  <a:cubicBezTo>
                    <a:pt x="15" y="36"/>
                    <a:pt x="14" y="35"/>
                    <a:pt x="15" y="35"/>
                  </a:cubicBezTo>
                  <a:cubicBezTo>
                    <a:pt x="15" y="35"/>
                    <a:pt x="15" y="35"/>
                    <a:pt x="15" y="36"/>
                  </a:cubicBezTo>
                  <a:cubicBezTo>
                    <a:pt x="15" y="36"/>
                    <a:pt x="15" y="36"/>
                    <a:pt x="15" y="37"/>
                  </a:cubicBezTo>
                  <a:cubicBezTo>
                    <a:pt x="17" y="37"/>
                    <a:pt x="17" y="37"/>
                    <a:pt x="18" y="38"/>
                  </a:cubicBezTo>
                  <a:cubicBezTo>
                    <a:pt x="18" y="39"/>
                    <a:pt x="17" y="39"/>
                    <a:pt x="16" y="39"/>
                  </a:cubicBezTo>
                  <a:cubicBezTo>
                    <a:pt x="16" y="40"/>
                    <a:pt x="17" y="40"/>
                    <a:pt x="18" y="40"/>
                  </a:cubicBezTo>
                  <a:cubicBezTo>
                    <a:pt x="17" y="39"/>
                    <a:pt x="18" y="39"/>
                    <a:pt x="19" y="38"/>
                  </a:cubicBezTo>
                  <a:cubicBezTo>
                    <a:pt x="19" y="38"/>
                    <a:pt x="18" y="38"/>
                    <a:pt x="18" y="38"/>
                  </a:cubicBezTo>
                  <a:cubicBezTo>
                    <a:pt x="19" y="37"/>
                    <a:pt x="19" y="38"/>
                    <a:pt x="19" y="38"/>
                  </a:cubicBezTo>
                  <a:cubicBezTo>
                    <a:pt x="19" y="36"/>
                    <a:pt x="16" y="36"/>
                    <a:pt x="17" y="34"/>
                  </a:cubicBezTo>
                  <a:cubicBezTo>
                    <a:pt x="17" y="35"/>
                    <a:pt x="19" y="36"/>
                    <a:pt x="19" y="37"/>
                  </a:cubicBezTo>
                  <a:cubicBezTo>
                    <a:pt x="20" y="37"/>
                    <a:pt x="20" y="38"/>
                    <a:pt x="20" y="38"/>
                  </a:cubicBezTo>
                  <a:cubicBezTo>
                    <a:pt x="20" y="38"/>
                    <a:pt x="20" y="38"/>
                    <a:pt x="20" y="39"/>
                  </a:cubicBezTo>
                  <a:cubicBezTo>
                    <a:pt x="20" y="39"/>
                    <a:pt x="20" y="40"/>
                    <a:pt x="20" y="41"/>
                  </a:cubicBezTo>
                  <a:cubicBezTo>
                    <a:pt x="21" y="41"/>
                    <a:pt x="21" y="41"/>
                    <a:pt x="22" y="41"/>
                  </a:cubicBezTo>
                  <a:cubicBezTo>
                    <a:pt x="22" y="40"/>
                    <a:pt x="22" y="39"/>
                    <a:pt x="22" y="38"/>
                  </a:cubicBezTo>
                  <a:cubicBezTo>
                    <a:pt x="22" y="38"/>
                    <a:pt x="23" y="38"/>
                    <a:pt x="23" y="38"/>
                  </a:cubicBezTo>
                  <a:cubicBezTo>
                    <a:pt x="23" y="39"/>
                    <a:pt x="23" y="39"/>
                    <a:pt x="23" y="40"/>
                  </a:cubicBezTo>
                  <a:cubicBezTo>
                    <a:pt x="23" y="40"/>
                    <a:pt x="23" y="40"/>
                    <a:pt x="23" y="41"/>
                  </a:cubicBezTo>
                  <a:cubicBezTo>
                    <a:pt x="24" y="41"/>
                    <a:pt x="26" y="41"/>
                    <a:pt x="26" y="41"/>
                  </a:cubicBezTo>
                  <a:cubicBezTo>
                    <a:pt x="27" y="41"/>
                    <a:pt x="26" y="42"/>
                    <a:pt x="27" y="42"/>
                  </a:cubicBezTo>
                  <a:cubicBezTo>
                    <a:pt x="28" y="42"/>
                    <a:pt x="27" y="40"/>
                    <a:pt x="28" y="41"/>
                  </a:cubicBezTo>
                  <a:cubicBezTo>
                    <a:pt x="28" y="41"/>
                    <a:pt x="28" y="42"/>
                    <a:pt x="28" y="42"/>
                  </a:cubicBezTo>
                  <a:cubicBezTo>
                    <a:pt x="27" y="43"/>
                    <a:pt x="28" y="45"/>
                    <a:pt x="27" y="45"/>
                  </a:cubicBezTo>
                  <a:cubicBezTo>
                    <a:pt x="25" y="44"/>
                    <a:pt x="23" y="44"/>
                    <a:pt x="21" y="44"/>
                  </a:cubicBezTo>
                  <a:cubicBezTo>
                    <a:pt x="20" y="44"/>
                    <a:pt x="20" y="45"/>
                    <a:pt x="20" y="45"/>
                  </a:cubicBezTo>
                  <a:cubicBezTo>
                    <a:pt x="19" y="44"/>
                    <a:pt x="16" y="44"/>
                    <a:pt x="15" y="43"/>
                  </a:cubicBezTo>
                  <a:cubicBezTo>
                    <a:pt x="16" y="42"/>
                    <a:pt x="15" y="42"/>
                    <a:pt x="15" y="41"/>
                  </a:cubicBezTo>
                  <a:cubicBezTo>
                    <a:pt x="16" y="41"/>
                    <a:pt x="16" y="40"/>
                    <a:pt x="15" y="40"/>
                  </a:cubicBezTo>
                  <a:cubicBezTo>
                    <a:pt x="14" y="40"/>
                    <a:pt x="13" y="40"/>
                    <a:pt x="12" y="41"/>
                  </a:cubicBezTo>
                  <a:cubicBezTo>
                    <a:pt x="10" y="41"/>
                    <a:pt x="8" y="41"/>
                    <a:pt x="7" y="42"/>
                  </a:cubicBezTo>
                  <a:cubicBezTo>
                    <a:pt x="7" y="41"/>
                    <a:pt x="7" y="41"/>
                    <a:pt x="6" y="41"/>
                  </a:cubicBezTo>
                  <a:cubicBezTo>
                    <a:pt x="6" y="42"/>
                    <a:pt x="5" y="42"/>
                    <a:pt x="4" y="43"/>
                  </a:cubicBezTo>
                  <a:cubicBezTo>
                    <a:pt x="4" y="44"/>
                    <a:pt x="4" y="46"/>
                    <a:pt x="3" y="47"/>
                  </a:cubicBezTo>
                  <a:cubicBezTo>
                    <a:pt x="3" y="48"/>
                    <a:pt x="2" y="48"/>
                    <a:pt x="1" y="49"/>
                  </a:cubicBezTo>
                  <a:cubicBezTo>
                    <a:pt x="1" y="51"/>
                    <a:pt x="1" y="52"/>
                    <a:pt x="0" y="53"/>
                  </a:cubicBezTo>
                  <a:cubicBezTo>
                    <a:pt x="0" y="55"/>
                    <a:pt x="0" y="57"/>
                    <a:pt x="0" y="60"/>
                  </a:cubicBezTo>
                  <a:cubicBezTo>
                    <a:pt x="1" y="61"/>
                    <a:pt x="2" y="62"/>
                    <a:pt x="2" y="64"/>
                  </a:cubicBezTo>
                  <a:cubicBezTo>
                    <a:pt x="3" y="64"/>
                    <a:pt x="4" y="65"/>
                    <a:pt x="5" y="66"/>
                  </a:cubicBezTo>
                  <a:cubicBezTo>
                    <a:pt x="6" y="65"/>
                    <a:pt x="7" y="65"/>
                    <a:pt x="8" y="65"/>
                  </a:cubicBezTo>
                  <a:cubicBezTo>
                    <a:pt x="9" y="65"/>
                    <a:pt x="9" y="64"/>
                    <a:pt x="10" y="64"/>
                  </a:cubicBezTo>
                  <a:cubicBezTo>
                    <a:pt x="10" y="64"/>
                    <a:pt x="10" y="65"/>
                    <a:pt x="10" y="65"/>
                  </a:cubicBezTo>
                  <a:cubicBezTo>
                    <a:pt x="11" y="65"/>
                    <a:pt x="12" y="66"/>
                    <a:pt x="13" y="66"/>
                  </a:cubicBezTo>
                  <a:cubicBezTo>
                    <a:pt x="13" y="65"/>
                    <a:pt x="13" y="65"/>
                    <a:pt x="14" y="65"/>
                  </a:cubicBezTo>
                  <a:cubicBezTo>
                    <a:pt x="14" y="67"/>
                    <a:pt x="14" y="68"/>
                    <a:pt x="14" y="70"/>
                  </a:cubicBezTo>
                  <a:cubicBezTo>
                    <a:pt x="14" y="71"/>
                    <a:pt x="15" y="73"/>
                    <a:pt x="15" y="74"/>
                  </a:cubicBezTo>
                  <a:cubicBezTo>
                    <a:pt x="15" y="75"/>
                    <a:pt x="15" y="75"/>
                    <a:pt x="16" y="76"/>
                  </a:cubicBezTo>
                  <a:cubicBezTo>
                    <a:pt x="31" y="76"/>
                    <a:pt x="31" y="76"/>
                    <a:pt x="31" y="76"/>
                  </a:cubicBezTo>
                  <a:cubicBezTo>
                    <a:pt x="31" y="75"/>
                    <a:pt x="31" y="74"/>
                    <a:pt x="31" y="73"/>
                  </a:cubicBezTo>
                  <a:cubicBezTo>
                    <a:pt x="32" y="72"/>
                    <a:pt x="32" y="71"/>
                    <a:pt x="32" y="69"/>
                  </a:cubicBezTo>
                  <a:cubicBezTo>
                    <a:pt x="33" y="69"/>
                    <a:pt x="33" y="68"/>
                    <a:pt x="34" y="68"/>
                  </a:cubicBezTo>
                  <a:cubicBezTo>
                    <a:pt x="35" y="66"/>
                    <a:pt x="36" y="64"/>
                    <a:pt x="37" y="62"/>
                  </a:cubicBezTo>
                  <a:cubicBezTo>
                    <a:pt x="37" y="61"/>
                    <a:pt x="38" y="60"/>
                    <a:pt x="37" y="59"/>
                  </a:cubicBezTo>
                  <a:cubicBezTo>
                    <a:pt x="36" y="59"/>
                    <a:pt x="36" y="60"/>
                    <a:pt x="35" y="60"/>
                  </a:cubicBezTo>
                  <a:cubicBezTo>
                    <a:pt x="34" y="60"/>
                    <a:pt x="34" y="60"/>
                    <a:pt x="33" y="60"/>
                  </a:cubicBezTo>
                  <a:cubicBezTo>
                    <a:pt x="33" y="58"/>
                    <a:pt x="32" y="57"/>
                    <a:pt x="31" y="56"/>
                  </a:cubicBezTo>
                  <a:cubicBezTo>
                    <a:pt x="31" y="55"/>
                    <a:pt x="30" y="55"/>
                    <a:pt x="30" y="53"/>
                  </a:cubicBezTo>
                  <a:cubicBezTo>
                    <a:pt x="30" y="52"/>
                    <a:pt x="29" y="52"/>
                    <a:pt x="29" y="51"/>
                  </a:cubicBezTo>
                  <a:cubicBezTo>
                    <a:pt x="29" y="50"/>
                    <a:pt x="28" y="49"/>
                    <a:pt x="29" y="49"/>
                  </a:cubicBezTo>
                  <a:cubicBezTo>
                    <a:pt x="29" y="49"/>
                    <a:pt x="30" y="51"/>
                    <a:pt x="30" y="51"/>
                  </a:cubicBezTo>
                  <a:cubicBezTo>
                    <a:pt x="30" y="53"/>
                    <a:pt x="31" y="54"/>
                    <a:pt x="32" y="55"/>
                  </a:cubicBezTo>
                  <a:cubicBezTo>
                    <a:pt x="33" y="56"/>
                    <a:pt x="33" y="58"/>
                    <a:pt x="34" y="59"/>
                  </a:cubicBezTo>
                  <a:cubicBezTo>
                    <a:pt x="35" y="59"/>
                    <a:pt x="36" y="57"/>
                    <a:pt x="38" y="57"/>
                  </a:cubicBezTo>
                  <a:cubicBezTo>
                    <a:pt x="39" y="57"/>
                    <a:pt x="38" y="56"/>
                    <a:pt x="39" y="56"/>
                  </a:cubicBezTo>
                  <a:cubicBezTo>
                    <a:pt x="40" y="56"/>
                    <a:pt x="40" y="55"/>
                    <a:pt x="41" y="54"/>
                  </a:cubicBezTo>
                  <a:cubicBezTo>
                    <a:pt x="41" y="53"/>
                    <a:pt x="42" y="53"/>
                    <a:pt x="42" y="52"/>
                  </a:cubicBezTo>
                  <a:cubicBezTo>
                    <a:pt x="42" y="51"/>
                    <a:pt x="40" y="51"/>
                    <a:pt x="40" y="50"/>
                  </a:cubicBezTo>
                  <a:cubicBezTo>
                    <a:pt x="40" y="49"/>
                    <a:pt x="39" y="50"/>
                    <a:pt x="39" y="50"/>
                  </a:cubicBezTo>
                  <a:cubicBezTo>
                    <a:pt x="38" y="49"/>
                    <a:pt x="38" y="49"/>
                    <a:pt x="38" y="47"/>
                  </a:cubicBezTo>
                  <a:cubicBezTo>
                    <a:pt x="37" y="47"/>
                    <a:pt x="37" y="47"/>
                    <a:pt x="37" y="46"/>
                  </a:cubicBezTo>
                  <a:cubicBezTo>
                    <a:pt x="37" y="46"/>
                    <a:pt x="37" y="46"/>
                    <a:pt x="37" y="46"/>
                  </a:cubicBezTo>
                  <a:cubicBezTo>
                    <a:pt x="39" y="47"/>
                    <a:pt x="38" y="50"/>
                    <a:pt x="41" y="49"/>
                  </a:cubicBezTo>
                  <a:cubicBezTo>
                    <a:pt x="41" y="50"/>
                    <a:pt x="41" y="50"/>
                    <a:pt x="41" y="51"/>
                  </a:cubicBezTo>
                  <a:cubicBezTo>
                    <a:pt x="42" y="51"/>
                    <a:pt x="42" y="50"/>
                    <a:pt x="44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6" y="50"/>
                    <a:pt x="46" y="51"/>
                    <a:pt x="47" y="52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47" y="53"/>
                    <a:pt x="48" y="53"/>
                    <a:pt x="48" y="53"/>
                  </a:cubicBezTo>
                  <a:cubicBezTo>
                    <a:pt x="48" y="54"/>
                    <a:pt x="49" y="54"/>
                    <a:pt x="48" y="55"/>
                  </a:cubicBezTo>
                  <a:cubicBezTo>
                    <a:pt x="49" y="56"/>
                    <a:pt x="49" y="57"/>
                    <a:pt x="50" y="59"/>
                  </a:cubicBezTo>
                  <a:cubicBezTo>
                    <a:pt x="50" y="59"/>
                    <a:pt x="51" y="60"/>
                    <a:pt x="51" y="61"/>
                  </a:cubicBezTo>
                  <a:cubicBezTo>
                    <a:pt x="51" y="61"/>
                    <a:pt x="51" y="62"/>
                    <a:pt x="51" y="62"/>
                  </a:cubicBezTo>
                  <a:cubicBezTo>
                    <a:pt x="51" y="63"/>
                    <a:pt x="52" y="62"/>
                    <a:pt x="53" y="62"/>
                  </a:cubicBezTo>
                  <a:cubicBezTo>
                    <a:pt x="53" y="61"/>
                    <a:pt x="54" y="60"/>
                    <a:pt x="54" y="57"/>
                  </a:cubicBezTo>
                  <a:cubicBezTo>
                    <a:pt x="54" y="57"/>
                    <a:pt x="54" y="57"/>
                    <a:pt x="55" y="57"/>
                  </a:cubicBezTo>
                  <a:cubicBezTo>
                    <a:pt x="55" y="57"/>
                    <a:pt x="55" y="56"/>
                    <a:pt x="55" y="56"/>
                  </a:cubicBezTo>
                  <a:cubicBezTo>
                    <a:pt x="55" y="57"/>
                    <a:pt x="55" y="55"/>
                    <a:pt x="56" y="56"/>
                  </a:cubicBezTo>
                  <a:cubicBezTo>
                    <a:pt x="56" y="54"/>
                    <a:pt x="57" y="54"/>
                    <a:pt x="57" y="53"/>
                  </a:cubicBezTo>
                  <a:cubicBezTo>
                    <a:pt x="57" y="53"/>
                    <a:pt x="58" y="52"/>
                    <a:pt x="59" y="52"/>
                  </a:cubicBezTo>
                  <a:cubicBezTo>
                    <a:pt x="60" y="53"/>
                    <a:pt x="60" y="54"/>
                    <a:pt x="60" y="55"/>
                  </a:cubicBezTo>
                  <a:cubicBezTo>
                    <a:pt x="60" y="55"/>
                    <a:pt x="60" y="55"/>
                    <a:pt x="60" y="56"/>
                  </a:cubicBezTo>
                  <a:cubicBezTo>
                    <a:pt x="60" y="57"/>
                    <a:pt x="62" y="56"/>
                    <a:pt x="63" y="57"/>
                  </a:cubicBezTo>
                  <a:cubicBezTo>
                    <a:pt x="62" y="58"/>
                    <a:pt x="63" y="58"/>
                    <a:pt x="62" y="59"/>
                  </a:cubicBezTo>
                  <a:cubicBezTo>
                    <a:pt x="63" y="59"/>
                    <a:pt x="63" y="59"/>
                    <a:pt x="63" y="60"/>
                  </a:cubicBezTo>
                  <a:cubicBezTo>
                    <a:pt x="63" y="61"/>
                    <a:pt x="63" y="61"/>
                    <a:pt x="63" y="62"/>
                  </a:cubicBezTo>
                  <a:cubicBezTo>
                    <a:pt x="63" y="62"/>
                    <a:pt x="64" y="63"/>
                    <a:pt x="63" y="64"/>
                  </a:cubicBezTo>
                  <a:cubicBezTo>
                    <a:pt x="65" y="65"/>
                    <a:pt x="66" y="66"/>
                    <a:pt x="67" y="67"/>
                  </a:cubicBezTo>
                  <a:cubicBezTo>
                    <a:pt x="67" y="65"/>
                    <a:pt x="66" y="65"/>
                    <a:pt x="66" y="63"/>
                  </a:cubicBezTo>
                  <a:cubicBezTo>
                    <a:pt x="65" y="63"/>
                    <a:pt x="64" y="62"/>
                    <a:pt x="64" y="61"/>
                  </a:cubicBezTo>
                  <a:cubicBezTo>
                    <a:pt x="64" y="60"/>
                    <a:pt x="64" y="59"/>
                    <a:pt x="65" y="59"/>
                  </a:cubicBezTo>
                  <a:cubicBezTo>
                    <a:pt x="65" y="60"/>
                    <a:pt x="65" y="61"/>
                    <a:pt x="66" y="61"/>
                  </a:cubicBezTo>
                  <a:cubicBezTo>
                    <a:pt x="67" y="61"/>
                    <a:pt x="67" y="61"/>
                    <a:pt x="67" y="62"/>
                  </a:cubicBezTo>
                  <a:cubicBezTo>
                    <a:pt x="69" y="62"/>
                    <a:pt x="70" y="59"/>
                    <a:pt x="69" y="56"/>
                  </a:cubicBezTo>
                  <a:cubicBezTo>
                    <a:pt x="69" y="56"/>
                    <a:pt x="68" y="56"/>
                    <a:pt x="68" y="55"/>
                  </a:cubicBezTo>
                  <a:cubicBezTo>
                    <a:pt x="68" y="54"/>
                    <a:pt x="67" y="54"/>
                    <a:pt x="68" y="53"/>
                  </a:cubicBezTo>
                  <a:cubicBezTo>
                    <a:pt x="68" y="53"/>
                    <a:pt x="68" y="54"/>
                    <a:pt x="69" y="54"/>
                  </a:cubicBezTo>
                  <a:cubicBezTo>
                    <a:pt x="69" y="53"/>
                    <a:pt x="71" y="53"/>
                    <a:pt x="72" y="53"/>
                  </a:cubicBezTo>
                  <a:cubicBezTo>
                    <a:pt x="73" y="52"/>
                    <a:pt x="74" y="51"/>
                    <a:pt x="74" y="49"/>
                  </a:cubicBezTo>
                  <a:cubicBezTo>
                    <a:pt x="74" y="49"/>
                    <a:pt x="74" y="48"/>
                    <a:pt x="75" y="48"/>
                  </a:cubicBezTo>
                  <a:cubicBezTo>
                    <a:pt x="75" y="47"/>
                    <a:pt x="75" y="45"/>
                    <a:pt x="75" y="45"/>
                  </a:cubicBezTo>
                  <a:cubicBezTo>
                    <a:pt x="75" y="44"/>
                    <a:pt x="75" y="44"/>
                    <a:pt x="75" y="43"/>
                  </a:cubicBezTo>
                  <a:cubicBezTo>
                    <a:pt x="74" y="43"/>
                    <a:pt x="74" y="42"/>
                    <a:pt x="74" y="42"/>
                  </a:cubicBezTo>
                  <a:cubicBezTo>
                    <a:pt x="74" y="41"/>
                    <a:pt x="74" y="41"/>
                    <a:pt x="74" y="40"/>
                  </a:cubicBezTo>
                  <a:cubicBezTo>
                    <a:pt x="74" y="40"/>
                    <a:pt x="75" y="40"/>
                    <a:pt x="75" y="40"/>
                  </a:cubicBezTo>
                  <a:cubicBezTo>
                    <a:pt x="75" y="39"/>
                    <a:pt x="74" y="38"/>
                    <a:pt x="75" y="38"/>
                  </a:cubicBezTo>
                  <a:cubicBezTo>
                    <a:pt x="75" y="39"/>
                    <a:pt x="76" y="39"/>
                    <a:pt x="77" y="40"/>
                  </a:cubicBezTo>
                  <a:cubicBezTo>
                    <a:pt x="76" y="41"/>
                    <a:pt x="77" y="42"/>
                    <a:pt x="78" y="42"/>
                  </a:cubicBezTo>
                  <a:cubicBezTo>
                    <a:pt x="79" y="41"/>
                    <a:pt x="78" y="38"/>
                    <a:pt x="78" y="36"/>
                  </a:cubicBezTo>
                  <a:cubicBezTo>
                    <a:pt x="79" y="35"/>
                    <a:pt x="80" y="35"/>
                    <a:pt x="80" y="35"/>
                  </a:cubicBezTo>
                  <a:cubicBezTo>
                    <a:pt x="81" y="34"/>
                    <a:pt x="81" y="32"/>
                    <a:pt x="82" y="31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30"/>
                    <a:pt x="82" y="28"/>
                    <a:pt x="82" y="27"/>
                  </a:cubicBezTo>
                  <a:close/>
                  <a:moveTo>
                    <a:pt x="21" y="19"/>
                  </a:moveTo>
                  <a:cubicBezTo>
                    <a:pt x="21" y="20"/>
                    <a:pt x="21" y="21"/>
                    <a:pt x="21" y="22"/>
                  </a:cubicBezTo>
                  <a:cubicBezTo>
                    <a:pt x="21" y="22"/>
                    <a:pt x="21" y="20"/>
                    <a:pt x="20" y="21"/>
                  </a:cubicBezTo>
                  <a:cubicBezTo>
                    <a:pt x="20" y="21"/>
                    <a:pt x="20" y="23"/>
                    <a:pt x="19" y="24"/>
                  </a:cubicBezTo>
                  <a:cubicBezTo>
                    <a:pt x="19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5"/>
                  </a:cubicBezTo>
                  <a:cubicBezTo>
                    <a:pt x="16" y="25"/>
                    <a:pt x="15" y="24"/>
                    <a:pt x="15" y="25"/>
                  </a:cubicBezTo>
                  <a:cubicBezTo>
                    <a:pt x="15" y="25"/>
                    <a:pt x="15" y="24"/>
                    <a:pt x="15" y="24"/>
                  </a:cubicBezTo>
                  <a:cubicBezTo>
                    <a:pt x="15" y="23"/>
                    <a:pt x="15" y="22"/>
                    <a:pt x="15" y="21"/>
                  </a:cubicBezTo>
                  <a:cubicBezTo>
                    <a:pt x="16" y="21"/>
                    <a:pt x="15" y="25"/>
                    <a:pt x="17" y="24"/>
                  </a:cubicBezTo>
                  <a:cubicBezTo>
                    <a:pt x="18" y="23"/>
                    <a:pt x="18" y="21"/>
                    <a:pt x="19" y="20"/>
                  </a:cubicBezTo>
                  <a:cubicBezTo>
                    <a:pt x="19" y="20"/>
                    <a:pt x="18" y="19"/>
                    <a:pt x="18" y="19"/>
                  </a:cubicBezTo>
                  <a:cubicBezTo>
                    <a:pt x="18" y="16"/>
                    <a:pt x="20" y="15"/>
                    <a:pt x="21" y="13"/>
                  </a:cubicBezTo>
                  <a:cubicBezTo>
                    <a:pt x="21" y="13"/>
                    <a:pt x="21" y="13"/>
                    <a:pt x="21" y="14"/>
                  </a:cubicBezTo>
                  <a:cubicBezTo>
                    <a:pt x="21" y="16"/>
                    <a:pt x="19" y="15"/>
                    <a:pt x="19" y="18"/>
                  </a:cubicBezTo>
                  <a:cubicBezTo>
                    <a:pt x="20" y="18"/>
                    <a:pt x="21" y="19"/>
                    <a:pt x="21" y="19"/>
                  </a:cubicBezTo>
                  <a:close/>
                  <a:moveTo>
                    <a:pt x="22" y="20"/>
                  </a:moveTo>
                  <a:cubicBezTo>
                    <a:pt x="22" y="19"/>
                    <a:pt x="23" y="19"/>
                    <a:pt x="23" y="19"/>
                  </a:cubicBezTo>
                  <a:cubicBezTo>
                    <a:pt x="23" y="20"/>
                    <a:pt x="23" y="20"/>
                    <a:pt x="22" y="20"/>
                  </a:cubicBezTo>
                  <a:close/>
                  <a:moveTo>
                    <a:pt x="24" y="9"/>
                  </a:move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  <a:moveTo>
                    <a:pt x="28" y="48"/>
                  </a:moveTo>
                  <a:cubicBezTo>
                    <a:pt x="28" y="48"/>
                    <a:pt x="28" y="48"/>
                    <a:pt x="28" y="48"/>
                  </a:cubicBezTo>
                  <a:cubicBezTo>
                    <a:pt x="28" y="48"/>
                    <a:pt x="28" y="49"/>
                    <a:pt x="28" y="48"/>
                  </a:cubicBezTo>
                  <a:close/>
                  <a:moveTo>
                    <a:pt x="28" y="15"/>
                  </a:moveTo>
                  <a:cubicBezTo>
                    <a:pt x="28" y="14"/>
                    <a:pt x="29" y="14"/>
                    <a:pt x="29" y="14"/>
                  </a:cubicBezTo>
                  <a:cubicBezTo>
                    <a:pt x="29" y="14"/>
                    <a:pt x="28" y="15"/>
                    <a:pt x="28" y="15"/>
                  </a:cubicBezTo>
                  <a:close/>
                  <a:moveTo>
                    <a:pt x="45" y="9"/>
                  </a:moveTo>
                  <a:cubicBezTo>
                    <a:pt x="44" y="9"/>
                    <a:pt x="45" y="8"/>
                    <a:pt x="45" y="9"/>
                  </a:cubicBezTo>
                  <a:cubicBezTo>
                    <a:pt x="45" y="10"/>
                    <a:pt x="46" y="9"/>
                    <a:pt x="46" y="10"/>
                  </a:cubicBezTo>
                  <a:cubicBezTo>
                    <a:pt x="45" y="10"/>
                    <a:pt x="45" y="10"/>
                    <a:pt x="45" y="9"/>
                  </a:cubicBezTo>
                  <a:close/>
                  <a:moveTo>
                    <a:pt x="60" y="5"/>
                  </a:moveTo>
                  <a:cubicBezTo>
                    <a:pt x="60" y="5"/>
                    <a:pt x="60" y="5"/>
                    <a:pt x="60" y="5"/>
                  </a:cubicBezTo>
                  <a:cubicBezTo>
                    <a:pt x="61" y="5"/>
                    <a:pt x="60" y="5"/>
                    <a:pt x="60" y="5"/>
                  </a:cubicBezTo>
                  <a:close/>
                  <a:moveTo>
                    <a:pt x="61" y="5"/>
                  </a:moveTo>
                  <a:cubicBezTo>
                    <a:pt x="61" y="5"/>
                    <a:pt x="61" y="5"/>
                    <a:pt x="61" y="5"/>
                  </a:cubicBezTo>
                  <a:cubicBezTo>
                    <a:pt x="61" y="5"/>
                    <a:pt x="61" y="5"/>
                    <a:pt x="61" y="5"/>
                  </a:cubicBezTo>
                  <a:close/>
                  <a:moveTo>
                    <a:pt x="62" y="4"/>
                  </a:moveTo>
                  <a:cubicBezTo>
                    <a:pt x="61" y="4"/>
                    <a:pt x="62" y="4"/>
                    <a:pt x="62" y="4"/>
                  </a:cubicBezTo>
                  <a:cubicBezTo>
                    <a:pt x="62" y="4"/>
                    <a:pt x="62" y="4"/>
                    <a:pt x="62" y="4"/>
                  </a:cubicBezTo>
                  <a:close/>
                  <a:moveTo>
                    <a:pt x="72" y="39"/>
                  </a:moveTo>
                  <a:cubicBezTo>
                    <a:pt x="72" y="38"/>
                    <a:pt x="73" y="38"/>
                    <a:pt x="74" y="38"/>
                  </a:cubicBezTo>
                  <a:cubicBezTo>
                    <a:pt x="74" y="38"/>
                    <a:pt x="73" y="39"/>
                    <a:pt x="74" y="39"/>
                  </a:cubicBezTo>
                  <a:cubicBezTo>
                    <a:pt x="73" y="40"/>
                    <a:pt x="73" y="39"/>
                    <a:pt x="72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5" name="Freeform 73"/>
            <p:cNvSpPr/>
            <p:nvPr/>
          </p:nvSpPr>
          <p:spPr bwMode="auto">
            <a:xfrm>
              <a:off x="4228326" y="5756364"/>
              <a:ext cx="4337" cy="9759"/>
            </a:xfrm>
            <a:custGeom>
              <a:avLst/>
              <a:gdLst>
                <a:gd name="T0" fmla="*/ 1 w 2"/>
                <a:gd name="T1" fmla="*/ 3 h 4"/>
                <a:gd name="T2" fmla="*/ 2 w 2"/>
                <a:gd name="T3" fmla="*/ 4 h 4"/>
                <a:gd name="T4" fmla="*/ 2 w 2"/>
                <a:gd name="T5" fmla="*/ 3 h 4"/>
                <a:gd name="T6" fmla="*/ 1 w 2"/>
                <a:gd name="T7" fmla="*/ 1 h 4"/>
                <a:gd name="T8" fmla="*/ 0 w 2"/>
                <a:gd name="T9" fmla="*/ 0 h 4"/>
                <a:gd name="T10" fmla="*/ 0 w 2"/>
                <a:gd name="T11" fmla="*/ 2 h 4"/>
                <a:gd name="T12" fmla="*/ 0 w 2"/>
                <a:gd name="T13" fmla="*/ 3 h 4"/>
                <a:gd name="T14" fmla="*/ 0 w 2"/>
                <a:gd name="T15" fmla="*/ 3 h 4"/>
                <a:gd name="T16" fmla="*/ 1 w 2"/>
                <a:gd name="T1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" h="4">
                  <a:moveTo>
                    <a:pt x="1" y="3"/>
                  </a:moveTo>
                  <a:cubicBezTo>
                    <a:pt x="2" y="3"/>
                    <a:pt x="1" y="4"/>
                    <a:pt x="2" y="4"/>
                  </a:cubicBezTo>
                  <a:cubicBezTo>
                    <a:pt x="2" y="4"/>
                    <a:pt x="2" y="3"/>
                    <a:pt x="2" y="3"/>
                  </a:cubicBezTo>
                  <a:cubicBezTo>
                    <a:pt x="2" y="2"/>
                    <a:pt x="2" y="2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6" name="Freeform 74"/>
            <p:cNvSpPr/>
            <p:nvPr/>
          </p:nvSpPr>
          <p:spPr bwMode="auto">
            <a:xfrm>
              <a:off x="4213146" y="5820337"/>
              <a:ext cx="9759" cy="9759"/>
            </a:xfrm>
            <a:custGeom>
              <a:avLst/>
              <a:gdLst>
                <a:gd name="T0" fmla="*/ 0 w 4"/>
                <a:gd name="T1" fmla="*/ 3 h 4"/>
                <a:gd name="T2" fmla="*/ 1 w 4"/>
                <a:gd name="T3" fmla="*/ 3 h 4"/>
                <a:gd name="T4" fmla="*/ 1 w 4"/>
                <a:gd name="T5" fmla="*/ 4 h 4"/>
                <a:gd name="T6" fmla="*/ 4 w 4"/>
                <a:gd name="T7" fmla="*/ 3 h 4"/>
                <a:gd name="T8" fmla="*/ 2 w 4"/>
                <a:gd name="T9" fmla="*/ 2 h 4"/>
                <a:gd name="T10" fmla="*/ 1 w 4"/>
                <a:gd name="T11" fmla="*/ 0 h 4"/>
                <a:gd name="T12" fmla="*/ 1 w 4"/>
                <a:gd name="T13" fmla="*/ 2 h 4"/>
                <a:gd name="T14" fmla="*/ 0 w 4"/>
                <a:gd name="T1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0" y="3"/>
                  </a:moveTo>
                  <a:cubicBezTo>
                    <a:pt x="0" y="4"/>
                    <a:pt x="0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3"/>
                    <a:pt x="4" y="3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0" y="2"/>
                    <a:pt x="0" y="2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7" name="Freeform 75"/>
            <p:cNvSpPr/>
            <p:nvPr/>
          </p:nvSpPr>
          <p:spPr bwMode="auto">
            <a:xfrm>
              <a:off x="4204472" y="5845275"/>
              <a:ext cx="10843" cy="13011"/>
            </a:xfrm>
            <a:custGeom>
              <a:avLst/>
              <a:gdLst>
                <a:gd name="T0" fmla="*/ 4 w 4"/>
                <a:gd name="T1" fmla="*/ 1 h 5"/>
                <a:gd name="T2" fmla="*/ 2 w 4"/>
                <a:gd name="T3" fmla="*/ 0 h 5"/>
                <a:gd name="T4" fmla="*/ 2 w 4"/>
                <a:gd name="T5" fmla="*/ 5 h 5"/>
                <a:gd name="T6" fmla="*/ 2 w 4"/>
                <a:gd name="T7" fmla="*/ 3 h 5"/>
                <a:gd name="T8" fmla="*/ 3 w 4"/>
                <a:gd name="T9" fmla="*/ 4 h 5"/>
                <a:gd name="T10" fmla="*/ 3 w 4"/>
                <a:gd name="T11" fmla="*/ 1 h 5"/>
                <a:gd name="T12" fmla="*/ 4 w 4"/>
                <a:gd name="T13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5">
                  <a:moveTo>
                    <a:pt x="4" y="1"/>
                  </a:moveTo>
                  <a:cubicBezTo>
                    <a:pt x="4" y="0"/>
                    <a:pt x="2" y="1"/>
                    <a:pt x="2" y="0"/>
                  </a:cubicBezTo>
                  <a:cubicBezTo>
                    <a:pt x="1" y="1"/>
                    <a:pt x="0" y="4"/>
                    <a:pt x="2" y="5"/>
                  </a:cubicBezTo>
                  <a:cubicBezTo>
                    <a:pt x="2" y="4"/>
                    <a:pt x="2" y="4"/>
                    <a:pt x="2" y="3"/>
                  </a:cubicBezTo>
                  <a:cubicBezTo>
                    <a:pt x="3" y="4"/>
                    <a:pt x="3" y="5"/>
                    <a:pt x="3" y="4"/>
                  </a:cubicBezTo>
                  <a:cubicBezTo>
                    <a:pt x="3" y="3"/>
                    <a:pt x="3" y="3"/>
                    <a:pt x="3" y="1"/>
                  </a:cubicBezTo>
                  <a:cubicBezTo>
                    <a:pt x="3" y="2"/>
                    <a:pt x="3" y="2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8" name="Freeform 76"/>
            <p:cNvSpPr/>
            <p:nvPr/>
          </p:nvSpPr>
          <p:spPr bwMode="auto">
            <a:xfrm>
              <a:off x="4192545" y="5835516"/>
              <a:ext cx="15180" cy="22770"/>
            </a:xfrm>
            <a:custGeom>
              <a:avLst/>
              <a:gdLst>
                <a:gd name="T0" fmla="*/ 0 w 6"/>
                <a:gd name="T1" fmla="*/ 5 h 9"/>
                <a:gd name="T2" fmla="*/ 1 w 6"/>
                <a:gd name="T3" fmla="*/ 8 h 9"/>
                <a:gd name="T4" fmla="*/ 4 w 6"/>
                <a:gd name="T5" fmla="*/ 9 h 9"/>
                <a:gd name="T6" fmla="*/ 5 w 6"/>
                <a:gd name="T7" fmla="*/ 8 h 9"/>
                <a:gd name="T8" fmla="*/ 4 w 6"/>
                <a:gd name="T9" fmla="*/ 8 h 9"/>
                <a:gd name="T10" fmla="*/ 5 w 6"/>
                <a:gd name="T11" fmla="*/ 5 h 9"/>
                <a:gd name="T12" fmla="*/ 5 w 6"/>
                <a:gd name="T13" fmla="*/ 3 h 9"/>
                <a:gd name="T14" fmla="*/ 6 w 6"/>
                <a:gd name="T15" fmla="*/ 1 h 9"/>
                <a:gd name="T16" fmla="*/ 4 w 6"/>
                <a:gd name="T17" fmla="*/ 0 h 9"/>
                <a:gd name="T18" fmla="*/ 0 w 6"/>
                <a:gd name="T1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9">
                  <a:moveTo>
                    <a:pt x="0" y="5"/>
                  </a:moveTo>
                  <a:cubicBezTo>
                    <a:pt x="0" y="6"/>
                    <a:pt x="1" y="6"/>
                    <a:pt x="1" y="8"/>
                  </a:cubicBezTo>
                  <a:cubicBezTo>
                    <a:pt x="3" y="7"/>
                    <a:pt x="3" y="9"/>
                    <a:pt x="4" y="9"/>
                  </a:cubicBezTo>
                  <a:cubicBezTo>
                    <a:pt x="4" y="8"/>
                    <a:pt x="5" y="8"/>
                    <a:pt x="5" y="8"/>
                  </a:cubicBezTo>
                  <a:cubicBezTo>
                    <a:pt x="5" y="8"/>
                    <a:pt x="4" y="8"/>
                    <a:pt x="4" y="8"/>
                  </a:cubicBezTo>
                  <a:cubicBezTo>
                    <a:pt x="5" y="7"/>
                    <a:pt x="5" y="6"/>
                    <a:pt x="5" y="5"/>
                  </a:cubicBezTo>
                  <a:cubicBezTo>
                    <a:pt x="5" y="4"/>
                    <a:pt x="6" y="3"/>
                    <a:pt x="5" y="3"/>
                  </a:cubicBezTo>
                  <a:cubicBezTo>
                    <a:pt x="6" y="2"/>
                    <a:pt x="6" y="2"/>
                    <a:pt x="6" y="1"/>
                  </a:cubicBezTo>
                  <a:cubicBezTo>
                    <a:pt x="5" y="1"/>
                    <a:pt x="5" y="0"/>
                    <a:pt x="4" y="0"/>
                  </a:cubicBezTo>
                  <a:cubicBezTo>
                    <a:pt x="4" y="3"/>
                    <a:pt x="0" y="3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39" name="Freeform 77"/>
            <p:cNvSpPr/>
            <p:nvPr/>
          </p:nvSpPr>
          <p:spPr bwMode="auto">
            <a:xfrm>
              <a:off x="4187123" y="5858287"/>
              <a:ext cx="15180" cy="7590"/>
            </a:xfrm>
            <a:custGeom>
              <a:avLst/>
              <a:gdLst>
                <a:gd name="T0" fmla="*/ 0 w 6"/>
                <a:gd name="T1" fmla="*/ 2 h 3"/>
                <a:gd name="T2" fmla="*/ 6 w 6"/>
                <a:gd name="T3" fmla="*/ 3 h 3"/>
                <a:gd name="T4" fmla="*/ 5 w 6"/>
                <a:gd name="T5" fmla="*/ 1 h 3"/>
                <a:gd name="T6" fmla="*/ 1 w 6"/>
                <a:gd name="T7" fmla="*/ 0 h 3"/>
                <a:gd name="T8" fmla="*/ 0 w 6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">
                  <a:moveTo>
                    <a:pt x="0" y="2"/>
                  </a:moveTo>
                  <a:cubicBezTo>
                    <a:pt x="2" y="2"/>
                    <a:pt x="3" y="3"/>
                    <a:pt x="6" y="3"/>
                  </a:cubicBezTo>
                  <a:cubicBezTo>
                    <a:pt x="6" y="2"/>
                    <a:pt x="5" y="2"/>
                    <a:pt x="5" y="1"/>
                  </a:cubicBezTo>
                  <a:cubicBezTo>
                    <a:pt x="3" y="1"/>
                    <a:pt x="2" y="1"/>
                    <a:pt x="1" y="0"/>
                  </a:cubicBezTo>
                  <a:cubicBezTo>
                    <a:pt x="0" y="0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0" name="Freeform 78"/>
            <p:cNvSpPr/>
            <p:nvPr/>
          </p:nvSpPr>
          <p:spPr bwMode="auto">
            <a:xfrm>
              <a:off x="4204472" y="5799735"/>
              <a:ext cx="5422" cy="7590"/>
            </a:xfrm>
            <a:custGeom>
              <a:avLst/>
              <a:gdLst>
                <a:gd name="T0" fmla="*/ 0 w 2"/>
                <a:gd name="T1" fmla="*/ 1 h 3"/>
                <a:gd name="T2" fmla="*/ 1 w 2"/>
                <a:gd name="T3" fmla="*/ 3 h 3"/>
                <a:gd name="T4" fmla="*/ 2 w 2"/>
                <a:gd name="T5" fmla="*/ 1 h 3"/>
                <a:gd name="T6" fmla="*/ 0 w 2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0" y="1"/>
                  </a:moveTo>
                  <a:cubicBezTo>
                    <a:pt x="0" y="2"/>
                    <a:pt x="1" y="2"/>
                    <a:pt x="1" y="3"/>
                  </a:cubicBezTo>
                  <a:cubicBezTo>
                    <a:pt x="2" y="3"/>
                    <a:pt x="2" y="2"/>
                    <a:pt x="2" y="1"/>
                  </a:cubicBez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1" name="Freeform 79"/>
            <p:cNvSpPr/>
            <p:nvPr/>
          </p:nvSpPr>
          <p:spPr bwMode="auto">
            <a:xfrm>
              <a:off x="4207725" y="5809494"/>
              <a:ext cx="5422" cy="10843"/>
            </a:xfrm>
            <a:custGeom>
              <a:avLst/>
              <a:gdLst>
                <a:gd name="T0" fmla="*/ 0 w 2"/>
                <a:gd name="T1" fmla="*/ 2 h 4"/>
                <a:gd name="T2" fmla="*/ 1 w 2"/>
                <a:gd name="T3" fmla="*/ 4 h 4"/>
                <a:gd name="T4" fmla="*/ 2 w 2"/>
                <a:gd name="T5" fmla="*/ 1 h 4"/>
                <a:gd name="T6" fmla="*/ 0 w 2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4">
                  <a:moveTo>
                    <a:pt x="0" y="2"/>
                  </a:moveTo>
                  <a:cubicBezTo>
                    <a:pt x="0" y="3"/>
                    <a:pt x="1" y="3"/>
                    <a:pt x="1" y="4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0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2" name="Freeform 80"/>
            <p:cNvSpPr/>
            <p:nvPr/>
          </p:nvSpPr>
          <p:spPr bwMode="auto">
            <a:xfrm>
              <a:off x="4220736" y="5845275"/>
              <a:ext cx="7590" cy="5422"/>
            </a:xfrm>
            <a:custGeom>
              <a:avLst/>
              <a:gdLst>
                <a:gd name="T0" fmla="*/ 3 w 3"/>
                <a:gd name="T1" fmla="*/ 0 h 2"/>
                <a:gd name="T2" fmla="*/ 0 w 3"/>
                <a:gd name="T3" fmla="*/ 1 h 2"/>
                <a:gd name="T4" fmla="*/ 3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3" y="0"/>
                  </a:moveTo>
                  <a:cubicBezTo>
                    <a:pt x="2" y="0"/>
                    <a:pt x="0" y="0"/>
                    <a:pt x="0" y="1"/>
                  </a:cubicBezTo>
                  <a:cubicBezTo>
                    <a:pt x="1" y="2"/>
                    <a:pt x="3" y="1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3" name="Freeform 81"/>
            <p:cNvSpPr/>
            <p:nvPr/>
          </p:nvSpPr>
          <p:spPr bwMode="auto">
            <a:xfrm>
              <a:off x="4217483" y="5766122"/>
              <a:ext cx="15180" cy="22770"/>
            </a:xfrm>
            <a:custGeom>
              <a:avLst/>
              <a:gdLst>
                <a:gd name="T0" fmla="*/ 5 w 6"/>
                <a:gd name="T1" fmla="*/ 0 h 9"/>
                <a:gd name="T2" fmla="*/ 5 w 6"/>
                <a:gd name="T3" fmla="*/ 0 h 9"/>
                <a:gd name="T4" fmla="*/ 5 w 6"/>
                <a:gd name="T5" fmla="*/ 0 h 9"/>
                <a:gd name="T6" fmla="*/ 5 w 6"/>
                <a:gd name="T7" fmla="*/ 3 h 9"/>
                <a:gd name="T8" fmla="*/ 5 w 6"/>
                <a:gd name="T9" fmla="*/ 3 h 9"/>
                <a:gd name="T10" fmla="*/ 2 w 6"/>
                <a:gd name="T11" fmla="*/ 5 h 9"/>
                <a:gd name="T12" fmla="*/ 0 w 6"/>
                <a:gd name="T13" fmla="*/ 7 h 9"/>
                <a:gd name="T14" fmla="*/ 1 w 6"/>
                <a:gd name="T15" fmla="*/ 7 h 9"/>
                <a:gd name="T16" fmla="*/ 0 w 6"/>
                <a:gd name="T17" fmla="*/ 7 h 9"/>
                <a:gd name="T18" fmla="*/ 1 w 6"/>
                <a:gd name="T19" fmla="*/ 9 h 9"/>
                <a:gd name="T20" fmla="*/ 2 w 6"/>
                <a:gd name="T21" fmla="*/ 7 h 9"/>
                <a:gd name="T22" fmla="*/ 3 w 6"/>
                <a:gd name="T23" fmla="*/ 7 h 9"/>
                <a:gd name="T24" fmla="*/ 6 w 6"/>
                <a:gd name="T25" fmla="*/ 5 h 9"/>
                <a:gd name="T26" fmla="*/ 6 w 6"/>
                <a:gd name="T27" fmla="*/ 5 h 9"/>
                <a:gd name="T28" fmla="*/ 5 w 6"/>
                <a:gd name="T2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" h="9">
                  <a:moveTo>
                    <a:pt x="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1"/>
                    <a:pt x="4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4"/>
                    <a:pt x="3" y="4"/>
                    <a:pt x="2" y="5"/>
                  </a:cubicBezTo>
                  <a:cubicBezTo>
                    <a:pt x="2" y="6"/>
                    <a:pt x="0" y="5"/>
                    <a:pt x="0" y="7"/>
                  </a:cubicBezTo>
                  <a:cubicBezTo>
                    <a:pt x="0" y="7"/>
                    <a:pt x="1" y="6"/>
                    <a:pt x="1" y="7"/>
                  </a:cubicBezTo>
                  <a:cubicBezTo>
                    <a:pt x="1" y="7"/>
                    <a:pt x="0" y="7"/>
                    <a:pt x="0" y="7"/>
                  </a:cubicBezTo>
                  <a:cubicBezTo>
                    <a:pt x="0" y="8"/>
                    <a:pt x="0" y="8"/>
                    <a:pt x="1" y="9"/>
                  </a:cubicBezTo>
                  <a:cubicBezTo>
                    <a:pt x="1" y="8"/>
                    <a:pt x="2" y="7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6"/>
                    <a:pt x="5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3"/>
                    <a:pt x="5" y="2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4" name="Freeform 82"/>
            <p:cNvSpPr/>
            <p:nvPr/>
          </p:nvSpPr>
          <p:spPr bwMode="auto">
            <a:xfrm>
              <a:off x="4228326" y="5747690"/>
              <a:ext cx="2169" cy="8674"/>
            </a:xfrm>
            <a:custGeom>
              <a:avLst/>
              <a:gdLst>
                <a:gd name="T0" fmla="*/ 1 w 1"/>
                <a:gd name="T1" fmla="*/ 3 h 3"/>
                <a:gd name="T2" fmla="*/ 0 w 1"/>
                <a:gd name="T3" fmla="*/ 0 h 3"/>
                <a:gd name="T4" fmla="*/ 1 w 1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1" y="3"/>
                  </a:moveTo>
                  <a:cubicBezTo>
                    <a:pt x="1" y="2"/>
                    <a:pt x="0" y="1"/>
                    <a:pt x="0" y="0"/>
                  </a:cubicBezTo>
                  <a:cubicBezTo>
                    <a:pt x="0" y="1"/>
                    <a:pt x="0" y="2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5" name="Freeform 83"/>
            <p:cNvSpPr/>
            <p:nvPr/>
          </p:nvSpPr>
          <p:spPr bwMode="auto">
            <a:xfrm>
              <a:off x="4174112" y="5837685"/>
              <a:ext cx="13011" cy="20602"/>
            </a:xfrm>
            <a:custGeom>
              <a:avLst/>
              <a:gdLst>
                <a:gd name="T0" fmla="*/ 5 w 5"/>
                <a:gd name="T1" fmla="*/ 8 h 8"/>
                <a:gd name="T2" fmla="*/ 4 w 5"/>
                <a:gd name="T3" fmla="*/ 4 h 8"/>
                <a:gd name="T4" fmla="*/ 3 w 5"/>
                <a:gd name="T5" fmla="*/ 2 h 8"/>
                <a:gd name="T6" fmla="*/ 2 w 5"/>
                <a:gd name="T7" fmla="*/ 0 h 8"/>
                <a:gd name="T8" fmla="*/ 1 w 5"/>
                <a:gd name="T9" fmla="*/ 0 h 8"/>
                <a:gd name="T10" fmla="*/ 0 w 5"/>
                <a:gd name="T11" fmla="*/ 0 h 8"/>
                <a:gd name="T12" fmla="*/ 2 w 5"/>
                <a:gd name="T13" fmla="*/ 6 h 8"/>
                <a:gd name="T14" fmla="*/ 5 w 5"/>
                <a:gd name="T1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8">
                  <a:moveTo>
                    <a:pt x="5" y="8"/>
                  </a:moveTo>
                  <a:cubicBezTo>
                    <a:pt x="5" y="7"/>
                    <a:pt x="4" y="5"/>
                    <a:pt x="4" y="4"/>
                  </a:cubicBezTo>
                  <a:cubicBezTo>
                    <a:pt x="4" y="4"/>
                    <a:pt x="3" y="3"/>
                    <a:pt x="3" y="2"/>
                  </a:cubicBezTo>
                  <a:cubicBezTo>
                    <a:pt x="2" y="2"/>
                    <a:pt x="2" y="1"/>
                    <a:pt x="2" y="0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1" y="1"/>
                    <a:pt x="0" y="0"/>
                    <a:pt x="0" y="0"/>
                  </a:cubicBezTo>
                  <a:cubicBezTo>
                    <a:pt x="0" y="3"/>
                    <a:pt x="3" y="3"/>
                    <a:pt x="2" y="6"/>
                  </a:cubicBezTo>
                  <a:cubicBezTo>
                    <a:pt x="4" y="7"/>
                    <a:pt x="4" y="8"/>
                    <a:pt x="5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6" name="Freeform 84"/>
            <p:cNvSpPr/>
            <p:nvPr/>
          </p:nvSpPr>
          <p:spPr bwMode="auto">
            <a:xfrm>
              <a:off x="4151342" y="5830095"/>
              <a:ext cx="5422" cy="7590"/>
            </a:xfrm>
            <a:custGeom>
              <a:avLst/>
              <a:gdLst>
                <a:gd name="T0" fmla="*/ 1 w 2"/>
                <a:gd name="T1" fmla="*/ 3 h 3"/>
                <a:gd name="T2" fmla="*/ 2 w 2"/>
                <a:gd name="T3" fmla="*/ 2 h 3"/>
                <a:gd name="T4" fmla="*/ 1 w 2"/>
                <a:gd name="T5" fmla="*/ 0 h 3"/>
                <a:gd name="T6" fmla="*/ 1 w 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1" y="3"/>
                  </a:move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1" y="0"/>
                    <a:pt x="1" y="0"/>
                  </a:cubicBezTo>
                  <a:cubicBezTo>
                    <a:pt x="1" y="1"/>
                    <a:pt x="0" y="2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7" name="Freeform 85"/>
            <p:cNvSpPr>
              <a:spLocks noEditPoints="1"/>
            </p:cNvSpPr>
            <p:nvPr/>
          </p:nvSpPr>
          <p:spPr bwMode="auto">
            <a:xfrm>
              <a:off x="3963761" y="5651188"/>
              <a:ext cx="74816" cy="73731"/>
            </a:xfrm>
            <a:custGeom>
              <a:avLst/>
              <a:gdLst>
                <a:gd name="T0" fmla="*/ 9 w 29"/>
                <a:gd name="T1" fmla="*/ 28 h 29"/>
                <a:gd name="T2" fmla="*/ 10 w 29"/>
                <a:gd name="T3" fmla="*/ 28 h 29"/>
                <a:gd name="T4" fmla="*/ 11 w 29"/>
                <a:gd name="T5" fmla="*/ 29 h 29"/>
                <a:gd name="T6" fmla="*/ 12 w 29"/>
                <a:gd name="T7" fmla="*/ 28 h 29"/>
                <a:gd name="T8" fmla="*/ 13 w 29"/>
                <a:gd name="T9" fmla="*/ 24 h 29"/>
                <a:gd name="T10" fmla="*/ 14 w 29"/>
                <a:gd name="T11" fmla="*/ 22 h 29"/>
                <a:gd name="T12" fmla="*/ 16 w 29"/>
                <a:gd name="T13" fmla="*/ 22 h 29"/>
                <a:gd name="T14" fmla="*/ 17 w 29"/>
                <a:gd name="T15" fmla="*/ 21 h 29"/>
                <a:gd name="T16" fmla="*/ 20 w 29"/>
                <a:gd name="T17" fmla="*/ 20 h 29"/>
                <a:gd name="T18" fmla="*/ 22 w 29"/>
                <a:gd name="T19" fmla="*/ 17 h 29"/>
                <a:gd name="T20" fmla="*/ 19 w 29"/>
                <a:gd name="T21" fmla="*/ 17 h 29"/>
                <a:gd name="T22" fmla="*/ 20 w 29"/>
                <a:gd name="T23" fmla="*/ 16 h 29"/>
                <a:gd name="T24" fmla="*/ 23 w 29"/>
                <a:gd name="T25" fmla="*/ 17 h 29"/>
                <a:gd name="T26" fmla="*/ 22 w 29"/>
                <a:gd name="T27" fmla="*/ 16 h 29"/>
                <a:gd name="T28" fmla="*/ 23 w 29"/>
                <a:gd name="T29" fmla="*/ 16 h 29"/>
                <a:gd name="T30" fmla="*/ 23 w 29"/>
                <a:gd name="T31" fmla="*/ 15 h 29"/>
                <a:gd name="T32" fmla="*/ 24 w 29"/>
                <a:gd name="T33" fmla="*/ 10 h 29"/>
                <a:gd name="T34" fmla="*/ 26 w 29"/>
                <a:gd name="T35" fmla="*/ 10 h 29"/>
                <a:gd name="T36" fmla="*/ 24 w 29"/>
                <a:gd name="T37" fmla="*/ 8 h 29"/>
                <a:gd name="T38" fmla="*/ 25 w 29"/>
                <a:gd name="T39" fmla="*/ 8 h 29"/>
                <a:gd name="T40" fmla="*/ 25 w 29"/>
                <a:gd name="T41" fmla="*/ 6 h 29"/>
                <a:gd name="T42" fmla="*/ 27 w 29"/>
                <a:gd name="T43" fmla="*/ 5 h 29"/>
                <a:gd name="T44" fmla="*/ 29 w 29"/>
                <a:gd name="T45" fmla="*/ 5 h 29"/>
                <a:gd name="T46" fmla="*/ 27 w 29"/>
                <a:gd name="T47" fmla="*/ 4 h 29"/>
                <a:gd name="T48" fmla="*/ 26 w 29"/>
                <a:gd name="T49" fmla="*/ 3 h 29"/>
                <a:gd name="T50" fmla="*/ 24 w 29"/>
                <a:gd name="T51" fmla="*/ 4 h 29"/>
                <a:gd name="T52" fmla="*/ 26 w 29"/>
                <a:gd name="T53" fmla="*/ 2 h 29"/>
                <a:gd name="T54" fmla="*/ 23 w 29"/>
                <a:gd name="T55" fmla="*/ 1 h 29"/>
                <a:gd name="T56" fmla="*/ 21 w 29"/>
                <a:gd name="T57" fmla="*/ 1 h 29"/>
                <a:gd name="T58" fmla="*/ 20 w 29"/>
                <a:gd name="T59" fmla="*/ 1 h 29"/>
                <a:gd name="T60" fmla="*/ 16 w 29"/>
                <a:gd name="T61" fmla="*/ 1 h 29"/>
                <a:gd name="T62" fmla="*/ 13 w 29"/>
                <a:gd name="T63" fmla="*/ 2 h 29"/>
                <a:gd name="T64" fmla="*/ 13 w 29"/>
                <a:gd name="T65" fmla="*/ 4 h 29"/>
                <a:gd name="T66" fmla="*/ 9 w 29"/>
                <a:gd name="T67" fmla="*/ 3 h 29"/>
                <a:gd name="T68" fmla="*/ 3 w 29"/>
                <a:gd name="T69" fmla="*/ 6 h 29"/>
                <a:gd name="T70" fmla="*/ 4 w 29"/>
                <a:gd name="T71" fmla="*/ 7 h 29"/>
                <a:gd name="T72" fmla="*/ 1 w 29"/>
                <a:gd name="T73" fmla="*/ 8 h 29"/>
                <a:gd name="T74" fmla="*/ 0 w 29"/>
                <a:gd name="T75" fmla="*/ 9 h 29"/>
                <a:gd name="T76" fmla="*/ 1 w 29"/>
                <a:gd name="T77" fmla="*/ 10 h 29"/>
                <a:gd name="T78" fmla="*/ 2 w 29"/>
                <a:gd name="T79" fmla="*/ 10 h 29"/>
                <a:gd name="T80" fmla="*/ 4 w 29"/>
                <a:gd name="T81" fmla="*/ 10 h 29"/>
                <a:gd name="T82" fmla="*/ 1 w 29"/>
                <a:gd name="T83" fmla="*/ 10 h 29"/>
                <a:gd name="T84" fmla="*/ 3 w 29"/>
                <a:gd name="T85" fmla="*/ 12 h 29"/>
                <a:gd name="T86" fmla="*/ 4 w 29"/>
                <a:gd name="T87" fmla="*/ 11 h 29"/>
                <a:gd name="T88" fmla="*/ 7 w 29"/>
                <a:gd name="T89" fmla="*/ 12 h 29"/>
                <a:gd name="T90" fmla="*/ 7 w 29"/>
                <a:gd name="T91" fmla="*/ 14 h 29"/>
                <a:gd name="T92" fmla="*/ 7 w 29"/>
                <a:gd name="T93" fmla="*/ 16 h 29"/>
                <a:gd name="T94" fmla="*/ 8 w 29"/>
                <a:gd name="T95" fmla="*/ 16 h 29"/>
                <a:gd name="T96" fmla="*/ 7 w 29"/>
                <a:gd name="T97" fmla="*/ 17 h 29"/>
                <a:gd name="T98" fmla="*/ 9 w 29"/>
                <a:gd name="T99" fmla="*/ 19 h 29"/>
                <a:gd name="T100" fmla="*/ 7 w 29"/>
                <a:gd name="T101" fmla="*/ 20 h 29"/>
                <a:gd name="T102" fmla="*/ 7 w 29"/>
                <a:gd name="T103" fmla="*/ 22 h 29"/>
                <a:gd name="T104" fmla="*/ 9 w 29"/>
                <a:gd name="T105" fmla="*/ 28 h 29"/>
                <a:gd name="T106" fmla="*/ 22 w 29"/>
                <a:gd name="T107" fmla="*/ 16 h 29"/>
                <a:gd name="T108" fmla="*/ 22 w 29"/>
                <a:gd name="T109" fmla="*/ 14 h 29"/>
                <a:gd name="T110" fmla="*/ 22 w 29"/>
                <a:gd name="T111" fmla="*/ 16 h 29"/>
                <a:gd name="T112" fmla="*/ 23 w 29"/>
                <a:gd name="T113" fmla="*/ 3 h 29"/>
                <a:gd name="T114" fmla="*/ 22 w 29"/>
                <a:gd name="T115" fmla="*/ 4 h 29"/>
                <a:gd name="T116" fmla="*/ 19 w 29"/>
                <a:gd name="T117" fmla="*/ 4 h 29"/>
                <a:gd name="T118" fmla="*/ 23 w 29"/>
                <a:gd name="T11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9" h="29">
                  <a:moveTo>
                    <a:pt x="9" y="28"/>
                  </a:moveTo>
                  <a:cubicBezTo>
                    <a:pt x="9" y="28"/>
                    <a:pt x="10" y="28"/>
                    <a:pt x="10" y="28"/>
                  </a:cubicBezTo>
                  <a:cubicBezTo>
                    <a:pt x="11" y="28"/>
                    <a:pt x="11" y="29"/>
                    <a:pt x="11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4" y="26"/>
                    <a:pt x="13" y="24"/>
                  </a:cubicBezTo>
                  <a:cubicBezTo>
                    <a:pt x="14" y="23"/>
                    <a:pt x="14" y="22"/>
                    <a:pt x="14" y="22"/>
                  </a:cubicBezTo>
                  <a:cubicBezTo>
                    <a:pt x="15" y="23"/>
                    <a:pt x="15" y="22"/>
                    <a:pt x="16" y="22"/>
                  </a:cubicBezTo>
                  <a:cubicBezTo>
                    <a:pt x="17" y="22"/>
                    <a:pt x="17" y="22"/>
                    <a:pt x="17" y="21"/>
                  </a:cubicBezTo>
                  <a:cubicBezTo>
                    <a:pt x="18" y="21"/>
                    <a:pt x="19" y="20"/>
                    <a:pt x="20" y="20"/>
                  </a:cubicBezTo>
                  <a:cubicBezTo>
                    <a:pt x="20" y="19"/>
                    <a:pt x="22" y="18"/>
                    <a:pt x="22" y="17"/>
                  </a:cubicBezTo>
                  <a:cubicBezTo>
                    <a:pt x="21" y="18"/>
                    <a:pt x="20" y="17"/>
                    <a:pt x="19" y="17"/>
                  </a:cubicBezTo>
                  <a:cubicBezTo>
                    <a:pt x="20" y="17"/>
                    <a:pt x="20" y="16"/>
                    <a:pt x="20" y="16"/>
                  </a:cubicBezTo>
                  <a:cubicBezTo>
                    <a:pt x="21" y="17"/>
                    <a:pt x="22" y="18"/>
                    <a:pt x="23" y="17"/>
                  </a:cubicBezTo>
                  <a:cubicBezTo>
                    <a:pt x="24" y="17"/>
                    <a:pt x="22" y="16"/>
                    <a:pt x="22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4" y="15"/>
                    <a:pt x="23" y="15"/>
                    <a:pt x="23" y="15"/>
                  </a:cubicBezTo>
                  <a:cubicBezTo>
                    <a:pt x="25" y="15"/>
                    <a:pt x="24" y="12"/>
                    <a:pt x="24" y="10"/>
                  </a:cubicBezTo>
                  <a:cubicBezTo>
                    <a:pt x="24" y="10"/>
                    <a:pt x="25" y="10"/>
                    <a:pt x="26" y="10"/>
                  </a:cubicBezTo>
                  <a:cubicBezTo>
                    <a:pt x="26" y="9"/>
                    <a:pt x="25" y="9"/>
                    <a:pt x="24" y="8"/>
                  </a:cubicBezTo>
                  <a:cubicBezTo>
                    <a:pt x="25" y="9"/>
                    <a:pt x="25" y="8"/>
                    <a:pt x="25" y="8"/>
                  </a:cubicBezTo>
                  <a:cubicBezTo>
                    <a:pt x="26" y="7"/>
                    <a:pt x="25" y="7"/>
                    <a:pt x="25" y="6"/>
                  </a:cubicBezTo>
                  <a:cubicBezTo>
                    <a:pt x="26" y="6"/>
                    <a:pt x="26" y="5"/>
                    <a:pt x="27" y="5"/>
                  </a:cubicBezTo>
                  <a:cubicBezTo>
                    <a:pt x="27" y="5"/>
                    <a:pt x="29" y="6"/>
                    <a:pt x="29" y="5"/>
                  </a:cubicBezTo>
                  <a:cubicBezTo>
                    <a:pt x="29" y="4"/>
                    <a:pt x="28" y="5"/>
                    <a:pt x="27" y="4"/>
                  </a:cubicBezTo>
                  <a:cubicBezTo>
                    <a:pt x="27" y="4"/>
                    <a:pt x="27" y="3"/>
                    <a:pt x="26" y="3"/>
                  </a:cubicBezTo>
                  <a:cubicBezTo>
                    <a:pt x="25" y="3"/>
                    <a:pt x="24" y="4"/>
                    <a:pt x="24" y="4"/>
                  </a:cubicBezTo>
                  <a:cubicBezTo>
                    <a:pt x="24" y="2"/>
                    <a:pt x="26" y="3"/>
                    <a:pt x="26" y="2"/>
                  </a:cubicBezTo>
                  <a:cubicBezTo>
                    <a:pt x="25" y="1"/>
                    <a:pt x="24" y="1"/>
                    <a:pt x="23" y="1"/>
                  </a:cubicBezTo>
                  <a:cubicBezTo>
                    <a:pt x="22" y="1"/>
                    <a:pt x="21" y="0"/>
                    <a:pt x="21" y="1"/>
                  </a:cubicBezTo>
                  <a:cubicBezTo>
                    <a:pt x="21" y="1"/>
                    <a:pt x="20" y="1"/>
                    <a:pt x="20" y="1"/>
                  </a:cubicBezTo>
                  <a:cubicBezTo>
                    <a:pt x="19" y="1"/>
                    <a:pt x="17" y="0"/>
                    <a:pt x="16" y="1"/>
                  </a:cubicBezTo>
                  <a:cubicBezTo>
                    <a:pt x="15" y="1"/>
                    <a:pt x="13" y="1"/>
                    <a:pt x="13" y="2"/>
                  </a:cubicBezTo>
                  <a:cubicBezTo>
                    <a:pt x="13" y="2"/>
                    <a:pt x="13" y="3"/>
                    <a:pt x="13" y="4"/>
                  </a:cubicBezTo>
                  <a:cubicBezTo>
                    <a:pt x="11" y="3"/>
                    <a:pt x="10" y="4"/>
                    <a:pt x="9" y="3"/>
                  </a:cubicBezTo>
                  <a:cubicBezTo>
                    <a:pt x="7" y="4"/>
                    <a:pt x="5" y="5"/>
                    <a:pt x="3" y="6"/>
                  </a:cubicBezTo>
                  <a:cubicBezTo>
                    <a:pt x="3" y="7"/>
                    <a:pt x="4" y="6"/>
                    <a:pt x="4" y="7"/>
                  </a:cubicBezTo>
                  <a:cubicBezTo>
                    <a:pt x="3" y="7"/>
                    <a:pt x="2" y="7"/>
                    <a:pt x="1" y="8"/>
                  </a:cubicBezTo>
                  <a:cubicBezTo>
                    <a:pt x="1" y="8"/>
                    <a:pt x="0" y="8"/>
                    <a:pt x="0" y="9"/>
                  </a:cubicBezTo>
                  <a:cubicBezTo>
                    <a:pt x="0" y="9"/>
                    <a:pt x="0" y="9"/>
                    <a:pt x="1" y="10"/>
                  </a:cubicBezTo>
                  <a:cubicBezTo>
                    <a:pt x="1" y="9"/>
                    <a:pt x="2" y="9"/>
                    <a:pt x="2" y="10"/>
                  </a:cubicBezTo>
                  <a:cubicBezTo>
                    <a:pt x="3" y="9"/>
                    <a:pt x="4" y="8"/>
                    <a:pt x="4" y="10"/>
                  </a:cubicBezTo>
                  <a:cubicBezTo>
                    <a:pt x="3" y="10"/>
                    <a:pt x="1" y="10"/>
                    <a:pt x="1" y="10"/>
                  </a:cubicBezTo>
                  <a:cubicBezTo>
                    <a:pt x="1" y="11"/>
                    <a:pt x="2" y="11"/>
                    <a:pt x="3" y="12"/>
                  </a:cubicBezTo>
                  <a:cubicBezTo>
                    <a:pt x="3" y="12"/>
                    <a:pt x="3" y="11"/>
                    <a:pt x="4" y="11"/>
                  </a:cubicBezTo>
                  <a:cubicBezTo>
                    <a:pt x="4" y="12"/>
                    <a:pt x="5" y="12"/>
                    <a:pt x="7" y="12"/>
                  </a:cubicBezTo>
                  <a:cubicBezTo>
                    <a:pt x="6" y="13"/>
                    <a:pt x="7" y="14"/>
                    <a:pt x="7" y="14"/>
                  </a:cubicBezTo>
                  <a:cubicBezTo>
                    <a:pt x="7" y="15"/>
                    <a:pt x="7" y="16"/>
                    <a:pt x="7" y="16"/>
                  </a:cubicBezTo>
                  <a:cubicBezTo>
                    <a:pt x="8" y="17"/>
                    <a:pt x="8" y="15"/>
                    <a:pt x="8" y="16"/>
                  </a:cubicBezTo>
                  <a:cubicBezTo>
                    <a:pt x="9" y="17"/>
                    <a:pt x="8" y="17"/>
                    <a:pt x="7" y="17"/>
                  </a:cubicBezTo>
                  <a:cubicBezTo>
                    <a:pt x="7" y="18"/>
                    <a:pt x="9" y="18"/>
                    <a:pt x="9" y="19"/>
                  </a:cubicBezTo>
                  <a:cubicBezTo>
                    <a:pt x="9" y="19"/>
                    <a:pt x="8" y="20"/>
                    <a:pt x="7" y="20"/>
                  </a:cubicBezTo>
                  <a:cubicBezTo>
                    <a:pt x="8" y="21"/>
                    <a:pt x="7" y="21"/>
                    <a:pt x="7" y="22"/>
                  </a:cubicBezTo>
                  <a:cubicBezTo>
                    <a:pt x="9" y="23"/>
                    <a:pt x="7" y="26"/>
                    <a:pt x="9" y="28"/>
                  </a:cubicBezTo>
                  <a:close/>
                  <a:moveTo>
                    <a:pt x="22" y="16"/>
                  </a:moveTo>
                  <a:cubicBezTo>
                    <a:pt x="21" y="15"/>
                    <a:pt x="22" y="14"/>
                    <a:pt x="22" y="14"/>
                  </a:cubicBezTo>
                  <a:cubicBezTo>
                    <a:pt x="22" y="15"/>
                    <a:pt x="22" y="15"/>
                    <a:pt x="22" y="16"/>
                  </a:cubicBezTo>
                  <a:close/>
                  <a:moveTo>
                    <a:pt x="23" y="3"/>
                  </a:moveTo>
                  <a:cubicBezTo>
                    <a:pt x="23" y="4"/>
                    <a:pt x="23" y="4"/>
                    <a:pt x="22" y="4"/>
                  </a:cubicBezTo>
                  <a:cubicBezTo>
                    <a:pt x="22" y="4"/>
                    <a:pt x="21" y="3"/>
                    <a:pt x="19" y="4"/>
                  </a:cubicBezTo>
                  <a:cubicBezTo>
                    <a:pt x="20" y="2"/>
                    <a:pt x="22" y="3"/>
                    <a:pt x="2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8" name="Freeform 86"/>
            <p:cNvSpPr/>
            <p:nvPr/>
          </p:nvSpPr>
          <p:spPr bwMode="auto">
            <a:xfrm>
              <a:off x="4048335" y="5660947"/>
              <a:ext cx="20602" cy="20602"/>
            </a:xfrm>
            <a:custGeom>
              <a:avLst/>
              <a:gdLst>
                <a:gd name="T0" fmla="*/ 0 w 8"/>
                <a:gd name="T1" fmla="*/ 2 h 8"/>
                <a:gd name="T2" fmla="*/ 1 w 8"/>
                <a:gd name="T3" fmla="*/ 4 h 8"/>
                <a:gd name="T4" fmla="*/ 1 w 8"/>
                <a:gd name="T5" fmla="*/ 5 h 8"/>
                <a:gd name="T6" fmla="*/ 3 w 8"/>
                <a:gd name="T7" fmla="*/ 4 h 8"/>
                <a:gd name="T8" fmla="*/ 2 w 8"/>
                <a:gd name="T9" fmla="*/ 6 h 8"/>
                <a:gd name="T10" fmla="*/ 4 w 8"/>
                <a:gd name="T11" fmla="*/ 7 h 8"/>
                <a:gd name="T12" fmla="*/ 5 w 8"/>
                <a:gd name="T13" fmla="*/ 8 h 8"/>
                <a:gd name="T14" fmla="*/ 5 w 8"/>
                <a:gd name="T15" fmla="*/ 5 h 8"/>
                <a:gd name="T16" fmla="*/ 8 w 8"/>
                <a:gd name="T17" fmla="*/ 6 h 8"/>
                <a:gd name="T18" fmla="*/ 6 w 8"/>
                <a:gd name="T19" fmla="*/ 3 h 8"/>
                <a:gd name="T20" fmla="*/ 5 w 8"/>
                <a:gd name="T21" fmla="*/ 3 h 8"/>
                <a:gd name="T22" fmla="*/ 4 w 8"/>
                <a:gd name="T23" fmla="*/ 2 h 8"/>
                <a:gd name="T24" fmla="*/ 3 w 8"/>
                <a:gd name="T25" fmla="*/ 1 h 8"/>
                <a:gd name="T26" fmla="*/ 3 w 8"/>
                <a:gd name="T27" fmla="*/ 2 h 8"/>
                <a:gd name="T28" fmla="*/ 0 w 8"/>
                <a:gd name="T2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8">
                  <a:moveTo>
                    <a:pt x="0" y="2"/>
                  </a:moveTo>
                  <a:cubicBezTo>
                    <a:pt x="0" y="3"/>
                    <a:pt x="1" y="3"/>
                    <a:pt x="1" y="4"/>
                  </a:cubicBezTo>
                  <a:cubicBezTo>
                    <a:pt x="1" y="4"/>
                    <a:pt x="1" y="4"/>
                    <a:pt x="1" y="5"/>
                  </a:cubicBezTo>
                  <a:cubicBezTo>
                    <a:pt x="2" y="5"/>
                    <a:pt x="2" y="4"/>
                    <a:pt x="3" y="4"/>
                  </a:cubicBezTo>
                  <a:cubicBezTo>
                    <a:pt x="3" y="5"/>
                    <a:pt x="2" y="5"/>
                    <a:pt x="2" y="6"/>
                  </a:cubicBezTo>
                  <a:cubicBezTo>
                    <a:pt x="2" y="7"/>
                    <a:pt x="3" y="7"/>
                    <a:pt x="4" y="7"/>
                  </a:cubicBezTo>
                  <a:cubicBezTo>
                    <a:pt x="4" y="8"/>
                    <a:pt x="4" y="8"/>
                    <a:pt x="5" y="8"/>
                  </a:cubicBezTo>
                  <a:cubicBezTo>
                    <a:pt x="5" y="7"/>
                    <a:pt x="5" y="6"/>
                    <a:pt x="5" y="5"/>
                  </a:cubicBezTo>
                  <a:cubicBezTo>
                    <a:pt x="6" y="5"/>
                    <a:pt x="6" y="7"/>
                    <a:pt x="8" y="6"/>
                  </a:cubicBezTo>
                  <a:cubicBezTo>
                    <a:pt x="8" y="4"/>
                    <a:pt x="7" y="4"/>
                    <a:pt x="6" y="3"/>
                  </a:cubicBezTo>
                  <a:cubicBezTo>
                    <a:pt x="6" y="3"/>
                    <a:pt x="6" y="3"/>
                    <a:pt x="5" y="3"/>
                  </a:cubicBezTo>
                  <a:cubicBezTo>
                    <a:pt x="5" y="3"/>
                    <a:pt x="4" y="2"/>
                    <a:pt x="4" y="2"/>
                  </a:cubicBezTo>
                  <a:cubicBezTo>
                    <a:pt x="5" y="1"/>
                    <a:pt x="4" y="0"/>
                    <a:pt x="3" y="1"/>
                  </a:cubicBezTo>
                  <a:cubicBezTo>
                    <a:pt x="2" y="1"/>
                    <a:pt x="3" y="2"/>
                    <a:pt x="3" y="2"/>
                  </a:cubicBezTo>
                  <a:cubicBezTo>
                    <a:pt x="2" y="1"/>
                    <a:pt x="0" y="0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49" name="Freeform 87"/>
            <p:cNvSpPr/>
            <p:nvPr/>
          </p:nvSpPr>
          <p:spPr bwMode="auto">
            <a:xfrm>
              <a:off x="4061346" y="5660947"/>
              <a:ext cx="15180" cy="7590"/>
            </a:xfrm>
            <a:custGeom>
              <a:avLst/>
              <a:gdLst>
                <a:gd name="T0" fmla="*/ 5 w 6"/>
                <a:gd name="T1" fmla="*/ 2 h 3"/>
                <a:gd name="T2" fmla="*/ 6 w 6"/>
                <a:gd name="T3" fmla="*/ 1 h 3"/>
                <a:gd name="T4" fmla="*/ 0 w 6"/>
                <a:gd name="T5" fmla="*/ 0 h 3"/>
                <a:gd name="T6" fmla="*/ 0 w 6"/>
                <a:gd name="T7" fmla="*/ 1 h 3"/>
                <a:gd name="T8" fmla="*/ 5 w 6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">
                  <a:moveTo>
                    <a:pt x="5" y="2"/>
                  </a:moveTo>
                  <a:cubicBezTo>
                    <a:pt x="5" y="1"/>
                    <a:pt x="6" y="2"/>
                    <a:pt x="6" y="1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2"/>
                    <a:pt x="3" y="3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0" name="Freeform 88"/>
            <p:cNvSpPr/>
            <p:nvPr/>
          </p:nvSpPr>
          <p:spPr bwMode="auto">
            <a:xfrm>
              <a:off x="4025565" y="5735762"/>
              <a:ext cx="5422" cy="7590"/>
            </a:xfrm>
            <a:custGeom>
              <a:avLst/>
              <a:gdLst>
                <a:gd name="T0" fmla="*/ 1 w 2"/>
                <a:gd name="T1" fmla="*/ 0 h 3"/>
                <a:gd name="T2" fmla="*/ 0 w 2"/>
                <a:gd name="T3" fmla="*/ 1 h 3"/>
                <a:gd name="T4" fmla="*/ 0 w 2"/>
                <a:gd name="T5" fmla="*/ 3 h 3"/>
                <a:gd name="T6" fmla="*/ 2 w 2"/>
                <a:gd name="T7" fmla="*/ 2 h 3"/>
                <a:gd name="T8" fmla="*/ 2 w 2"/>
                <a:gd name="T9" fmla="*/ 0 h 3"/>
                <a:gd name="T10" fmla="*/ 1 w 2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cubicBezTo>
                    <a:pt x="1" y="1"/>
                    <a:pt x="0" y="0"/>
                    <a:pt x="0" y="1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1" y="3"/>
                    <a:pt x="1" y="3"/>
                    <a:pt x="2" y="2"/>
                  </a:cubicBezTo>
                  <a:cubicBezTo>
                    <a:pt x="2" y="1"/>
                    <a:pt x="2" y="1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1" name="Freeform 89"/>
            <p:cNvSpPr/>
            <p:nvPr/>
          </p:nvSpPr>
          <p:spPr bwMode="auto">
            <a:xfrm>
              <a:off x="4020144" y="5702150"/>
              <a:ext cx="13011" cy="13011"/>
            </a:xfrm>
            <a:custGeom>
              <a:avLst/>
              <a:gdLst>
                <a:gd name="T0" fmla="*/ 5 w 5"/>
                <a:gd name="T1" fmla="*/ 4 h 5"/>
                <a:gd name="T2" fmla="*/ 5 w 5"/>
                <a:gd name="T3" fmla="*/ 1 h 5"/>
                <a:gd name="T4" fmla="*/ 2 w 5"/>
                <a:gd name="T5" fmla="*/ 2 h 5"/>
                <a:gd name="T6" fmla="*/ 1 w 5"/>
                <a:gd name="T7" fmla="*/ 1 h 5"/>
                <a:gd name="T8" fmla="*/ 0 w 5"/>
                <a:gd name="T9" fmla="*/ 2 h 5"/>
                <a:gd name="T10" fmla="*/ 1 w 5"/>
                <a:gd name="T11" fmla="*/ 2 h 5"/>
                <a:gd name="T12" fmla="*/ 0 w 5"/>
                <a:gd name="T13" fmla="*/ 4 h 5"/>
                <a:gd name="T14" fmla="*/ 2 w 5"/>
                <a:gd name="T15" fmla="*/ 5 h 5"/>
                <a:gd name="T16" fmla="*/ 4 w 5"/>
                <a:gd name="T17" fmla="*/ 5 h 5"/>
                <a:gd name="T18" fmla="*/ 5 w 5"/>
                <a:gd name="T1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" h="5">
                  <a:moveTo>
                    <a:pt x="5" y="4"/>
                  </a:moveTo>
                  <a:cubicBezTo>
                    <a:pt x="5" y="3"/>
                    <a:pt x="5" y="3"/>
                    <a:pt x="5" y="1"/>
                  </a:cubicBezTo>
                  <a:cubicBezTo>
                    <a:pt x="4" y="2"/>
                    <a:pt x="3" y="1"/>
                    <a:pt x="2" y="2"/>
                  </a:cubicBezTo>
                  <a:cubicBezTo>
                    <a:pt x="2" y="1"/>
                    <a:pt x="2" y="0"/>
                    <a:pt x="1" y="1"/>
                  </a:cubicBezTo>
                  <a:cubicBezTo>
                    <a:pt x="1" y="2"/>
                    <a:pt x="0" y="1"/>
                    <a:pt x="0" y="2"/>
                  </a:cubicBezTo>
                  <a:cubicBezTo>
                    <a:pt x="1" y="3"/>
                    <a:pt x="1" y="2"/>
                    <a:pt x="1" y="2"/>
                  </a:cubicBezTo>
                  <a:cubicBezTo>
                    <a:pt x="1" y="3"/>
                    <a:pt x="0" y="3"/>
                    <a:pt x="0" y="4"/>
                  </a:cubicBezTo>
                  <a:cubicBezTo>
                    <a:pt x="2" y="3"/>
                    <a:pt x="1" y="5"/>
                    <a:pt x="2" y="5"/>
                  </a:cubicBezTo>
                  <a:cubicBezTo>
                    <a:pt x="2" y="4"/>
                    <a:pt x="4" y="5"/>
                    <a:pt x="4" y="5"/>
                  </a:cubicBezTo>
                  <a:cubicBezTo>
                    <a:pt x="4" y="4"/>
                    <a:pt x="5" y="4"/>
                    <a:pt x="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2" name="Freeform 90"/>
            <p:cNvSpPr/>
            <p:nvPr/>
          </p:nvSpPr>
          <p:spPr bwMode="auto">
            <a:xfrm>
              <a:off x="4102549" y="5676127"/>
              <a:ext cx="17349" cy="20602"/>
            </a:xfrm>
            <a:custGeom>
              <a:avLst/>
              <a:gdLst>
                <a:gd name="T0" fmla="*/ 1 w 7"/>
                <a:gd name="T1" fmla="*/ 5 h 8"/>
                <a:gd name="T2" fmla="*/ 0 w 7"/>
                <a:gd name="T3" fmla="*/ 6 h 8"/>
                <a:gd name="T4" fmla="*/ 2 w 7"/>
                <a:gd name="T5" fmla="*/ 8 h 8"/>
                <a:gd name="T6" fmla="*/ 3 w 7"/>
                <a:gd name="T7" fmla="*/ 7 h 8"/>
                <a:gd name="T8" fmla="*/ 2 w 7"/>
                <a:gd name="T9" fmla="*/ 4 h 8"/>
                <a:gd name="T10" fmla="*/ 5 w 7"/>
                <a:gd name="T11" fmla="*/ 2 h 8"/>
                <a:gd name="T12" fmla="*/ 7 w 7"/>
                <a:gd name="T13" fmla="*/ 0 h 8"/>
                <a:gd name="T14" fmla="*/ 6 w 7"/>
                <a:gd name="T15" fmla="*/ 0 h 8"/>
                <a:gd name="T16" fmla="*/ 6 w 7"/>
                <a:gd name="T17" fmla="*/ 0 h 8"/>
                <a:gd name="T18" fmla="*/ 2 w 7"/>
                <a:gd name="T19" fmla="*/ 2 h 8"/>
                <a:gd name="T20" fmla="*/ 1 w 7"/>
                <a:gd name="T2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8">
                  <a:moveTo>
                    <a:pt x="1" y="5"/>
                  </a:moveTo>
                  <a:cubicBezTo>
                    <a:pt x="0" y="5"/>
                    <a:pt x="0" y="6"/>
                    <a:pt x="0" y="6"/>
                  </a:cubicBezTo>
                  <a:cubicBezTo>
                    <a:pt x="0" y="7"/>
                    <a:pt x="1" y="8"/>
                    <a:pt x="2" y="8"/>
                  </a:cubicBezTo>
                  <a:cubicBezTo>
                    <a:pt x="2" y="8"/>
                    <a:pt x="2" y="7"/>
                    <a:pt x="3" y="7"/>
                  </a:cubicBezTo>
                  <a:cubicBezTo>
                    <a:pt x="2" y="6"/>
                    <a:pt x="1" y="6"/>
                    <a:pt x="2" y="4"/>
                  </a:cubicBezTo>
                  <a:cubicBezTo>
                    <a:pt x="3" y="4"/>
                    <a:pt x="4" y="2"/>
                    <a:pt x="5" y="2"/>
                  </a:cubicBezTo>
                  <a:cubicBezTo>
                    <a:pt x="7" y="2"/>
                    <a:pt x="7" y="1"/>
                    <a:pt x="7" y="0"/>
                  </a:cubicBezTo>
                  <a:cubicBezTo>
                    <a:pt x="7" y="0"/>
                    <a:pt x="7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1"/>
                    <a:pt x="3" y="1"/>
                    <a:pt x="2" y="2"/>
                  </a:cubicBezTo>
                  <a:cubicBezTo>
                    <a:pt x="2" y="3"/>
                    <a:pt x="0" y="3"/>
                    <a:pt x="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3" name="Freeform 91"/>
            <p:cNvSpPr/>
            <p:nvPr/>
          </p:nvSpPr>
          <p:spPr bwMode="auto">
            <a:xfrm>
              <a:off x="4107971" y="5660947"/>
              <a:ext cx="4337" cy="7590"/>
            </a:xfrm>
            <a:custGeom>
              <a:avLst/>
              <a:gdLst>
                <a:gd name="T0" fmla="*/ 0 w 2"/>
                <a:gd name="T1" fmla="*/ 2 h 3"/>
                <a:gd name="T2" fmla="*/ 2 w 2"/>
                <a:gd name="T3" fmla="*/ 2 h 3"/>
                <a:gd name="T4" fmla="*/ 0 w 2"/>
                <a:gd name="T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0" y="2"/>
                  </a:moveTo>
                  <a:cubicBezTo>
                    <a:pt x="0" y="3"/>
                    <a:pt x="1" y="2"/>
                    <a:pt x="2" y="2"/>
                  </a:cubicBezTo>
                  <a:cubicBezTo>
                    <a:pt x="2" y="0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4" name="Freeform 92"/>
            <p:cNvSpPr/>
            <p:nvPr/>
          </p:nvSpPr>
          <p:spPr bwMode="auto">
            <a:xfrm>
              <a:off x="4145920" y="5663116"/>
              <a:ext cx="10843" cy="8674"/>
            </a:xfrm>
            <a:custGeom>
              <a:avLst/>
              <a:gdLst>
                <a:gd name="T0" fmla="*/ 2 w 4"/>
                <a:gd name="T1" fmla="*/ 0 h 3"/>
                <a:gd name="T2" fmla="*/ 0 w 4"/>
                <a:gd name="T3" fmla="*/ 1 h 3"/>
                <a:gd name="T4" fmla="*/ 0 w 4"/>
                <a:gd name="T5" fmla="*/ 2 h 3"/>
                <a:gd name="T6" fmla="*/ 4 w 4"/>
                <a:gd name="T7" fmla="*/ 2 h 3"/>
                <a:gd name="T8" fmla="*/ 4 w 4"/>
                <a:gd name="T9" fmla="*/ 2 h 3"/>
                <a:gd name="T10" fmla="*/ 2 w 4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3">
                  <a:moveTo>
                    <a:pt x="2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2" y="2"/>
                    <a:pt x="3" y="3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3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5" name="Freeform 93"/>
            <p:cNvSpPr/>
            <p:nvPr/>
          </p:nvSpPr>
          <p:spPr bwMode="auto">
            <a:xfrm>
              <a:off x="3938823" y="5709740"/>
              <a:ext cx="9759" cy="9759"/>
            </a:xfrm>
            <a:custGeom>
              <a:avLst/>
              <a:gdLst>
                <a:gd name="T0" fmla="*/ 2 w 4"/>
                <a:gd name="T1" fmla="*/ 0 h 4"/>
                <a:gd name="T2" fmla="*/ 0 w 4"/>
                <a:gd name="T3" fmla="*/ 2 h 4"/>
                <a:gd name="T4" fmla="*/ 2 w 4"/>
                <a:gd name="T5" fmla="*/ 3 h 4"/>
                <a:gd name="T6" fmla="*/ 4 w 4"/>
                <a:gd name="T7" fmla="*/ 2 h 4"/>
                <a:gd name="T8" fmla="*/ 3 w 4"/>
                <a:gd name="T9" fmla="*/ 1 h 4"/>
                <a:gd name="T10" fmla="*/ 2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2" y="0"/>
                  </a:moveTo>
                  <a:cubicBezTo>
                    <a:pt x="1" y="1"/>
                    <a:pt x="1" y="2"/>
                    <a:pt x="0" y="2"/>
                  </a:cubicBezTo>
                  <a:cubicBezTo>
                    <a:pt x="0" y="3"/>
                    <a:pt x="1" y="3"/>
                    <a:pt x="2" y="3"/>
                  </a:cubicBezTo>
                  <a:cubicBezTo>
                    <a:pt x="2" y="1"/>
                    <a:pt x="4" y="4"/>
                    <a:pt x="4" y="2"/>
                  </a:cubicBezTo>
                  <a:cubicBezTo>
                    <a:pt x="3" y="2"/>
                    <a:pt x="4" y="1"/>
                    <a:pt x="3" y="1"/>
                  </a:cubicBezTo>
                  <a:cubicBezTo>
                    <a:pt x="2" y="1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6" name="Freeform 94"/>
            <p:cNvSpPr/>
            <p:nvPr/>
          </p:nvSpPr>
          <p:spPr bwMode="auto">
            <a:xfrm>
              <a:off x="3954003" y="5812747"/>
              <a:ext cx="4337" cy="4337"/>
            </a:xfrm>
            <a:custGeom>
              <a:avLst/>
              <a:gdLst>
                <a:gd name="T0" fmla="*/ 0 w 2"/>
                <a:gd name="T1" fmla="*/ 2 h 2"/>
                <a:gd name="T2" fmla="*/ 2 w 2"/>
                <a:gd name="T3" fmla="*/ 0 h 2"/>
                <a:gd name="T4" fmla="*/ 0 w 2"/>
                <a:gd name="T5" fmla="*/ 0 h 2"/>
                <a:gd name="T6" fmla="*/ 0 w 2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0" y="2"/>
                  </a:moveTo>
                  <a:cubicBezTo>
                    <a:pt x="1" y="2"/>
                    <a:pt x="2" y="2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7" name="Freeform 95"/>
            <p:cNvSpPr/>
            <p:nvPr/>
          </p:nvSpPr>
          <p:spPr bwMode="auto">
            <a:xfrm>
              <a:off x="3930148" y="5804073"/>
              <a:ext cx="23854" cy="13011"/>
            </a:xfrm>
            <a:custGeom>
              <a:avLst/>
              <a:gdLst>
                <a:gd name="T0" fmla="*/ 6 w 9"/>
                <a:gd name="T1" fmla="*/ 4 h 5"/>
                <a:gd name="T2" fmla="*/ 7 w 9"/>
                <a:gd name="T3" fmla="*/ 5 h 5"/>
                <a:gd name="T4" fmla="*/ 9 w 9"/>
                <a:gd name="T5" fmla="*/ 4 h 5"/>
                <a:gd name="T6" fmla="*/ 6 w 9"/>
                <a:gd name="T7" fmla="*/ 2 h 5"/>
                <a:gd name="T8" fmla="*/ 5 w 9"/>
                <a:gd name="T9" fmla="*/ 1 h 5"/>
                <a:gd name="T10" fmla="*/ 4 w 9"/>
                <a:gd name="T11" fmla="*/ 0 h 5"/>
                <a:gd name="T12" fmla="*/ 1 w 9"/>
                <a:gd name="T13" fmla="*/ 0 h 5"/>
                <a:gd name="T14" fmla="*/ 0 w 9"/>
                <a:gd name="T15" fmla="*/ 2 h 5"/>
                <a:gd name="T16" fmla="*/ 2 w 9"/>
                <a:gd name="T17" fmla="*/ 1 h 5"/>
                <a:gd name="T18" fmla="*/ 4 w 9"/>
                <a:gd name="T19" fmla="*/ 3 h 5"/>
                <a:gd name="T20" fmla="*/ 6 w 9"/>
                <a:gd name="T21" fmla="*/ 3 h 5"/>
                <a:gd name="T22" fmla="*/ 6 w 9"/>
                <a:gd name="T23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" h="5">
                  <a:moveTo>
                    <a:pt x="6" y="4"/>
                  </a:moveTo>
                  <a:cubicBezTo>
                    <a:pt x="7" y="4"/>
                    <a:pt x="7" y="4"/>
                    <a:pt x="7" y="5"/>
                  </a:cubicBezTo>
                  <a:cubicBezTo>
                    <a:pt x="7" y="4"/>
                    <a:pt x="8" y="4"/>
                    <a:pt x="9" y="4"/>
                  </a:cubicBezTo>
                  <a:cubicBezTo>
                    <a:pt x="9" y="2"/>
                    <a:pt x="7" y="2"/>
                    <a:pt x="6" y="2"/>
                  </a:cubicBezTo>
                  <a:cubicBezTo>
                    <a:pt x="6" y="2"/>
                    <a:pt x="6" y="2"/>
                    <a:pt x="5" y="1"/>
                  </a:cubicBezTo>
                  <a:cubicBezTo>
                    <a:pt x="5" y="1"/>
                    <a:pt x="4" y="1"/>
                    <a:pt x="4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1" y="2"/>
                    <a:pt x="1" y="1"/>
                    <a:pt x="2" y="1"/>
                  </a:cubicBezTo>
                  <a:cubicBezTo>
                    <a:pt x="3" y="1"/>
                    <a:pt x="3" y="2"/>
                    <a:pt x="4" y="3"/>
                  </a:cubicBezTo>
                  <a:cubicBezTo>
                    <a:pt x="5" y="3"/>
                    <a:pt x="6" y="2"/>
                    <a:pt x="6" y="3"/>
                  </a:cubicBezTo>
                  <a:cubicBezTo>
                    <a:pt x="5" y="3"/>
                    <a:pt x="6" y="3"/>
                    <a:pt x="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8" name="Freeform 96"/>
            <p:cNvSpPr/>
            <p:nvPr/>
          </p:nvSpPr>
          <p:spPr bwMode="auto">
            <a:xfrm>
              <a:off x="3938823" y="5812747"/>
              <a:ext cx="4337" cy="4337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2 h 2"/>
                <a:gd name="T4" fmla="*/ 2 w 2"/>
                <a:gd name="T5" fmla="*/ 1 h 2"/>
                <a:gd name="T6" fmla="*/ 0 w 2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1" y="1"/>
                    <a:pt x="1" y="2"/>
                    <a:pt x="2" y="1"/>
                  </a:cubicBezTo>
                  <a:cubicBezTo>
                    <a:pt x="2" y="0"/>
                    <a:pt x="1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59" name="Freeform 97"/>
            <p:cNvSpPr/>
            <p:nvPr/>
          </p:nvSpPr>
          <p:spPr bwMode="auto">
            <a:xfrm>
              <a:off x="3938823" y="5801904"/>
              <a:ext cx="2169" cy="216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1 w 1"/>
                <a:gd name="T5" fmla="*/ 1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0" name="Freeform 98"/>
            <p:cNvSpPr/>
            <p:nvPr/>
          </p:nvSpPr>
          <p:spPr bwMode="auto">
            <a:xfrm>
              <a:off x="3943160" y="5801904"/>
              <a:ext cx="3253" cy="2169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1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1" name="Freeform 99"/>
            <p:cNvSpPr/>
            <p:nvPr/>
          </p:nvSpPr>
          <p:spPr bwMode="auto">
            <a:xfrm>
              <a:off x="3946412" y="5804073"/>
              <a:ext cx="2169" cy="3253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1 w 1"/>
                <a:gd name="T5" fmla="*/ 1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2" name="Freeform 100"/>
            <p:cNvSpPr/>
            <p:nvPr/>
          </p:nvSpPr>
          <p:spPr bwMode="auto">
            <a:xfrm>
              <a:off x="3948581" y="5807325"/>
              <a:ext cx="2169" cy="2169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3" name="Freeform 101"/>
            <p:cNvSpPr/>
            <p:nvPr/>
          </p:nvSpPr>
          <p:spPr bwMode="auto">
            <a:xfrm>
              <a:off x="4222905" y="5848528"/>
              <a:ext cx="15180" cy="15180"/>
            </a:xfrm>
            <a:custGeom>
              <a:avLst/>
              <a:gdLst>
                <a:gd name="T0" fmla="*/ 4 w 6"/>
                <a:gd name="T1" fmla="*/ 6 h 6"/>
                <a:gd name="T2" fmla="*/ 6 w 6"/>
                <a:gd name="T3" fmla="*/ 1 h 6"/>
                <a:gd name="T4" fmla="*/ 4 w 6"/>
                <a:gd name="T5" fmla="*/ 0 h 6"/>
                <a:gd name="T6" fmla="*/ 4 w 6"/>
                <a:gd name="T7" fmla="*/ 0 h 6"/>
                <a:gd name="T8" fmla="*/ 3 w 6"/>
                <a:gd name="T9" fmla="*/ 0 h 6"/>
                <a:gd name="T10" fmla="*/ 2 w 6"/>
                <a:gd name="T11" fmla="*/ 1 h 6"/>
                <a:gd name="T12" fmla="*/ 1 w 6"/>
                <a:gd name="T13" fmla="*/ 1 h 6"/>
                <a:gd name="T14" fmla="*/ 0 w 6"/>
                <a:gd name="T15" fmla="*/ 2 h 6"/>
                <a:gd name="T16" fmla="*/ 1 w 6"/>
                <a:gd name="T17" fmla="*/ 2 h 6"/>
                <a:gd name="T18" fmla="*/ 3 w 6"/>
                <a:gd name="T19" fmla="*/ 4 h 6"/>
                <a:gd name="T20" fmla="*/ 4 w 6"/>
                <a:gd name="T21" fmla="*/ 5 h 6"/>
                <a:gd name="T22" fmla="*/ 4 w 6"/>
                <a:gd name="T2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6">
                  <a:moveTo>
                    <a:pt x="4" y="6"/>
                  </a:moveTo>
                  <a:cubicBezTo>
                    <a:pt x="5" y="5"/>
                    <a:pt x="5" y="3"/>
                    <a:pt x="6" y="1"/>
                  </a:cubicBezTo>
                  <a:cubicBezTo>
                    <a:pt x="5" y="1"/>
                    <a:pt x="5" y="1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3" y="0"/>
                    <a:pt x="3" y="0"/>
                  </a:cubicBezTo>
                  <a:cubicBezTo>
                    <a:pt x="3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0" y="2"/>
                    <a:pt x="1" y="1"/>
                    <a:pt x="1" y="2"/>
                  </a:cubicBezTo>
                  <a:cubicBezTo>
                    <a:pt x="2" y="2"/>
                    <a:pt x="3" y="3"/>
                    <a:pt x="3" y="4"/>
                  </a:cubicBezTo>
                  <a:cubicBezTo>
                    <a:pt x="4" y="4"/>
                    <a:pt x="4" y="4"/>
                    <a:pt x="4" y="5"/>
                  </a:cubicBezTo>
                  <a:cubicBezTo>
                    <a:pt x="4" y="5"/>
                    <a:pt x="4" y="6"/>
                    <a:pt x="4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4" name="Freeform 102"/>
            <p:cNvSpPr/>
            <p:nvPr/>
          </p:nvSpPr>
          <p:spPr bwMode="auto">
            <a:xfrm>
              <a:off x="3950749" y="568154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5" name="Freeform 103"/>
            <p:cNvSpPr/>
            <p:nvPr/>
          </p:nvSpPr>
          <p:spPr bwMode="auto">
            <a:xfrm>
              <a:off x="4200135" y="5771544"/>
              <a:ext cx="4337" cy="4337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1 h 2"/>
                <a:gd name="T4" fmla="*/ 2 w 2"/>
                <a:gd name="T5" fmla="*/ 1 h 2"/>
                <a:gd name="T6" fmla="*/ 2 w 2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1" y="1"/>
                    <a:pt x="1" y="2"/>
                    <a:pt x="2" y="1"/>
                  </a:cubicBezTo>
                  <a:cubicBezTo>
                    <a:pt x="1" y="1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6" name="Freeform 104"/>
            <p:cNvSpPr/>
            <p:nvPr/>
          </p:nvSpPr>
          <p:spPr bwMode="auto">
            <a:xfrm>
              <a:off x="4168691" y="5686970"/>
              <a:ext cx="3253" cy="0"/>
            </a:xfrm>
            <a:custGeom>
              <a:avLst/>
              <a:gdLst>
                <a:gd name="T0" fmla="*/ 0 w 1"/>
                <a:gd name="T1" fmla="*/ 0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7" name="Freeform 105"/>
            <p:cNvSpPr/>
            <p:nvPr/>
          </p:nvSpPr>
          <p:spPr bwMode="auto">
            <a:xfrm>
              <a:off x="4171943" y="568697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8" name="Freeform 106"/>
            <p:cNvSpPr/>
            <p:nvPr/>
          </p:nvSpPr>
          <p:spPr bwMode="auto">
            <a:xfrm>
              <a:off x="4130741" y="5696728"/>
              <a:ext cx="2169" cy="3253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0" y="1"/>
                    <a:pt x="1" y="1"/>
                  </a:cubicBezTo>
                  <a:cubicBezTo>
                    <a:pt x="1" y="0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9" name="Freeform 107"/>
            <p:cNvSpPr/>
            <p:nvPr/>
          </p:nvSpPr>
          <p:spPr bwMode="auto">
            <a:xfrm>
              <a:off x="3894367" y="579648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0" name="Freeform 108"/>
            <p:cNvSpPr/>
            <p:nvPr/>
          </p:nvSpPr>
          <p:spPr bwMode="auto">
            <a:xfrm>
              <a:off x="4051588" y="5763954"/>
              <a:ext cx="2169" cy="2169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1" name="Freeform 109"/>
            <p:cNvSpPr/>
            <p:nvPr/>
          </p:nvSpPr>
          <p:spPr bwMode="auto">
            <a:xfrm>
              <a:off x="4053757" y="5707571"/>
              <a:ext cx="15180" cy="30360"/>
            </a:xfrm>
            <a:custGeom>
              <a:avLst/>
              <a:gdLst>
                <a:gd name="T0" fmla="*/ 6 w 6"/>
                <a:gd name="T1" fmla="*/ 0 h 12"/>
                <a:gd name="T2" fmla="*/ 3 w 6"/>
                <a:gd name="T3" fmla="*/ 6 h 12"/>
                <a:gd name="T4" fmla="*/ 4 w 6"/>
                <a:gd name="T5" fmla="*/ 7 h 12"/>
                <a:gd name="T6" fmla="*/ 2 w 6"/>
                <a:gd name="T7" fmla="*/ 11 h 12"/>
                <a:gd name="T8" fmla="*/ 0 w 6"/>
                <a:gd name="T9" fmla="*/ 8 h 12"/>
                <a:gd name="T10" fmla="*/ 0 w 6"/>
                <a:gd name="T11" fmla="*/ 11 h 12"/>
                <a:gd name="T12" fmla="*/ 0 w 6"/>
                <a:gd name="T13" fmla="*/ 12 h 12"/>
                <a:gd name="T14" fmla="*/ 1 w 6"/>
                <a:gd name="T15" fmla="*/ 12 h 12"/>
                <a:gd name="T16" fmla="*/ 3 w 6"/>
                <a:gd name="T17" fmla="*/ 11 h 12"/>
                <a:gd name="T18" fmla="*/ 4 w 6"/>
                <a:gd name="T19" fmla="*/ 11 h 12"/>
                <a:gd name="T20" fmla="*/ 5 w 6"/>
                <a:gd name="T21" fmla="*/ 8 h 12"/>
                <a:gd name="T22" fmla="*/ 6 w 6"/>
                <a:gd name="T23" fmla="*/ 9 h 12"/>
                <a:gd name="T24" fmla="*/ 6 w 6"/>
                <a:gd name="T25" fmla="*/ 6 h 12"/>
                <a:gd name="T26" fmla="*/ 4 w 6"/>
                <a:gd name="T27" fmla="*/ 5 h 12"/>
                <a:gd name="T28" fmla="*/ 6 w 6"/>
                <a:gd name="T29" fmla="*/ 1 h 12"/>
                <a:gd name="T30" fmla="*/ 6 w 6"/>
                <a:gd name="T3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" h="12">
                  <a:moveTo>
                    <a:pt x="6" y="0"/>
                  </a:moveTo>
                  <a:cubicBezTo>
                    <a:pt x="5" y="2"/>
                    <a:pt x="3" y="3"/>
                    <a:pt x="3" y="6"/>
                  </a:cubicBezTo>
                  <a:cubicBezTo>
                    <a:pt x="3" y="6"/>
                    <a:pt x="4" y="7"/>
                    <a:pt x="4" y="7"/>
                  </a:cubicBezTo>
                  <a:cubicBezTo>
                    <a:pt x="3" y="8"/>
                    <a:pt x="3" y="10"/>
                    <a:pt x="2" y="11"/>
                  </a:cubicBezTo>
                  <a:cubicBezTo>
                    <a:pt x="0" y="12"/>
                    <a:pt x="1" y="8"/>
                    <a:pt x="0" y="8"/>
                  </a:cubicBezTo>
                  <a:cubicBezTo>
                    <a:pt x="0" y="9"/>
                    <a:pt x="0" y="10"/>
                    <a:pt x="0" y="11"/>
                  </a:cubicBezTo>
                  <a:cubicBezTo>
                    <a:pt x="0" y="11"/>
                    <a:pt x="0" y="12"/>
                    <a:pt x="0" y="12"/>
                  </a:cubicBezTo>
                  <a:cubicBezTo>
                    <a:pt x="0" y="11"/>
                    <a:pt x="1" y="12"/>
                    <a:pt x="1" y="12"/>
                  </a:cubicBezTo>
                  <a:cubicBezTo>
                    <a:pt x="2" y="12"/>
                    <a:pt x="2" y="11"/>
                    <a:pt x="3" y="11"/>
                  </a:cubicBezTo>
                  <a:cubicBezTo>
                    <a:pt x="3" y="11"/>
                    <a:pt x="4" y="11"/>
                    <a:pt x="4" y="11"/>
                  </a:cubicBezTo>
                  <a:cubicBezTo>
                    <a:pt x="5" y="10"/>
                    <a:pt x="5" y="8"/>
                    <a:pt x="5" y="8"/>
                  </a:cubicBezTo>
                  <a:cubicBezTo>
                    <a:pt x="6" y="7"/>
                    <a:pt x="6" y="9"/>
                    <a:pt x="6" y="9"/>
                  </a:cubicBezTo>
                  <a:cubicBezTo>
                    <a:pt x="6" y="8"/>
                    <a:pt x="6" y="7"/>
                    <a:pt x="6" y="6"/>
                  </a:cubicBezTo>
                  <a:cubicBezTo>
                    <a:pt x="6" y="6"/>
                    <a:pt x="5" y="5"/>
                    <a:pt x="4" y="5"/>
                  </a:cubicBezTo>
                  <a:cubicBezTo>
                    <a:pt x="4" y="2"/>
                    <a:pt x="6" y="3"/>
                    <a:pt x="6" y="1"/>
                  </a:cubicBezTo>
                  <a:cubicBezTo>
                    <a:pt x="6" y="0"/>
                    <a:pt x="6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2" name="Freeform 110"/>
            <p:cNvSpPr/>
            <p:nvPr/>
          </p:nvSpPr>
          <p:spPr bwMode="auto">
            <a:xfrm>
              <a:off x="3971351" y="574009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3" name="Freeform 111"/>
            <p:cNvSpPr/>
            <p:nvPr/>
          </p:nvSpPr>
          <p:spPr bwMode="auto">
            <a:xfrm>
              <a:off x="4187123" y="5809494"/>
              <a:ext cx="5422" cy="7590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2 h 3"/>
                <a:gd name="T4" fmla="*/ 2 w 2"/>
                <a:gd name="T5" fmla="*/ 3 h 3"/>
                <a:gd name="T6" fmla="*/ 2 w 2"/>
                <a:gd name="T7" fmla="*/ 1 h 3"/>
                <a:gd name="T8" fmla="*/ 1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cubicBezTo>
                    <a:pt x="0" y="1"/>
                    <a:pt x="1" y="1"/>
                    <a:pt x="1" y="2"/>
                  </a:cubicBezTo>
                  <a:cubicBezTo>
                    <a:pt x="1" y="3"/>
                    <a:pt x="2" y="3"/>
                    <a:pt x="2" y="3"/>
                  </a:cubicBezTo>
                  <a:cubicBezTo>
                    <a:pt x="2" y="1"/>
                    <a:pt x="2" y="2"/>
                    <a:pt x="2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4" name="Freeform 112"/>
            <p:cNvSpPr/>
            <p:nvPr/>
          </p:nvSpPr>
          <p:spPr bwMode="auto">
            <a:xfrm>
              <a:off x="4081948" y="5704318"/>
              <a:ext cx="7590" cy="7590"/>
            </a:xfrm>
            <a:custGeom>
              <a:avLst/>
              <a:gdLst>
                <a:gd name="T0" fmla="*/ 0 w 3"/>
                <a:gd name="T1" fmla="*/ 0 h 3"/>
                <a:gd name="T2" fmla="*/ 2 w 3"/>
                <a:gd name="T3" fmla="*/ 3 h 3"/>
                <a:gd name="T4" fmla="*/ 2 w 3"/>
                <a:gd name="T5" fmla="*/ 2 h 3"/>
                <a:gd name="T6" fmla="*/ 3 w 3"/>
                <a:gd name="T7" fmla="*/ 1 h 3"/>
                <a:gd name="T8" fmla="*/ 0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cubicBezTo>
                    <a:pt x="0" y="1"/>
                    <a:pt x="0" y="3"/>
                    <a:pt x="2" y="3"/>
                  </a:cubicBezTo>
                  <a:cubicBezTo>
                    <a:pt x="2" y="3"/>
                    <a:pt x="1" y="2"/>
                    <a:pt x="2" y="2"/>
                  </a:cubicBezTo>
                  <a:cubicBezTo>
                    <a:pt x="2" y="1"/>
                    <a:pt x="3" y="2"/>
                    <a:pt x="3" y="1"/>
                  </a:cubicBezTo>
                  <a:cubicBezTo>
                    <a:pt x="3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5" name="Freeform 113"/>
            <p:cNvSpPr/>
            <p:nvPr/>
          </p:nvSpPr>
          <p:spPr bwMode="auto">
            <a:xfrm>
              <a:off x="4076526" y="569672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6" name="Freeform 114"/>
            <p:cNvSpPr/>
            <p:nvPr/>
          </p:nvSpPr>
          <p:spPr bwMode="auto">
            <a:xfrm>
              <a:off x="4087369" y="5796482"/>
              <a:ext cx="0" cy="3253"/>
            </a:xfrm>
            <a:custGeom>
              <a:avLst/>
              <a:gdLst>
                <a:gd name="T0" fmla="*/ 0 h 1"/>
                <a:gd name="T1" fmla="*/ 0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7" name="Freeform 115"/>
            <p:cNvSpPr/>
            <p:nvPr/>
          </p:nvSpPr>
          <p:spPr bwMode="auto">
            <a:xfrm>
              <a:off x="4087369" y="5709740"/>
              <a:ext cx="2169" cy="2169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8" name="Freeform 116"/>
            <p:cNvSpPr/>
            <p:nvPr/>
          </p:nvSpPr>
          <p:spPr bwMode="auto">
            <a:xfrm>
              <a:off x="4128572" y="5694560"/>
              <a:ext cx="2169" cy="2169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0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79" name="Freeform 117"/>
            <p:cNvSpPr/>
            <p:nvPr/>
          </p:nvSpPr>
          <p:spPr bwMode="auto">
            <a:xfrm>
              <a:off x="4072189" y="5722751"/>
              <a:ext cx="2169" cy="2169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80" name="Freeform 118"/>
            <p:cNvSpPr/>
            <p:nvPr/>
          </p:nvSpPr>
          <p:spPr bwMode="auto">
            <a:xfrm>
              <a:off x="4171943" y="5683717"/>
              <a:ext cx="2169" cy="0"/>
            </a:xfrm>
            <a:custGeom>
              <a:avLst/>
              <a:gdLst>
                <a:gd name="T0" fmla="*/ 1 w 1"/>
                <a:gd name="T1" fmla="*/ 1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81" name="Freeform 119"/>
            <p:cNvSpPr/>
            <p:nvPr/>
          </p:nvSpPr>
          <p:spPr bwMode="auto">
            <a:xfrm>
              <a:off x="4012554" y="5655525"/>
              <a:ext cx="10843" cy="5422"/>
            </a:xfrm>
            <a:custGeom>
              <a:avLst/>
              <a:gdLst>
                <a:gd name="T0" fmla="*/ 4 w 4"/>
                <a:gd name="T1" fmla="*/ 1 h 2"/>
                <a:gd name="T2" fmla="*/ 0 w 4"/>
                <a:gd name="T3" fmla="*/ 2 h 2"/>
                <a:gd name="T4" fmla="*/ 3 w 4"/>
                <a:gd name="T5" fmla="*/ 2 h 2"/>
                <a:gd name="T6" fmla="*/ 4 w 4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2">
                  <a:moveTo>
                    <a:pt x="4" y="1"/>
                  </a:moveTo>
                  <a:cubicBezTo>
                    <a:pt x="3" y="1"/>
                    <a:pt x="1" y="0"/>
                    <a:pt x="0" y="2"/>
                  </a:cubicBezTo>
                  <a:cubicBezTo>
                    <a:pt x="2" y="1"/>
                    <a:pt x="3" y="2"/>
                    <a:pt x="3" y="2"/>
                  </a:cubicBezTo>
                  <a:cubicBezTo>
                    <a:pt x="4" y="2"/>
                    <a:pt x="4" y="2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82" name="Freeform 120"/>
            <p:cNvSpPr/>
            <p:nvPr/>
          </p:nvSpPr>
          <p:spPr bwMode="auto">
            <a:xfrm>
              <a:off x="4017975" y="5686970"/>
              <a:ext cx="2169" cy="4337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0 h 2"/>
                <a:gd name="T4" fmla="*/ 1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0" y="1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83" name="Freeform 121"/>
            <p:cNvSpPr/>
            <p:nvPr/>
          </p:nvSpPr>
          <p:spPr bwMode="auto">
            <a:xfrm>
              <a:off x="3892198" y="5792145"/>
              <a:ext cx="2169" cy="4337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1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1" y="2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84" name="Freeform 122"/>
            <p:cNvSpPr/>
            <p:nvPr/>
          </p:nvSpPr>
          <p:spPr bwMode="auto">
            <a:xfrm>
              <a:off x="3892198" y="5788893"/>
              <a:ext cx="0" cy="3253"/>
            </a:xfrm>
            <a:custGeom>
              <a:avLst/>
              <a:gdLst>
                <a:gd name="T0" fmla="*/ 1 h 1"/>
                <a:gd name="T1" fmla="*/ 1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</p:grpSp>
      <p:grpSp>
        <p:nvGrpSpPr>
          <p:cNvPr id="85" name="组合 84"/>
          <p:cNvGrpSpPr/>
          <p:nvPr/>
        </p:nvGrpSpPr>
        <p:grpSpPr>
          <a:xfrm>
            <a:off x="4403552" y="1589498"/>
            <a:ext cx="329990" cy="282944"/>
            <a:chOff x="5964264" y="5437584"/>
            <a:chExt cx="532384" cy="456484"/>
          </a:xfrm>
          <a:solidFill>
            <a:srgbClr val="0070C0"/>
          </a:solidFill>
        </p:grpSpPr>
        <p:sp>
          <p:nvSpPr>
            <p:cNvPr id="86" name="Freeform 212"/>
            <p:cNvSpPr>
              <a:spLocks noEditPoints="1"/>
            </p:cNvSpPr>
            <p:nvPr/>
          </p:nvSpPr>
          <p:spPr bwMode="auto">
            <a:xfrm>
              <a:off x="6141003" y="5437584"/>
              <a:ext cx="355645" cy="315527"/>
            </a:xfrm>
            <a:custGeom>
              <a:avLst/>
              <a:gdLst>
                <a:gd name="T0" fmla="*/ 8 w 139"/>
                <a:gd name="T1" fmla="*/ 123 h 123"/>
                <a:gd name="T2" fmla="*/ 20 w 139"/>
                <a:gd name="T3" fmla="*/ 90 h 123"/>
                <a:gd name="T4" fmla="*/ 0 w 139"/>
                <a:gd name="T5" fmla="*/ 53 h 123"/>
                <a:gd name="T6" fmla="*/ 69 w 139"/>
                <a:gd name="T7" fmla="*/ 0 h 123"/>
                <a:gd name="T8" fmla="*/ 139 w 139"/>
                <a:gd name="T9" fmla="*/ 53 h 123"/>
                <a:gd name="T10" fmla="*/ 69 w 139"/>
                <a:gd name="T11" fmla="*/ 106 h 123"/>
                <a:gd name="T12" fmla="*/ 45 w 139"/>
                <a:gd name="T13" fmla="*/ 103 h 123"/>
                <a:gd name="T14" fmla="*/ 22 w 139"/>
                <a:gd name="T15" fmla="*/ 115 h 123"/>
                <a:gd name="T16" fmla="*/ 8 w 139"/>
                <a:gd name="T17" fmla="*/ 123 h 123"/>
                <a:gd name="T18" fmla="*/ 69 w 139"/>
                <a:gd name="T19" fmla="*/ 12 h 123"/>
                <a:gd name="T20" fmla="*/ 12 w 139"/>
                <a:gd name="T21" fmla="*/ 53 h 123"/>
                <a:gd name="T22" fmla="*/ 30 w 139"/>
                <a:gd name="T23" fmla="*/ 83 h 123"/>
                <a:gd name="T24" fmla="*/ 34 w 139"/>
                <a:gd name="T25" fmla="*/ 85 h 123"/>
                <a:gd name="T26" fmla="*/ 30 w 139"/>
                <a:gd name="T27" fmla="*/ 97 h 123"/>
                <a:gd name="T28" fmla="*/ 45 w 139"/>
                <a:gd name="T29" fmla="*/ 91 h 123"/>
                <a:gd name="T30" fmla="*/ 46 w 139"/>
                <a:gd name="T31" fmla="*/ 91 h 123"/>
                <a:gd name="T32" fmla="*/ 47 w 139"/>
                <a:gd name="T33" fmla="*/ 91 h 123"/>
                <a:gd name="T34" fmla="*/ 69 w 139"/>
                <a:gd name="T35" fmla="*/ 94 h 123"/>
                <a:gd name="T36" fmla="*/ 127 w 139"/>
                <a:gd name="T37" fmla="*/ 53 h 123"/>
                <a:gd name="T38" fmla="*/ 69 w 139"/>
                <a:gd name="T39" fmla="*/ 12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9" h="123">
                  <a:moveTo>
                    <a:pt x="8" y="123"/>
                  </a:moveTo>
                  <a:cubicBezTo>
                    <a:pt x="20" y="90"/>
                    <a:pt x="20" y="90"/>
                    <a:pt x="20" y="90"/>
                  </a:cubicBezTo>
                  <a:cubicBezTo>
                    <a:pt x="7" y="80"/>
                    <a:pt x="0" y="67"/>
                    <a:pt x="0" y="53"/>
                  </a:cubicBezTo>
                  <a:cubicBezTo>
                    <a:pt x="0" y="24"/>
                    <a:pt x="31" y="0"/>
                    <a:pt x="69" y="0"/>
                  </a:cubicBezTo>
                  <a:cubicBezTo>
                    <a:pt x="108" y="0"/>
                    <a:pt x="139" y="24"/>
                    <a:pt x="139" y="53"/>
                  </a:cubicBezTo>
                  <a:cubicBezTo>
                    <a:pt x="139" y="82"/>
                    <a:pt x="108" y="106"/>
                    <a:pt x="69" y="106"/>
                  </a:cubicBezTo>
                  <a:cubicBezTo>
                    <a:pt x="61" y="106"/>
                    <a:pt x="53" y="105"/>
                    <a:pt x="45" y="103"/>
                  </a:cubicBezTo>
                  <a:cubicBezTo>
                    <a:pt x="42" y="104"/>
                    <a:pt x="31" y="110"/>
                    <a:pt x="22" y="115"/>
                  </a:cubicBezTo>
                  <a:cubicBezTo>
                    <a:pt x="8" y="123"/>
                    <a:pt x="8" y="123"/>
                    <a:pt x="8" y="123"/>
                  </a:cubicBezTo>
                  <a:close/>
                  <a:moveTo>
                    <a:pt x="69" y="12"/>
                  </a:moveTo>
                  <a:cubicBezTo>
                    <a:pt x="38" y="12"/>
                    <a:pt x="12" y="30"/>
                    <a:pt x="12" y="53"/>
                  </a:cubicBezTo>
                  <a:cubicBezTo>
                    <a:pt x="12" y="64"/>
                    <a:pt x="18" y="75"/>
                    <a:pt x="30" y="83"/>
                  </a:cubicBezTo>
                  <a:cubicBezTo>
                    <a:pt x="34" y="85"/>
                    <a:pt x="34" y="85"/>
                    <a:pt x="34" y="85"/>
                  </a:cubicBezTo>
                  <a:cubicBezTo>
                    <a:pt x="30" y="97"/>
                    <a:pt x="30" y="97"/>
                    <a:pt x="30" y="97"/>
                  </a:cubicBezTo>
                  <a:cubicBezTo>
                    <a:pt x="42" y="91"/>
                    <a:pt x="44" y="91"/>
                    <a:pt x="45" y="91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47" y="91"/>
                    <a:pt x="47" y="91"/>
                    <a:pt x="47" y="91"/>
                  </a:cubicBezTo>
                  <a:cubicBezTo>
                    <a:pt x="54" y="93"/>
                    <a:pt x="62" y="94"/>
                    <a:pt x="69" y="94"/>
                  </a:cubicBezTo>
                  <a:cubicBezTo>
                    <a:pt x="101" y="94"/>
                    <a:pt x="127" y="76"/>
                    <a:pt x="127" y="53"/>
                  </a:cubicBezTo>
                  <a:cubicBezTo>
                    <a:pt x="127" y="30"/>
                    <a:pt x="101" y="12"/>
                    <a:pt x="69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87" name="Freeform 213"/>
            <p:cNvSpPr/>
            <p:nvPr/>
          </p:nvSpPr>
          <p:spPr bwMode="auto">
            <a:xfrm>
              <a:off x="6238588" y="5529748"/>
              <a:ext cx="169148" cy="16265"/>
            </a:xfrm>
            <a:custGeom>
              <a:avLst/>
              <a:gdLst>
                <a:gd name="T0" fmla="*/ 156 w 156"/>
                <a:gd name="T1" fmla="*/ 15 h 15"/>
                <a:gd name="T2" fmla="*/ 0 w 156"/>
                <a:gd name="T3" fmla="*/ 15 h 15"/>
                <a:gd name="T4" fmla="*/ 0 w 156"/>
                <a:gd name="T5" fmla="*/ 0 h 15"/>
                <a:gd name="T6" fmla="*/ 156 w 156"/>
                <a:gd name="T7" fmla="*/ 0 h 15"/>
                <a:gd name="T8" fmla="*/ 156 w 156"/>
                <a:gd name="T9" fmla="*/ 15 h 15"/>
                <a:gd name="T10" fmla="*/ 156 w 156"/>
                <a:gd name="T1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6" h="15">
                  <a:moveTo>
                    <a:pt x="156" y="15"/>
                  </a:moveTo>
                  <a:lnTo>
                    <a:pt x="0" y="15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"/>
                  </a:lnTo>
                  <a:lnTo>
                    <a:pt x="156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88" name="Freeform 214"/>
            <p:cNvSpPr/>
            <p:nvPr/>
          </p:nvSpPr>
          <p:spPr bwMode="auto">
            <a:xfrm>
              <a:off x="6238588" y="5561192"/>
              <a:ext cx="169148" cy="15180"/>
            </a:xfrm>
            <a:custGeom>
              <a:avLst/>
              <a:gdLst>
                <a:gd name="T0" fmla="*/ 156 w 156"/>
                <a:gd name="T1" fmla="*/ 14 h 14"/>
                <a:gd name="T2" fmla="*/ 0 w 156"/>
                <a:gd name="T3" fmla="*/ 14 h 14"/>
                <a:gd name="T4" fmla="*/ 0 w 156"/>
                <a:gd name="T5" fmla="*/ 0 h 14"/>
                <a:gd name="T6" fmla="*/ 156 w 156"/>
                <a:gd name="T7" fmla="*/ 0 h 14"/>
                <a:gd name="T8" fmla="*/ 156 w 156"/>
                <a:gd name="T9" fmla="*/ 14 h 14"/>
                <a:gd name="T10" fmla="*/ 156 w 156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6" h="14">
                  <a:moveTo>
                    <a:pt x="156" y="14"/>
                  </a:moveTo>
                  <a:lnTo>
                    <a:pt x="0" y="14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4"/>
                  </a:lnTo>
                  <a:lnTo>
                    <a:pt x="156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89" name="Freeform 215"/>
            <p:cNvSpPr/>
            <p:nvPr/>
          </p:nvSpPr>
          <p:spPr bwMode="auto">
            <a:xfrm>
              <a:off x="6238588" y="5591552"/>
              <a:ext cx="169148" cy="18433"/>
            </a:xfrm>
            <a:custGeom>
              <a:avLst/>
              <a:gdLst>
                <a:gd name="T0" fmla="*/ 156 w 156"/>
                <a:gd name="T1" fmla="*/ 17 h 17"/>
                <a:gd name="T2" fmla="*/ 0 w 156"/>
                <a:gd name="T3" fmla="*/ 17 h 17"/>
                <a:gd name="T4" fmla="*/ 0 w 156"/>
                <a:gd name="T5" fmla="*/ 0 h 17"/>
                <a:gd name="T6" fmla="*/ 156 w 156"/>
                <a:gd name="T7" fmla="*/ 0 h 17"/>
                <a:gd name="T8" fmla="*/ 156 w 156"/>
                <a:gd name="T9" fmla="*/ 17 h 17"/>
                <a:gd name="T10" fmla="*/ 156 w 156"/>
                <a:gd name="T1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6" h="17">
                  <a:moveTo>
                    <a:pt x="156" y="17"/>
                  </a:moveTo>
                  <a:lnTo>
                    <a:pt x="0" y="17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7"/>
                  </a:lnTo>
                  <a:lnTo>
                    <a:pt x="156" y="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90" name="Freeform 216"/>
            <p:cNvSpPr/>
            <p:nvPr/>
          </p:nvSpPr>
          <p:spPr bwMode="auto">
            <a:xfrm>
              <a:off x="5964264" y="5622997"/>
              <a:ext cx="250470" cy="271071"/>
            </a:xfrm>
            <a:custGeom>
              <a:avLst/>
              <a:gdLst>
                <a:gd name="T0" fmla="*/ 92 w 98"/>
                <a:gd name="T1" fmla="*/ 73 h 106"/>
                <a:gd name="T2" fmla="*/ 61 w 98"/>
                <a:gd name="T3" fmla="*/ 64 h 106"/>
                <a:gd name="T4" fmla="*/ 62 w 98"/>
                <a:gd name="T5" fmla="*/ 57 h 106"/>
                <a:gd name="T6" fmla="*/ 66 w 98"/>
                <a:gd name="T7" fmla="*/ 51 h 106"/>
                <a:gd name="T8" fmla="*/ 67 w 98"/>
                <a:gd name="T9" fmla="*/ 44 h 106"/>
                <a:gd name="T10" fmla="*/ 69 w 98"/>
                <a:gd name="T11" fmla="*/ 45 h 106"/>
                <a:gd name="T12" fmla="*/ 71 w 98"/>
                <a:gd name="T13" fmla="*/ 43 h 106"/>
                <a:gd name="T14" fmla="*/ 72 w 98"/>
                <a:gd name="T15" fmla="*/ 32 h 106"/>
                <a:gd name="T16" fmla="*/ 70 w 98"/>
                <a:gd name="T17" fmla="*/ 29 h 106"/>
                <a:gd name="T18" fmla="*/ 69 w 98"/>
                <a:gd name="T19" fmla="*/ 30 h 106"/>
                <a:gd name="T20" fmla="*/ 70 w 98"/>
                <a:gd name="T21" fmla="*/ 23 h 106"/>
                <a:gd name="T22" fmla="*/ 66 w 98"/>
                <a:gd name="T23" fmla="*/ 8 h 106"/>
                <a:gd name="T24" fmla="*/ 32 w 98"/>
                <a:gd name="T25" fmla="*/ 8 h 106"/>
                <a:gd name="T26" fmla="*/ 28 w 98"/>
                <a:gd name="T27" fmla="*/ 23 h 106"/>
                <a:gd name="T28" fmla="*/ 29 w 98"/>
                <a:gd name="T29" fmla="*/ 30 h 106"/>
                <a:gd name="T30" fmla="*/ 28 w 98"/>
                <a:gd name="T31" fmla="*/ 29 h 106"/>
                <a:gd name="T32" fmla="*/ 26 w 98"/>
                <a:gd name="T33" fmla="*/ 32 h 106"/>
                <a:gd name="T34" fmla="*/ 27 w 98"/>
                <a:gd name="T35" fmla="*/ 43 h 106"/>
                <a:gd name="T36" fmla="*/ 29 w 98"/>
                <a:gd name="T37" fmla="*/ 45 h 106"/>
                <a:gd name="T38" fmla="*/ 31 w 98"/>
                <a:gd name="T39" fmla="*/ 44 h 106"/>
                <a:gd name="T40" fmla="*/ 31 w 98"/>
                <a:gd name="T41" fmla="*/ 51 h 106"/>
                <a:gd name="T42" fmla="*/ 36 w 98"/>
                <a:gd name="T43" fmla="*/ 57 h 106"/>
                <a:gd name="T44" fmla="*/ 37 w 98"/>
                <a:gd name="T45" fmla="*/ 64 h 106"/>
                <a:gd name="T46" fmla="*/ 5 w 98"/>
                <a:gd name="T47" fmla="*/ 73 h 106"/>
                <a:gd name="T48" fmla="*/ 0 w 98"/>
                <a:gd name="T49" fmla="*/ 83 h 106"/>
                <a:gd name="T50" fmla="*/ 1 w 98"/>
                <a:gd name="T51" fmla="*/ 94 h 106"/>
                <a:gd name="T52" fmla="*/ 8 w 98"/>
                <a:gd name="T53" fmla="*/ 102 h 106"/>
                <a:gd name="T54" fmla="*/ 90 w 98"/>
                <a:gd name="T55" fmla="*/ 102 h 106"/>
                <a:gd name="T56" fmla="*/ 96 w 98"/>
                <a:gd name="T57" fmla="*/ 94 h 106"/>
                <a:gd name="T58" fmla="*/ 98 w 98"/>
                <a:gd name="T59" fmla="*/ 83 h 106"/>
                <a:gd name="T60" fmla="*/ 92 w 98"/>
                <a:gd name="T61" fmla="*/ 7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8" h="106">
                  <a:moveTo>
                    <a:pt x="92" y="73"/>
                  </a:moveTo>
                  <a:cubicBezTo>
                    <a:pt x="82" y="69"/>
                    <a:pt x="72" y="66"/>
                    <a:pt x="61" y="64"/>
                  </a:cubicBezTo>
                  <a:cubicBezTo>
                    <a:pt x="61" y="62"/>
                    <a:pt x="62" y="59"/>
                    <a:pt x="62" y="57"/>
                  </a:cubicBezTo>
                  <a:cubicBezTo>
                    <a:pt x="65" y="55"/>
                    <a:pt x="66" y="53"/>
                    <a:pt x="66" y="51"/>
                  </a:cubicBezTo>
                  <a:cubicBezTo>
                    <a:pt x="67" y="49"/>
                    <a:pt x="67" y="46"/>
                    <a:pt x="67" y="44"/>
                  </a:cubicBezTo>
                  <a:cubicBezTo>
                    <a:pt x="68" y="44"/>
                    <a:pt x="68" y="44"/>
                    <a:pt x="69" y="45"/>
                  </a:cubicBezTo>
                  <a:cubicBezTo>
                    <a:pt x="70" y="45"/>
                    <a:pt x="71" y="44"/>
                    <a:pt x="71" y="43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72" y="31"/>
                    <a:pt x="71" y="30"/>
                    <a:pt x="70" y="29"/>
                  </a:cubicBezTo>
                  <a:cubicBezTo>
                    <a:pt x="70" y="29"/>
                    <a:pt x="69" y="29"/>
                    <a:pt x="69" y="30"/>
                  </a:cubicBezTo>
                  <a:cubicBezTo>
                    <a:pt x="69" y="28"/>
                    <a:pt x="69" y="25"/>
                    <a:pt x="70" y="23"/>
                  </a:cubicBezTo>
                  <a:cubicBezTo>
                    <a:pt x="70" y="20"/>
                    <a:pt x="71" y="13"/>
                    <a:pt x="66" y="8"/>
                  </a:cubicBezTo>
                  <a:cubicBezTo>
                    <a:pt x="58" y="0"/>
                    <a:pt x="40" y="0"/>
                    <a:pt x="32" y="8"/>
                  </a:cubicBezTo>
                  <a:cubicBezTo>
                    <a:pt x="27" y="13"/>
                    <a:pt x="28" y="20"/>
                    <a:pt x="28" y="23"/>
                  </a:cubicBezTo>
                  <a:cubicBezTo>
                    <a:pt x="28" y="25"/>
                    <a:pt x="29" y="28"/>
                    <a:pt x="29" y="30"/>
                  </a:cubicBezTo>
                  <a:cubicBezTo>
                    <a:pt x="29" y="29"/>
                    <a:pt x="28" y="29"/>
                    <a:pt x="28" y="29"/>
                  </a:cubicBezTo>
                  <a:cubicBezTo>
                    <a:pt x="27" y="30"/>
                    <a:pt x="26" y="31"/>
                    <a:pt x="26" y="32"/>
                  </a:cubicBezTo>
                  <a:cubicBezTo>
                    <a:pt x="27" y="43"/>
                    <a:pt x="27" y="43"/>
                    <a:pt x="27" y="43"/>
                  </a:cubicBezTo>
                  <a:cubicBezTo>
                    <a:pt x="27" y="44"/>
                    <a:pt x="28" y="45"/>
                    <a:pt x="29" y="45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1" y="46"/>
                    <a:pt x="31" y="49"/>
                    <a:pt x="31" y="51"/>
                  </a:cubicBezTo>
                  <a:cubicBezTo>
                    <a:pt x="32" y="53"/>
                    <a:pt x="33" y="55"/>
                    <a:pt x="36" y="57"/>
                  </a:cubicBezTo>
                  <a:cubicBezTo>
                    <a:pt x="36" y="59"/>
                    <a:pt x="36" y="62"/>
                    <a:pt x="37" y="64"/>
                  </a:cubicBezTo>
                  <a:cubicBezTo>
                    <a:pt x="26" y="66"/>
                    <a:pt x="15" y="69"/>
                    <a:pt x="5" y="73"/>
                  </a:cubicBezTo>
                  <a:cubicBezTo>
                    <a:pt x="2" y="75"/>
                    <a:pt x="0" y="80"/>
                    <a:pt x="0" y="83"/>
                  </a:cubicBezTo>
                  <a:cubicBezTo>
                    <a:pt x="1" y="87"/>
                    <a:pt x="1" y="91"/>
                    <a:pt x="1" y="94"/>
                  </a:cubicBezTo>
                  <a:cubicBezTo>
                    <a:pt x="2" y="98"/>
                    <a:pt x="5" y="101"/>
                    <a:pt x="8" y="102"/>
                  </a:cubicBezTo>
                  <a:cubicBezTo>
                    <a:pt x="35" y="106"/>
                    <a:pt x="63" y="106"/>
                    <a:pt x="90" y="102"/>
                  </a:cubicBezTo>
                  <a:cubicBezTo>
                    <a:pt x="93" y="101"/>
                    <a:pt x="96" y="98"/>
                    <a:pt x="96" y="94"/>
                  </a:cubicBezTo>
                  <a:cubicBezTo>
                    <a:pt x="97" y="91"/>
                    <a:pt x="97" y="87"/>
                    <a:pt x="98" y="83"/>
                  </a:cubicBezTo>
                  <a:cubicBezTo>
                    <a:pt x="98" y="80"/>
                    <a:pt x="96" y="75"/>
                    <a:pt x="92" y="7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</p:grpSp>
      <p:grpSp>
        <p:nvGrpSpPr>
          <p:cNvPr id="91" name="组合 90"/>
          <p:cNvGrpSpPr/>
          <p:nvPr/>
        </p:nvGrpSpPr>
        <p:grpSpPr>
          <a:xfrm>
            <a:off x="6797340" y="1598571"/>
            <a:ext cx="266815" cy="264799"/>
            <a:chOff x="7078908" y="5461438"/>
            <a:chExt cx="430461" cy="427208"/>
          </a:xfrm>
          <a:solidFill>
            <a:srgbClr val="0070C0"/>
          </a:solidFill>
        </p:grpSpPr>
        <p:sp>
          <p:nvSpPr>
            <p:cNvPr id="92" name="Freeform 236"/>
            <p:cNvSpPr/>
            <p:nvPr/>
          </p:nvSpPr>
          <p:spPr bwMode="auto">
            <a:xfrm>
              <a:off x="7078908" y="5461438"/>
              <a:ext cx="418534" cy="417450"/>
            </a:xfrm>
            <a:custGeom>
              <a:avLst/>
              <a:gdLst>
                <a:gd name="T0" fmla="*/ 84 w 163"/>
                <a:gd name="T1" fmla="*/ 129 h 163"/>
                <a:gd name="T2" fmla="*/ 46 w 163"/>
                <a:gd name="T3" fmla="*/ 50 h 163"/>
                <a:gd name="T4" fmla="*/ 81 w 163"/>
                <a:gd name="T5" fmla="*/ 34 h 163"/>
                <a:gd name="T6" fmla="*/ 127 w 163"/>
                <a:gd name="T7" fmla="*/ 89 h 163"/>
                <a:gd name="T8" fmla="*/ 147 w 163"/>
                <a:gd name="T9" fmla="*/ 94 h 163"/>
                <a:gd name="T10" fmla="*/ 162 w 163"/>
                <a:gd name="T11" fmla="*/ 86 h 163"/>
                <a:gd name="T12" fmla="*/ 162 w 163"/>
                <a:gd name="T13" fmla="*/ 70 h 163"/>
                <a:gd name="T14" fmla="*/ 144 w 163"/>
                <a:gd name="T15" fmla="*/ 59 h 163"/>
                <a:gd name="T16" fmla="*/ 154 w 163"/>
                <a:gd name="T17" fmla="*/ 45 h 163"/>
                <a:gd name="T18" fmla="*/ 145 w 163"/>
                <a:gd name="T19" fmla="*/ 32 h 163"/>
                <a:gd name="T20" fmla="*/ 125 w 163"/>
                <a:gd name="T21" fmla="*/ 30 h 163"/>
                <a:gd name="T22" fmla="*/ 126 w 163"/>
                <a:gd name="T23" fmla="*/ 13 h 163"/>
                <a:gd name="T24" fmla="*/ 112 w 163"/>
                <a:gd name="T25" fmla="*/ 6 h 163"/>
                <a:gd name="T26" fmla="*/ 93 w 163"/>
                <a:gd name="T27" fmla="*/ 15 h 163"/>
                <a:gd name="T28" fmla="*/ 86 w 163"/>
                <a:gd name="T29" fmla="*/ 0 h 163"/>
                <a:gd name="T30" fmla="*/ 70 w 163"/>
                <a:gd name="T31" fmla="*/ 1 h 163"/>
                <a:gd name="T32" fmla="*/ 58 w 163"/>
                <a:gd name="T33" fmla="*/ 18 h 163"/>
                <a:gd name="T34" fmla="*/ 44 w 163"/>
                <a:gd name="T35" fmla="*/ 9 h 163"/>
                <a:gd name="T36" fmla="*/ 31 w 163"/>
                <a:gd name="T37" fmla="*/ 17 h 163"/>
                <a:gd name="T38" fmla="*/ 31 w 163"/>
                <a:gd name="T39" fmla="*/ 36 h 163"/>
                <a:gd name="T40" fmla="*/ 15 w 163"/>
                <a:gd name="T41" fmla="*/ 33 h 163"/>
                <a:gd name="T42" fmla="*/ 8 w 163"/>
                <a:gd name="T43" fmla="*/ 47 h 163"/>
                <a:gd name="T44" fmla="*/ 18 w 163"/>
                <a:gd name="T45" fmla="*/ 59 h 163"/>
                <a:gd name="T46" fmla="*/ 0 w 163"/>
                <a:gd name="T47" fmla="*/ 73 h 163"/>
                <a:gd name="T48" fmla="*/ 0 w 163"/>
                <a:gd name="T49" fmla="*/ 88 h 163"/>
                <a:gd name="T50" fmla="*/ 15 w 163"/>
                <a:gd name="T51" fmla="*/ 94 h 163"/>
                <a:gd name="T52" fmla="*/ 6 w 163"/>
                <a:gd name="T53" fmla="*/ 114 h 163"/>
                <a:gd name="T54" fmla="*/ 15 w 163"/>
                <a:gd name="T55" fmla="*/ 128 h 163"/>
                <a:gd name="T56" fmla="*/ 30 w 163"/>
                <a:gd name="T57" fmla="*/ 125 h 163"/>
                <a:gd name="T58" fmla="*/ 33 w 163"/>
                <a:gd name="T59" fmla="*/ 148 h 163"/>
                <a:gd name="T60" fmla="*/ 47 w 163"/>
                <a:gd name="T61" fmla="*/ 155 h 163"/>
                <a:gd name="T62" fmla="*/ 59 w 163"/>
                <a:gd name="T63" fmla="*/ 145 h 163"/>
                <a:gd name="T64" fmla="*/ 72 w 163"/>
                <a:gd name="T65" fmla="*/ 163 h 163"/>
                <a:gd name="T66" fmla="*/ 88 w 163"/>
                <a:gd name="T67" fmla="*/ 162 h 163"/>
                <a:gd name="T68" fmla="*/ 94 w 163"/>
                <a:gd name="T69" fmla="*/ 148 h 163"/>
                <a:gd name="T70" fmla="*/ 89 w 163"/>
                <a:gd name="T71" fmla="*/ 128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63" h="163">
                  <a:moveTo>
                    <a:pt x="89" y="128"/>
                  </a:moveTo>
                  <a:cubicBezTo>
                    <a:pt x="88" y="128"/>
                    <a:pt x="86" y="129"/>
                    <a:pt x="84" y="129"/>
                  </a:cubicBezTo>
                  <a:cubicBezTo>
                    <a:pt x="58" y="130"/>
                    <a:pt x="36" y="110"/>
                    <a:pt x="35" y="84"/>
                  </a:cubicBezTo>
                  <a:cubicBezTo>
                    <a:pt x="34" y="71"/>
                    <a:pt x="38" y="59"/>
                    <a:pt x="46" y="50"/>
                  </a:cubicBezTo>
                  <a:cubicBezTo>
                    <a:pt x="55" y="40"/>
                    <a:pt x="66" y="35"/>
                    <a:pt x="79" y="34"/>
                  </a:cubicBezTo>
                  <a:cubicBezTo>
                    <a:pt x="79" y="34"/>
                    <a:pt x="80" y="34"/>
                    <a:pt x="81" y="34"/>
                  </a:cubicBezTo>
                  <a:cubicBezTo>
                    <a:pt x="106" y="34"/>
                    <a:pt x="127" y="54"/>
                    <a:pt x="128" y="79"/>
                  </a:cubicBezTo>
                  <a:cubicBezTo>
                    <a:pt x="128" y="82"/>
                    <a:pt x="128" y="85"/>
                    <a:pt x="127" y="89"/>
                  </a:cubicBezTo>
                  <a:cubicBezTo>
                    <a:pt x="144" y="105"/>
                    <a:pt x="144" y="105"/>
                    <a:pt x="144" y="105"/>
                  </a:cubicBezTo>
                  <a:cubicBezTo>
                    <a:pt x="145" y="101"/>
                    <a:pt x="146" y="97"/>
                    <a:pt x="147" y="94"/>
                  </a:cubicBezTo>
                  <a:cubicBezTo>
                    <a:pt x="163" y="90"/>
                    <a:pt x="163" y="90"/>
                    <a:pt x="163" y="90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2" y="75"/>
                    <a:pt x="162" y="75"/>
                    <a:pt x="162" y="75"/>
                  </a:cubicBezTo>
                  <a:cubicBezTo>
                    <a:pt x="162" y="70"/>
                    <a:pt x="162" y="70"/>
                    <a:pt x="162" y="70"/>
                  </a:cubicBezTo>
                  <a:cubicBezTo>
                    <a:pt x="147" y="69"/>
                    <a:pt x="147" y="69"/>
                    <a:pt x="147" y="69"/>
                  </a:cubicBezTo>
                  <a:cubicBezTo>
                    <a:pt x="146" y="66"/>
                    <a:pt x="145" y="62"/>
                    <a:pt x="144" y="59"/>
                  </a:cubicBezTo>
                  <a:cubicBezTo>
                    <a:pt x="156" y="48"/>
                    <a:pt x="156" y="48"/>
                    <a:pt x="156" y="48"/>
                  </a:cubicBezTo>
                  <a:cubicBezTo>
                    <a:pt x="154" y="45"/>
                    <a:pt x="154" y="45"/>
                    <a:pt x="154" y="45"/>
                  </a:cubicBezTo>
                  <a:cubicBezTo>
                    <a:pt x="148" y="35"/>
                    <a:pt x="148" y="35"/>
                    <a:pt x="148" y="35"/>
                  </a:cubicBezTo>
                  <a:cubicBezTo>
                    <a:pt x="145" y="32"/>
                    <a:pt x="145" y="32"/>
                    <a:pt x="145" y="32"/>
                  </a:cubicBezTo>
                  <a:cubicBezTo>
                    <a:pt x="132" y="38"/>
                    <a:pt x="132" y="38"/>
                    <a:pt x="132" y="38"/>
                  </a:cubicBezTo>
                  <a:cubicBezTo>
                    <a:pt x="130" y="35"/>
                    <a:pt x="127" y="32"/>
                    <a:pt x="125" y="30"/>
                  </a:cubicBezTo>
                  <a:cubicBezTo>
                    <a:pt x="130" y="15"/>
                    <a:pt x="130" y="15"/>
                    <a:pt x="130" y="15"/>
                  </a:cubicBezTo>
                  <a:cubicBezTo>
                    <a:pt x="126" y="13"/>
                    <a:pt x="126" y="13"/>
                    <a:pt x="126" y="13"/>
                  </a:cubicBezTo>
                  <a:cubicBezTo>
                    <a:pt x="116" y="8"/>
                    <a:pt x="116" y="8"/>
                    <a:pt x="116" y="8"/>
                  </a:cubicBezTo>
                  <a:cubicBezTo>
                    <a:pt x="112" y="6"/>
                    <a:pt x="112" y="6"/>
                    <a:pt x="112" y="6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0" y="17"/>
                    <a:pt x="97" y="16"/>
                    <a:pt x="93" y="15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5" y="16"/>
                    <a:pt x="62" y="17"/>
                    <a:pt x="58" y="18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44" y="9"/>
                    <a:pt x="44" y="9"/>
                    <a:pt x="44" y="9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5" y="32"/>
                    <a:pt x="33" y="34"/>
                    <a:pt x="31" y="36"/>
                  </a:cubicBezTo>
                  <a:cubicBezTo>
                    <a:pt x="31" y="37"/>
                    <a:pt x="30" y="37"/>
                    <a:pt x="30" y="38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8" y="47"/>
                    <a:pt x="8" y="47"/>
                    <a:pt x="8" y="47"/>
                  </a:cubicBezTo>
                  <a:cubicBezTo>
                    <a:pt x="6" y="51"/>
                    <a:pt x="6" y="51"/>
                    <a:pt x="6" y="51"/>
                  </a:cubicBezTo>
                  <a:cubicBezTo>
                    <a:pt x="18" y="59"/>
                    <a:pt x="18" y="59"/>
                    <a:pt x="18" y="59"/>
                  </a:cubicBezTo>
                  <a:cubicBezTo>
                    <a:pt x="17" y="63"/>
                    <a:pt x="16" y="66"/>
                    <a:pt x="15" y="69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5" y="94"/>
                    <a:pt x="15" y="94"/>
                    <a:pt x="15" y="94"/>
                  </a:cubicBezTo>
                  <a:cubicBezTo>
                    <a:pt x="16" y="97"/>
                    <a:pt x="17" y="101"/>
                    <a:pt x="18" y="104"/>
                  </a:cubicBezTo>
                  <a:cubicBezTo>
                    <a:pt x="6" y="114"/>
                    <a:pt x="6" y="114"/>
                    <a:pt x="6" y="114"/>
                  </a:cubicBezTo>
                  <a:cubicBezTo>
                    <a:pt x="9" y="118"/>
                    <a:pt x="9" y="118"/>
                    <a:pt x="9" y="118"/>
                  </a:cubicBezTo>
                  <a:cubicBezTo>
                    <a:pt x="15" y="128"/>
                    <a:pt x="15" y="128"/>
                    <a:pt x="15" y="128"/>
                  </a:cubicBezTo>
                  <a:cubicBezTo>
                    <a:pt x="17" y="131"/>
                    <a:pt x="17" y="131"/>
                    <a:pt x="17" y="131"/>
                  </a:cubicBezTo>
                  <a:cubicBezTo>
                    <a:pt x="30" y="125"/>
                    <a:pt x="30" y="125"/>
                    <a:pt x="30" y="125"/>
                  </a:cubicBezTo>
                  <a:cubicBezTo>
                    <a:pt x="33" y="128"/>
                    <a:pt x="35" y="130"/>
                    <a:pt x="38" y="133"/>
                  </a:cubicBezTo>
                  <a:cubicBezTo>
                    <a:pt x="33" y="148"/>
                    <a:pt x="33" y="148"/>
                    <a:pt x="33" y="148"/>
                  </a:cubicBezTo>
                  <a:cubicBezTo>
                    <a:pt x="37" y="150"/>
                    <a:pt x="37" y="150"/>
                    <a:pt x="37" y="150"/>
                  </a:cubicBezTo>
                  <a:cubicBezTo>
                    <a:pt x="47" y="155"/>
                    <a:pt x="47" y="155"/>
                    <a:pt x="47" y="155"/>
                  </a:cubicBezTo>
                  <a:cubicBezTo>
                    <a:pt x="51" y="157"/>
                    <a:pt x="51" y="157"/>
                    <a:pt x="51" y="157"/>
                  </a:cubicBezTo>
                  <a:cubicBezTo>
                    <a:pt x="59" y="145"/>
                    <a:pt x="59" y="145"/>
                    <a:pt x="59" y="145"/>
                  </a:cubicBezTo>
                  <a:cubicBezTo>
                    <a:pt x="62" y="146"/>
                    <a:pt x="66" y="147"/>
                    <a:pt x="69" y="148"/>
                  </a:cubicBezTo>
                  <a:cubicBezTo>
                    <a:pt x="72" y="163"/>
                    <a:pt x="72" y="163"/>
                    <a:pt x="72" y="163"/>
                  </a:cubicBezTo>
                  <a:cubicBezTo>
                    <a:pt x="77" y="163"/>
                    <a:pt x="77" y="163"/>
                    <a:pt x="77" y="163"/>
                  </a:cubicBezTo>
                  <a:cubicBezTo>
                    <a:pt x="88" y="162"/>
                    <a:pt x="88" y="162"/>
                    <a:pt x="88" y="162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4" y="148"/>
                    <a:pt x="94" y="148"/>
                    <a:pt x="94" y="148"/>
                  </a:cubicBezTo>
                  <a:cubicBezTo>
                    <a:pt x="98" y="147"/>
                    <a:pt x="102" y="146"/>
                    <a:pt x="105" y="144"/>
                  </a:cubicBezTo>
                  <a:lnTo>
                    <a:pt x="89" y="1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93" name="Freeform 237"/>
            <p:cNvSpPr/>
            <p:nvPr/>
          </p:nvSpPr>
          <p:spPr bwMode="auto">
            <a:xfrm>
              <a:off x="7197095" y="5576372"/>
              <a:ext cx="312274" cy="312274"/>
            </a:xfrm>
            <a:custGeom>
              <a:avLst/>
              <a:gdLst>
                <a:gd name="T0" fmla="*/ 122 w 122"/>
                <a:gd name="T1" fmla="*/ 101 h 122"/>
                <a:gd name="T2" fmla="*/ 119 w 122"/>
                <a:gd name="T3" fmla="*/ 94 h 122"/>
                <a:gd name="T4" fmla="*/ 67 w 122"/>
                <a:gd name="T5" fmla="*/ 43 h 122"/>
                <a:gd name="T6" fmla="*/ 58 w 122"/>
                <a:gd name="T7" fmla="*/ 12 h 122"/>
                <a:gd name="T8" fmla="*/ 23 w 122"/>
                <a:gd name="T9" fmla="*/ 5 h 122"/>
                <a:gd name="T10" fmla="*/ 41 w 122"/>
                <a:gd name="T11" fmla="*/ 23 h 122"/>
                <a:gd name="T12" fmla="*/ 41 w 122"/>
                <a:gd name="T13" fmla="*/ 29 h 122"/>
                <a:gd name="T14" fmla="*/ 29 w 122"/>
                <a:gd name="T15" fmla="*/ 41 h 122"/>
                <a:gd name="T16" fmla="*/ 23 w 122"/>
                <a:gd name="T17" fmla="*/ 41 h 122"/>
                <a:gd name="T18" fmla="*/ 5 w 122"/>
                <a:gd name="T19" fmla="*/ 23 h 122"/>
                <a:gd name="T20" fmla="*/ 12 w 122"/>
                <a:gd name="T21" fmla="*/ 58 h 122"/>
                <a:gd name="T22" fmla="*/ 43 w 122"/>
                <a:gd name="T23" fmla="*/ 67 h 122"/>
                <a:gd name="T24" fmla="*/ 94 w 122"/>
                <a:gd name="T25" fmla="*/ 119 h 122"/>
                <a:gd name="T26" fmla="*/ 101 w 122"/>
                <a:gd name="T27" fmla="*/ 122 h 122"/>
                <a:gd name="T28" fmla="*/ 122 w 122"/>
                <a:gd name="T29" fmla="*/ 101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2" h="122">
                  <a:moveTo>
                    <a:pt x="122" y="101"/>
                  </a:moveTo>
                  <a:cubicBezTo>
                    <a:pt x="122" y="99"/>
                    <a:pt x="121" y="95"/>
                    <a:pt x="119" y="94"/>
                  </a:cubicBezTo>
                  <a:cubicBezTo>
                    <a:pt x="102" y="77"/>
                    <a:pt x="84" y="60"/>
                    <a:pt x="67" y="43"/>
                  </a:cubicBezTo>
                  <a:cubicBezTo>
                    <a:pt x="69" y="32"/>
                    <a:pt x="66" y="21"/>
                    <a:pt x="58" y="12"/>
                  </a:cubicBezTo>
                  <a:cubicBezTo>
                    <a:pt x="49" y="3"/>
                    <a:pt x="35" y="0"/>
                    <a:pt x="23" y="5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42" y="25"/>
                    <a:pt x="42" y="27"/>
                    <a:pt x="41" y="29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3"/>
                    <a:pt x="25" y="43"/>
                    <a:pt x="23" y="41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0" y="35"/>
                    <a:pt x="3" y="49"/>
                    <a:pt x="12" y="58"/>
                  </a:cubicBezTo>
                  <a:cubicBezTo>
                    <a:pt x="20" y="66"/>
                    <a:pt x="32" y="69"/>
                    <a:pt x="43" y="67"/>
                  </a:cubicBezTo>
                  <a:cubicBezTo>
                    <a:pt x="60" y="84"/>
                    <a:pt x="77" y="102"/>
                    <a:pt x="94" y="119"/>
                  </a:cubicBezTo>
                  <a:cubicBezTo>
                    <a:pt x="95" y="121"/>
                    <a:pt x="98" y="122"/>
                    <a:pt x="101" y="122"/>
                  </a:cubicBezTo>
                  <a:cubicBezTo>
                    <a:pt x="111" y="120"/>
                    <a:pt x="120" y="112"/>
                    <a:pt x="122" y="1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</p:grpSp>
      <p:sp>
        <p:nvSpPr>
          <p:cNvPr id="94" name="Freeform 247"/>
          <p:cNvSpPr>
            <a:spLocks noEditPoints="1"/>
          </p:cNvSpPr>
          <p:nvPr/>
        </p:nvSpPr>
        <p:spPr bwMode="auto">
          <a:xfrm>
            <a:off x="2082349" y="3169964"/>
            <a:ext cx="247997" cy="227162"/>
          </a:xfrm>
          <a:custGeom>
            <a:avLst/>
            <a:gdLst>
              <a:gd name="T0" fmla="*/ 139 w 156"/>
              <a:gd name="T1" fmla="*/ 26 h 143"/>
              <a:gd name="T2" fmla="*/ 117 w 156"/>
              <a:gd name="T3" fmla="*/ 26 h 143"/>
              <a:gd name="T4" fmla="*/ 117 w 156"/>
              <a:gd name="T5" fmla="*/ 23 h 143"/>
              <a:gd name="T6" fmla="*/ 94 w 156"/>
              <a:gd name="T7" fmla="*/ 0 h 143"/>
              <a:gd name="T8" fmla="*/ 62 w 156"/>
              <a:gd name="T9" fmla="*/ 0 h 143"/>
              <a:gd name="T10" fmla="*/ 39 w 156"/>
              <a:gd name="T11" fmla="*/ 23 h 143"/>
              <a:gd name="T12" fmla="*/ 39 w 156"/>
              <a:gd name="T13" fmla="*/ 26 h 143"/>
              <a:gd name="T14" fmla="*/ 16 w 156"/>
              <a:gd name="T15" fmla="*/ 26 h 143"/>
              <a:gd name="T16" fmla="*/ 0 w 156"/>
              <a:gd name="T17" fmla="*/ 42 h 143"/>
              <a:gd name="T18" fmla="*/ 0 w 156"/>
              <a:gd name="T19" fmla="*/ 121 h 143"/>
              <a:gd name="T20" fmla="*/ 15 w 156"/>
              <a:gd name="T21" fmla="*/ 137 h 143"/>
              <a:gd name="T22" fmla="*/ 14 w 156"/>
              <a:gd name="T23" fmla="*/ 139 h 143"/>
              <a:gd name="T24" fmla="*/ 19 w 156"/>
              <a:gd name="T25" fmla="*/ 143 h 143"/>
              <a:gd name="T26" fmla="*/ 27 w 156"/>
              <a:gd name="T27" fmla="*/ 143 h 143"/>
              <a:gd name="T28" fmla="*/ 31 w 156"/>
              <a:gd name="T29" fmla="*/ 139 h 143"/>
              <a:gd name="T30" fmla="*/ 31 w 156"/>
              <a:gd name="T31" fmla="*/ 138 h 143"/>
              <a:gd name="T32" fmla="*/ 125 w 156"/>
              <a:gd name="T33" fmla="*/ 138 h 143"/>
              <a:gd name="T34" fmla="*/ 124 w 156"/>
              <a:gd name="T35" fmla="*/ 139 h 143"/>
              <a:gd name="T36" fmla="*/ 129 w 156"/>
              <a:gd name="T37" fmla="*/ 143 h 143"/>
              <a:gd name="T38" fmla="*/ 137 w 156"/>
              <a:gd name="T39" fmla="*/ 143 h 143"/>
              <a:gd name="T40" fmla="*/ 141 w 156"/>
              <a:gd name="T41" fmla="*/ 139 h 143"/>
              <a:gd name="T42" fmla="*/ 141 w 156"/>
              <a:gd name="T43" fmla="*/ 137 h 143"/>
              <a:gd name="T44" fmla="*/ 156 w 156"/>
              <a:gd name="T45" fmla="*/ 121 h 143"/>
              <a:gd name="T46" fmla="*/ 156 w 156"/>
              <a:gd name="T47" fmla="*/ 42 h 143"/>
              <a:gd name="T48" fmla="*/ 139 w 156"/>
              <a:gd name="T49" fmla="*/ 26 h 143"/>
              <a:gd name="T50" fmla="*/ 126 w 156"/>
              <a:gd name="T51" fmla="*/ 31 h 143"/>
              <a:gd name="T52" fmla="*/ 134 w 156"/>
              <a:gd name="T53" fmla="*/ 31 h 143"/>
              <a:gd name="T54" fmla="*/ 134 w 156"/>
              <a:gd name="T55" fmla="*/ 130 h 143"/>
              <a:gd name="T56" fmla="*/ 126 w 156"/>
              <a:gd name="T57" fmla="*/ 130 h 143"/>
              <a:gd name="T58" fmla="*/ 126 w 156"/>
              <a:gd name="T59" fmla="*/ 31 h 143"/>
              <a:gd name="T60" fmla="*/ 52 w 156"/>
              <a:gd name="T61" fmla="*/ 23 h 143"/>
              <a:gd name="T62" fmla="*/ 62 w 156"/>
              <a:gd name="T63" fmla="*/ 13 h 143"/>
              <a:gd name="T64" fmla="*/ 94 w 156"/>
              <a:gd name="T65" fmla="*/ 13 h 143"/>
              <a:gd name="T66" fmla="*/ 104 w 156"/>
              <a:gd name="T67" fmla="*/ 23 h 143"/>
              <a:gd name="T68" fmla="*/ 104 w 156"/>
              <a:gd name="T69" fmla="*/ 26 h 143"/>
              <a:gd name="T70" fmla="*/ 52 w 156"/>
              <a:gd name="T71" fmla="*/ 26 h 143"/>
              <a:gd name="T72" fmla="*/ 52 w 156"/>
              <a:gd name="T73" fmla="*/ 23 h 143"/>
              <a:gd name="T74" fmla="*/ 22 w 156"/>
              <a:gd name="T75" fmla="*/ 31 h 143"/>
              <a:gd name="T76" fmla="*/ 30 w 156"/>
              <a:gd name="T77" fmla="*/ 31 h 143"/>
              <a:gd name="T78" fmla="*/ 30 w 156"/>
              <a:gd name="T79" fmla="*/ 130 h 143"/>
              <a:gd name="T80" fmla="*/ 22 w 156"/>
              <a:gd name="T81" fmla="*/ 130 h 143"/>
              <a:gd name="T82" fmla="*/ 22 w 156"/>
              <a:gd name="T83" fmla="*/ 31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56" h="143">
                <a:moveTo>
                  <a:pt x="139" y="26"/>
                </a:moveTo>
                <a:cubicBezTo>
                  <a:pt x="117" y="26"/>
                  <a:pt x="117" y="26"/>
                  <a:pt x="117" y="26"/>
                </a:cubicBezTo>
                <a:cubicBezTo>
                  <a:pt x="117" y="23"/>
                  <a:pt x="117" y="23"/>
                  <a:pt x="117" y="23"/>
                </a:cubicBezTo>
                <a:cubicBezTo>
                  <a:pt x="117" y="10"/>
                  <a:pt x="106" y="0"/>
                  <a:pt x="94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49" y="0"/>
                  <a:pt x="39" y="10"/>
                  <a:pt x="39" y="23"/>
                </a:cubicBezTo>
                <a:cubicBezTo>
                  <a:pt x="39" y="26"/>
                  <a:pt x="39" y="26"/>
                  <a:pt x="39" y="26"/>
                </a:cubicBezTo>
                <a:cubicBezTo>
                  <a:pt x="16" y="26"/>
                  <a:pt x="16" y="26"/>
                  <a:pt x="16" y="26"/>
                </a:cubicBezTo>
                <a:cubicBezTo>
                  <a:pt x="7" y="26"/>
                  <a:pt x="0" y="33"/>
                  <a:pt x="0" y="42"/>
                </a:cubicBezTo>
                <a:cubicBezTo>
                  <a:pt x="0" y="121"/>
                  <a:pt x="0" y="121"/>
                  <a:pt x="0" y="121"/>
                </a:cubicBezTo>
                <a:cubicBezTo>
                  <a:pt x="0" y="130"/>
                  <a:pt x="6" y="137"/>
                  <a:pt x="15" y="137"/>
                </a:cubicBezTo>
                <a:cubicBezTo>
                  <a:pt x="14" y="138"/>
                  <a:pt x="14" y="138"/>
                  <a:pt x="14" y="139"/>
                </a:cubicBezTo>
                <a:cubicBezTo>
                  <a:pt x="14" y="141"/>
                  <a:pt x="16" y="143"/>
                  <a:pt x="19" y="143"/>
                </a:cubicBezTo>
                <a:cubicBezTo>
                  <a:pt x="27" y="143"/>
                  <a:pt x="27" y="143"/>
                  <a:pt x="27" y="143"/>
                </a:cubicBezTo>
                <a:cubicBezTo>
                  <a:pt x="29" y="143"/>
                  <a:pt x="31" y="141"/>
                  <a:pt x="31" y="139"/>
                </a:cubicBezTo>
                <a:cubicBezTo>
                  <a:pt x="31" y="138"/>
                  <a:pt x="31" y="138"/>
                  <a:pt x="31" y="138"/>
                </a:cubicBezTo>
                <a:cubicBezTo>
                  <a:pt x="125" y="138"/>
                  <a:pt x="125" y="138"/>
                  <a:pt x="125" y="138"/>
                </a:cubicBezTo>
                <a:cubicBezTo>
                  <a:pt x="125" y="138"/>
                  <a:pt x="124" y="138"/>
                  <a:pt x="124" y="139"/>
                </a:cubicBezTo>
                <a:cubicBezTo>
                  <a:pt x="124" y="141"/>
                  <a:pt x="127" y="143"/>
                  <a:pt x="129" y="143"/>
                </a:cubicBezTo>
                <a:cubicBezTo>
                  <a:pt x="137" y="143"/>
                  <a:pt x="137" y="143"/>
                  <a:pt x="137" y="143"/>
                </a:cubicBezTo>
                <a:cubicBezTo>
                  <a:pt x="139" y="143"/>
                  <a:pt x="141" y="141"/>
                  <a:pt x="141" y="139"/>
                </a:cubicBezTo>
                <a:cubicBezTo>
                  <a:pt x="141" y="138"/>
                  <a:pt x="141" y="138"/>
                  <a:pt x="141" y="137"/>
                </a:cubicBezTo>
                <a:cubicBezTo>
                  <a:pt x="149" y="137"/>
                  <a:pt x="156" y="130"/>
                  <a:pt x="156" y="121"/>
                </a:cubicBezTo>
                <a:cubicBezTo>
                  <a:pt x="156" y="42"/>
                  <a:pt x="156" y="42"/>
                  <a:pt x="156" y="42"/>
                </a:cubicBezTo>
                <a:cubicBezTo>
                  <a:pt x="156" y="33"/>
                  <a:pt x="148" y="26"/>
                  <a:pt x="139" y="26"/>
                </a:cubicBezTo>
                <a:close/>
                <a:moveTo>
                  <a:pt x="126" y="31"/>
                </a:moveTo>
                <a:cubicBezTo>
                  <a:pt x="134" y="31"/>
                  <a:pt x="134" y="31"/>
                  <a:pt x="134" y="31"/>
                </a:cubicBezTo>
                <a:cubicBezTo>
                  <a:pt x="134" y="130"/>
                  <a:pt x="134" y="130"/>
                  <a:pt x="134" y="130"/>
                </a:cubicBezTo>
                <a:cubicBezTo>
                  <a:pt x="126" y="130"/>
                  <a:pt x="126" y="130"/>
                  <a:pt x="126" y="130"/>
                </a:cubicBezTo>
                <a:lnTo>
                  <a:pt x="126" y="31"/>
                </a:lnTo>
                <a:close/>
                <a:moveTo>
                  <a:pt x="52" y="23"/>
                </a:moveTo>
                <a:cubicBezTo>
                  <a:pt x="52" y="17"/>
                  <a:pt x="56" y="13"/>
                  <a:pt x="62" y="13"/>
                </a:cubicBezTo>
                <a:cubicBezTo>
                  <a:pt x="94" y="13"/>
                  <a:pt x="94" y="13"/>
                  <a:pt x="94" y="13"/>
                </a:cubicBezTo>
                <a:cubicBezTo>
                  <a:pt x="99" y="13"/>
                  <a:pt x="104" y="17"/>
                  <a:pt x="104" y="23"/>
                </a:cubicBezTo>
                <a:cubicBezTo>
                  <a:pt x="104" y="26"/>
                  <a:pt x="104" y="26"/>
                  <a:pt x="104" y="26"/>
                </a:cubicBezTo>
                <a:cubicBezTo>
                  <a:pt x="52" y="26"/>
                  <a:pt x="52" y="26"/>
                  <a:pt x="52" y="26"/>
                </a:cubicBezTo>
                <a:lnTo>
                  <a:pt x="52" y="23"/>
                </a:lnTo>
                <a:close/>
                <a:moveTo>
                  <a:pt x="22" y="31"/>
                </a:moveTo>
                <a:cubicBezTo>
                  <a:pt x="30" y="31"/>
                  <a:pt x="30" y="31"/>
                  <a:pt x="30" y="31"/>
                </a:cubicBezTo>
                <a:cubicBezTo>
                  <a:pt x="30" y="130"/>
                  <a:pt x="30" y="130"/>
                  <a:pt x="30" y="130"/>
                </a:cubicBezTo>
                <a:cubicBezTo>
                  <a:pt x="22" y="130"/>
                  <a:pt x="22" y="130"/>
                  <a:pt x="22" y="130"/>
                </a:cubicBezTo>
                <a:lnTo>
                  <a:pt x="22" y="31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>
              <a:solidFill>
                <a:srgbClr val="000000"/>
              </a:solidFill>
              <a:latin typeface="+mn-ea"/>
            </a:endParaRPr>
          </a:p>
        </p:txBody>
      </p:sp>
      <p:grpSp>
        <p:nvGrpSpPr>
          <p:cNvPr id="95" name="组合 94"/>
          <p:cNvGrpSpPr/>
          <p:nvPr/>
        </p:nvGrpSpPr>
        <p:grpSpPr>
          <a:xfrm>
            <a:off x="4414641" y="3118885"/>
            <a:ext cx="307812" cy="329318"/>
            <a:chOff x="4895160" y="5416983"/>
            <a:chExt cx="496602" cy="531299"/>
          </a:xfrm>
          <a:solidFill>
            <a:srgbClr val="0070C0"/>
          </a:solidFill>
        </p:grpSpPr>
        <p:sp>
          <p:nvSpPr>
            <p:cNvPr id="96" name="Freeform 836"/>
            <p:cNvSpPr/>
            <p:nvPr/>
          </p:nvSpPr>
          <p:spPr bwMode="auto">
            <a:xfrm>
              <a:off x="5135871" y="5416983"/>
              <a:ext cx="28191" cy="74816"/>
            </a:xfrm>
            <a:custGeom>
              <a:avLst/>
              <a:gdLst>
                <a:gd name="T0" fmla="*/ 6 w 11"/>
                <a:gd name="T1" fmla="*/ 29 h 29"/>
                <a:gd name="T2" fmla="*/ 0 w 11"/>
                <a:gd name="T3" fmla="*/ 24 h 29"/>
                <a:gd name="T4" fmla="*/ 0 w 11"/>
                <a:gd name="T5" fmla="*/ 6 h 29"/>
                <a:gd name="T6" fmla="*/ 6 w 11"/>
                <a:gd name="T7" fmla="*/ 0 h 29"/>
                <a:gd name="T8" fmla="*/ 11 w 11"/>
                <a:gd name="T9" fmla="*/ 6 h 29"/>
                <a:gd name="T10" fmla="*/ 11 w 11"/>
                <a:gd name="T11" fmla="*/ 24 h 29"/>
                <a:gd name="T12" fmla="*/ 6 w 11"/>
                <a:gd name="T13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29">
                  <a:moveTo>
                    <a:pt x="6" y="29"/>
                  </a:moveTo>
                  <a:cubicBezTo>
                    <a:pt x="3" y="29"/>
                    <a:pt x="0" y="27"/>
                    <a:pt x="0" y="2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7"/>
                    <a:pt x="9" y="29"/>
                    <a:pt x="6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97" name="Freeform 837"/>
            <p:cNvSpPr/>
            <p:nvPr/>
          </p:nvSpPr>
          <p:spPr bwMode="auto">
            <a:xfrm>
              <a:off x="5015516" y="5443006"/>
              <a:ext cx="56383" cy="71563"/>
            </a:xfrm>
            <a:custGeom>
              <a:avLst/>
              <a:gdLst>
                <a:gd name="T0" fmla="*/ 16 w 22"/>
                <a:gd name="T1" fmla="*/ 28 h 28"/>
                <a:gd name="T2" fmla="*/ 11 w 22"/>
                <a:gd name="T3" fmla="*/ 25 h 28"/>
                <a:gd name="T4" fmla="*/ 2 w 22"/>
                <a:gd name="T5" fmla="*/ 10 h 28"/>
                <a:gd name="T6" fmla="*/ 4 w 22"/>
                <a:gd name="T7" fmla="*/ 2 h 28"/>
                <a:gd name="T8" fmla="*/ 11 w 22"/>
                <a:gd name="T9" fmla="*/ 4 h 28"/>
                <a:gd name="T10" fmla="*/ 20 w 22"/>
                <a:gd name="T11" fmla="*/ 19 h 28"/>
                <a:gd name="T12" fmla="*/ 18 w 22"/>
                <a:gd name="T13" fmla="*/ 27 h 28"/>
                <a:gd name="T14" fmla="*/ 16 w 22"/>
                <a:gd name="T1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8">
                  <a:moveTo>
                    <a:pt x="16" y="28"/>
                  </a:moveTo>
                  <a:cubicBezTo>
                    <a:pt x="14" y="28"/>
                    <a:pt x="12" y="27"/>
                    <a:pt x="11" y="25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7"/>
                    <a:pt x="1" y="3"/>
                    <a:pt x="4" y="2"/>
                  </a:cubicBezTo>
                  <a:cubicBezTo>
                    <a:pt x="7" y="0"/>
                    <a:pt x="10" y="1"/>
                    <a:pt x="11" y="4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2" y="22"/>
                    <a:pt x="21" y="26"/>
                    <a:pt x="18" y="27"/>
                  </a:cubicBezTo>
                  <a:cubicBezTo>
                    <a:pt x="17" y="28"/>
                    <a:pt x="17" y="28"/>
                    <a:pt x="1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98" name="Freeform 838"/>
            <p:cNvSpPr/>
            <p:nvPr/>
          </p:nvSpPr>
          <p:spPr bwMode="auto">
            <a:xfrm>
              <a:off x="4927689" y="5527580"/>
              <a:ext cx="72647" cy="54214"/>
            </a:xfrm>
            <a:custGeom>
              <a:avLst/>
              <a:gdLst>
                <a:gd name="T0" fmla="*/ 22 w 28"/>
                <a:gd name="T1" fmla="*/ 21 h 21"/>
                <a:gd name="T2" fmla="*/ 19 w 28"/>
                <a:gd name="T3" fmla="*/ 20 h 21"/>
                <a:gd name="T4" fmla="*/ 3 w 28"/>
                <a:gd name="T5" fmla="*/ 11 h 21"/>
                <a:gd name="T6" fmla="*/ 1 w 28"/>
                <a:gd name="T7" fmla="*/ 3 h 21"/>
                <a:gd name="T8" fmla="*/ 9 w 28"/>
                <a:gd name="T9" fmla="*/ 1 h 21"/>
                <a:gd name="T10" fmla="*/ 24 w 28"/>
                <a:gd name="T11" fmla="*/ 10 h 21"/>
                <a:gd name="T12" fmla="*/ 26 w 28"/>
                <a:gd name="T13" fmla="*/ 18 h 21"/>
                <a:gd name="T14" fmla="*/ 22 w 28"/>
                <a:gd name="T1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1">
                  <a:moveTo>
                    <a:pt x="22" y="21"/>
                  </a:moveTo>
                  <a:cubicBezTo>
                    <a:pt x="21" y="21"/>
                    <a:pt x="20" y="20"/>
                    <a:pt x="19" y="20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1" y="9"/>
                    <a:pt x="0" y="6"/>
                    <a:pt x="1" y="3"/>
                  </a:cubicBezTo>
                  <a:cubicBezTo>
                    <a:pt x="3" y="1"/>
                    <a:pt x="6" y="0"/>
                    <a:pt x="9" y="1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7" y="12"/>
                    <a:pt x="28" y="15"/>
                    <a:pt x="26" y="18"/>
                  </a:cubicBezTo>
                  <a:cubicBezTo>
                    <a:pt x="25" y="20"/>
                    <a:pt x="24" y="21"/>
                    <a:pt x="22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99" name="Freeform 839"/>
            <p:cNvSpPr/>
            <p:nvPr/>
          </p:nvSpPr>
          <p:spPr bwMode="auto">
            <a:xfrm>
              <a:off x="4895160" y="5645766"/>
              <a:ext cx="73731" cy="28191"/>
            </a:xfrm>
            <a:custGeom>
              <a:avLst/>
              <a:gdLst>
                <a:gd name="T0" fmla="*/ 23 w 29"/>
                <a:gd name="T1" fmla="*/ 11 h 11"/>
                <a:gd name="T2" fmla="*/ 6 w 29"/>
                <a:gd name="T3" fmla="*/ 11 h 11"/>
                <a:gd name="T4" fmla="*/ 0 w 29"/>
                <a:gd name="T5" fmla="*/ 5 h 11"/>
                <a:gd name="T6" fmla="*/ 6 w 29"/>
                <a:gd name="T7" fmla="*/ 0 h 11"/>
                <a:gd name="T8" fmla="*/ 23 w 29"/>
                <a:gd name="T9" fmla="*/ 0 h 11"/>
                <a:gd name="T10" fmla="*/ 29 w 29"/>
                <a:gd name="T11" fmla="*/ 5 h 11"/>
                <a:gd name="T12" fmla="*/ 23 w 29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11">
                  <a:moveTo>
                    <a:pt x="23" y="11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7" y="0"/>
                    <a:pt x="29" y="2"/>
                    <a:pt x="29" y="5"/>
                  </a:cubicBezTo>
                  <a:cubicBezTo>
                    <a:pt x="29" y="8"/>
                    <a:pt x="27" y="11"/>
                    <a:pt x="23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00" name="Freeform 840"/>
            <p:cNvSpPr/>
            <p:nvPr/>
          </p:nvSpPr>
          <p:spPr bwMode="auto">
            <a:xfrm>
              <a:off x="4920099" y="5737931"/>
              <a:ext cx="71563" cy="54214"/>
            </a:xfrm>
            <a:custGeom>
              <a:avLst/>
              <a:gdLst>
                <a:gd name="T0" fmla="*/ 6 w 28"/>
                <a:gd name="T1" fmla="*/ 21 h 21"/>
                <a:gd name="T2" fmla="*/ 2 w 28"/>
                <a:gd name="T3" fmla="*/ 18 h 21"/>
                <a:gd name="T4" fmla="*/ 4 w 28"/>
                <a:gd name="T5" fmla="*/ 11 h 21"/>
                <a:gd name="T6" fmla="*/ 19 w 28"/>
                <a:gd name="T7" fmla="*/ 2 h 21"/>
                <a:gd name="T8" fmla="*/ 27 w 28"/>
                <a:gd name="T9" fmla="*/ 4 h 21"/>
                <a:gd name="T10" fmla="*/ 25 w 28"/>
                <a:gd name="T11" fmla="*/ 11 h 21"/>
                <a:gd name="T12" fmla="*/ 9 w 28"/>
                <a:gd name="T13" fmla="*/ 20 h 21"/>
                <a:gd name="T14" fmla="*/ 6 w 28"/>
                <a:gd name="T1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1">
                  <a:moveTo>
                    <a:pt x="6" y="21"/>
                  </a:moveTo>
                  <a:cubicBezTo>
                    <a:pt x="4" y="21"/>
                    <a:pt x="3" y="20"/>
                    <a:pt x="2" y="18"/>
                  </a:cubicBezTo>
                  <a:cubicBezTo>
                    <a:pt x="0" y="16"/>
                    <a:pt x="1" y="12"/>
                    <a:pt x="4" y="11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22" y="0"/>
                    <a:pt x="25" y="1"/>
                    <a:pt x="27" y="4"/>
                  </a:cubicBezTo>
                  <a:cubicBezTo>
                    <a:pt x="28" y="6"/>
                    <a:pt x="27" y="10"/>
                    <a:pt x="25" y="11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8" y="21"/>
                    <a:pt x="7" y="21"/>
                    <a:pt x="6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01" name="Freeform 841"/>
            <p:cNvSpPr/>
            <p:nvPr/>
          </p:nvSpPr>
          <p:spPr bwMode="auto">
            <a:xfrm>
              <a:off x="5286587" y="5750942"/>
              <a:ext cx="72647" cy="53130"/>
            </a:xfrm>
            <a:custGeom>
              <a:avLst/>
              <a:gdLst>
                <a:gd name="T0" fmla="*/ 21 w 28"/>
                <a:gd name="T1" fmla="*/ 21 h 21"/>
                <a:gd name="T2" fmla="*/ 19 w 28"/>
                <a:gd name="T3" fmla="*/ 20 h 21"/>
                <a:gd name="T4" fmla="*/ 3 w 28"/>
                <a:gd name="T5" fmla="*/ 11 h 21"/>
                <a:gd name="T6" fmla="*/ 1 w 28"/>
                <a:gd name="T7" fmla="*/ 4 h 21"/>
                <a:gd name="T8" fmla="*/ 9 w 28"/>
                <a:gd name="T9" fmla="*/ 2 h 21"/>
                <a:gd name="T10" fmla="*/ 24 w 28"/>
                <a:gd name="T11" fmla="*/ 11 h 21"/>
                <a:gd name="T12" fmla="*/ 26 w 28"/>
                <a:gd name="T13" fmla="*/ 18 h 21"/>
                <a:gd name="T14" fmla="*/ 21 w 28"/>
                <a:gd name="T1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1">
                  <a:moveTo>
                    <a:pt x="21" y="21"/>
                  </a:moveTo>
                  <a:cubicBezTo>
                    <a:pt x="21" y="21"/>
                    <a:pt x="20" y="21"/>
                    <a:pt x="19" y="20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1" y="10"/>
                    <a:pt x="0" y="6"/>
                    <a:pt x="1" y="4"/>
                  </a:cubicBezTo>
                  <a:cubicBezTo>
                    <a:pt x="3" y="1"/>
                    <a:pt x="6" y="0"/>
                    <a:pt x="9" y="2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7" y="12"/>
                    <a:pt x="28" y="15"/>
                    <a:pt x="26" y="18"/>
                  </a:cubicBezTo>
                  <a:cubicBezTo>
                    <a:pt x="25" y="20"/>
                    <a:pt x="23" y="21"/>
                    <a:pt x="21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02" name="Freeform 842"/>
            <p:cNvSpPr/>
            <p:nvPr/>
          </p:nvSpPr>
          <p:spPr bwMode="auto">
            <a:xfrm>
              <a:off x="5318031" y="5660946"/>
              <a:ext cx="73731" cy="28191"/>
            </a:xfrm>
            <a:custGeom>
              <a:avLst/>
              <a:gdLst>
                <a:gd name="T0" fmla="*/ 23 w 29"/>
                <a:gd name="T1" fmla="*/ 11 h 11"/>
                <a:gd name="T2" fmla="*/ 5 w 29"/>
                <a:gd name="T3" fmla="*/ 11 h 11"/>
                <a:gd name="T4" fmla="*/ 0 w 29"/>
                <a:gd name="T5" fmla="*/ 5 h 11"/>
                <a:gd name="T6" fmla="*/ 5 w 29"/>
                <a:gd name="T7" fmla="*/ 0 h 11"/>
                <a:gd name="T8" fmla="*/ 23 w 29"/>
                <a:gd name="T9" fmla="*/ 0 h 11"/>
                <a:gd name="T10" fmla="*/ 29 w 29"/>
                <a:gd name="T11" fmla="*/ 5 h 11"/>
                <a:gd name="T12" fmla="*/ 23 w 29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11">
                  <a:moveTo>
                    <a:pt x="23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6" y="0"/>
                    <a:pt x="29" y="2"/>
                    <a:pt x="29" y="5"/>
                  </a:cubicBezTo>
                  <a:cubicBezTo>
                    <a:pt x="29" y="8"/>
                    <a:pt x="26" y="11"/>
                    <a:pt x="23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03" name="Freeform 843"/>
            <p:cNvSpPr/>
            <p:nvPr/>
          </p:nvSpPr>
          <p:spPr bwMode="auto">
            <a:xfrm>
              <a:off x="5292008" y="5540591"/>
              <a:ext cx="74816" cy="54214"/>
            </a:xfrm>
            <a:custGeom>
              <a:avLst/>
              <a:gdLst>
                <a:gd name="T0" fmla="*/ 7 w 29"/>
                <a:gd name="T1" fmla="*/ 21 h 21"/>
                <a:gd name="T2" fmla="*/ 2 w 29"/>
                <a:gd name="T3" fmla="*/ 18 h 21"/>
                <a:gd name="T4" fmla="*/ 4 w 29"/>
                <a:gd name="T5" fmla="*/ 10 h 21"/>
                <a:gd name="T6" fmla="*/ 20 w 29"/>
                <a:gd name="T7" fmla="*/ 1 h 21"/>
                <a:gd name="T8" fmla="*/ 27 w 29"/>
                <a:gd name="T9" fmla="*/ 3 h 21"/>
                <a:gd name="T10" fmla="*/ 25 w 29"/>
                <a:gd name="T11" fmla="*/ 11 h 21"/>
                <a:gd name="T12" fmla="*/ 10 w 29"/>
                <a:gd name="T13" fmla="*/ 20 h 21"/>
                <a:gd name="T14" fmla="*/ 7 w 29"/>
                <a:gd name="T1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21">
                  <a:moveTo>
                    <a:pt x="7" y="21"/>
                  </a:moveTo>
                  <a:cubicBezTo>
                    <a:pt x="5" y="21"/>
                    <a:pt x="3" y="20"/>
                    <a:pt x="2" y="18"/>
                  </a:cubicBezTo>
                  <a:cubicBezTo>
                    <a:pt x="0" y="15"/>
                    <a:pt x="1" y="12"/>
                    <a:pt x="4" y="10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2" y="0"/>
                    <a:pt x="26" y="1"/>
                    <a:pt x="27" y="3"/>
                  </a:cubicBezTo>
                  <a:cubicBezTo>
                    <a:pt x="29" y="6"/>
                    <a:pt x="28" y="9"/>
                    <a:pt x="25" y="11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9" y="20"/>
                    <a:pt x="8" y="21"/>
                    <a:pt x="7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04" name="Freeform 844"/>
            <p:cNvSpPr/>
            <p:nvPr/>
          </p:nvSpPr>
          <p:spPr bwMode="auto">
            <a:xfrm>
              <a:off x="5228036" y="5450595"/>
              <a:ext cx="54214" cy="71563"/>
            </a:xfrm>
            <a:custGeom>
              <a:avLst/>
              <a:gdLst>
                <a:gd name="T0" fmla="*/ 6 w 21"/>
                <a:gd name="T1" fmla="*/ 28 h 28"/>
                <a:gd name="T2" fmla="*/ 3 w 21"/>
                <a:gd name="T3" fmla="*/ 27 h 28"/>
                <a:gd name="T4" fmla="*/ 1 w 21"/>
                <a:gd name="T5" fmla="*/ 19 h 28"/>
                <a:gd name="T6" fmla="*/ 10 w 21"/>
                <a:gd name="T7" fmla="*/ 4 h 28"/>
                <a:gd name="T8" fmla="*/ 18 w 21"/>
                <a:gd name="T9" fmla="*/ 2 h 28"/>
                <a:gd name="T10" fmla="*/ 20 w 21"/>
                <a:gd name="T11" fmla="*/ 9 h 28"/>
                <a:gd name="T12" fmla="*/ 11 w 21"/>
                <a:gd name="T13" fmla="*/ 25 h 28"/>
                <a:gd name="T14" fmla="*/ 6 w 21"/>
                <a:gd name="T1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28">
                  <a:moveTo>
                    <a:pt x="6" y="28"/>
                  </a:moveTo>
                  <a:cubicBezTo>
                    <a:pt x="5" y="28"/>
                    <a:pt x="4" y="27"/>
                    <a:pt x="3" y="27"/>
                  </a:cubicBezTo>
                  <a:cubicBezTo>
                    <a:pt x="1" y="25"/>
                    <a:pt x="0" y="22"/>
                    <a:pt x="1" y="19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2" y="1"/>
                    <a:pt x="15" y="0"/>
                    <a:pt x="18" y="2"/>
                  </a:cubicBezTo>
                  <a:cubicBezTo>
                    <a:pt x="20" y="3"/>
                    <a:pt x="21" y="7"/>
                    <a:pt x="20" y="9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0" y="27"/>
                    <a:pt x="8" y="28"/>
                    <a:pt x="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05" name="Freeform 845"/>
            <p:cNvSpPr>
              <a:spLocks noEditPoints="1"/>
            </p:cNvSpPr>
            <p:nvPr/>
          </p:nvSpPr>
          <p:spPr bwMode="auto">
            <a:xfrm>
              <a:off x="5010094" y="5535169"/>
              <a:ext cx="264565" cy="320948"/>
            </a:xfrm>
            <a:custGeom>
              <a:avLst/>
              <a:gdLst>
                <a:gd name="T0" fmla="*/ 52 w 103"/>
                <a:gd name="T1" fmla="*/ 0 h 125"/>
                <a:gd name="T2" fmla="*/ 0 w 103"/>
                <a:gd name="T3" fmla="*/ 57 h 125"/>
                <a:gd name="T4" fmla="*/ 24 w 103"/>
                <a:gd name="T5" fmla="*/ 125 h 125"/>
                <a:gd name="T6" fmla="*/ 55 w 103"/>
                <a:gd name="T7" fmla="*/ 125 h 125"/>
                <a:gd name="T8" fmla="*/ 82 w 103"/>
                <a:gd name="T9" fmla="*/ 103 h 125"/>
                <a:gd name="T10" fmla="*/ 103 w 103"/>
                <a:gd name="T11" fmla="*/ 52 h 125"/>
                <a:gd name="T12" fmla="*/ 45 w 103"/>
                <a:gd name="T13" fmla="*/ 92 h 125"/>
                <a:gd name="T14" fmla="*/ 35 w 103"/>
                <a:gd name="T15" fmla="*/ 71 h 125"/>
                <a:gd name="T16" fmla="*/ 42 w 103"/>
                <a:gd name="T17" fmla="*/ 68 h 125"/>
                <a:gd name="T18" fmla="*/ 56 w 103"/>
                <a:gd name="T19" fmla="*/ 67 h 125"/>
                <a:gd name="T20" fmla="*/ 62 w 103"/>
                <a:gd name="T21" fmla="*/ 72 h 125"/>
                <a:gd name="T22" fmla="*/ 65 w 103"/>
                <a:gd name="T23" fmla="*/ 71 h 125"/>
                <a:gd name="T24" fmla="*/ 55 w 103"/>
                <a:gd name="T25" fmla="*/ 92 h 125"/>
                <a:gd name="T26" fmla="*/ 45 w 103"/>
                <a:gd name="T27" fmla="*/ 117 h 125"/>
                <a:gd name="T28" fmla="*/ 43 w 103"/>
                <a:gd name="T29" fmla="*/ 56 h 125"/>
                <a:gd name="T30" fmla="*/ 44 w 103"/>
                <a:gd name="T31" fmla="*/ 57 h 125"/>
                <a:gd name="T32" fmla="*/ 42 w 103"/>
                <a:gd name="T33" fmla="*/ 56 h 125"/>
                <a:gd name="T34" fmla="*/ 58 w 103"/>
                <a:gd name="T35" fmla="*/ 54 h 125"/>
                <a:gd name="T36" fmla="*/ 59 w 103"/>
                <a:gd name="T37" fmla="*/ 55 h 125"/>
                <a:gd name="T38" fmla="*/ 57 w 103"/>
                <a:gd name="T39" fmla="*/ 55 h 125"/>
                <a:gd name="T40" fmla="*/ 93 w 103"/>
                <a:gd name="T41" fmla="*/ 60 h 125"/>
                <a:gd name="T42" fmla="*/ 75 w 103"/>
                <a:gd name="T43" fmla="*/ 97 h 125"/>
                <a:gd name="T44" fmla="*/ 61 w 103"/>
                <a:gd name="T45" fmla="*/ 117 h 125"/>
                <a:gd name="T46" fmla="*/ 73 w 103"/>
                <a:gd name="T47" fmla="*/ 70 h 125"/>
                <a:gd name="T48" fmla="*/ 67 w 103"/>
                <a:gd name="T49" fmla="*/ 67 h 125"/>
                <a:gd name="T50" fmla="*/ 59 w 103"/>
                <a:gd name="T51" fmla="*/ 67 h 125"/>
                <a:gd name="T52" fmla="*/ 58 w 103"/>
                <a:gd name="T53" fmla="*/ 65 h 125"/>
                <a:gd name="T54" fmla="*/ 58 w 103"/>
                <a:gd name="T55" fmla="*/ 51 h 125"/>
                <a:gd name="T56" fmla="*/ 55 w 103"/>
                <a:gd name="T57" fmla="*/ 64 h 125"/>
                <a:gd name="T58" fmla="*/ 44 w 103"/>
                <a:gd name="T59" fmla="*/ 65 h 125"/>
                <a:gd name="T60" fmla="*/ 44 w 103"/>
                <a:gd name="T61" fmla="*/ 53 h 125"/>
                <a:gd name="T62" fmla="*/ 39 w 103"/>
                <a:gd name="T63" fmla="*/ 63 h 125"/>
                <a:gd name="T64" fmla="*/ 36 w 103"/>
                <a:gd name="T65" fmla="*/ 67 h 125"/>
                <a:gd name="T66" fmla="*/ 33 w 103"/>
                <a:gd name="T67" fmla="*/ 67 h 125"/>
                <a:gd name="T68" fmla="*/ 29 w 103"/>
                <a:gd name="T69" fmla="*/ 65 h 125"/>
                <a:gd name="T70" fmla="*/ 29 w 103"/>
                <a:gd name="T71" fmla="*/ 66 h 125"/>
                <a:gd name="T72" fmla="*/ 29 w 103"/>
                <a:gd name="T73" fmla="*/ 66 h 125"/>
                <a:gd name="T74" fmla="*/ 39 w 103"/>
                <a:gd name="T75" fmla="*/ 93 h 125"/>
                <a:gd name="T76" fmla="*/ 33 w 103"/>
                <a:gd name="T77" fmla="*/ 117 h 125"/>
                <a:gd name="T78" fmla="*/ 9 w 103"/>
                <a:gd name="T79" fmla="*/ 60 h 125"/>
                <a:gd name="T80" fmla="*/ 9 w 103"/>
                <a:gd name="T81" fmla="*/ 54 h 125"/>
                <a:gd name="T82" fmla="*/ 52 w 103"/>
                <a:gd name="T83" fmla="*/ 9 h 125"/>
                <a:gd name="T84" fmla="*/ 94 w 103"/>
                <a:gd name="T85" fmla="*/ 54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3" h="125">
                  <a:moveTo>
                    <a:pt x="103" y="52"/>
                  </a:moveTo>
                  <a:cubicBezTo>
                    <a:pt x="103" y="23"/>
                    <a:pt x="80" y="0"/>
                    <a:pt x="52" y="0"/>
                  </a:cubicBezTo>
                  <a:cubicBezTo>
                    <a:pt x="23" y="0"/>
                    <a:pt x="0" y="23"/>
                    <a:pt x="0" y="52"/>
                  </a:cubicBezTo>
                  <a:cubicBezTo>
                    <a:pt x="0" y="54"/>
                    <a:pt x="0" y="55"/>
                    <a:pt x="0" y="57"/>
                  </a:cubicBezTo>
                  <a:cubicBezTo>
                    <a:pt x="0" y="58"/>
                    <a:pt x="1" y="78"/>
                    <a:pt x="21" y="103"/>
                  </a:cubicBezTo>
                  <a:cubicBezTo>
                    <a:pt x="26" y="110"/>
                    <a:pt x="24" y="125"/>
                    <a:pt x="24" y="125"/>
                  </a:cubicBezTo>
                  <a:cubicBezTo>
                    <a:pt x="32" y="125"/>
                    <a:pt x="40" y="125"/>
                    <a:pt x="48" y="125"/>
                  </a:cubicBezTo>
                  <a:cubicBezTo>
                    <a:pt x="50" y="125"/>
                    <a:pt x="53" y="125"/>
                    <a:pt x="55" y="125"/>
                  </a:cubicBezTo>
                  <a:cubicBezTo>
                    <a:pt x="63" y="125"/>
                    <a:pt x="71" y="125"/>
                    <a:pt x="79" y="125"/>
                  </a:cubicBezTo>
                  <a:cubicBezTo>
                    <a:pt x="79" y="125"/>
                    <a:pt x="77" y="110"/>
                    <a:pt x="82" y="103"/>
                  </a:cubicBezTo>
                  <a:cubicBezTo>
                    <a:pt x="102" y="78"/>
                    <a:pt x="103" y="58"/>
                    <a:pt x="103" y="57"/>
                  </a:cubicBezTo>
                  <a:cubicBezTo>
                    <a:pt x="103" y="55"/>
                    <a:pt x="103" y="54"/>
                    <a:pt x="103" y="52"/>
                  </a:cubicBezTo>
                  <a:close/>
                  <a:moveTo>
                    <a:pt x="45" y="117"/>
                  </a:moveTo>
                  <a:cubicBezTo>
                    <a:pt x="45" y="92"/>
                    <a:pt x="45" y="92"/>
                    <a:pt x="45" y="92"/>
                  </a:cubicBezTo>
                  <a:cubicBezTo>
                    <a:pt x="45" y="91"/>
                    <a:pt x="45" y="91"/>
                    <a:pt x="45" y="90"/>
                  </a:cubicBezTo>
                  <a:cubicBezTo>
                    <a:pt x="35" y="71"/>
                    <a:pt x="35" y="71"/>
                    <a:pt x="35" y="71"/>
                  </a:cubicBezTo>
                  <a:cubicBezTo>
                    <a:pt x="36" y="71"/>
                    <a:pt x="36" y="71"/>
                    <a:pt x="37" y="70"/>
                  </a:cubicBezTo>
                  <a:cubicBezTo>
                    <a:pt x="39" y="70"/>
                    <a:pt x="40" y="69"/>
                    <a:pt x="42" y="68"/>
                  </a:cubicBezTo>
                  <a:cubicBezTo>
                    <a:pt x="43" y="70"/>
                    <a:pt x="45" y="71"/>
                    <a:pt x="47" y="71"/>
                  </a:cubicBezTo>
                  <a:cubicBezTo>
                    <a:pt x="50" y="72"/>
                    <a:pt x="53" y="70"/>
                    <a:pt x="56" y="67"/>
                  </a:cubicBezTo>
                  <a:cubicBezTo>
                    <a:pt x="56" y="68"/>
                    <a:pt x="57" y="68"/>
                    <a:pt x="57" y="68"/>
                  </a:cubicBezTo>
                  <a:cubicBezTo>
                    <a:pt x="58" y="71"/>
                    <a:pt x="60" y="72"/>
                    <a:pt x="62" y="72"/>
                  </a:cubicBezTo>
                  <a:cubicBezTo>
                    <a:pt x="62" y="72"/>
                    <a:pt x="63" y="72"/>
                    <a:pt x="63" y="72"/>
                  </a:cubicBezTo>
                  <a:cubicBezTo>
                    <a:pt x="63" y="72"/>
                    <a:pt x="64" y="71"/>
                    <a:pt x="65" y="71"/>
                  </a:cubicBezTo>
                  <a:cubicBezTo>
                    <a:pt x="55" y="90"/>
                    <a:pt x="55" y="90"/>
                    <a:pt x="55" y="90"/>
                  </a:cubicBezTo>
                  <a:cubicBezTo>
                    <a:pt x="55" y="91"/>
                    <a:pt x="55" y="91"/>
                    <a:pt x="55" y="92"/>
                  </a:cubicBezTo>
                  <a:cubicBezTo>
                    <a:pt x="55" y="117"/>
                    <a:pt x="55" y="117"/>
                    <a:pt x="55" y="117"/>
                  </a:cubicBezTo>
                  <a:lnTo>
                    <a:pt x="45" y="117"/>
                  </a:lnTo>
                  <a:close/>
                  <a:moveTo>
                    <a:pt x="42" y="56"/>
                  </a:moveTo>
                  <a:cubicBezTo>
                    <a:pt x="42" y="56"/>
                    <a:pt x="43" y="56"/>
                    <a:pt x="43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4" y="56"/>
                    <a:pt x="44" y="57"/>
                    <a:pt x="44" y="57"/>
                  </a:cubicBezTo>
                  <a:cubicBezTo>
                    <a:pt x="44" y="59"/>
                    <a:pt x="44" y="60"/>
                    <a:pt x="42" y="62"/>
                  </a:cubicBezTo>
                  <a:cubicBezTo>
                    <a:pt x="41" y="59"/>
                    <a:pt x="42" y="57"/>
                    <a:pt x="42" y="56"/>
                  </a:cubicBezTo>
                  <a:close/>
                  <a:moveTo>
                    <a:pt x="57" y="55"/>
                  </a:moveTo>
                  <a:cubicBezTo>
                    <a:pt x="58" y="54"/>
                    <a:pt x="58" y="54"/>
                    <a:pt x="58" y="54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59" y="54"/>
                    <a:pt x="59" y="55"/>
                    <a:pt x="59" y="55"/>
                  </a:cubicBezTo>
                  <a:cubicBezTo>
                    <a:pt x="59" y="55"/>
                    <a:pt x="59" y="58"/>
                    <a:pt x="57" y="61"/>
                  </a:cubicBezTo>
                  <a:cubicBezTo>
                    <a:pt x="57" y="59"/>
                    <a:pt x="57" y="56"/>
                    <a:pt x="57" y="55"/>
                  </a:cubicBezTo>
                  <a:close/>
                  <a:moveTo>
                    <a:pt x="94" y="54"/>
                  </a:moveTo>
                  <a:cubicBezTo>
                    <a:pt x="93" y="60"/>
                    <a:pt x="93" y="60"/>
                    <a:pt x="93" y="60"/>
                  </a:cubicBezTo>
                  <a:cubicBezTo>
                    <a:pt x="94" y="60"/>
                    <a:pt x="94" y="60"/>
                    <a:pt x="94" y="60"/>
                  </a:cubicBezTo>
                  <a:cubicBezTo>
                    <a:pt x="93" y="66"/>
                    <a:pt x="89" y="80"/>
                    <a:pt x="75" y="97"/>
                  </a:cubicBezTo>
                  <a:cubicBezTo>
                    <a:pt x="71" y="103"/>
                    <a:pt x="70" y="110"/>
                    <a:pt x="70" y="117"/>
                  </a:cubicBezTo>
                  <a:cubicBezTo>
                    <a:pt x="61" y="117"/>
                    <a:pt x="61" y="117"/>
                    <a:pt x="61" y="117"/>
                  </a:cubicBezTo>
                  <a:cubicBezTo>
                    <a:pt x="61" y="93"/>
                    <a:pt x="61" y="93"/>
                    <a:pt x="61" y="93"/>
                  </a:cubicBezTo>
                  <a:cubicBezTo>
                    <a:pt x="73" y="70"/>
                    <a:pt x="73" y="70"/>
                    <a:pt x="73" y="70"/>
                  </a:cubicBezTo>
                  <a:cubicBezTo>
                    <a:pt x="73" y="68"/>
                    <a:pt x="73" y="66"/>
                    <a:pt x="71" y="65"/>
                  </a:cubicBezTo>
                  <a:cubicBezTo>
                    <a:pt x="70" y="65"/>
                    <a:pt x="68" y="65"/>
                    <a:pt x="67" y="67"/>
                  </a:cubicBezTo>
                  <a:cubicBezTo>
                    <a:pt x="66" y="67"/>
                    <a:pt x="64" y="68"/>
                    <a:pt x="62" y="68"/>
                  </a:cubicBezTo>
                  <a:cubicBezTo>
                    <a:pt x="61" y="69"/>
                    <a:pt x="60" y="68"/>
                    <a:pt x="59" y="67"/>
                  </a:cubicBezTo>
                  <a:cubicBezTo>
                    <a:pt x="59" y="66"/>
                    <a:pt x="59" y="65"/>
                    <a:pt x="58" y="65"/>
                  </a:cubicBezTo>
                  <a:cubicBezTo>
                    <a:pt x="58" y="65"/>
                    <a:pt x="58" y="65"/>
                    <a:pt x="58" y="65"/>
                  </a:cubicBezTo>
                  <a:cubicBezTo>
                    <a:pt x="61" y="61"/>
                    <a:pt x="63" y="56"/>
                    <a:pt x="61" y="53"/>
                  </a:cubicBezTo>
                  <a:cubicBezTo>
                    <a:pt x="61" y="52"/>
                    <a:pt x="60" y="51"/>
                    <a:pt x="58" y="51"/>
                  </a:cubicBezTo>
                  <a:cubicBezTo>
                    <a:pt x="56" y="51"/>
                    <a:pt x="55" y="52"/>
                    <a:pt x="54" y="54"/>
                  </a:cubicBezTo>
                  <a:cubicBezTo>
                    <a:pt x="53" y="56"/>
                    <a:pt x="53" y="61"/>
                    <a:pt x="55" y="64"/>
                  </a:cubicBezTo>
                  <a:cubicBezTo>
                    <a:pt x="53" y="66"/>
                    <a:pt x="50" y="68"/>
                    <a:pt x="48" y="68"/>
                  </a:cubicBezTo>
                  <a:cubicBezTo>
                    <a:pt x="46" y="68"/>
                    <a:pt x="45" y="67"/>
                    <a:pt x="44" y="65"/>
                  </a:cubicBezTo>
                  <a:cubicBezTo>
                    <a:pt x="46" y="63"/>
                    <a:pt x="47" y="60"/>
                    <a:pt x="47" y="57"/>
                  </a:cubicBezTo>
                  <a:cubicBezTo>
                    <a:pt x="47" y="55"/>
                    <a:pt x="46" y="53"/>
                    <a:pt x="44" y="53"/>
                  </a:cubicBezTo>
                  <a:cubicBezTo>
                    <a:pt x="42" y="52"/>
                    <a:pt x="41" y="53"/>
                    <a:pt x="40" y="54"/>
                  </a:cubicBezTo>
                  <a:cubicBezTo>
                    <a:pt x="38" y="56"/>
                    <a:pt x="38" y="60"/>
                    <a:pt x="39" y="63"/>
                  </a:cubicBezTo>
                  <a:cubicBezTo>
                    <a:pt x="40" y="64"/>
                    <a:pt x="40" y="64"/>
                    <a:pt x="40" y="65"/>
                  </a:cubicBezTo>
                  <a:cubicBezTo>
                    <a:pt x="39" y="66"/>
                    <a:pt x="38" y="67"/>
                    <a:pt x="36" y="67"/>
                  </a:cubicBezTo>
                  <a:cubicBezTo>
                    <a:pt x="35" y="68"/>
                    <a:pt x="34" y="68"/>
                    <a:pt x="34" y="68"/>
                  </a:cubicBezTo>
                  <a:cubicBezTo>
                    <a:pt x="33" y="67"/>
                    <a:pt x="33" y="67"/>
                    <a:pt x="33" y="67"/>
                  </a:cubicBezTo>
                  <a:cubicBezTo>
                    <a:pt x="33" y="66"/>
                    <a:pt x="31" y="65"/>
                    <a:pt x="30" y="65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29" y="66"/>
                    <a:pt x="29" y="66"/>
                    <a:pt x="29" y="66"/>
                  </a:cubicBezTo>
                  <a:cubicBezTo>
                    <a:pt x="29" y="66"/>
                    <a:pt x="29" y="66"/>
                    <a:pt x="29" y="66"/>
                  </a:cubicBezTo>
                  <a:cubicBezTo>
                    <a:pt x="29" y="66"/>
                    <a:pt x="29" y="66"/>
                    <a:pt x="29" y="66"/>
                  </a:cubicBezTo>
                  <a:cubicBezTo>
                    <a:pt x="27" y="67"/>
                    <a:pt x="27" y="68"/>
                    <a:pt x="28" y="70"/>
                  </a:cubicBezTo>
                  <a:cubicBezTo>
                    <a:pt x="39" y="93"/>
                    <a:pt x="39" y="93"/>
                    <a:pt x="39" y="93"/>
                  </a:cubicBezTo>
                  <a:cubicBezTo>
                    <a:pt x="39" y="117"/>
                    <a:pt x="39" y="117"/>
                    <a:pt x="39" y="117"/>
                  </a:cubicBezTo>
                  <a:cubicBezTo>
                    <a:pt x="33" y="117"/>
                    <a:pt x="33" y="117"/>
                    <a:pt x="33" y="117"/>
                  </a:cubicBezTo>
                  <a:cubicBezTo>
                    <a:pt x="33" y="110"/>
                    <a:pt x="32" y="103"/>
                    <a:pt x="28" y="97"/>
                  </a:cubicBezTo>
                  <a:cubicBezTo>
                    <a:pt x="14" y="80"/>
                    <a:pt x="10" y="66"/>
                    <a:pt x="9" y="60"/>
                  </a:cubicBezTo>
                  <a:cubicBezTo>
                    <a:pt x="10" y="60"/>
                    <a:pt x="10" y="60"/>
                    <a:pt x="10" y="60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9" y="53"/>
                    <a:pt x="9" y="53"/>
                    <a:pt x="9" y="52"/>
                  </a:cubicBezTo>
                  <a:cubicBezTo>
                    <a:pt x="9" y="28"/>
                    <a:pt x="28" y="9"/>
                    <a:pt x="52" y="9"/>
                  </a:cubicBezTo>
                  <a:cubicBezTo>
                    <a:pt x="75" y="9"/>
                    <a:pt x="94" y="28"/>
                    <a:pt x="94" y="52"/>
                  </a:cubicBezTo>
                  <a:cubicBezTo>
                    <a:pt x="94" y="53"/>
                    <a:pt x="94" y="53"/>
                    <a:pt x="94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06" name="Freeform 846"/>
            <p:cNvSpPr/>
            <p:nvPr/>
          </p:nvSpPr>
          <p:spPr bwMode="auto">
            <a:xfrm>
              <a:off x="5071899" y="5869129"/>
              <a:ext cx="140957" cy="79153"/>
            </a:xfrm>
            <a:custGeom>
              <a:avLst/>
              <a:gdLst>
                <a:gd name="T0" fmla="*/ 0 w 55"/>
                <a:gd name="T1" fmla="*/ 4 h 31"/>
                <a:gd name="T2" fmla="*/ 3 w 55"/>
                <a:gd name="T3" fmla="*/ 4 h 31"/>
                <a:gd name="T4" fmla="*/ 3 w 55"/>
                <a:gd name="T5" fmla="*/ 8 h 31"/>
                <a:gd name="T6" fmla="*/ 0 w 55"/>
                <a:gd name="T7" fmla="*/ 8 h 31"/>
                <a:gd name="T8" fmla="*/ 0 w 55"/>
                <a:gd name="T9" fmla="*/ 12 h 31"/>
                <a:gd name="T10" fmla="*/ 3 w 55"/>
                <a:gd name="T11" fmla="*/ 12 h 31"/>
                <a:gd name="T12" fmla="*/ 3 w 55"/>
                <a:gd name="T13" fmla="*/ 16 h 31"/>
                <a:gd name="T14" fmla="*/ 0 w 55"/>
                <a:gd name="T15" fmla="*/ 16 h 31"/>
                <a:gd name="T16" fmla="*/ 12 w 55"/>
                <a:gd name="T17" fmla="*/ 26 h 31"/>
                <a:gd name="T18" fmla="*/ 19 w 55"/>
                <a:gd name="T19" fmla="*/ 31 h 31"/>
                <a:gd name="T20" fmla="*/ 36 w 55"/>
                <a:gd name="T21" fmla="*/ 31 h 31"/>
                <a:gd name="T22" fmla="*/ 43 w 55"/>
                <a:gd name="T23" fmla="*/ 26 h 31"/>
                <a:gd name="T24" fmla="*/ 55 w 55"/>
                <a:gd name="T25" fmla="*/ 16 h 31"/>
                <a:gd name="T26" fmla="*/ 53 w 55"/>
                <a:gd name="T27" fmla="*/ 16 h 31"/>
                <a:gd name="T28" fmla="*/ 53 w 55"/>
                <a:gd name="T29" fmla="*/ 12 h 31"/>
                <a:gd name="T30" fmla="*/ 55 w 55"/>
                <a:gd name="T31" fmla="*/ 12 h 31"/>
                <a:gd name="T32" fmla="*/ 55 w 55"/>
                <a:gd name="T33" fmla="*/ 8 h 31"/>
                <a:gd name="T34" fmla="*/ 53 w 55"/>
                <a:gd name="T35" fmla="*/ 8 h 31"/>
                <a:gd name="T36" fmla="*/ 53 w 55"/>
                <a:gd name="T37" fmla="*/ 4 h 31"/>
                <a:gd name="T38" fmla="*/ 55 w 55"/>
                <a:gd name="T39" fmla="*/ 4 h 31"/>
                <a:gd name="T40" fmla="*/ 55 w 55"/>
                <a:gd name="T41" fmla="*/ 0 h 31"/>
                <a:gd name="T42" fmla="*/ 0 w 55"/>
                <a:gd name="T43" fmla="*/ 0 h 31"/>
                <a:gd name="T44" fmla="*/ 0 w 55"/>
                <a:gd name="T45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5" h="31">
                  <a:moveTo>
                    <a:pt x="0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21"/>
                    <a:pt x="6" y="26"/>
                    <a:pt x="12" y="26"/>
                  </a:cubicBezTo>
                  <a:cubicBezTo>
                    <a:pt x="13" y="29"/>
                    <a:pt x="16" y="31"/>
                    <a:pt x="19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9" y="31"/>
                    <a:pt x="42" y="29"/>
                    <a:pt x="43" y="26"/>
                  </a:cubicBezTo>
                  <a:cubicBezTo>
                    <a:pt x="49" y="26"/>
                    <a:pt x="54" y="21"/>
                    <a:pt x="55" y="16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5" y="12"/>
                    <a:pt x="55" y="12"/>
                    <a:pt x="55" y="12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</p:grpSp>
      <p:grpSp>
        <p:nvGrpSpPr>
          <p:cNvPr id="107" name="组合 106"/>
          <p:cNvGrpSpPr/>
          <p:nvPr/>
        </p:nvGrpSpPr>
        <p:grpSpPr>
          <a:xfrm>
            <a:off x="6777513" y="3137368"/>
            <a:ext cx="306468" cy="292354"/>
            <a:chOff x="8145843" y="5425657"/>
            <a:chExt cx="494435" cy="471664"/>
          </a:xfrm>
          <a:solidFill>
            <a:srgbClr val="0070C0"/>
          </a:solidFill>
        </p:grpSpPr>
        <p:sp>
          <p:nvSpPr>
            <p:cNvPr id="108" name="Freeform 850"/>
            <p:cNvSpPr/>
            <p:nvPr/>
          </p:nvSpPr>
          <p:spPr bwMode="auto">
            <a:xfrm>
              <a:off x="8294391" y="5425657"/>
              <a:ext cx="89996" cy="101923"/>
            </a:xfrm>
            <a:custGeom>
              <a:avLst/>
              <a:gdLst>
                <a:gd name="T0" fmla="*/ 9 w 35"/>
                <a:gd name="T1" fmla="*/ 35 h 40"/>
                <a:gd name="T2" fmla="*/ 5 w 35"/>
                <a:gd name="T3" fmla="*/ 13 h 40"/>
                <a:gd name="T4" fmla="*/ 27 w 35"/>
                <a:gd name="T5" fmla="*/ 4 h 40"/>
                <a:gd name="T6" fmla="*/ 30 w 35"/>
                <a:gd name="T7" fmla="*/ 27 h 40"/>
                <a:gd name="T8" fmla="*/ 9 w 35"/>
                <a:gd name="T9" fmla="*/ 3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40">
                  <a:moveTo>
                    <a:pt x="9" y="35"/>
                  </a:moveTo>
                  <a:cubicBezTo>
                    <a:pt x="2" y="31"/>
                    <a:pt x="0" y="21"/>
                    <a:pt x="5" y="13"/>
                  </a:cubicBezTo>
                  <a:cubicBezTo>
                    <a:pt x="10" y="4"/>
                    <a:pt x="20" y="0"/>
                    <a:pt x="27" y="4"/>
                  </a:cubicBezTo>
                  <a:cubicBezTo>
                    <a:pt x="34" y="8"/>
                    <a:pt x="35" y="19"/>
                    <a:pt x="30" y="27"/>
                  </a:cubicBezTo>
                  <a:cubicBezTo>
                    <a:pt x="25" y="36"/>
                    <a:pt x="16" y="40"/>
                    <a:pt x="9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09" name="Freeform 851"/>
            <p:cNvSpPr/>
            <p:nvPr/>
          </p:nvSpPr>
          <p:spPr bwMode="auto">
            <a:xfrm>
              <a:off x="8145843" y="5499388"/>
              <a:ext cx="489012" cy="397933"/>
            </a:xfrm>
            <a:custGeom>
              <a:avLst/>
              <a:gdLst>
                <a:gd name="T0" fmla="*/ 3 w 191"/>
                <a:gd name="T1" fmla="*/ 12 h 155"/>
                <a:gd name="T2" fmla="*/ 4 w 191"/>
                <a:gd name="T3" fmla="*/ 12 h 155"/>
                <a:gd name="T4" fmla="*/ 10 w 191"/>
                <a:gd name="T5" fmla="*/ 10 h 155"/>
                <a:gd name="T6" fmla="*/ 35 w 191"/>
                <a:gd name="T7" fmla="*/ 1 h 155"/>
                <a:gd name="T8" fmla="*/ 58 w 191"/>
                <a:gd name="T9" fmla="*/ 6 h 155"/>
                <a:gd name="T10" fmla="*/ 52 w 191"/>
                <a:gd name="T11" fmla="*/ 9 h 155"/>
                <a:gd name="T12" fmla="*/ 50 w 191"/>
                <a:gd name="T13" fmla="*/ 19 h 155"/>
                <a:gd name="T14" fmla="*/ 60 w 191"/>
                <a:gd name="T15" fmla="*/ 14 h 155"/>
                <a:gd name="T16" fmla="*/ 64 w 191"/>
                <a:gd name="T17" fmla="*/ 7 h 155"/>
                <a:gd name="T18" fmla="*/ 65 w 191"/>
                <a:gd name="T19" fmla="*/ 15 h 155"/>
                <a:gd name="T20" fmla="*/ 53 w 191"/>
                <a:gd name="T21" fmla="*/ 41 h 155"/>
                <a:gd name="T22" fmla="*/ 65 w 191"/>
                <a:gd name="T23" fmla="*/ 20 h 155"/>
                <a:gd name="T24" fmla="*/ 70 w 191"/>
                <a:gd name="T25" fmla="*/ 19 h 155"/>
                <a:gd name="T26" fmla="*/ 75 w 191"/>
                <a:gd name="T27" fmla="*/ 50 h 155"/>
                <a:gd name="T28" fmla="*/ 95 w 191"/>
                <a:gd name="T29" fmla="*/ 63 h 155"/>
                <a:gd name="T30" fmla="*/ 130 w 191"/>
                <a:gd name="T31" fmla="*/ 35 h 155"/>
                <a:gd name="T32" fmla="*/ 191 w 191"/>
                <a:gd name="T33" fmla="*/ 79 h 155"/>
                <a:gd name="T34" fmla="*/ 183 w 191"/>
                <a:gd name="T35" fmla="*/ 81 h 155"/>
                <a:gd name="T36" fmla="*/ 92 w 191"/>
                <a:gd name="T37" fmla="*/ 81 h 155"/>
                <a:gd name="T38" fmla="*/ 77 w 191"/>
                <a:gd name="T39" fmla="*/ 79 h 155"/>
                <a:gd name="T40" fmla="*/ 71 w 191"/>
                <a:gd name="T41" fmla="*/ 71 h 155"/>
                <a:gd name="T42" fmla="*/ 61 w 191"/>
                <a:gd name="T43" fmla="*/ 63 h 155"/>
                <a:gd name="T44" fmla="*/ 61 w 191"/>
                <a:gd name="T45" fmla="*/ 63 h 155"/>
                <a:gd name="T46" fmla="*/ 61 w 191"/>
                <a:gd name="T47" fmla="*/ 63 h 155"/>
                <a:gd name="T48" fmla="*/ 57 w 191"/>
                <a:gd name="T49" fmla="*/ 57 h 155"/>
                <a:gd name="T50" fmla="*/ 57 w 191"/>
                <a:gd name="T51" fmla="*/ 55 h 155"/>
                <a:gd name="T52" fmla="*/ 56 w 191"/>
                <a:gd name="T53" fmla="*/ 50 h 155"/>
                <a:gd name="T54" fmla="*/ 60 w 191"/>
                <a:gd name="T55" fmla="*/ 94 h 155"/>
                <a:gd name="T56" fmla="*/ 46 w 191"/>
                <a:gd name="T57" fmla="*/ 155 h 155"/>
                <a:gd name="T58" fmla="*/ 41 w 191"/>
                <a:gd name="T59" fmla="*/ 105 h 155"/>
                <a:gd name="T60" fmla="*/ 40 w 191"/>
                <a:gd name="T61" fmla="*/ 104 h 155"/>
                <a:gd name="T62" fmla="*/ 32 w 191"/>
                <a:gd name="T63" fmla="*/ 87 h 155"/>
                <a:gd name="T64" fmla="*/ 5 w 191"/>
                <a:gd name="T65" fmla="*/ 152 h 155"/>
                <a:gd name="T66" fmla="*/ 2 w 191"/>
                <a:gd name="T67" fmla="*/ 66 h 155"/>
                <a:gd name="T68" fmla="*/ 15 w 191"/>
                <a:gd name="T69" fmla="*/ 40 h 155"/>
                <a:gd name="T70" fmla="*/ 1 w 191"/>
                <a:gd name="T71" fmla="*/ 29 h 155"/>
                <a:gd name="T72" fmla="*/ 0 w 191"/>
                <a:gd name="T73" fmla="*/ 28 h 155"/>
                <a:gd name="T74" fmla="*/ 3 w 191"/>
                <a:gd name="T75" fmla="*/ 12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91" h="155">
                  <a:moveTo>
                    <a:pt x="3" y="12"/>
                  </a:move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7" y="0"/>
                    <a:pt x="44" y="0"/>
                    <a:pt x="46" y="1"/>
                  </a:cubicBezTo>
                  <a:cubicBezTo>
                    <a:pt x="51" y="2"/>
                    <a:pt x="54" y="4"/>
                    <a:pt x="58" y="6"/>
                  </a:cubicBezTo>
                  <a:cubicBezTo>
                    <a:pt x="57" y="6"/>
                    <a:pt x="57" y="6"/>
                    <a:pt x="57" y="6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45" y="43"/>
                    <a:pt x="45" y="43"/>
                    <a:pt x="45" y="43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65" y="26"/>
                    <a:pt x="65" y="26"/>
                    <a:pt x="65" y="26"/>
                  </a:cubicBezTo>
                  <a:cubicBezTo>
                    <a:pt x="65" y="20"/>
                    <a:pt x="65" y="20"/>
                    <a:pt x="65" y="20"/>
                  </a:cubicBezTo>
                  <a:cubicBezTo>
                    <a:pt x="69" y="19"/>
                    <a:pt x="69" y="19"/>
                    <a:pt x="69" y="19"/>
                  </a:cubicBezTo>
                  <a:cubicBezTo>
                    <a:pt x="69" y="19"/>
                    <a:pt x="69" y="19"/>
                    <a:pt x="70" y="19"/>
                  </a:cubicBezTo>
                  <a:cubicBezTo>
                    <a:pt x="75" y="50"/>
                    <a:pt x="75" y="50"/>
                    <a:pt x="75" y="50"/>
                  </a:cubicBezTo>
                  <a:cubicBezTo>
                    <a:pt x="75" y="50"/>
                    <a:pt x="75" y="50"/>
                    <a:pt x="75" y="50"/>
                  </a:cubicBezTo>
                  <a:cubicBezTo>
                    <a:pt x="82" y="55"/>
                    <a:pt x="82" y="55"/>
                    <a:pt x="82" y="55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130" y="35"/>
                    <a:pt x="130" y="35"/>
                    <a:pt x="130" y="35"/>
                  </a:cubicBezTo>
                  <a:cubicBezTo>
                    <a:pt x="132" y="33"/>
                    <a:pt x="136" y="33"/>
                    <a:pt x="138" y="35"/>
                  </a:cubicBezTo>
                  <a:cubicBezTo>
                    <a:pt x="191" y="79"/>
                    <a:pt x="191" y="79"/>
                    <a:pt x="191" y="79"/>
                  </a:cubicBezTo>
                  <a:cubicBezTo>
                    <a:pt x="190" y="80"/>
                    <a:pt x="189" y="81"/>
                    <a:pt x="187" y="81"/>
                  </a:cubicBezTo>
                  <a:cubicBezTo>
                    <a:pt x="183" y="81"/>
                    <a:pt x="183" y="81"/>
                    <a:pt x="183" y="81"/>
                  </a:cubicBezTo>
                  <a:cubicBezTo>
                    <a:pt x="94" y="67"/>
                    <a:pt x="94" y="67"/>
                    <a:pt x="94" y="67"/>
                  </a:cubicBezTo>
                  <a:cubicBezTo>
                    <a:pt x="92" y="81"/>
                    <a:pt x="92" y="81"/>
                    <a:pt x="92" y="81"/>
                  </a:cubicBezTo>
                  <a:cubicBezTo>
                    <a:pt x="80" y="81"/>
                    <a:pt x="80" y="81"/>
                    <a:pt x="80" y="81"/>
                  </a:cubicBezTo>
                  <a:cubicBezTo>
                    <a:pt x="79" y="81"/>
                    <a:pt x="78" y="80"/>
                    <a:pt x="77" y="79"/>
                  </a:cubicBezTo>
                  <a:cubicBezTo>
                    <a:pt x="79" y="77"/>
                    <a:pt x="79" y="77"/>
                    <a:pt x="79" y="77"/>
                  </a:cubicBezTo>
                  <a:cubicBezTo>
                    <a:pt x="71" y="71"/>
                    <a:pt x="71" y="71"/>
                    <a:pt x="71" y="71"/>
                  </a:cubicBezTo>
                  <a:cubicBezTo>
                    <a:pt x="65" y="66"/>
                    <a:pt x="65" y="66"/>
                    <a:pt x="65" y="66"/>
                  </a:cubicBezTo>
                  <a:cubicBezTo>
                    <a:pt x="61" y="63"/>
                    <a:pt x="61" y="63"/>
                    <a:pt x="61" y="63"/>
                  </a:cubicBezTo>
                  <a:cubicBezTo>
                    <a:pt x="61" y="63"/>
                    <a:pt x="61" y="63"/>
                    <a:pt x="61" y="63"/>
                  </a:cubicBezTo>
                  <a:cubicBezTo>
                    <a:pt x="61" y="63"/>
                    <a:pt x="61" y="63"/>
                    <a:pt x="61" y="63"/>
                  </a:cubicBezTo>
                  <a:cubicBezTo>
                    <a:pt x="61" y="63"/>
                    <a:pt x="61" y="63"/>
                    <a:pt x="61" y="63"/>
                  </a:cubicBezTo>
                  <a:cubicBezTo>
                    <a:pt x="61" y="63"/>
                    <a:pt x="61" y="63"/>
                    <a:pt x="61" y="63"/>
                  </a:cubicBezTo>
                  <a:cubicBezTo>
                    <a:pt x="53" y="50"/>
                    <a:pt x="59" y="59"/>
                    <a:pt x="57" y="57"/>
                  </a:cubicBezTo>
                  <a:cubicBezTo>
                    <a:pt x="57" y="57"/>
                    <a:pt x="57" y="57"/>
                    <a:pt x="57" y="57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55"/>
                    <a:pt x="57" y="55"/>
                    <a:pt x="57" y="55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56" y="50"/>
                    <a:pt x="56" y="50"/>
                    <a:pt x="56" y="50"/>
                  </a:cubicBezTo>
                  <a:cubicBezTo>
                    <a:pt x="54" y="56"/>
                    <a:pt x="51" y="63"/>
                    <a:pt x="49" y="71"/>
                  </a:cubicBezTo>
                  <a:cubicBezTo>
                    <a:pt x="51" y="76"/>
                    <a:pt x="55" y="85"/>
                    <a:pt x="60" y="94"/>
                  </a:cubicBezTo>
                  <a:cubicBezTo>
                    <a:pt x="65" y="120"/>
                    <a:pt x="64" y="137"/>
                    <a:pt x="65" y="154"/>
                  </a:cubicBezTo>
                  <a:cubicBezTo>
                    <a:pt x="46" y="155"/>
                    <a:pt x="46" y="155"/>
                    <a:pt x="46" y="155"/>
                  </a:cubicBezTo>
                  <a:cubicBezTo>
                    <a:pt x="41" y="111"/>
                    <a:pt x="41" y="111"/>
                    <a:pt x="41" y="111"/>
                  </a:cubicBezTo>
                  <a:cubicBezTo>
                    <a:pt x="41" y="105"/>
                    <a:pt x="41" y="105"/>
                    <a:pt x="41" y="105"/>
                  </a:cubicBezTo>
                  <a:cubicBezTo>
                    <a:pt x="41" y="105"/>
                    <a:pt x="41" y="105"/>
                    <a:pt x="41" y="105"/>
                  </a:cubicBezTo>
                  <a:cubicBezTo>
                    <a:pt x="40" y="104"/>
                    <a:pt x="40" y="104"/>
                    <a:pt x="40" y="104"/>
                  </a:cubicBezTo>
                  <a:cubicBezTo>
                    <a:pt x="35" y="94"/>
                    <a:pt x="35" y="94"/>
                    <a:pt x="35" y="94"/>
                  </a:cubicBezTo>
                  <a:cubicBezTo>
                    <a:pt x="32" y="87"/>
                    <a:pt x="32" y="87"/>
                    <a:pt x="32" y="87"/>
                  </a:cubicBezTo>
                  <a:cubicBezTo>
                    <a:pt x="31" y="106"/>
                    <a:pt x="28" y="136"/>
                    <a:pt x="25" y="154"/>
                  </a:cubicBezTo>
                  <a:cubicBezTo>
                    <a:pt x="5" y="152"/>
                    <a:pt x="5" y="152"/>
                    <a:pt x="5" y="152"/>
                  </a:cubicBezTo>
                  <a:cubicBezTo>
                    <a:pt x="8" y="124"/>
                    <a:pt x="10" y="98"/>
                    <a:pt x="11" y="70"/>
                  </a:cubicBezTo>
                  <a:cubicBezTo>
                    <a:pt x="8" y="69"/>
                    <a:pt x="5" y="67"/>
                    <a:pt x="2" y="66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6" y="57"/>
                    <a:pt x="11" y="49"/>
                    <a:pt x="15" y="40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3" y="8"/>
                    <a:pt x="3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10" name="Freeform 852"/>
            <p:cNvSpPr>
              <a:spLocks noEditPoints="1"/>
            </p:cNvSpPr>
            <p:nvPr/>
          </p:nvSpPr>
          <p:spPr bwMode="auto">
            <a:xfrm>
              <a:off x="8337762" y="5711908"/>
              <a:ext cx="302516" cy="176739"/>
            </a:xfrm>
            <a:custGeom>
              <a:avLst/>
              <a:gdLst>
                <a:gd name="T0" fmla="*/ 63 w 118"/>
                <a:gd name="T1" fmla="*/ 46 h 69"/>
                <a:gd name="T2" fmla="*/ 118 w 118"/>
                <a:gd name="T3" fmla="*/ 0 h 69"/>
                <a:gd name="T4" fmla="*/ 118 w 118"/>
                <a:gd name="T5" fmla="*/ 63 h 69"/>
                <a:gd name="T6" fmla="*/ 112 w 118"/>
                <a:gd name="T7" fmla="*/ 69 h 69"/>
                <a:gd name="T8" fmla="*/ 5 w 118"/>
                <a:gd name="T9" fmla="*/ 69 h 69"/>
                <a:gd name="T10" fmla="*/ 0 w 118"/>
                <a:gd name="T11" fmla="*/ 63 h 69"/>
                <a:gd name="T12" fmla="*/ 0 w 118"/>
                <a:gd name="T13" fmla="*/ 0 h 69"/>
                <a:gd name="T14" fmla="*/ 55 w 118"/>
                <a:gd name="T15" fmla="*/ 46 h 69"/>
                <a:gd name="T16" fmla="*/ 63 w 118"/>
                <a:gd name="T17" fmla="*/ 46 h 69"/>
                <a:gd name="T18" fmla="*/ 84 w 118"/>
                <a:gd name="T19" fmla="*/ 39 h 69"/>
                <a:gd name="T20" fmla="*/ 110 w 118"/>
                <a:gd name="T21" fmla="*/ 64 h 69"/>
                <a:gd name="T22" fmla="*/ 111 w 118"/>
                <a:gd name="T23" fmla="*/ 64 h 69"/>
                <a:gd name="T24" fmla="*/ 113 w 118"/>
                <a:gd name="T25" fmla="*/ 64 h 69"/>
                <a:gd name="T26" fmla="*/ 113 w 118"/>
                <a:gd name="T27" fmla="*/ 61 h 69"/>
                <a:gd name="T28" fmla="*/ 87 w 118"/>
                <a:gd name="T29" fmla="*/ 36 h 69"/>
                <a:gd name="T30" fmla="*/ 84 w 118"/>
                <a:gd name="T31" fmla="*/ 37 h 69"/>
                <a:gd name="T32" fmla="*/ 84 w 118"/>
                <a:gd name="T33" fmla="*/ 39 h 69"/>
                <a:gd name="T34" fmla="*/ 34 w 118"/>
                <a:gd name="T35" fmla="*/ 37 h 69"/>
                <a:gd name="T36" fmla="*/ 31 w 118"/>
                <a:gd name="T37" fmla="*/ 36 h 69"/>
                <a:gd name="T38" fmla="*/ 5 w 118"/>
                <a:gd name="T39" fmla="*/ 61 h 69"/>
                <a:gd name="T40" fmla="*/ 5 w 118"/>
                <a:gd name="T41" fmla="*/ 64 h 69"/>
                <a:gd name="T42" fmla="*/ 6 w 118"/>
                <a:gd name="T43" fmla="*/ 64 h 69"/>
                <a:gd name="T44" fmla="*/ 8 w 118"/>
                <a:gd name="T45" fmla="*/ 64 h 69"/>
                <a:gd name="T46" fmla="*/ 34 w 118"/>
                <a:gd name="T47" fmla="*/ 39 h 69"/>
                <a:gd name="T48" fmla="*/ 34 w 118"/>
                <a:gd name="T49" fmla="*/ 3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8" h="69">
                  <a:moveTo>
                    <a:pt x="63" y="46"/>
                  </a:moveTo>
                  <a:cubicBezTo>
                    <a:pt x="118" y="0"/>
                    <a:pt x="118" y="0"/>
                    <a:pt x="118" y="0"/>
                  </a:cubicBezTo>
                  <a:cubicBezTo>
                    <a:pt x="118" y="63"/>
                    <a:pt x="118" y="63"/>
                    <a:pt x="118" y="63"/>
                  </a:cubicBezTo>
                  <a:cubicBezTo>
                    <a:pt x="118" y="66"/>
                    <a:pt x="116" y="69"/>
                    <a:pt x="112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2" y="69"/>
                    <a:pt x="0" y="66"/>
                    <a:pt x="0" y="6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5" y="46"/>
                    <a:pt x="55" y="46"/>
                    <a:pt x="55" y="46"/>
                  </a:cubicBezTo>
                  <a:cubicBezTo>
                    <a:pt x="57" y="47"/>
                    <a:pt x="61" y="47"/>
                    <a:pt x="63" y="46"/>
                  </a:cubicBezTo>
                  <a:close/>
                  <a:moveTo>
                    <a:pt x="84" y="39"/>
                  </a:moveTo>
                  <a:cubicBezTo>
                    <a:pt x="110" y="64"/>
                    <a:pt x="110" y="64"/>
                    <a:pt x="110" y="64"/>
                  </a:cubicBezTo>
                  <a:cubicBezTo>
                    <a:pt x="110" y="64"/>
                    <a:pt x="111" y="64"/>
                    <a:pt x="111" y="64"/>
                  </a:cubicBezTo>
                  <a:cubicBezTo>
                    <a:pt x="112" y="64"/>
                    <a:pt x="112" y="64"/>
                    <a:pt x="113" y="64"/>
                  </a:cubicBezTo>
                  <a:cubicBezTo>
                    <a:pt x="113" y="63"/>
                    <a:pt x="113" y="62"/>
                    <a:pt x="113" y="61"/>
                  </a:cubicBezTo>
                  <a:cubicBezTo>
                    <a:pt x="87" y="36"/>
                    <a:pt x="87" y="36"/>
                    <a:pt x="87" y="36"/>
                  </a:cubicBezTo>
                  <a:cubicBezTo>
                    <a:pt x="86" y="36"/>
                    <a:pt x="85" y="36"/>
                    <a:pt x="84" y="37"/>
                  </a:cubicBezTo>
                  <a:cubicBezTo>
                    <a:pt x="84" y="37"/>
                    <a:pt x="84" y="38"/>
                    <a:pt x="84" y="39"/>
                  </a:cubicBezTo>
                  <a:close/>
                  <a:moveTo>
                    <a:pt x="34" y="37"/>
                  </a:moveTo>
                  <a:cubicBezTo>
                    <a:pt x="33" y="36"/>
                    <a:pt x="32" y="36"/>
                    <a:pt x="31" y="36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4" y="62"/>
                    <a:pt x="4" y="63"/>
                    <a:pt x="5" y="64"/>
                  </a:cubicBezTo>
                  <a:cubicBezTo>
                    <a:pt x="5" y="64"/>
                    <a:pt x="6" y="64"/>
                    <a:pt x="6" y="64"/>
                  </a:cubicBezTo>
                  <a:cubicBezTo>
                    <a:pt x="7" y="64"/>
                    <a:pt x="7" y="64"/>
                    <a:pt x="8" y="64"/>
                  </a:cubicBezTo>
                  <a:cubicBezTo>
                    <a:pt x="34" y="39"/>
                    <a:pt x="34" y="39"/>
                    <a:pt x="34" y="39"/>
                  </a:cubicBezTo>
                  <a:cubicBezTo>
                    <a:pt x="34" y="38"/>
                    <a:pt x="34" y="37"/>
                    <a:pt x="34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11" name="Freeform 853"/>
            <p:cNvSpPr/>
            <p:nvPr/>
          </p:nvSpPr>
          <p:spPr bwMode="auto">
            <a:xfrm>
              <a:off x="8414746" y="5709740"/>
              <a:ext cx="169148" cy="43371"/>
            </a:xfrm>
            <a:custGeom>
              <a:avLst/>
              <a:gdLst>
                <a:gd name="T0" fmla="*/ 4 w 66"/>
                <a:gd name="T1" fmla="*/ 1 h 17"/>
                <a:gd name="T2" fmla="*/ 63 w 66"/>
                <a:gd name="T3" fmla="*/ 11 h 17"/>
                <a:gd name="T4" fmla="*/ 66 w 66"/>
                <a:gd name="T5" fmla="*/ 15 h 17"/>
                <a:gd name="T6" fmla="*/ 62 w 66"/>
                <a:gd name="T7" fmla="*/ 17 h 17"/>
                <a:gd name="T8" fmla="*/ 62 w 66"/>
                <a:gd name="T9" fmla="*/ 17 h 17"/>
                <a:gd name="T10" fmla="*/ 2 w 66"/>
                <a:gd name="T11" fmla="*/ 7 h 17"/>
                <a:gd name="T12" fmla="*/ 0 w 66"/>
                <a:gd name="T13" fmla="*/ 3 h 17"/>
                <a:gd name="T14" fmla="*/ 4 w 66"/>
                <a:gd name="T15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6" h="17">
                  <a:moveTo>
                    <a:pt x="4" y="1"/>
                  </a:moveTo>
                  <a:cubicBezTo>
                    <a:pt x="63" y="11"/>
                    <a:pt x="63" y="11"/>
                    <a:pt x="63" y="11"/>
                  </a:cubicBezTo>
                  <a:cubicBezTo>
                    <a:pt x="65" y="11"/>
                    <a:pt x="66" y="13"/>
                    <a:pt x="66" y="15"/>
                  </a:cubicBezTo>
                  <a:cubicBezTo>
                    <a:pt x="65" y="16"/>
                    <a:pt x="64" y="17"/>
                    <a:pt x="62" y="17"/>
                  </a:cubicBezTo>
                  <a:cubicBezTo>
                    <a:pt x="62" y="17"/>
                    <a:pt x="62" y="17"/>
                    <a:pt x="62" y="1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2"/>
                    <a:pt x="2" y="0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12" name="Freeform 854"/>
            <p:cNvSpPr/>
            <p:nvPr/>
          </p:nvSpPr>
          <p:spPr bwMode="auto">
            <a:xfrm>
              <a:off x="8407156" y="5743352"/>
              <a:ext cx="135536" cy="35782"/>
            </a:xfrm>
            <a:custGeom>
              <a:avLst/>
              <a:gdLst>
                <a:gd name="T0" fmla="*/ 1 w 53"/>
                <a:gd name="T1" fmla="*/ 3 h 14"/>
                <a:gd name="T2" fmla="*/ 4 w 53"/>
                <a:gd name="T3" fmla="*/ 0 h 14"/>
                <a:gd name="T4" fmla="*/ 50 w 53"/>
                <a:gd name="T5" fmla="*/ 8 h 14"/>
                <a:gd name="T6" fmla="*/ 53 w 53"/>
                <a:gd name="T7" fmla="*/ 12 h 14"/>
                <a:gd name="T8" fmla="*/ 50 w 53"/>
                <a:gd name="T9" fmla="*/ 14 h 14"/>
                <a:gd name="T10" fmla="*/ 49 w 53"/>
                <a:gd name="T11" fmla="*/ 14 h 14"/>
                <a:gd name="T12" fmla="*/ 3 w 53"/>
                <a:gd name="T13" fmla="*/ 7 h 14"/>
                <a:gd name="T14" fmla="*/ 1 w 53"/>
                <a:gd name="T1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" h="14">
                  <a:moveTo>
                    <a:pt x="1" y="3"/>
                  </a:moveTo>
                  <a:cubicBezTo>
                    <a:pt x="1" y="1"/>
                    <a:pt x="2" y="0"/>
                    <a:pt x="4" y="0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2" y="8"/>
                    <a:pt x="53" y="10"/>
                    <a:pt x="53" y="12"/>
                  </a:cubicBezTo>
                  <a:cubicBezTo>
                    <a:pt x="53" y="13"/>
                    <a:pt x="51" y="14"/>
                    <a:pt x="50" y="14"/>
                  </a:cubicBezTo>
                  <a:cubicBezTo>
                    <a:pt x="50" y="14"/>
                    <a:pt x="49" y="14"/>
                    <a:pt x="49" y="14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1" y="6"/>
                    <a:pt x="0" y="5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113" name="Freeform 855"/>
            <p:cNvSpPr/>
            <p:nvPr/>
          </p:nvSpPr>
          <p:spPr bwMode="auto">
            <a:xfrm>
              <a:off x="8450527" y="5784555"/>
              <a:ext cx="61805" cy="22770"/>
            </a:xfrm>
            <a:custGeom>
              <a:avLst/>
              <a:gdLst>
                <a:gd name="T0" fmla="*/ 21 w 24"/>
                <a:gd name="T1" fmla="*/ 3 h 9"/>
                <a:gd name="T2" fmla="*/ 24 w 24"/>
                <a:gd name="T3" fmla="*/ 6 h 9"/>
                <a:gd name="T4" fmla="*/ 21 w 24"/>
                <a:gd name="T5" fmla="*/ 9 h 9"/>
                <a:gd name="T6" fmla="*/ 20 w 24"/>
                <a:gd name="T7" fmla="*/ 9 h 9"/>
                <a:gd name="T8" fmla="*/ 3 w 24"/>
                <a:gd name="T9" fmla="*/ 6 h 9"/>
                <a:gd name="T10" fmla="*/ 0 w 24"/>
                <a:gd name="T11" fmla="*/ 3 h 9"/>
                <a:gd name="T12" fmla="*/ 4 w 24"/>
                <a:gd name="T13" fmla="*/ 0 h 9"/>
                <a:gd name="T14" fmla="*/ 21 w 24"/>
                <a:gd name="T15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9">
                  <a:moveTo>
                    <a:pt x="21" y="3"/>
                  </a:moveTo>
                  <a:cubicBezTo>
                    <a:pt x="23" y="3"/>
                    <a:pt x="24" y="5"/>
                    <a:pt x="24" y="6"/>
                  </a:cubicBezTo>
                  <a:cubicBezTo>
                    <a:pt x="24" y="8"/>
                    <a:pt x="22" y="9"/>
                    <a:pt x="21" y="9"/>
                  </a:cubicBezTo>
                  <a:cubicBezTo>
                    <a:pt x="21" y="9"/>
                    <a:pt x="21" y="9"/>
                    <a:pt x="20" y="9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" y="6"/>
                    <a:pt x="0" y="4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lnTo>
                    <a:pt x="21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rgbClr val="000000"/>
                </a:solidFill>
                <a:latin typeface="+mn-ea"/>
              </a:endParaRPr>
            </a:p>
          </p:txBody>
        </p:sp>
      </p:grpSp>
      <p:sp>
        <p:nvSpPr>
          <p:cNvPr id="114" name="文本框 117"/>
          <p:cNvSpPr txBox="1"/>
          <p:nvPr/>
        </p:nvSpPr>
        <p:spPr>
          <a:xfrm>
            <a:off x="1405352" y="1832282"/>
            <a:ext cx="1593215" cy="7607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2021年度通过“济宁公路”政务微信平台共公开政务信息79条</a:t>
            </a:r>
            <a:endParaRPr lang="zh-CN" altLang="en-US" sz="10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15" name="文本框 119"/>
          <p:cNvSpPr txBox="1"/>
          <p:nvPr/>
        </p:nvSpPr>
        <p:spPr>
          <a:xfrm>
            <a:off x="1405352" y="3384857"/>
            <a:ext cx="1593215" cy="62230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安排专人做好及时受理、按时答复工作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16" name="文本框 120"/>
          <p:cNvSpPr txBox="1"/>
          <p:nvPr/>
        </p:nvSpPr>
        <p:spPr>
          <a:xfrm>
            <a:off x="3776442" y="1832282"/>
            <a:ext cx="1593215" cy="7607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明确专人负责日常信息公开发布及网站维护工作，保障了信息公开工作开展</a:t>
            </a:r>
            <a:endParaRPr lang="zh-CN" altLang="en-US" sz="10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17" name="文本框 121"/>
          <p:cNvSpPr txBox="1"/>
          <p:nvPr/>
        </p:nvSpPr>
        <p:spPr>
          <a:xfrm>
            <a:off x="3776442" y="3318182"/>
            <a:ext cx="1593215" cy="8991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制定了《政府信息公开申请表》《受理回执和办理结果告知单》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18" name="文本框 122"/>
          <p:cNvSpPr txBox="1"/>
          <p:nvPr/>
        </p:nvSpPr>
        <p:spPr>
          <a:xfrm>
            <a:off x="6129752" y="1832282"/>
            <a:ext cx="1593215" cy="80708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便捷信息公开流程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根据《条例》科学编制政务信息公开目录公开指南</a:t>
            </a:r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9" name="文本框 123"/>
          <p:cNvSpPr txBox="1"/>
          <p:nvPr/>
        </p:nvSpPr>
        <p:spPr>
          <a:xfrm>
            <a:off x="6129752" y="3313737"/>
            <a:ext cx="1593215" cy="8991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群众既可从官网查阅和下载政务信息，也可以在网上在线咨询，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</p:spTree>
  </p:cSld>
  <p:clrMapOvr>
    <a:masterClrMapping/>
  </p:clrMapOvr>
  <p:transition spd="slow" advTm="0">
    <p:fade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53" presetClass="entr" presetSubtype="16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53" presetClass="entr" presetSubtype="16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53" presetClass="entr" presetSubtype="16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53" presetClass="entr" presetSubtype="16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7" presetID="2" presetClass="entr" presetSubtype="4" accel="6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5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1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4449"/>
                                </p:stCondLst>
                                <p:childTnLst>
                                  <p:par>
                                    <p:cTn id="57" presetID="2" presetClass="entr" presetSubtype="4" accel="6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59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60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6550"/>
                                </p:stCondLst>
                                <p:childTnLst>
                                  <p:par>
                                    <p:cTn id="67" presetID="2" presetClass="entr" presetSubtype="4" accel="6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69" dur="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70" dur="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5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5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77" presetID="2" presetClass="entr" presetSubtype="4" accel="60000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9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0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3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5" dur="500"/>
                                            <p:tgtEl>
                                              <p:spTgt spid="1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6" fill="hold">
                                <p:stCondLst>
                                  <p:cond delay="9800"/>
                                </p:stCondLst>
                                <p:childTnLst>
                                  <p:par>
                                    <p:cTn id="87" presetID="2" presetClass="entr" presetSubtype="4" accel="6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89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90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5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5" dur="500"/>
                                            <p:tgtEl>
                                              <p:spTgt spid="1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11650"/>
                                </p:stCondLst>
                                <p:childTnLst>
                                  <p:par>
                                    <p:cTn id="97" presetID="2" presetClass="entr" presetSubtype="4" accel="6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99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00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3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4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5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5" grpId="0"/>
          <p:bldP spid="94" grpId="0" animBg="1"/>
          <p:bldP spid="114" grpId="0"/>
          <p:bldP spid="115" grpId="0"/>
          <p:bldP spid="116" grpId="0"/>
          <p:bldP spid="117" grpId="0"/>
          <p:bldP spid="118" grpId="0"/>
          <p:bldP spid="119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53" presetClass="entr" presetSubtype="16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53" presetClass="entr" presetSubtype="16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53" presetClass="entr" presetSubtype="16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53" presetClass="entr" presetSubtype="16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7" presetID="2" presetClass="entr" presetSubtype="4" accel="6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1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4449"/>
                                </p:stCondLst>
                                <p:childTnLst>
                                  <p:par>
                                    <p:cTn id="57" presetID="2" presetClass="entr" presetSubtype="4" accel="6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6550"/>
                                </p:stCondLst>
                                <p:childTnLst>
                                  <p:par>
                                    <p:cTn id="67" presetID="2" presetClass="entr" presetSubtype="4" accel="6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5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5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8500"/>
                                </p:stCondLst>
                                <p:childTnLst>
                                  <p:par>
                                    <p:cTn id="77" presetID="2" presetClass="entr" presetSubtype="4" accel="6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3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5" dur="500"/>
                                            <p:tgtEl>
                                              <p:spTgt spid="1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6" fill="hold">
                                <p:stCondLst>
                                  <p:cond delay="9800"/>
                                </p:stCondLst>
                                <p:childTnLst>
                                  <p:par>
                                    <p:cTn id="87" presetID="2" presetClass="entr" presetSubtype="4" accel="6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9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0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5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5" dur="500"/>
                                            <p:tgtEl>
                                              <p:spTgt spid="1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6" fill="hold">
                                <p:stCondLst>
                                  <p:cond delay="11650"/>
                                </p:stCondLst>
                                <p:childTnLst>
                                  <p:par>
                                    <p:cTn id="97" presetID="2" presetClass="entr" presetSubtype="4" accel="6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9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0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3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4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5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5" grpId="0"/>
          <p:bldP spid="94" grpId="0" animBg="1"/>
          <p:bldP spid="114" grpId="0"/>
          <p:bldP spid="115" grpId="0"/>
          <p:bldP spid="116" grpId="0"/>
          <p:bldP spid="117" grpId="0"/>
          <p:bldP spid="118" grpId="0"/>
          <p:bldP spid="119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8"/>
          <p:cNvSpPr/>
          <p:nvPr/>
        </p:nvSpPr>
        <p:spPr>
          <a:xfrm>
            <a:off x="-1" y="0"/>
            <a:ext cx="2039217" cy="5143500"/>
          </a:xfrm>
          <a:custGeom>
            <a:avLst/>
            <a:gdLst>
              <a:gd name="connsiteX0" fmla="*/ 0 w 2837789"/>
              <a:gd name="connsiteY0" fmla="*/ 0 h 8001905"/>
              <a:gd name="connsiteX1" fmla="*/ 2837788 w 2837789"/>
              <a:gd name="connsiteY1" fmla="*/ 0 h 8001905"/>
              <a:gd name="connsiteX2" fmla="*/ 2837788 w 2837789"/>
              <a:gd name="connsiteY2" fmla="*/ 1968500 h 8001905"/>
              <a:gd name="connsiteX3" fmla="*/ 2837789 w 2837789"/>
              <a:gd name="connsiteY3" fmla="*/ 1968500 h 8001905"/>
              <a:gd name="connsiteX4" fmla="*/ 2837789 w 2837789"/>
              <a:gd name="connsiteY4" fmla="*/ 2363879 h 8001905"/>
              <a:gd name="connsiteX5" fmla="*/ 2618085 w 2837789"/>
              <a:gd name="connsiteY5" fmla="*/ 2386026 h 8001905"/>
              <a:gd name="connsiteX6" fmla="*/ 1747634 w 2837789"/>
              <a:gd name="connsiteY6" fmla="*/ 3454034 h 8001905"/>
              <a:gd name="connsiteX7" fmla="*/ 2618085 w 2837789"/>
              <a:gd name="connsiteY7" fmla="*/ 4522042 h 8001905"/>
              <a:gd name="connsiteX8" fmla="*/ 2837789 w 2837789"/>
              <a:gd name="connsiteY8" fmla="*/ 4544190 h 8001905"/>
              <a:gd name="connsiteX9" fmla="*/ 2837789 w 2837789"/>
              <a:gd name="connsiteY9" fmla="*/ 6858000 h 8001905"/>
              <a:gd name="connsiteX10" fmla="*/ 2837788 w 2837789"/>
              <a:gd name="connsiteY10" fmla="*/ 6858000 h 8001905"/>
              <a:gd name="connsiteX11" fmla="*/ 2837788 w 2837789"/>
              <a:gd name="connsiteY11" fmla="*/ 8001905 h 8001905"/>
              <a:gd name="connsiteX12" fmla="*/ 0 w 2837789"/>
              <a:gd name="connsiteY12" fmla="*/ 8001905 h 8001905"/>
              <a:gd name="connsiteX13" fmla="*/ 0 w 2837789"/>
              <a:gd name="connsiteY13" fmla="*/ 6858000 h 8001905"/>
              <a:gd name="connsiteX14" fmla="*/ 0 w 2837789"/>
              <a:gd name="connsiteY14" fmla="*/ 6376305 h 8001905"/>
              <a:gd name="connsiteX15" fmla="*/ 0 w 2837789"/>
              <a:gd name="connsiteY15" fmla="*/ 2133600 h 8001905"/>
              <a:gd name="connsiteX16" fmla="*/ 0 w 2837789"/>
              <a:gd name="connsiteY16" fmla="*/ 1968500 h 8001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37789" h="8001905">
                <a:moveTo>
                  <a:pt x="0" y="0"/>
                </a:moveTo>
                <a:lnTo>
                  <a:pt x="2837788" y="0"/>
                </a:lnTo>
                <a:lnTo>
                  <a:pt x="2837788" y="1968500"/>
                </a:lnTo>
                <a:lnTo>
                  <a:pt x="2837789" y="1968500"/>
                </a:lnTo>
                <a:lnTo>
                  <a:pt x="2837789" y="2363879"/>
                </a:lnTo>
                <a:lnTo>
                  <a:pt x="2618085" y="2386026"/>
                </a:lnTo>
                <a:cubicBezTo>
                  <a:pt x="2121320" y="2487680"/>
                  <a:pt x="1747634" y="2927218"/>
                  <a:pt x="1747634" y="3454034"/>
                </a:cubicBezTo>
                <a:cubicBezTo>
                  <a:pt x="1747634" y="3980852"/>
                  <a:pt x="2121320" y="4420389"/>
                  <a:pt x="2618085" y="4522042"/>
                </a:cubicBezTo>
                <a:lnTo>
                  <a:pt x="2837789" y="4544190"/>
                </a:lnTo>
                <a:lnTo>
                  <a:pt x="2837789" y="6858000"/>
                </a:lnTo>
                <a:lnTo>
                  <a:pt x="2837788" y="6858000"/>
                </a:lnTo>
                <a:lnTo>
                  <a:pt x="2837788" y="8001905"/>
                </a:lnTo>
                <a:lnTo>
                  <a:pt x="0" y="8001905"/>
                </a:lnTo>
                <a:lnTo>
                  <a:pt x="0" y="6858000"/>
                </a:lnTo>
                <a:lnTo>
                  <a:pt x="0" y="6376305"/>
                </a:lnTo>
                <a:lnTo>
                  <a:pt x="0" y="2133600"/>
                </a:lnTo>
                <a:lnTo>
                  <a:pt x="0" y="196850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3001095" y="3284307"/>
            <a:ext cx="5128673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891915" y="1569133"/>
            <a:ext cx="3603777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7200" dirty="0">
                <a:solidFill>
                  <a:srgbClr val="0070C0"/>
                </a:solidFill>
                <a:latin typeface="Impact" panose="020B0806030902050204" pitchFamily="34" charset="0"/>
              </a:rPr>
              <a:t>PART </a:t>
            </a:r>
            <a:r>
              <a:rPr lang="en-US" altLang="zh-CN" sz="7200" dirty="0" smtClean="0">
                <a:solidFill>
                  <a:srgbClr val="0070C0"/>
                </a:solidFill>
                <a:latin typeface="Impact" panose="020B0806030902050204" pitchFamily="34" charset="0"/>
              </a:rPr>
              <a:t>05</a:t>
            </a:r>
            <a:endParaRPr lang="zh-CN" altLang="en-US" sz="72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899391" y="2833300"/>
            <a:ext cx="248615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TC Avant Garde Std Bk" panose="020B0502020202020204" pitchFamily="34" charset="0"/>
              </a:rPr>
              <a:t>监督保障情况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ITC Avant Garde Std Bk" panose="020B0502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 bwMode="auto">
          <a:xfrm>
            <a:off x="2926288" y="3383092"/>
            <a:ext cx="5203480" cy="173037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是加强培训工作力度。为切实做好政府信息公开工作，更好的贯彻执行市政府政务公开工作要求，进一步提高中心政务公开工作人员素质，我中心制定了《2021年度济宁市公路事业发展中心政务公开工作业务培训计划》，共举办培训班3期，组织全市公路系统负责政务公开工作人员共62人开展了专题培训，提高了工作人员的业务素质和业务技能。二是强化督导检查。定期对所属各单位政务公开工作落实情况进行检查，以打电话、发微信、面对面等多种方式进行专项指导，确保全市公路系统政务信息公开工作全部落实到位。三是加强考核评估。全面做好政府信息公开工作的考核评比，将政务公开工作作为一项重要指标纳入年度考核目标体系，明确责任目标，强化责任担当。根据考核情况，对工作不积极，落实不到位的单位予以批评。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318481" y="1576948"/>
            <a:ext cx="1309620" cy="1309619"/>
            <a:chOff x="1318481" y="1576948"/>
            <a:chExt cx="1309620" cy="1309619"/>
          </a:xfrm>
        </p:grpSpPr>
        <p:grpSp>
          <p:nvGrpSpPr>
            <p:cNvPr id="6" name="组合 5"/>
            <p:cNvGrpSpPr/>
            <p:nvPr/>
          </p:nvGrpSpPr>
          <p:grpSpPr>
            <a:xfrm>
              <a:off x="1318481" y="1576948"/>
              <a:ext cx="1309620" cy="1309619"/>
              <a:chOff x="2393778" y="1899411"/>
              <a:chExt cx="2421375" cy="2421375"/>
            </a:xfrm>
            <a:effectLst/>
          </p:grpSpPr>
          <p:sp>
            <p:nvSpPr>
              <p:cNvPr id="7" name="椭圆 6"/>
              <p:cNvSpPr/>
              <p:nvPr/>
            </p:nvSpPr>
            <p:spPr>
              <a:xfrm>
                <a:off x="2393778" y="1899411"/>
                <a:ext cx="2421375" cy="2421375"/>
              </a:xfrm>
              <a:prstGeom prst="ellipse">
                <a:avLst/>
              </a:prstGeom>
              <a:solidFill>
                <a:schemeClr val="bg1"/>
              </a:solidFill>
              <a:ln w="31750">
                <a:gradFill flip="none" rotWithShape="1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innerShdw blurRad="127000" dist="63500" dir="13500000">
                  <a:schemeClr val="accent3">
                    <a:lumMod val="50000"/>
                    <a:alpha val="8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>
              <a:xfrm>
                <a:off x="2590328" y="2051724"/>
                <a:ext cx="2116756" cy="211675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50800">
                <a:noFill/>
              </a:ln>
              <a:effectLst>
                <a:outerShdw blurRad="152400" dist="63500" dir="2700000" algn="tl" rotWithShape="0">
                  <a:schemeClr val="accent3">
                    <a:lumMod val="50000"/>
                    <a:alpha val="64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 w="82550" h="254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4" name="KSO_Shape"/>
            <p:cNvSpPr/>
            <p:nvPr/>
          </p:nvSpPr>
          <p:spPr bwMode="auto">
            <a:xfrm>
              <a:off x="1678641" y="1961302"/>
              <a:ext cx="617978" cy="525280"/>
            </a:xfrm>
            <a:custGeom>
              <a:avLst/>
              <a:gdLst>
                <a:gd name="T0" fmla="*/ 1221908 w 2276475"/>
                <a:gd name="T1" fmla="*/ 1328927 h 1936751"/>
                <a:gd name="T2" fmla="*/ 1196654 w 2276475"/>
                <a:gd name="T3" fmla="*/ 1388292 h 1936751"/>
                <a:gd name="T4" fmla="*/ 691864 w 2276475"/>
                <a:gd name="T5" fmla="*/ 1376845 h 1936751"/>
                <a:gd name="T6" fmla="*/ 695585 w 2276475"/>
                <a:gd name="T7" fmla="*/ 1314285 h 1936751"/>
                <a:gd name="T8" fmla="*/ 1104489 w 2276475"/>
                <a:gd name="T9" fmla="*/ 1115137 h 1936751"/>
                <a:gd name="T10" fmla="*/ 1117497 w 2276475"/>
                <a:gd name="T11" fmla="*/ 1168850 h 1936751"/>
                <a:gd name="T12" fmla="*/ 811396 w 2276475"/>
                <a:gd name="T13" fmla="*/ 1188695 h 1936751"/>
                <a:gd name="T14" fmla="*/ 783254 w 2276475"/>
                <a:gd name="T15" fmla="*/ 1141068 h 1936751"/>
                <a:gd name="T16" fmla="*/ 309026 w 2276475"/>
                <a:gd name="T17" fmla="*/ 898551 h 1936751"/>
                <a:gd name="T18" fmla="*/ 798665 w 2276475"/>
                <a:gd name="T19" fmla="*/ 935449 h 1936751"/>
                <a:gd name="T20" fmla="*/ 759855 w 2276475"/>
                <a:gd name="T21" fmla="*/ 989335 h 1936751"/>
                <a:gd name="T22" fmla="*/ 259317 w 2276475"/>
                <a:gd name="T23" fmla="*/ 967303 h 1936751"/>
                <a:gd name="T24" fmla="*/ 277393 w 2276475"/>
                <a:gd name="T25" fmla="*/ 906514 h 1936751"/>
                <a:gd name="T26" fmla="*/ 1086287 w 2276475"/>
                <a:gd name="T27" fmla="*/ 817903 h 1936751"/>
                <a:gd name="T28" fmla="*/ 1028372 w 2276475"/>
                <a:gd name="T29" fmla="*/ 919230 h 1936751"/>
                <a:gd name="T30" fmla="*/ 999280 w 2276475"/>
                <a:gd name="T31" fmla="*/ 917630 h 1936751"/>
                <a:gd name="T32" fmla="*/ 289574 w 2276475"/>
                <a:gd name="T33" fmla="*/ 706099 h 1936751"/>
                <a:gd name="T34" fmla="*/ 590631 w 2276475"/>
                <a:gd name="T35" fmla="*/ 735033 h 1936751"/>
                <a:gd name="T36" fmla="*/ 567535 w 2276475"/>
                <a:gd name="T37" fmla="*/ 784938 h 1936751"/>
                <a:gd name="T38" fmla="*/ 259309 w 2276475"/>
                <a:gd name="T39" fmla="*/ 770073 h 1936751"/>
                <a:gd name="T40" fmla="*/ 267273 w 2276475"/>
                <a:gd name="T41" fmla="*/ 715124 h 1936751"/>
                <a:gd name="T42" fmla="*/ 836933 w 2276475"/>
                <a:gd name="T43" fmla="*/ 505684 h 1936751"/>
                <a:gd name="T44" fmla="*/ 846494 w 2276475"/>
                <a:gd name="T45" fmla="*/ 574170 h 1936751"/>
                <a:gd name="T46" fmla="*/ 268069 w 2276475"/>
                <a:gd name="T47" fmla="*/ 592752 h 1936751"/>
                <a:gd name="T48" fmla="*/ 238855 w 2276475"/>
                <a:gd name="T49" fmla="*/ 530105 h 1936751"/>
                <a:gd name="T50" fmla="*/ 1467818 w 2276475"/>
                <a:gd name="T51" fmla="*/ 344025 h 1936751"/>
                <a:gd name="T52" fmla="*/ 1566759 w 2276475"/>
                <a:gd name="T53" fmla="*/ 428438 h 1936751"/>
                <a:gd name="T54" fmla="*/ 1578461 w 2276475"/>
                <a:gd name="T55" fmla="*/ 479936 h 1936751"/>
                <a:gd name="T56" fmla="*/ 1197862 w 2276475"/>
                <a:gd name="T57" fmla="*/ 846789 h 1936751"/>
                <a:gd name="T58" fmla="*/ 1138817 w 2276475"/>
                <a:gd name="T59" fmla="*/ 842806 h 1936751"/>
                <a:gd name="T60" fmla="*/ 1093869 w 2276475"/>
                <a:gd name="T61" fmla="*/ 799538 h 1936751"/>
                <a:gd name="T62" fmla="*/ 1075782 w 2276475"/>
                <a:gd name="T63" fmla="*/ 737423 h 1936751"/>
                <a:gd name="T64" fmla="*/ 1456382 w 2276475"/>
                <a:gd name="T65" fmla="*/ 344821 h 1936751"/>
                <a:gd name="T66" fmla="*/ 199469 w 2276475"/>
                <a:gd name="T67" fmla="*/ 367345 h 1936751"/>
                <a:gd name="T68" fmla="*/ 114475 w 2276475"/>
                <a:gd name="T69" fmla="*/ 448541 h 1936751"/>
                <a:gd name="T70" fmla="*/ 103321 w 2276475"/>
                <a:gd name="T71" fmla="*/ 1407238 h 1936751"/>
                <a:gd name="T72" fmla="*/ 171315 w 2276475"/>
                <a:gd name="T73" fmla="*/ 1503559 h 1936751"/>
                <a:gd name="T74" fmla="*/ 1382734 w 2276475"/>
                <a:gd name="T75" fmla="*/ 1530890 h 1936751"/>
                <a:gd name="T76" fmla="*/ 1488975 w 2276475"/>
                <a:gd name="T77" fmla="*/ 1477289 h 1936751"/>
                <a:gd name="T78" fmla="*/ 1531737 w 2276475"/>
                <a:gd name="T79" fmla="*/ 1365845 h 1936751"/>
                <a:gd name="T80" fmla="*/ 1605841 w 2276475"/>
                <a:gd name="T81" fmla="*/ 1539381 h 1936751"/>
                <a:gd name="T82" fmla="*/ 1513146 w 2276475"/>
                <a:gd name="T83" fmla="*/ 1611821 h 1936751"/>
                <a:gd name="T84" fmla="*/ 101461 w 2276475"/>
                <a:gd name="T85" fmla="*/ 1605982 h 1936751"/>
                <a:gd name="T86" fmla="*/ 16468 w 2276475"/>
                <a:gd name="T87" fmla="*/ 1525317 h 1936751"/>
                <a:gd name="T88" fmla="*/ 5312 w 2276475"/>
                <a:gd name="T89" fmla="*/ 391226 h 1936751"/>
                <a:gd name="T90" fmla="*/ 73307 w 2276475"/>
                <a:gd name="T91" fmla="*/ 295170 h 1936751"/>
                <a:gd name="T92" fmla="*/ 1746529 w 2276475"/>
                <a:gd name="T93" fmla="*/ 88926 h 1936751"/>
                <a:gd name="T94" fmla="*/ 1805153 w 2276475"/>
                <a:gd name="T95" fmla="*/ 114614 h 1936751"/>
                <a:gd name="T96" fmla="*/ 1838312 w 2276475"/>
                <a:gd name="T97" fmla="*/ 176846 h 1936751"/>
                <a:gd name="T98" fmla="*/ 1821600 w 2276475"/>
                <a:gd name="T99" fmla="*/ 237490 h 1936751"/>
                <a:gd name="T100" fmla="*/ 1620792 w 2276475"/>
                <a:gd name="T101" fmla="*/ 421806 h 1936751"/>
                <a:gd name="T102" fmla="*/ 1543068 w 2276475"/>
                <a:gd name="T103" fmla="*/ 339447 h 1936751"/>
                <a:gd name="T104" fmla="*/ 1506460 w 2276475"/>
                <a:gd name="T105" fmla="*/ 289925 h 1936751"/>
                <a:gd name="T106" fmla="*/ 1716818 w 2276475"/>
                <a:gd name="T107" fmla="*/ 92634 h 1936751"/>
                <a:gd name="T108" fmla="*/ 1893521 w 2276475"/>
                <a:gd name="T109" fmla="*/ 35131 h 1936751"/>
                <a:gd name="T110" fmla="*/ 1889783 w 2276475"/>
                <a:gd name="T111" fmla="*/ 106078 h 1936751"/>
                <a:gd name="T112" fmla="*/ 1844400 w 2276475"/>
                <a:gd name="T113" fmla="*/ 105545 h 1936751"/>
                <a:gd name="T114" fmla="*/ 1793944 w 2276475"/>
                <a:gd name="T115" fmla="*/ 59669 h 1936751"/>
                <a:gd name="T116" fmla="*/ 1847069 w 2276475"/>
                <a:gd name="T117" fmla="*/ 16194 h 1936751"/>
                <a:gd name="T118" fmla="*/ 1697756 w 2276475"/>
                <a:gd name="T119" fmla="*/ 22017 h 1936751"/>
                <a:gd name="T120" fmla="*/ 1364698 w 2276475"/>
                <a:gd name="T121" fmla="*/ 383050 h 1936751"/>
                <a:gd name="T122" fmla="*/ 1317840 w 2276475"/>
                <a:gd name="T123" fmla="*/ 375887 h 1936751"/>
                <a:gd name="T124" fmla="*/ 1320237 w 2276475"/>
                <a:gd name="T125" fmla="*/ 329200 h 193675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276475" h="1936751">
                  <a:moveTo>
                    <a:pt x="872202" y="1555750"/>
                  </a:moveTo>
                  <a:lnTo>
                    <a:pt x="879190" y="1555750"/>
                  </a:lnTo>
                  <a:lnTo>
                    <a:pt x="1397284" y="1555750"/>
                  </a:lnTo>
                  <a:lnTo>
                    <a:pt x="1404272" y="1555750"/>
                  </a:lnTo>
                  <a:lnTo>
                    <a:pt x="1410943" y="1557024"/>
                  </a:lnTo>
                  <a:lnTo>
                    <a:pt x="1417614" y="1557979"/>
                  </a:lnTo>
                  <a:lnTo>
                    <a:pt x="1423649" y="1560208"/>
                  </a:lnTo>
                  <a:lnTo>
                    <a:pt x="1430002" y="1562437"/>
                  </a:lnTo>
                  <a:lnTo>
                    <a:pt x="1435403" y="1565303"/>
                  </a:lnTo>
                  <a:lnTo>
                    <a:pt x="1440485" y="1568168"/>
                  </a:lnTo>
                  <a:lnTo>
                    <a:pt x="1445567" y="1571989"/>
                  </a:lnTo>
                  <a:lnTo>
                    <a:pt x="1450015" y="1576128"/>
                  </a:lnTo>
                  <a:lnTo>
                    <a:pt x="1453509" y="1580268"/>
                  </a:lnTo>
                  <a:lnTo>
                    <a:pt x="1457321" y="1584726"/>
                  </a:lnTo>
                  <a:lnTo>
                    <a:pt x="1460180" y="1589502"/>
                  </a:lnTo>
                  <a:lnTo>
                    <a:pt x="1462403" y="1594915"/>
                  </a:lnTo>
                  <a:lnTo>
                    <a:pt x="1463674" y="1600009"/>
                  </a:lnTo>
                  <a:lnTo>
                    <a:pt x="1464944" y="1605741"/>
                  </a:lnTo>
                  <a:lnTo>
                    <a:pt x="1465262" y="1611472"/>
                  </a:lnTo>
                  <a:lnTo>
                    <a:pt x="1464944" y="1617203"/>
                  </a:lnTo>
                  <a:lnTo>
                    <a:pt x="1463674" y="1622935"/>
                  </a:lnTo>
                  <a:lnTo>
                    <a:pt x="1462403" y="1628029"/>
                  </a:lnTo>
                  <a:lnTo>
                    <a:pt x="1460180" y="1633124"/>
                  </a:lnTo>
                  <a:lnTo>
                    <a:pt x="1457321" y="1638218"/>
                  </a:lnTo>
                  <a:lnTo>
                    <a:pt x="1453509" y="1642358"/>
                  </a:lnTo>
                  <a:lnTo>
                    <a:pt x="1450015" y="1646815"/>
                  </a:lnTo>
                  <a:lnTo>
                    <a:pt x="1445567" y="1650955"/>
                  </a:lnTo>
                  <a:lnTo>
                    <a:pt x="1440485" y="1654457"/>
                  </a:lnTo>
                  <a:lnTo>
                    <a:pt x="1435403" y="1657641"/>
                  </a:lnTo>
                  <a:lnTo>
                    <a:pt x="1430002" y="1660507"/>
                  </a:lnTo>
                  <a:lnTo>
                    <a:pt x="1423649" y="1662736"/>
                  </a:lnTo>
                  <a:lnTo>
                    <a:pt x="1417614" y="1664328"/>
                  </a:lnTo>
                  <a:lnTo>
                    <a:pt x="1410943" y="1665920"/>
                  </a:lnTo>
                  <a:lnTo>
                    <a:pt x="1404272" y="1666875"/>
                  </a:lnTo>
                  <a:lnTo>
                    <a:pt x="1397284" y="1666875"/>
                  </a:lnTo>
                  <a:lnTo>
                    <a:pt x="879190" y="1666875"/>
                  </a:lnTo>
                  <a:lnTo>
                    <a:pt x="872202" y="1666875"/>
                  </a:lnTo>
                  <a:lnTo>
                    <a:pt x="865531" y="1665920"/>
                  </a:lnTo>
                  <a:lnTo>
                    <a:pt x="858860" y="1664328"/>
                  </a:lnTo>
                  <a:lnTo>
                    <a:pt x="852507" y="1662736"/>
                  </a:lnTo>
                  <a:lnTo>
                    <a:pt x="846790" y="1660507"/>
                  </a:lnTo>
                  <a:lnTo>
                    <a:pt x="841389" y="1657641"/>
                  </a:lnTo>
                  <a:lnTo>
                    <a:pt x="835989" y="1654139"/>
                  </a:lnTo>
                  <a:lnTo>
                    <a:pt x="831224" y="1650955"/>
                  </a:lnTo>
                  <a:lnTo>
                    <a:pt x="826777" y="1646815"/>
                  </a:lnTo>
                  <a:lnTo>
                    <a:pt x="822648" y="1642358"/>
                  </a:lnTo>
                  <a:lnTo>
                    <a:pt x="819471" y="1637900"/>
                  </a:lnTo>
                  <a:lnTo>
                    <a:pt x="816612" y="1633124"/>
                  </a:lnTo>
                  <a:lnTo>
                    <a:pt x="814389" y="1628029"/>
                  </a:lnTo>
                  <a:lnTo>
                    <a:pt x="812483" y="1622935"/>
                  </a:lnTo>
                  <a:lnTo>
                    <a:pt x="811530" y="1617203"/>
                  </a:lnTo>
                  <a:lnTo>
                    <a:pt x="811212" y="1611472"/>
                  </a:lnTo>
                  <a:lnTo>
                    <a:pt x="811530" y="1605741"/>
                  </a:lnTo>
                  <a:lnTo>
                    <a:pt x="812483" y="1600009"/>
                  </a:lnTo>
                  <a:lnTo>
                    <a:pt x="814389" y="1594915"/>
                  </a:lnTo>
                  <a:lnTo>
                    <a:pt x="816612" y="1589820"/>
                  </a:lnTo>
                  <a:lnTo>
                    <a:pt x="819471" y="1584726"/>
                  </a:lnTo>
                  <a:lnTo>
                    <a:pt x="822648" y="1580268"/>
                  </a:lnTo>
                  <a:lnTo>
                    <a:pt x="826777" y="1576128"/>
                  </a:lnTo>
                  <a:lnTo>
                    <a:pt x="831224" y="1571989"/>
                  </a:lnTo>
                  <a:lnTo>
                    <a:pt x="835989" y="1568168"/>
                  </a:lnTo>
                  <a:lnTo>
                    <a:pt x="841389" y="1565303"/>
                  </a:lnTo>
                  <a:lnTo>
                    <a:pt x="846790" y="1562437"/>
                  </a:lnTo>
                  <a:lnTo>
                    <a:pt x="852507" y="1560208"/>
                  </a:lnTo>
                  <a:lnTo>
                    <a:pt x="858860" y="1558298"/>
                  </a:lnTo>
                  <a:lnTo>
                    <a:pt x="865531" y="1557024"/>
                  </a:lnTo>
                  <a:lnTo>
                    <a:pt x="872202" y="1555750"/>
                  </a:lnTo>
                  <a:close/>
                  <a:moveTo>
                    <a:pt x="984211" y="1325563"/>
                  </a:moveTo>
                  <a:lnTo>
                    <a:pt x="1292263" y="1325563"/>
                  </a:lnTo>
                  <a:lnTo>
                    <a:pt x="1297339" y="1325880"/>
                  </a:lnTo>
                  <a:lnTo>
                    <a:pt x="1302415" y="1326513"/>
                  </a:lnTo>
                  <a:lnTo>
                    <a:pt x="1307174" y="1327779"/>
                  </a:lnTo>
                  <a:lnTo>
                    <a:pt x="1311615" y="1329361"/>
                  </a:lnTo>
                  <a:lnTo>
                    <a:pt x="1315740" y="1331260"/>
                  </a:lnTo>
                  <a:lnTo>
                    <a:pt x="1319864" y="1333792"/>
                  </a:lnTo>
                  <a:lnTo>
                    <a:pt x="1323671" y="1336640"/>
                  </a:lnTo>
                  <a:lnTo>
                    <a:pt x="1327161" y="1340121"/>
                  </a:lnTo>
                  <a:lnTo>
                    <a:pt x="1330333" y="1343286"/>
                  </a:lnTo>
                  <a:lnTo>
                    <a:pt x="1332871" y="1347400"/>
                  </a:lnTo>
                  <a:lnTo>
                    <a:pt x="1335409" y="1351198"/>
                  </a:lnTo>
                  <a:lnTo>
                    <a:pt x="1337630" y="1355629"/>
                  </a:lnTo>
                  <a:lnTo>
                    <a:pt x="1339216" y="1360059"/>
                  </a:lnTo>
                  <a:lnTo>
                    <a:pt x="1340485" y="1364807"/>
                  </a:lnTo>
                  <a:lnTo>
                    <a:pt x="1341437" y="1369870"/>
                  </a:lnTo>
                  <a:lnTo>
                    <a:pt x="1341437" y="1374934"/>
                  </a:lnTo>
                  <a:lnTo>
                    <a:pt x="1341437" y="1379681"/>
                  </a:lnTo>
                  <a:lnTo>
                    <a:pt x="1340485" y="1384745"/>
                  </a:lnTo>
                  <a:lnTo>
                    <a:pt x="1339216" y="1389492"/>
                  </a:lnTo>
                  <a:lnTo>
                    <a:pt x="1337630" y="1393923"/>
                  </a:lnTo>
                  <a:lnTo>
                    <a:pt x="1335409" y="1398037"/>
                  </a:lnTo>
                  <a:lnTo>
                    <a:pt x="1332871" y="1402151"/>
                  </a:lnTo>
                  <a:lnTo>
                    <a:pt x="1330016" y="1405632"/>
                  </a:lnTo>
                  <a:lnTo>
                    <a:pt x="1327161" y="1409430"/>
                  </a:lnTo>
                  <a:lnTo>
                    <a:pt x="1323671" y="1412595"/>
                  </a:lnTo>
                  <a:lnTo>
                    <a:pt x="1319864" y="1415443"/>
                  </a:lnTo>
                  <a:lnTo>
                    <a:pt x="1315740" y="1417659"/>
                  </a:lnTo>
                  <a:lnTo>
                    <a:pt x="1311615" y="1419874"/>
                  </a:lnTo>
                  <a:lnTo>
                    <a:pt x="1306857" y="1421773"/>
                  </a:lnTo>
                  <a:lnTo>
                    <a:pt x="1302415" y="1422722"/>
                  </a:lnTo>
                  <a:lnTo>
                    <a:pt x="1297339" y="1423672"/>
                  </a:lnTo>
                  <a:lnTo>
                    <a:pt x="1292263" y="1423988"/>
                  </a:lnTo>
                  <a:lnTo>
                    <a:pt x="984211" y="1423988"/>
                  </a:lnTo>
                  <a:lnTo>
                    <a:pt x="979453" y="1423672"/>
                  </a:lnTo>
                  <a:lnTo>
                    <a:pt x="974377" y="1422722"/>
                  </a:lnTo>
                  <a:lnTo>
                    <a:pt x="969618" y="1421773"/>
                  </a:lnTo>
                  <a:lnTo>
                    <a:pt x="965176" y="1419874"/>
                  </a:lnTo>
                  <a:lnTo>
                    <a:pt x="960735" y="1417659"/>
                  </a:lnTo>
                  <a:lnTo>
                    <a:pt x="956928" y="1415443"/>
                  </a:lnTo>
                  <a:lnTo>
                    <a:pt x="952803" y="1412595"/>
                  </a:lnTo>
                  <a:lnTo>
                    <a:pt x="949631" y="1409430"/>
                  </a:lnTo>
                  <a:lnTo>
                    <a:pt x="946141" y="1405632"/>
                  </a:lnTo>
                  <a:lnTo>
                    <a:pt x="943286" y="1402151"/>
                  </a:lnTo>
                  <a:lnTo>
                    <a:pt x="941065" y="1398037"/>
                  </a:lnTo>
                  <a:lnTo>
                    <a:pt x="938844" y="1393923"/>
                  </a:lnTo>
                  <a:lnTo>
                    <a:pt x="937258" y="1389492"/>
                  </a:lnTo>
                  <a:lnTo>
                    <a:pt x="935989" y="1384745"/>
                  </a:lnTo>
                  <a:lnTo>
                    <a:pt x="935355" y="1379681"/>
                  </a:lnTo>
                  <a:lnTo>
                    <a:pt x="935037" y="1374934"/>
                  </a:lnTo>
                  <a:lnTo>
                    <a:pt x="935355" y="1369870"/>
                  </a:lnTo>
                  <a:lnTo>
                    <a:pt x="935989" y="1364807"/>
                  </a:lnTo>
                  <a:lnTo>
                    <a:pt x="937258" y="1360059"/>
                  </a:lnTo>
                  <a:lnTo>
                    <a:pt x="938844" y="1355629"/>
                  </a:lnTo>
                  <a:lnTo>
                    <a:pt x="940748" y="1351198"/>
                  </a:lnTo>
                  <a:lnTo>
                    <a:pt x="943286" y="1347400"/>
                  </a:lnTo>
                  <a:lnTo>
                    <a:pt x="946141" y="1343286"/>
                  </a:lnTo>
                  <a:lnTo>
                    <a:pt x="949631" y="1340121"/>
                  </a:lnTo>
                  <a:lnTo>
                    <a:pt x="952803" y="1336640"/>
                  </a:lnTo>
                  <a:lnTo>
                    <a:pt x="956928" y="1333792"/>
                  </a:lnTo>
                  <a:lnTo>
                    <a:pt x="960735" y="1331260"/>
                  </a:lnTo>
                  <a:lnTo>
                    <a:pt x="965176" y="1329361"/>
                  </a:lnTo>
                  <a:lnTo>
                    <a:pt x="969618" y="1327779"/>
                  </a:lnTo>
                  <a:lnTo>
                    <a:pt x="974377" y="1326513"/>
                  </a:lnTo>
                  <a:lnTo>
                    <a:pt x="979453" y="1325880"/>
                  </a:lnTo>
                  <a:lnTo>
                    <a:pt x="984211" y="1325563"/>
                  </a:lnTo>
                  <a:close/>
                  <a:moveTo>
                    <a:pt x="369286" y="1074738"/>
                  </a:moveTo>
                  <a:lnTo>
                    <a:pt x="887697" y="1074738"/>
                  </a:lnTo>
                  <a:lnTo>
                    <a:pt x="894368" y="1075056"/>
                  </a:lnTo>
                  <a:lnTo>
                    <a:pt x="901356" y="1076008"/>
                  </a:lnTo>
                  <a:lnTo>
                    <a:pt x="908027" y="1077278"/>
                  </a:lnTo>
                  <a:lnTo>
                    <a:pt x="914063" y="1079183"/>
                  </a:lnTo>
                  <a:lnTo>
                    <a:pt x="920098" y="1081406"/>
                  </a:lnTo>
                  <a:lnTo>
                    <a:pt x="925816" y="1084263"/>
                  </a:lnTo>
                  <a:lnTo>
                    <a:pt x="930898" y="1087438"/>
                  </a:lnTo>
                  <a:lnTo>
                    <a:pt x="935663" y="1090931"/>
                  </a:lnTo>
                  <a:lnTo>
                    <a:pt x="940110" y="1094741"/>
                  </a:lnTo>
                  <a:lnTo>
                    <a:pt x="944240" y="1099186"/>
                  </a:lnTo>
                  <a:lnTo>
                    <a:pt x="947416" y="1103948"/>
                  </a:lnTo>
                  <a:lnTo>
                    <a:pt x="950275" y="1108711"/>
                  </a:lnTo>
                  <a:lnTo>
                    <a:pt x="952499" y="1113791"/>
                  </a:lnTo>
                  <a:lnTo>
                    <a:pt x="954405" y="1118871"/>
                  </a:lnTo>
                  <a:lnTo>
                    <a:pt x="955358" y="1124903"/>
                  </a:lnTo>
                  <a:lnTo>
                    <a:pt x="955675" y="1130301"/>
                  </a:lnTo>
                  <a:lnTo>
                    <a:pt x="955358" y="1136016"/>
                  </a:lnTo>
                  <a:lnTo>
                    <a:pt x="954405" y="1141413"/>
                  </a:lnTo>
                  <a:lnTo>
                    <a:pt x="952499" y="1147128"/>
                  </a:lnTo>
                  <a:lnTo>
                    <a:pt x="950275" y="1152208"/>
                  </a:lnTo>
                  <a:lnTo>
                    <a:pt x="947416" y="1156971"/>
                  </a:lnTo>
                  <a:lnTo>
                    <a:pt x="944240" y="1161098"/>
                  </a:lnTo>
                  <a:lnTo>
                    <a:pt x="940110" y="1165543"/>
                  </a:lnTo>
                  <a:lnTo>
                    <a:pt x="935663" y="1169671"/>
                  </a:lnTo>
                  <a:lnTo>
                    <a:pt x="930898" y="1173163"/>
                  </a:lnTo>
                  <a:lnTo>
                    <a:pt x="925816" y="1176656"/>
                  </a:lnTo>
                  <a:lnTo>
                    <a:pt x="920098" y="1179196"/>
                  </a:lnTo>
                  <a:lnTo>
                    <a:pt x="914063" y="1181736"/>
                  </a:lnTo>
                  <a:lnTo>
                    <a:pt x="908027" y="1183323"/>
                  </a:lnTo>
                  <a:lnTo>
                    <a:pt x="901356" y="1184593"/>
                  </a:lnTo>
                  <a:lnTo>
                    <a:pt x="894368" y="1185546"/>
                  </a:lnTo>
                  <a:lnTo>
                    <a:pt x="887697" y="1185863"/>
                  </a:lnTo>
                  <a:lnTo>
                    <a:pt x="369286" y="1185863"/>
                  </a:lnTo>
                  <a:lnTo>
                    <a:pt x="362615" y="1185546"/>
                  </a:lnTo>
                  <a:lnTo>
                    <a:pt x="355944" y="1184593"/>
                  </a:lnTo>
                  <a:lnTo>
                    <a:pt x="349273" y="1183323"/>
                  </a:lnTo>
                  <a:lnTo>
                    <a:pt x="343238" y="1181736"/>
                  </a:lnTo>
                  <a:lnTo>
                    <a:pt x="337203" y="1179196"/>
                  </a:lnTo>
                  <a:lnTo>
                    <a:pt x="331485" y="1176656"/>
                  </a:lnTo>
                  <a:lnTo>
                    <a:pt x="326402" y="1173163"/>
                  </a:lnTo>
                  <a:lnTo>
                    <a:pt x="321637" y="1169671"/>
                  </a:lnTo>
                  <a:lnTo>
                    <a:pt x="317190" y="1165543"/>
                  </a:lnTo>
                  <a:lnTo>
                    <a:pt x="313378" y="1161098"/>
                  </a:lnTo>
                  <a:lnTo>
                    <a:pt x="309884" y="1156971"/>
                  </a:lnTo>
                  <a:lnTo>
                    <a:pt x="307025" y="1152208"/>
                  </a:lnTo>
                  <a:lnTo>
                    <a:pt x="304802" y="1147128"/>
                  </a:lnTo>
                  <a:lnTo>
                    <a:pt x="302896" y="1141413"/>
                  </a:lnTo>
                  <a:lnTo>
                    <a:pt x="301943" y="1136016"/>
                  </a:lnTo>
                  <a:lnTo>
                    <a:pt x="301625" y="1130301"/>
                  </a:lnTo>
                  <a:lnTo>
                    <a:pt x="301943" y="1124903"/>
                  </a:lnTo>
                  <a:lnTo>
                    <a:pt x="302896" y="1119188"/>
                  </a:lnTo>
                  <a:lnTo>
                    <a:pt x="304802" y="1113791"/>
                  </a:lnTo>
                  <a:lnTo>
                    <a:pt x="307025" y="1108711"/>
                  </a:lnTo>
                  <a:lnTo>
                    <a:pt x="309884" y="1103948"/>
                  </a:lnTo>
                  <a:lnTo>
                    <a:pt x="313378" y="1099186"/>
                  </a:lnTo>
                  <a:lnTo>
                    <a:pt x="317190" y="1094741"/>
                  </a:lnTo>
                  <a:lnTo>
                    <a:pt x="321637" y="1091248"/>
                  </a:lnTo>
                  <a:lnTo>
                    <a:pt x="326402" y="1087438"/>
                  </a:lnTo>
                  <a:lnTo>
                    <a:pt x="331485" y="1084263"/>
                  </a:lnTo>
                  <a:lnTo>
                    <a:pt x="337203" y="1081406"/>
                  </a:lnTo>
                  <a:lnTo>
                    <a:pt x="343238" y="1079183"/>
                  </a:lnTo>
                  <a:lnTo>
                    <a:pt x="349273" y="1077278"/>
                  </a:lnTo>
                  <a:lnTo>
                    <a:pt x="355944" y="1076008"/>
                  </a:lnTo>
                  <a:lnTo>
                    <a:pt x="362615" y="1075056"/>
                  </a:lnTo>
                  <a:lnTo>
                    <a:pt x="369286" y="1074738"/>
                  </a:lnTo>
                  <a:close/>
                  <a:moveTo>
                    <a:pt x="1261435" y="965200"/>
                  </a:moveTo>
                  <a:lnTo>
                    <a:pt x="1264624" y="965200"/>
                  </a:lnTo>
                  <a:lnTo>
                    <a:pt x="1267814" y="965200"/>
                  </a:lnTo>
                  <a:lnTo>
                    <a:pt x="1271322" y="965838"/>
                  </a:lnTo>
                  <a:lnTo>
                    <a:pt x="1275149" y="967114"/>
                  </a:lnTo>
                  <a:lnTo>
                    <a:pt x="1278977" y="968390"/>
                  </a:lnTo>
                  <a:lnTo>
                    <a:pt x="1282804" y="969984"/>
                  </a:lnTo>
                  <a:lnTo>
                    <a:pt x="1290777" y="973811"/>
                  </a:lnTo>
                  <a:lnTo>
                    <a:pt x="1298113" y="978277"/>
                  </a:lnTo>
                  <a:lnTo>
                    <a:pt x="1304491" y="982742"/>
                  </a:lnTo>
                  <a:lnTo>
                    <a:pt x="1308637" y="986250"/>
                  </a:lnTo>
                  <a:lnTo>
                    <a:pt x="1312784" y="990715"/>
                  </a:lnTo>
                  <a:lnTo>
                    <a:pt x="1317249" y="997094"/>
                  </a:lnTo>
                  <a:lnTo>
                    <a:pt x="1321395" y="1004429"/>
                  </a:lnTo>
                  <a:lnTo>
                    <a:pt x="1325222" y="1012403"/>
                  </a:lnTo>
                  <a:lnTo>
                    <a:pt x="1326817" y="1016549"/>
                  </a:lnTo>
                  <a:lnTo>
                    <a:pt x="1328092" y="1020057"/>
                  </a:lnTo>
                  <a:lnTo>
                    <a:pt x="1329368" y="1024203"/>
                  </a:lnTo>
                  <a:lnTo>
                    <a:pt x="1330006" y="1027711"/>
                  </a:lnTo>
                  <a:lnTo>
                    <a:pt x="1330325" y="1030901"/>
                  </a:lnTo>
                  <a:lnTo>
                    <a:pt x="1330006" y="1034090"/>
                  </a:lnTo>
                  <a:lnTo>
                    <a:pt x="1329368" y="1036004"/>
                  </a:lnTo>
                  <a:lnTo>
                    <a:pt x="1327774" y="1038236"/>
                  </a:lnTo>
                  <a:lnTo>
                    <a:pt x="1228904" y="1099472"/>
                  </a:lnTo>
                  <a:lnTo>
                    <a:pt x="1226990" y="1101066"/>
                  </a:lnTo>
                  <a:lnTo>
                    <a:pt x="1225396" y="1102342"/>
                  </a:lnTo>
                  <a:lnTo>
                    <a:pt x="1223163" y="1103618"/>
                  </a:lnTo>
                  <a:lnTo>
                    <a:pt x="1220930" y="1104575"/>
                  </a:lnTo>
                  <a:lnTo>
                    <a:pt x="1219017" y="1105213"/>
                  </a:lnTo>
                  <a:lnTo>
                    <a:pt x="1216784" y="1105850"/>
                  </a:lnTo>
                  <a:lnTo>
                    <a:pt x="1212000" y="1106488"/>
                  </a:lnTo>
                  <a:lnTo>
                    <a:pt x="1207854" y="1105850"/>
                  </a:lnTo>
                  <a:lnTo>
                    <a:pt x="1205622" y="1105213"/>
                  </a:lnTo>
                  <a:lnTo>
                    <a:pt x="1203389" y="1104575"/>
                  </a:lnTo>
                  <a:lnTo>
                    <a:pt x="1201475" y="1103618"/>
                  </a:lnTo>
                  <a:lnTo>
                    <a:pt x="1199243" y="1102342"/>
                  </a:lnTo>
                  <a:lnTo>
                    <a:pt x="1197329" y="1101066"/>
                  </a:lnTo>
                  <a:lnTo>
                    <a:pt x="1195735" y="1099472"/>
                  </a:lnTo>
                  <a:lnTo>
                    <a:pt x="1194140" y="1097558"/>
                  </a:lnTo>
                  <a:lnTo>
                    <a:pt x="1192864" y="1095963"/>
                  </a:lnTo>
                  <a:lnTo>
                    <a:pt x="1191588" y="1093731"/>
                  </a:lnTo>
                  <a:lnTo>
                    <a:pt x="1190632" y="1091817"/>
                  </a:lnTo>
                  <a:lnTo>
                    <a:pt x="1189356" y="1087352"/>
                  </a:lnTo>
                  <a:lnTo>
                    <a:pt x="1189037" y="1082887"/>
                  </a:lnTo>
                  <a:lnTo>
                    <a:pt x="1189356" y="1078741"/>
                  </a:lnTo>
                  <a:lnTo>
                    <a:pt x="1190632" y="1074276"/>
                  </a:lnTo>
                  <a:lnTo>
                    <a:pt x="1191588" y="1072043"/>
                  </a:lnTo>
                  <a:lnTo>
                    <a:pt x="1192864" y="1070130"/>
                  </a:lnTo>
                  <a:lnTo>
                    <a:pt x="1194140" y="1068535"/>
                  </a:lnTo>
                  <a:lnTo>
                    <a:pt x="1195735" y="1066621"/>
                  </a:lnTo>
                  <a:lnTo>
                    <a:pt x="1257289" y="967433"/>
                  </a:lnTo>
                  <a:lnTo>
                    <a:pt x="1258884" y="965838"/>
                  </a:lnTo>
                  <a:lnTo>
                    <a:pt x="1261435" y="965200"/>
                  </a:lnTo>
                  <a:close/>
                  <a:moveTo>
                    <a:pt x="346041" y="844550"/>
                  </a:moveTo>
                  <a:lnTo>
                    <a:pt x="350799" y="844550"/>
                  </a:lnTo>
                  <a:lnTo>
                    <a:pt x="658851" y="844550"/>
                  </a:lnTo>
                  <a:lnTo>
                    <a:pt x="663927" y="844550"/>
                  </a:lnTo>
                  <a:lnTo>
                    <a:pt x="669003" y="845185"/>
                  </a:lnTo>
                  <a:lnTo>
                    <a:pt x="673762" y="846773"/>
                  </a:lnTo>
                  <a:lnTo>
                    <a:pt x="678204" y="848043"/>
                  </a:lnTo>
                  <a:lnTo>
                    <a:pt x="682645" y="850265"/>
                  </a:lnTo>
                  <a:lnTo>
                    <a:pt x="686452" y="852805"/>
                  </a:lnTo>
                  <a:lnTo>
                    <a:pt x="690259" y="855345"/>
                  </a:lnTo>
                  <a:lnTo>
                    <a:pt x="693749" y="858838"/>
                  </a:lnTo>
                  <a:lnTo>
                    <a:pt x="697239" y="862330"/>
                  </a:lnTo>
                  <a:lnTo>
                    <a:pt x="699777" y="865823"/>
                  </a:lnTo>
                  <a:lnTo>
                    <a:pt x="702315" y="869950"/>
                  </a:lnTo>
                  <a:lnTo>
                    <a:pt x="704218" y="874395"/>
                  </a:lnTo>
                  <a:lnTo>
                    <a:pt x="705804" y="879158"/>
                  </a:lnTo>
                  <a:lnTo>
                    <a:pt x="707391" y="883920"/>
                  </a:lnTo>
                  <a:lnTo>
                    <a:pt x="708025" y="888683"/>
                  </a:lnTo>
                  <a:lnTo>
                    <a:pt x="708025" y="893763"/>
                  </a:lnTo>
                  <a:lnTo>
                    <a:pt x="708025" y="898843"/>
                  </a:lnTo>
                  <a:lnTo>
                    <a:pt x="707391" y="903605"/>
                  </a:lnTo>
                  <a:lnTo>
                    <a:pt x="705804" y="908368"/>
                  </a:lnTo>
                  <a:lnTo>
                    <a:pt x="704218" y="912495"/>
                  </a:lnTo>
                  <a:lnTo>
                    <a:pt x="702315" y="916940"/>
                  </a:lnTo>
                  <a:lnTo>
                    <a:pt x="699777" y="921068"/>
                  </a:lnTo>
                  <a:lnTo>
                    <a:pt x="697239" y="924878"/>
                  </a:lnTo>
                  <a:lnTo>
                    <a:pt x="693749" y="928370"/>
                  </a:lnTo>
                  <a:lnTo>
                    <a:pt x="690259" y="931545"/>
                  </a:lnTo>
                  <a:lnTo>
                    <a:pt x="686452" y="934403"/>
                  </a:lnTo>
                  <a:lnTo>
                    <a:pt x="682645" y="936943"/>
                  </a:lnTo>
                  <a:lnTo>
                    <a:pt x="678204" y="938848"/>
                  </a:lnTo>
                  <a:lnTo>
                    <a:pt x="673762" y="940753"/>
                  </a:lnTo>
                  <a:lnTo>
                    <a:pt x="669003" y="941705"/>
                  </a:lnTo>
                  <a:lnTo>
                    <a:pt x="663927" y="942658"/>
                  </a:lnTo>
                  <a:lnTo>
                    <a:pt x="658851" y="942975"/>
                  </a:lnTo>
                  <a:lnTo>
                    <a:pt x="350799" y="942975"/>
                  </a:lnTo>
                  <a:lnTo>
                    <a:pt x="346041" y="942658"/>
                  </a:lnTo>
                  <a:lnTo>
                    <a:pt x="340965" y="941705"/>
                  </a:lnTo>
                  <a:lnTo>
                    <a:pt x="336206" y="940753"/>
                  </a:lnTo>
                  <a:lnTo>
                    <a:pt x="331764" y="938848"/>
                  </a:lnTo>
                  <a:lnTo>
                    <a:pt x="327323" y="936943"/>
                  </a:lnTo>
                  <a:lnTo>
                    <a:pt x="323516" y="934403"/>
                  </a:lnTo>
                  <a:lnTo>
                    <a:pt x="319391" y="931545"/>
                  </a:lnTo>
                  <a:lnTo>
                    <a:pt x="316219" y="928370"/>
                  </a:lnTo>
                  <a:lnTo>
                    <a:pt x="312729" y="924878"/>
                  </a:lnTo>
                  <a:lnTo>
                    <a:pt x="309874" y="921068"/>
                  </a:lnTo>
                  <a:lnTo>
                    <a:pt x="307653" y="916940"/>
                  </a:lnTo>
                  <a:lnTo>
                    <a:pt x="305432" y="912495"/>
                  </a:lnTo>
                  <a:lnTo>
                    <a:pt x="303846" y="908368"/>
                  </a:lnTo>
                  <a:lnTo>
                    <a:pt x="302577" y="903605"/>
                  </a:lnTo>
                  <a:lnTo>
                    <a:pt x="301943" y="898843"/>
                  </a:lnTo>
                  <a:lnTo>
                    <a:pt x="301625" y="893763"/>
                  </a:lnTo>
                  <a:lnTo>
                    <a:pt x="301943" y="888683"/>
                  </a:lnTo>
                  <a:lnTo>
                    <a:pt x="302577" y="883920"/>
                  </a:lnTo>
                  <a:lnTo>
                    <a:pt x="303846" y="879158"/>
                  </a:lnTo>
                  <a:lnTo>
                    <a:pt x="305432" y="874395"/>
                  </a:lnTo>
                  <a:lnTo>
                    <a:pt x="307336" y="869950"/>
                  </a:lnTo>
                  <a:lnTo>
                    <a:pt x="309874" y="865823"/>
                  </a:lnTo>
                  <a:lnTo>
                    <a:pt x="312729" y="862330"/>
                  </a:lnTo>
                  <a:lnTo>
                    <a:pt x="316219" y="858838"/>
                  </a:lnTo>
                  <a:lnTo>
                    <a:pt x="319391" y="855345"/>
                  </a:lnTo>
                  <a:lnTo>
                    <a:pt x="323516" y="852805"/>
                  </a:lnTo>
                  <a:lnTo>
                    <a:pt x="327323" y="850265"/>
                  </a:lnTo>
                  <a:lnTo>
                    <a:pt x="331764" y="848043"/>
                  </a:lnTo>
                  <a:lnTo>
                    <a:pt x="336206" y="846773"/>
                  </a:lnTo>
                  <a:lnTo>
                    <a:pt x="340965" y="845185"/>
                  </a:lnTo>
                  <a:lnTo>
                    <a:pt x="346041" y="844550"/>
                  </a:lnTo>
                  <a:close/>
                  <a:moveTo>
                    <a:pt x="344144" y="590550"/>
                  </a:moveTo>
                  <a:lnTo>
                    <a:pt x="960782" y="590550"/>
                  </a:lnTo>
                  <a:lnTo>
                    <a:pt x="966812" y="591185"/>
                  </a:lnTo>
                  <a:lnTo>
                    <a:pt x="973159" y="592138"/>
                  </a:lnTo>
                  <a:lnTo>
                    <a:pt x="978871" y="593725"/>
                  </a:lnTo>
                  <a:lnTo>
                    <a:pt x="984584" y="595630"/>
                  </a:lnTo>
                  <a:lnTo>
                    <a:pt x="990296" y="598488"/>
                  </a:lnTo>
                  <a:lnTo>
                    <a:pt x="995374" y="601345"/>
                  </a:lnTo>
                  <a:lnTo>
                    <a:pt x="1000135" y="604838"/>
                  </a:lnTo>
                  <a:lnTo>
                    <a:pt x="1004260" y="608965"/>
                  </a:lnTo>
                  <a:lnTo>
                    <a:pt x="1008386" y="613410"/>
                  </a:lnTo>
                  <a:lnTo>
                    <a:pt x="1011560" y="617855"/>
                  </a:lnTo>
                  <a:lnTo>
                    <a:pt x="1015051" y="623253"/>
                  </a:lnTo>
                  <a:lnTo>
                    <a:pt x="1017590" y="628650"/>
                  </a:lnTo>
                  <a:lnTo>
                    <a:pt x="1019811" y="634048"/>
                  </a:lnTo>
                  <a:lnTo>
                    <a:pt x="1021081" y="639763"/>
                  </a:lnTo>
                  <a:lnTo>
                    <a:pt x="1021715" y="646113"/>
                  </a:lnTo>
                  <a:lnTo>
                    <a:pt x="1022350" y="652145"/>
                  </a:lnTo>
                  <a:lnTo>
                    <a:pt x="1021715" y="658813"/>
                  </a:lnTo>
                  <a:lnTo>
                    <a:pt x="1021081" y="664528"/>
                  </a:lnTo>
                  <a:lnTo>
                    <a:pt x="1019811" y="670878"/>
                  </a:lnTo>
                  <a:lnTo>
                    <a:pt x="1017590" y="676275"/>
                  </a:lnTo>
                  <a:lnTo>
                    <a:pt x="1015051" y="681673"/>
                  </a:lnTo>
                  <a:lnTo>
                    <a:pt x="1011560" y="686753"/>
                  </a:lnTo>
                  <a:lnTo>
                    <a:pt x="1008386" y="691515"/>
                  </a:lnTo>
                  <a:lnTo>
                    <a:pt x="1004260" y="695960"/>
                  </a:lnTo>
                  <a:lnTo>
                    <a:pt x="1000135" y="700088"/>
                  </a:lnTo>
                  <a:lnTo>
                    <a:pt x="995374" y="703580"/>
                  </a:lnTo>
                  <a:lnTo>
                    <a:pt x="990296" y="706438"/>
                  </a:lnTo>
                  <a:lnTo>
                    <a:pt x="984584" y="708978"/>
                  </a:lnTo>
                  <a:lnTo>
                    <a:pt x="978871" y="711200"/>
                  </a:lnTo>
                  <a:lnTo>
                    <a:pt x="973159" y="712788"/>
                  </a:lnTo>
                  <a:lnTo>
                    <a:pt x="966812" y="713740"/>
                  </a:lnTo>
                  <a:lnTo>
                    <a:pt x="960782" y="714375"/>
                  </a:lnTo>
                  <a:lnTo>
                    <a:pt x="344144" y="714375"/>
                  </a:lnTo>
                  <a:lnTo>
                    <a:pt x="338114" y="713740"/>
                  </a:lnTo>
                  <a:lnTo>
                    <a:pt x="331767" y="712788"/>
                  </a:lnTo>
                  <a:lnTo>
                    <a:pt x="326054" y="711200"/>
                  </a:lnTo>
                  <a:lnTo>
                    <a:pt x="320342" y="708978"/>
                  </a:lnTo>
                  <a:lnTo>
                    <a:pt x="314946" y="706438"/>
                  </a:lnTo>
                  <a:lnTo>
                    <a:pt x="309869" y="703580"/>
                  </a:lnTo>
                  <a:lnTo>
                    <a:pt x="305108" y="700088"/>
                  </a:lnTo>
                  <a:lnTo>
                    <a:pt x="300982" y="695960"/>
                  </a:lnTo>
                  <a:lnTo>
                    <a:pt x="296857" y="691515"/>
                  </a:lnTo>
                  <a:lnTo>
                    <a:pt x="293366" y="686753"/>
                  </a:lnTo>
                  <a:lnTo>
                    <a:pt x="290192" y="681673"/>
                  </a:lnTo>
                  <a:lnTo>
                    <a:pt x="287653" y="676275"/>
                  </a:lnTo>
                  <a:lnTo>
                    <a:pt x="285432" y="670878"/>
                  </a:lnTo>
                  <a:lnTo>
                    <a:pt x="284162" y="664528"/>
                  </a:lnTo>
                  <a:lnTo>
                    <a:pt x="282893" y="658813"/>
                  </a:lnTo>
                  <a:lnTo>
                    <a:pt x="282575" y="652145"/>
                  </a:lnTo>
                  <a:lnTo>
                    <a:pt x="282893" y="646113"/>
                  </a:lnTo>
                  <a:lnTo>
                    <a:pt x="284162" y="639763"/>
                  </a:lnTo>
                  <a:lnTo>
                    <a:pt x="285432" y="634048"/>
                  </a:lnTo>
                  <a:lnTo>
                    <a:pt x="287653" y="628650"/>
                  </a:lnTo>
                  <a:lnTo>
                    <a:pt x="290192" y="623253"/>
                  </a:lnTo>
                  <a:lnTo>
                    <a:pt x="293366" y="617855"/>
                  </a:lnTo>
                  <a:lnTo>
                    <a:pt x="296857" y="613410"/>
                  </a:lnTo>
                  <a:lnTo>
                    <a:pt x="300982" y="608965"/>
                  </a:lnTo>
                  <a:lnTo>
                    <a:pt x="305108" y="604838"/>
                  </a:lnTo>
                  <a:lnTo>
                    <a:pt x="309869" y="601345"/>
                  </a:lnTo>
                  <a:lnTo>
                    <a:pt x="314946" y="598488"/>
                  </a:lnTo>
                  <a:lnTo>
                    <a:pt x="320342" y="595630"/>
                  </a:lnTo>
                  <a:lnTo>
                    <a:pt x="326054" y="593725"/>
                  </a:lnTo>
                  <a:lnTo>
                    <a:pt x="331767" y="592138"/>
                  </a:lnTo>
                  <a:lnTo>
                    <a:pt x="338114" y="591185"/>
                  </a:lnTo>
                  <a:lnTo>
                    <a:pt x="344144" y="590550"/>
                  </a:lnTo>
                  <a:close/>
                  <a:moveTo>
                    <a:pt x="1750865" y="411163"/>
                  </a:moveTo>
                  <a:lnTo>
                    <a:pt x="1754043" y="411481"/>
                  </a:lnTo>
                  <a:lnTo>
                    <a:pt x="1757540" y="411798"/>
                  </a:lnTo>
                  <a:lnTo>
                    <a:pt x="1760718" y="413068"/>
                  </a:lnTo>
                  <a:lnTo>
                    <a:pt x="1764214" y="414021"/>
                  </a:lnTo>
                  <a:lnTo>
                    <a:pt x="1767710" y="414973"/>
                  </a:lnTo>
                  <a:lnTo>
                    <a:pt x="1770889" y="416878"/>
                  </a:lnTo>
                  <a:lnTo>
                    <a:pt x="1777563" y="421006"/>
                  </a:lnTo>
                  <a:lnTo>
                    <a:pt x="1784555" y="425768"/>
                  </a:lnTo>
                  <a:lnTo>
                    <a:pt x="1790912" y="431166"/>
                  </a:lnTo>
                  <a:lnTo>
                    <a:pt x="1797904" y="437198"/>
                  </a:lnTo>
                  <a:lnTo>
                    <a:pt x="1812207" y="451486"/>
                  </a:lnTo>
                  <a:lnTo>
                    <a:pt x="1827145" y="466408"/>
                  </a:lnTo>
                  <a:lnTo>
                    <a:pt x="1836680" y="476251"/>
                  </a:lnTo>
                  <a:lnTo>
                    <a:pt x="1851935" y="491173"/>
                  </a:lnTo>
                  <a:lnTo>
                    <a:pt x="1865920" y="505461"/>
                  </a:lnTo>
                  <a:lnTo>
                    <a:pt x="1872277" y="512446"/>
                  </a:lnTo>
                  <a:lnTo>
                    <a:pt x="1877680" y="519431"/>
                  </a:lnTo>
                  <a:lnTo>
                    <a:pt x="1882447" y="525781"/>
                  </a:lnTo>
                  <a:lnTo>
                    <a:pt x="1886579" y="532766"/>
                  </a:lnTo>
                  <a:lnTo>
                    <a:pt x="1888486" y="536258"/>
                  </a:lnTo>
                  <a:lnTo>
                    <a:pt x="1889439" y="539433"/>
                  </a:lnTo>
                  <a:lnTo>
                    <a:pt x="1891029" y="542608"/>
                  </a:lnTo>
                  <a:lnTo>
                    <a:pt x="1891664" y="546101"/>
                  </a:lnTo>
                  <a:lnTo>
                    <a:pt x="1891982" y="549593"/>
                  </a:lnTo>
                  <a:lnTo>
                    <a:pt x="1892300" y="552768"/>
                  </a:lnTo>
                  <a:lnTo>
                    <a:pt x="1892300" y="556261"/>
                  </a:lnTo>
                  <a:lnTo>
                    <a:pt x="1891664" y="559753"/>
                  </a:lnTo>
                  <a:lnTo>
                    <a:pt x="1891029" y="562928"/>
                  </a:lnTo>
                  <a:lnTo>
                    <a:pt x="1889757" y="566738"/>
                  </a:lnTo>
                  <a:lnTo>
                    <a:pt x="1888486" y="570231"/>
                  </a:lnTo>
                  <a:lnTo>
                    <a:pt x="1886261" y="574041"/>
                  </a:lnTo>
                  <a:lnTo>
                    <a:pt x="1884036" y="577533"/>
                  </a:lnTo>
                  <a:lnTo>
                    <a:pt x="1881176" y="581343"/>
                  </a:lnTo>
                  <a:lnTo>
                    <a:pt x="1877680" y="585153"/>
                  </a:lnTo>
                  <a:lnTo>
                    <a:pt x="1874184" y="588963"/>
                  </a:lnTo>
                  <a:lnTo>
                    <a:pt x="1476895" y="985838"/>
                  </a:lnTo>
                  <a:lnTo>
                    <a:pt x="1472763" y="989966"/>
                  </a:lnTo>
                  <a:lnTo>
                    <a:pt x="1468313" y="993458"/>
                  </a:lnTo>
                  <a:lnTo>
                    <a:pt x="1464182" y="996633"/>
                  </a:lnTo>
                  <a:lnTo>
                    <a:pt x="1459732" y="999808"/>
                  </a:lnTo>
                  <a:lnTo>
                    <a:pt x="1455282" y="1002348"/>
                  </a:lnTo>
                  <a:lnTo>
                    <a:pt x="1450515" y="1004888"/>
                  </a:lnTo>
                  <a:lnTo>
                    <a:pt x="1446065" y="1007111"/>
                  </a:lnTo>
                  <a:lnTo>
                    <a:pt x="1440980" y="1009016"/>
                  </a:lnTo>
                  <a:lnTo>
                    <a:pt x="1436212" y="1010921"/>
                  </a:lnTo>
                  <a:lnTo>
                    <a:pt x="1431445" y="1012826"/>
                  </a:lnTo>
                  <a:lnTo>
                    <a:pt x="1426360" y="1013778"/>
                  </a:lnTo>
                  <a:lnTo>
                    <a:pt x="1421274" y="1015366"/>
                  </a:lnTo>
                  <a:lnTo>
                    <a:pt x="1416507" y="1016001"/>
                  </a:lnTo>
                  <a:lnTo>
                    <a:pt x="1411422" y="1016953"/>
                  </a:lnTo>
                  <a:lnTo>
                    <a:pt x="1406336" y="1017271"/>
                  </a:lnTo>
                  <a:lnTo>
                    <a:pt x="1401569" y="1017588"/>
                  </a:lnTo>
                  <a:lnTo>
                    <a:pt x="1396484" y="1017588"/>
                  </a:lnTo>
                  <a:lnTo>
                    <a:pt x="1391716" y="1017271"/>
                  </a:lnTo>
                  <a:lnTo>
                    <a:pt x="1386949" y="1016953"/>
                  </a:lnTo>
                  <a:lnTo>
                    <a:pt x="1382499" y="1015683"/>
                  </a:lnTo>
                  <a:lnTo>
                    <a:pt x="1377731" y="1015048"/>
                  </a:lnTo>
                  <a:lnTo>
                    <a:pt x="1373282" y="1013461"/>
                  </a:lnTo>
                  <a:lnTo>
                    <a:pt x="1368832" y="1012191"/>
                  </a:lnTo>
                  <a:lnTo>
                    <a:pt x="1364700" y="1010286"/>
                  </a:lnTo>
                  <a:lnTo>
                    <a:pt x="1360886" y="1008063"/>
                  </a:lnTo>
                  <a:lnTo>
                    <a:pt x="1357072" y="1005523"/>
                  </a:lnTo>
                  <a:lnTo>
                    <a:pt x="1353576" y="1002983"/>
                  </a:lnTo>
                  <a:lnTo>
                    <a:pt x="1350080" y="1000126"/>
                  </a:lnTo>
                  <a:lnTo>
                    <a:pt x="1347220" y="996633"/>
                  </a:lnTo>
                  <a:lnTo>
                    <a:pt x="1344359" y="993458"/>
                  </a:lnTo>
                  <a:lnTo>
                    <a:pt x="1341817" y="989331"/>
                  </a:lnTo>
                  <a:lnTo>
                    <a:pt x="1339274" y="985521"/>
                  </a:lnTo>
                  <a:lnTo>
                    <a:pt x="1337367" y="981076"/>
                  </a:lnTo>
                  <a:lnTo>
                    <a:pt x="1335778" y="976313"/>
                  </a:lnTo>
                  <a:lnTo>
                    <a:pt x="1326561" y="967106"/>
                  </a:lnTo>
                  <a:lnTo>
                    <a:pt x="1322111" y="965518"/>
                  </a:lnTo>
                  <a:lnTo>
                    <a:pt x="1317979" y="963296"/>
                  </a:lnTo>
                  <a:lnTo>
                    <a:pt x="1314165" y="961073"/>
                  </a:lnTo>
                  <a:lnTo>
                    <a:pt x="1310351" y="958851"/>
                  </a:lnTo>
                  <a:lnTo>
                    <a:pt x="1307173" y="956311"/>
                  </a:lnTo>
                  <a:lnTo>
                    <a:pt x="1303995" y="953453"/>
                  </a:lnTo>
                  <a:lnTo>
                    <a:pt x="1301134" y="950913"/>
                  </a:lnTo>
                  <a:lnTo>
                    <a:pt x="1298274" y="948056"/>
                  </a:lnTo>
                  <a:lnTo>
                    <a:pt x="1295731" y="944563"/>
                  </a:lnTo>
                  <a:lnTo>
                    <a:pt x="1293824" y="941706"/>
                  </a:lnTo>
                  <a:lnTo>
                    <a:pt x="1291599" y="938531"/>
                  </a:lnTo>
                  <a:lnTo>
                    <a:pt x="1289692" y="935038"/>
                  </a:lnTo>
                  <a:lnTo>
                    <a:pt x="1288103" y="931546"/>
                  </a:lnTo>
                  <a:lnTo>
                    <a:pt x="1286832" y="928371"/>
                  </a:lnTo>
                  <a:lnTo>
                    <a:pt x="1284607" y="921068"/>
                  </a:lnTo>
                  <a:lnTo>
                    <a:pt x="1283336" y="913448"/>
                  </a:lnTo>
                  <a:lnTo>
                    <a:pt x="1282700" y="905511"/>
                  </a:lnTo>
                  <a:lnTo>
                    <a:pt x="1283018" y="897573"/>
                  </a:lnTo>
                  <a:lnTo>
                    <a:pt x="1283971" y="889953"/>
                  </a:lnTo>
                  <a:lnTo>
                    <a:pt x="1285560" y="882016"/>
                  </a:lnTo>
                  <a:lnTo>
                    <a:pt x="1287785" y="874078"/>
                  </a:lnTo>
                  <a:lnTo>
                    <a:pt x="1290646" y="866141"/>
                  </a:lnTo>
                  <a:lnTo>
                    <a:pt x="1294142" y="858521"/>
                  </a:lnTo>
                  <a:lnTo>
                    <a:pt x="1298909" y="849948"/>
                  </a:lnTo>
                  <a:lnTo>
                    <a:pt x="1304313" y="841376"/>
                  </a:lnTo>
                  <a:lnTo>
                    <a:pt x="1310351" y="833756"/>
                  </a:lnTo>
                  <a:lnTo>
                    <a:pt x="1317026" y="826136"/>
                  </a:lnTo>
                  <a:lnTo>
                    <a:pt x="1714315" y="429261"/>
                  </a:lnTo>
                  <a:lnTo>
                    <a:pt x="1718446" y="425768"/>
                  </a:lnTo>
                  <a:lnTo>
                    <a:pt x="1721943" y="422276"/>
                  </a:lnTo>
                  <a:lnTo>
                    <a:pt x="1726074" y="419736"/>
                  </a:lnTo>
                  <a:lnTo>
                    <a:pt x="1729571" y="417196"/>
                  </a:lnTo>
                  <a:lnTo>
                    <a:pt x="1733384" y="415608"/>
                  </a:lnTo>
                  <a:lnTo>
                    <a:pt x="1736881" y="414021"/>
                  </a:lnTo>
                  <a:lnTo>
                    <a:pt x="1740377" y="412433"/>
                  </a:lnTo>
                  <a:lnTo>
                    <a:pt x="1743873" y="411798"/>
                  </a:lnTo>
                  <a:lnTo>
                    <a:pt x="1747051" y="411481"/>
                  </a:lnTo>
                  <a:lnTo>
                    <a:pt x="1750865" y="411163"/>
                  </a:lnTo>
                  <a:close/>
                  <a:moveTo>
                    <a:pt x="198373" y="319088"/>
                  </a:moveTo>
                  <a:lnTo>
                    <a:pt x="1557783" y="319088"/>
                  </a:lnTo>
                  <a:lnTo>
                    <a:pt x="1453042" y="423822"/>
                  </a:lnTo>
                  <a:lnTo>
                    <a:pt x="315492" y="423822"/>
                  </a:lnTo>
                  <a:lnTo>
                    <a:pt x="305336" y="424140"/>
                  </a:lnTo>
                  <a:lnTo>
                    <a:pt x="295179" y="424774"/>
                  </a:lnTo>
                  <a:lnTo>
                    <a:pt x="285340" y="426361"/>
                  </a:lnTo>
                  <a:lnTo>
                    <a:pt x="275500" y="427631"/>
                  </a:lnTo>
                  <a:lnTo>
                    <a:pt x="265979" y="429852"/>
                  </a:lnTo>
                  <a:lnTo>
                    <a:pt x="256457" y="433026"/>
                  </a:lnTo>
                  <a:lnTo>
                    <a:pt x="247570" y="435882"/>
                  </a:lnTo>
                  <a:lnTo>
                    <a:pt x="238365" y="439374"/>
                  </a:lnTo>
                  <a:lnTo>
                    <a:pt x="229478" y="443499"/>
                  </a:lnTo>
                  <a:lnTo>
                    <a:pt x="221226" y="447943"/>
                  </a:lnTo>
                  <a:lnTo>
                    <a:pt x="212973" y="452703"/>
                  </a:lnTo>
                  <a:lnTo>
                    <a:pt x="204721" y="457781"/>
                  </a:lnTo>
                  <a:lnTo>
                    <a:pt x="196786" y="463494"/>
                  </a:lnTo>
                  <a:lnTo>
                    <a:pt x="189486" y="469207"/>
                  </a:lnTo>
                  <a:lnTo>
                    <a:pt x="182186" y="475554"/>
                  </a:lnTo>
                  <a:lnTo>
                    <a:pt x="175203" y="481902"/>
                  </a:lnTo>
                  <a:lnTo>
                    <a:pt x="168855" y="488884"/>
                  </a:lnTo>
                  <a:lnTo>
                    <a:pt x="162507" y="496184"/>
                  </a:lnTo>
                  <a:lnTo>
                    <a:pt x="156794" y="503483"/>
                  </a:lnTo>
                  <a:lnTo>
                    <a:pt x="151398" y="511100"/>
                  </a:lnTo>
                  <a:lnTo>
                    <a:pt x="145685" y="519670"/>
                  </a:lnTo>
                  <a:lnTo>
                    <a:pt x="140924" y="527604"/>
                  </a:lnTo>
                  <a:lnTo>
                    <a:pt x="136798" y="536490"/>
                  </a:lnTo>
                  <a:lnTo>
                    <a:pt x="132672" y="545060"/>
                  </a:lnTo>
                  <a:lnTo>
                    <a:pt x="129498" y="554263"/>
                  </a:lnTo>
                  <a:lnTo>
                    <a:pt x="126007" y="563150"/>
                  </a:lnTo>
                  <a:lnTo>
                    <a:pt x="123468" y="572671"/>
                  </a:lnTo>
                  <a:lnTo>
                    <a:pt x="121246" y="582193"/>
                  </a:lnTo>
                  <a:lnTo>
                    <a:pt x="119659" y="592031"/>
                  </a:lnTo>
                  <a:lnTo>
                    <a:pt x="118072" y="601870"/>
                  </a:lnTo>
                  <a:lnTo>
                    <a:pt x="117437" y="612026"/>
                  </a:lnTo>
                  <a:lnTo>
                    <a:pt x="117437" y="622182"/>
                  </a:lnTo>
                  <a:lnTo>
                    <a:pt x="117437" y="1633658"/>
                  </a:lnTo>
                  <a:lnTo>
                    <a:pt x="117437" y="1643814"/>
                  </a:lnTo>
                  <a:lnTo>
                    <a:pt x="118072" y="1653970"/>
                  </a:lnTo>
                  <a:lnTo>
                    <a:pt x="119659" y="1663808"/>
                  </a:lnTo>
                  <a:lnTo>
                    <a:pt x="121246" y="1673647"/>
                  </a:lnTo>
                  <a:lnTo>
                    <a:pt x="123468" y="1683168"/>
                  </a:lnTo>
                  <a:lnTo>
                    <a:pt x="126007" y="1692689"/>
                  </a:lnTo>
                  <a:lnTo>
                    <a:pt x="129498" y="1701576"/>
                  </a:lnTo>
                  <a:lnTo>
                    <a:pt x="132672" y="1710780"/>
                  </a:lnTo>
                  <a:lnTo>
                    <a:pt x="136798" y="1719666"/>
                  </a:lnTo>
                  <a:lnTo>
                    <a:pt x="140924" y="1728235"/>
                  </a:lnTo>
                  <a:lnTo>
                    <a:pt x="145685" y="1736170"/>
                  </a:lnTo>
                  <a:lnTo>
                    <a:pt x="151398" y="1744739"/>
                  </a:lnTo>
                  <a:lnTo>
                    <a:pt x="156794" y="1752356"/>
                  </a:lnTo>
                  <a:lnTo>
                    <a:pt x="162507" y="1759656"/>
                  </a:lnTo>
                  <a:lnTo>
                    <a:pt x="168855" y="1766955"/>
                  </a:lnTo>
                  <a:lnTo>
                    <a:pt x="175203" y="1773938"/>
                  </a:lnTo>
                  <a:lnTo>
                    <a:pt x="182186" y="1780285"/>
                  </a:lnTo>
                  <a:lnTo>
                    <a:pt x="189486" y="1786633"/>
                  </a:lnTo>
                  <a:lnTo>
                    <a:pt x="196786" y="1792345"/>
                  </a:lnTo>
                  <a:lnTo>
                    <a:pt x="204721" y="1798375"/>
                  </a:lnTo>
                  <a:lnTo>
                    <a:pt x="212973" y="1803453"/>
                  </a:lnTo>
                  <a:lnTo>
                    <a:pt x="221226" y="1808214"/>
                  </a:lnTo>
                  <a:lnTo>
                    <a:pt x="229478" y="1812340"/>
                  </a:lnTo>
                  <a:lnTo>
                    <a:pt x="238365" y="1816466"/>
                  </a:lnTo>
                  <a:lnTo>
                    <a:pt x="247570" y="1819640"/>
                  </a:lnTo>
                  <a:lnTo>
                    <a:pt x="256457" y="1823131"/>
                  </a:lnTo>
                  <a:lnTo>
                    <a:pt x="265979" y="1825670"/>
                  </a:lnTo>
                  <a:lnTo>
                    <a:pt x="275500" y="1827891"/>
                  </a:lnTo>
                  <a:lnTo>
                    <a:pt x="285340" y="1829478"/>
                  </a:lnTo>
                  <a:lnTo>
                    <a:pt x="295179" y="1831065"/>
                  </a:lnTo>
                  <a:lnTo>
                    <a:pt x="305336" y="1831700"/>
                  </a:lnTo>
                  <a:lnTo>
                    <a:pt x="315492" y="1831700"/>
                  </a:lnTo>
                  <a:lnTo>
                    <a:pt x="1632371" y="1831700"/>
                  </a:lnTo>
                  <a:lnTo>
                    <a:pt x="1642527" y="1831700"/>
                  </a:lnTo>
                  <a:lnTo>
                    <a:pt x="1652367" y="1831065"/>
                  </a:lnTo>
                  <a:lnTo>
                    <a:pt x="1662523" y="1829478"/>
                  </a:lnTo>
                  <a:lnTo>
                    <a:pt x="1672045" y="1827891"/>
                  </a:lnTo>
                  <a:lnTo>
                    <a:pt x="1681885" y="1825670"/>
                  </a:lnTo>
                  <a:lnTo>
                    <a:pt x="1691089" y="1823131"/>
                  </a:lnTo>
                  <a:lnTo>
                    <a:pt x="1700611" y="1819640"/>
                  </a:lnTo>
                  <a:lnTo>
                    <a:pt x="1709181" y="1816466"/>
                  </a:lnTo>
                  <a:lnTo>
                    <a:pt x="1718385" y="1812340"/>
                  </a:lnTo>
                  <a:lnTo>
                    <a:pt x="1726637" y="1808214"/>
                  </a:lnTo>
                  <a:lnTo>
                    <a:pt x="1735207" y="1803453"/>
                  </a:lnTo>
                  <a:lnTo>
                    <a:pt x="1743142" y="1798375"/>
                  </a:lnTo>
                  <a:lnTo>
                    <a:pt x="1750760" y="1792345"/>
                  </a:lnTo>
                  <a:lnTo>
                    <a:pt x="1758377" y="1786633"/>
                  </a:lnTo>
                  <a:lnTo>
                    <a:pt x="1765677" y="1780285"/>
                  </a:lnTo>
                  <a:lnTo>
                    <a:pt x="1772660" y="1773938"/>
                  </a:lnTo>
                  <a:lnTo>
                    <a:pt x="1779325" y="1766955"/>
                  </a:lnTo>
                  <a:lnTo>
                    <a:pt x="1785356" y="1759973"/>
                  </a:lnTo>
                  <a:lnTo>
                    <a:pt x="1791069" y="1752356"/>
                  </a:lnTo>
                  <a:lnTo>
                    <a:pt x="1796782" y="1744739"/>
                  </a:lnTo>
                  <a:lnTo>
                    <a:pt x="1801861" y="1736805"/>
                  </a:lnTo>
                  <a:lnTo>
                    <a:pt x="1806621" y="1728235"/>
                  </a:lnTo>
                  <a:lnTo>
                    <a:pt x="1810748" y="1719666"/>
                  </a:lnTo>
                  <a:lnTo>
                    <a:pt x="1814874" y="1710780"/>
                  </a:lnTo>
                  <a:lnTo>
                    <a:pt x="1818683" y="1702211"/>
                  </a:lnTo>
                  <a:lnTo>
                    <a:pt x="1821857" y="1692689"/>
                  </a:lnTo>
                  <a:lnTo>
                    <a:pt x="1824396" y="1683168"/>
                  </a:lnTo>
                  <a:lnTo>
                    <a:pt x="1826617" y="1673647"/>
                  </a:lnTo>
                  <a:lnTo>
                    <a:pt x="1828522" y="1663808"/>
                  </a:lnTo>
                  <a:lnTo>
                    <a:pt x="1829474" y="1653970"/>
                  </a:lnTo>
                  <a:lnTo>
                    <a:pt x="1830109" y="1643814"/>
                  </a:lnTo>
                  <a:lnTo>
                    <a:pt x="1830426" y="1633658"/>
                  </a:lnTo>
                  <a:lnTo>
                    <a:pt x="1830426" y="1113162"/>
                  </a:lnTo>
                  <a:lnTo>
                    <a:pt x="1830426" y="773570"/>
                  </a:lnTo>
                  <a:lnTo>
                    <a:pt x="1947863" y="656458"/>
                  </a:lnTo>
                  <a:lnTo>
                    <a:pt x="1947863" y="1738391"/>
                  </a:lnTo>
                  <a:lnTo>
                    <a:pt x="1947546" y="1748865"/>
                  </a:lnTo>
                  <a:lnTo>
                    <a:pt x="1946911" y="1758704"/>
                  </a:lnTo>
                  <a:lnTo>
                    <a:pt x="1945324" y="1768860"/>
                  </a:lnTo>
                  <a:lnTo>
                    <a:pt x="1943419" y="1778063"/>
                  </a:lnTo>
                  <a:lnTo>
                    <a:pt x="1941198" y="1787902"/>
                  </a:lnTo>
                  <a:lnTo>
                    <a:pt x="1938659" y="1797423"/>
                  </a:lnTo>
                  <a:lnTo>
                    <a:pt x="1935802" y="1806627"/>
                  </a:lnTo>
                  <a:lnTo>
                    <a:pt x="1932311" y="1815831"/>
                  </a:lnTo>
                  <a:lnTo>
                    <a:pt x="1928184" y="1824400"/>
                  </a:lnTo>
                  <a:lnTo>
                    <a:pt x="1923741" y="1832969"/>
                  </a:lnTo>
                  <a:lnTo>
                    <a:pt x="1918980" y="1841221"/>
                  </a:lnTo>
                  <a:lnTo>
                    <a:pt x="1913902" y="1849156"/>
                  </a:lnTo>
                  <a:lnTo>
                    <a:pt x="1908188" y="1856773"/>
                  </a:lnTo>
                  <a:lnTo>
                    <a:pt x="1902475" y="1864707"/>
                  </a:lnTo>
                  <a:lnTo>
                    <a:pt x="1896127" y="1871689"/>
                  </a:lnTo>
                  <a:lnTo>
                    <a:pt x="1889462" y="1878671"/>
                  </a:lnTo>
                  <a:lnTo>
                    <a:pt x="1882797" y="1885336"/>
                  </a:lnTo>
                  <a:lnTo>
                    <a:pt x="1875497" y="1891366"/>
                  </a:lnTo>
                  <a:lnTo>
                    <a:pt x="1868197" y="1897397"/>
                  </a:lnTo>
                  <a:lnTo>
                    <a:pt x="1860579" y="1902792"/>
                  </a:lnTo>
                  <a:lnTo>
                    <a:pt x="1852327" y="1907870"/>
                  </a:lnTo>
                  <a:lnTo>
                    <a:pt x="1844074" y="1912631"/>
                  </a:lnTo>
                  <a:lnTo>
                    <a:pt x="1835187" y="1917074"/>
                  </a:lnTo>
                  <a:lnTo>
                    <a:pt x="1826617" y="1920882"/>
                  </a:lnTo>
                  <a:lnTo>
                    <a:pt x="1817413" y="1924691"/>
                  </a:lnTo>
                  <a:lnTo>
                    <a:pt x="1808209" y="1927865"/>
                  </a:lnTo>
                  <a:lnTo>
                    <a:pt x="1799004" y="1930404"/>
                  </a:lnTo>
                  <a:lnTo>
                    <a:pt x="1789482" y="1932625"/>
                  </a:lnTo>
                  <a:lnTo>
                    <a:pt x="1779643" y="1934530"/>
                  </a:lnTo>
                  <a:lnTo>
                    <a:pt x="1769803" y="1935482"/>
                  </a:lnTo>
                  <a:lnTo>
                    <a:pt x="1759647" y="1936434"/>
                  </a:lnTo>
                  <a:lnTo>
                    <a:pt x="1749173" y="1936751"/>
                  </a:lnTo>
                  <a:lnTo>
                    <a:pt x="198373" y="1936751"/>
                  </a:lnTo>
                  <a:lnTo>
                    <a:pt x="188216" y="1936434"/>
                  </a:lnTo>
                  <a:lnTo>
                    <a:pt x="178377" y="1935482"/>
                  </a:lnTo>
                  <a:lnTo>
                    <a:pt x="168538" y="1934530"/>
                  </a:lnTo>
                  <a:lnTo>
                    <a:pt x="158699" y="1932625"/>
                  </a:lnTo>
                  <a:lnTo>
                    <a:pt x="148859" y="1930404"/>
                  </a:lnTo>
                  <a:lnTo>
                    <a:pt x="139655" y="1927865"/>
                  </a:lnTo>
                  <a:lnTo>
                    <a:pt x="130133" y="1924691"/>
                  </a:lnTo>
                  <a:lnTo>
                    <a:pt x="121246" y="1920882"/>
                  </a:lnTo>
                  <a:lnTo>
                    <a:pt x="112359" y="1917074"/>
                  </a:lnTo>
                  <a:lnTo>
                    <a:pt x="103789" y="1912631"/>
                  </a:lnTo>
                  <a:lnTo>
                    <a:pt x="95537" y="1907870"/>
                  </a:lnTo>
                  <a:lnTo>
                    <a:pt x="87602" y="1902792"/>
                  </a:lnTo>
                  <a:lnTo>
                    <a:pt x="79984" y="1897397"/>
                  </a:lnTo>
                  <a:lnTo>
                    <a:pt x="72049" y="1891366"/>
                  </a:lnTo>
                  <a:lnTo>
                    <a:pt x="65067" y="1885336"/>
                  </a:lnTo>
                  <a:lnTo>
                    <a:pt x="58084" y="1878671"/>
                  </a:lnTo>
                  <a:lnTo>
                    <a:pt x="51418" y="1871689"/>
                  </a:lnTo>
                  <a:lnTo>
                    <a:pt x="45388" y="1864707"/>
                  </a:lnTo>
                  <a:lnTo>
                    <a:pt x="39357" y="1856773"/>
                  </a:lnTo>
                  <a:lnTo>
                    <a:pt x="33962" y="1849156"/>
                  </a:lnTo>
                  <a:lnTo>
                    <a:pt x="28883" y="1841221"/>
                  </a:lnTo>
                  <a:lnTo>
                    <a:pt x="24122" y="1832969"/>
                  </a:lnTo>
                  <a:lnTo>
                    <a:pt x="19679" y="1824400"/>
                  </a:lnTo>
                  <a:lnTo>
                    <a:pt x="15870" y="1815831"/>
                  </a:lnTo>
                  <a:lnTo>
                    <a:pt x="12061" y="1806627"/>
                  </a:lnTo>
                  <a:lnTo>
                    <a:pt x="8887" y="1797423"/>
                  </a:lnTo>
                  <a:lnTo>
                    <a:pt x="6348" y="1787902"/>
                  </a:lnTo>
                  <a:lnTo>
                    <a:pt x="4126" y="1778063"/>
                  </a:lnTo>
                  <a:lnTo>
                    <a:pt x="2222" y="1768860"/>
                  </a:lnTo>
                  <a:lnTo>
                    <a:pt x="1270" y="1758704"/>
                  </a:lnTo>
                  <a:lnTo>
                    <a:pt x="318" y="1748865"/>
                  </a:lnTo>
                  <a:lnTo>
                    <a:pt x="0" y="1738391"/>
                  </a:lnTo>
                  <a:lnTo>
                    <a:pt x="0" y="517448"/>
                  </a:lnTo>
                  <a:lnTo>
                    <a:pt x="318" y="507292"/>
                  </a:lnTo>
                  <a:lnTo>
                    <a:pt x="1270" y="497453"/>
                  </a:lnTo>
                  <a:lnTo>
                    <a:pt x="2222" y="487297"/>
                  </a:lnTo>
                  <a:lnTo>
                    <a:pt x="4126" y="477776"/>
                  </a:lnTo>
                  <a:lnTo>
                    <a:pt x="6348" y="467937"/>
                  </a:lnTo>
                  <a:lnTo>
                    <a:pt x="8887" y="458416"/>
                  </a:lnTo>
                  <a:lnTo>
                    <a:pt x="12061" y="449212"/>
                  </a:lnTo>
                  <a:lnTo>
                    <a:pt x="15870" y="440008"/>
                  </a:lnTo>
                  <a:lnTo>
                    <a:pt x="19679" y="431439"/>
                  </a:lnTo>
                  <a:lnTo>
                    <a:pt x="24122" y="423187"/>
                  </a:lnTo>
                  <a:lnTo>
                    <a:pt x="28883" y="414618"/>
                  </a:lnTo>
                  <a:lnTo>
                    <a:pt x="33962" y="406684"/>
                  </a:lnTo>
                  <a:lnTo>
                    <a:pt x="39357" y="399067"/>
                  </a:lnTo>
                  <a:lnTo>
                    <a:pt x="45388" y="391450"/>
                  </a:lnTo>
                  <a:lnTo>
                    <a:pt x="51418" y="384150"/>
                  </a:lnTo>
                  <a:lnTo>
                    <a:pt x="58084" y="377168"/>
                  </a:lnTo>
                  <a:lnTo>
                    <a:pt x="65067" y="370503"/>
                  </a:lnTo>
                  <a:lnTo>
                    <a:pt x="72049" y="364473"/>
                  </a:lnTo>
                  <a:lnTo>
                    <a:pt x="79984" y="358443"/>
                  </a:lnTo>
                  <a:lnTo>
                    <a:pt x="87602" y="353047"/>
                  </a:lnTo>
                  <a:lnTo>
                    <a:pt x="95537" y="347969"/>
                  </a:lnTo>
                  <a:lnTo>
                    <a:pt x="103789" y="343209"/>
                  </a:lnTo>
                  <a:lnTo>
                    <a:pt x="112359" y="338766"/>
                  </a:lnTo>
                  <a:lnTo>
                    <a:pt x="121246" y="334957"/>
                  </a:lnTo>
                  <a:lnTo>
                    <a:pt x="130133" y="331149"/>
                  </a:lnTo>
                  <a:lnTo>
                    <a:pt x="139655" y="328292"/>
                  </a:lnTo>
                  <a:lnTo>
                    <a:pt x="148859" y="325436"/>
                  </a:lnTo>
                  <a:lnTo>
                    <a:pt x="158699" y="323214"/>
                  </a:lnTo>
                  <a:lnTo>
                    <a:pt x="168538" y="321310"/>
                  </a:lnTo>
                  <a:lnTo>
                    <a:pt x="178377" y="320358"/>
                  </a:lnTo>
                  <a:lnTo>
                    <a:pt x="188216" y="319723"/>
                  </a:lnTo>
                  <a:lnTo>
                    <a:pt x="198373" y="319088"/>
                  </a:lnTo>
                  <a:close/>
                  <a:moveTo>
                    <a:pt x="2076641" y="106363"/>
                  </a:moveTo>
                  <a:lnTo>
                    <a:pt x="2082030" y="106363"/>
                  </a:lnTo>
                  <a:lnTo>
                    <a:pt x="2087102" y="106363"/>
                  </a:lnTo>
                  <a:lnTo>
                    <a:pt x="2092174" y="106679"/>
                  </a:lnTo>
                  <a:lnTo>
                    <a:pt x="2097246" y="107313"/>
                  </a:lnTo>
                  <a:lnTo>
                    <a:pt x="2102318" y="108263"/>
                  </a:lnTo>
                  <a:lnTo>
                    <a:pt x="2107390" y="109213"/>
                  </a:lnTo>
                  <a:lnTo>
                    <a:pt x="2112145" y="110797"/>
                  </a:lnTo>
                  <a:lnTo>
                    <a:pt x="2117217" y="112064"/>
                  </a:lnTo>
                  <a:lnTo>
                    <a:pt x="2121972" y="113965"/>
                  </a:lnTo>
                  <a:lnTo>
                    <a:pt x="2126727" y="116182"/>
                  </a:lnTo>
                  <a:lnTo>
                    <a:pt x="2131482" y="118399"/>
                  </a:lnTo>
                  <a:lnTo>
                    <a:pt x="2136237" y="120933"/>
                  </a:lnTo>
                  <a:lnTo>
                    <a:pt x="2140358" y="123784"/>
                  </a:lnTo>
                  <a:lnTo>
                    <a:pt x="2144796" y="126634"/>
                  </a:lnTo>
                  <a:lnTo>
                    <a:pt x="2148916" y="130119"/>
                  </a:lnTo>
                  <a:lnTo>
                    <a:pt x="2153354" y="133603"/>
                  </a:lnTo>
                  <a:lnTo>
                    <a:pt x="2157158" y="137087"/>
                  </a:lnTo>
                  <a:lnTo>
                    <a:pt x="2166351" y="146589"/>
                  </a:lnTo>
                  <a:lnTo>
                    <a:pt x="2169838" y="150707"/>
                  </a:lnTo>
                  <a:lnTo>
                    <a:pt x="2173642" y="154825"/>
                  </a:lnTo>
                  <a:lnTo>
                    <a:pt x="2176812" y="158626"/>
                  </a:lnTo>
                  <a:lnTo>
                    <a:pt x="2179665" y="163060"/>
                  </a:lnTo>
                  <a:lnTo>
                    <a:pt x="2182835" y="167811"/>
                  </a:lnTo>
                  <a:lnTo>
                    <a:pt x="2185371" y="172246"/>
                  </a:lnTo>
                  <a:lnTo>
                    <a:pt x="2187273" y="176997"/>
                  </a:lnTo>
                  <a:lnTo>
                    <a:pt x="2189492" y="181748"/>
                  </a:lnTo>
                  <a:lnTo>
                    <a:pt x="2191394" y="186183"/>
                  </a:lnTo>
                  <a:lnTo>
                    <a:pt x="2192979" y="191567"/>
                  </a:lnTo>
                  <a:lnTo>
                    <a:pt x="2194247" y="196002"/>
                  </a:lnTo>
                  <a:lnTo>
                    <a:pt x="2195515" y="201387"/>
                  </a:lnTo>
                  <a:lnTo>
                    <a:pt x="2196149" y="206454"/>
                  </a:lnTo>
                  <a:lnTo>
                    <a:pt x="2196783" y="211522"/>
                  </a:lnTo>
                  <a:lnTo>
                    <a:pt x="2197100" y="216590"/>
                  </a:lnTo>
                  <a:lnTo>
                    <a:pt x="2197100" y="221658"/>
                  </a:lnTo>
                  <a:lnTo>
                    <a:pt x="2197100" y="226726"/>
                  </a:lnTo>
                  <a:lnTo>
                    <a:pt x="2196783" y="231794"/>
                  </a:lnTo>
                  <a:lnTo>
                    <a:pt x="2196149" y="236862"/>
                  </a:lnTo>
                  <a:lnTo>
                    <a:pt x="2195515" y="241613"/>
                  </a:lnTo>
                  <a:lnTo>
                    <a:pt x="2194247" y="246681"/>
                  </a:lnTo>
                  <a:lnTo>
                    <a:pt x="2192979" y="251749"/>
                  </a:lnTo>
                  <a:lnTo>
                    <a:pt x="2191394" y="256500"/>
                  </a:lnTo>
                  <a:lnTo>
                    <a:pt x="2189492" y="261251"/>
                  </a:lnTo>
                  <a:lnTo>
                    <a:pt x="2187273" y="266319"/>
                  </a:lnTo>
                  <a:lnTo>
                    <a:pt x="2185371" y="270754"/>
                  </a:lnTo>
                  <a:lnTo>
                    <a:pt x="2182835" y="275505"/>
                  </a:lnTo>
                  <a:lnTo>
                    <a:pt x="2179665" y="279623"/>
                  </a:lnTo>
                  <a:lnTo>
                    <a:pt x="2176812" y="284057"/>
                  </a:lnTo>
                  <a:lnTo>
                    <a:pt x="2173642" y="288492"/>
                  </a:lnTo>
                  <a:lnTo>
                    <a:pt x="2169838" y="292609"/>
                  </a:lnTo>
                  <a:lnTo>
                    <a:pt x="2166351" y="296410"/>
                  </a:lnTo>
                  <a:lnTo>
                    <a:pt x="1970764" y="491843"/>
                  </a:lnTo>
                  <a:lnTo>
                    <a:pt x="1967277" y="495010"/>
                  </a:lnTo>
                  <a:lnTo>
                    <a:pt x="1963473" y="498178"/>
                  </a:lnTo>
                  <a:lnTo>
                    <a:pt x="1959986" y="500712"/>
                  </a:lnTo>
                  <a:lnTo>
                    <a:pt x="1956816" y="502612"/>
                  </a:lnTo>
                  <a:lnTo>
                    <a:pt x="1953329" y="504513"/>
                  </a:lnTo>
                  <a:lnTo>
                    <a:pt x="1950476" y="505463"/>
                  </a:lnTo>
                  <a:lnTo>
                    <a:pt x="1947623" y="505780"/>
                  </a:lnTo>
                  <a:lnTo>
                    <a:pt x="1944771" y="506413"/>
                  </a:lnTo>
                  <a:lnTo>
                    <a:pt x="1941918" y="505780"/>
                  </a:lnTo>
                  <a:lnTo>
                    <a:pt x="1939382" y="505463"/>
                  </a:lnTo>
                  <a:lnTo>
                    <a:pt x="1936846" y="504513"/>
                  </a:lnTo>
                  <a:lnTo>
                    <a:pt x="1933993" y="502929"/>
                  </a:lnTo>
                  <a:lnTo>
                    <a:pt x="1931457" y="501662"/>
                  </a:lnTo>
                  <a:lnTo>
                    <a:pt x="1928921" y="499445"/>
                  </a:lnTo>
                  <a:lnTo>
                    <a:pt x="1924166" y="494694"/>
                  </a:lnTo>
                  <a:lnTo>
                    <a:pt x="1919094" y="489309"/>
                  </a:lnTo>
                  <a:lnTo>
                    <a:pt x="1914022" y="482657"/>
                  </a:lnTo>
                  <a:lnTo>
                    <a:pt x="1903561" y="467770"/>
                  </a:lnTo>
                  <a:lnTo>
                    <a:pt x="1897855" y="459852"/>
                  </a:lnTo>
                  <a:lnTo>
                    <a:pt x="1891515" y="451616"/>
                  </a:lnTo>
                  <a:lnTo>
                    <a:pt x="1884541" y="443698"/>
                  </a:lnTo>
                  <a:lnTo>
                    <a:pt x="1877250" y="435779"/>
                  </a:lnTo>
                  <a:lnTo>
                    <a:pt x="1868057" y="426277"/>
                  </a:lnTo>
                  <a:lnTo>
                    <a:pt x="1859815" y="418991"/>
                  </a:lnTo>
                  <a:lnTo>
                    <a:pt x="1851890" y="412023"/>
                  </a:lnTo>
                  <a:lnTo>
                    <a:pt x="1843966" y="406005"/>
                  </a:lnTo>
                  <a:lnTo>
                    <a:pt x="1836041" y="399987"/>
                  </a:lnTo>
                  <a:lnTo>
                    <a:pt x="1820825" y="389217"/>
                  </a:lnTo>
                  <a:lnTo>
                    <a:pt x="1814485" y="384466"/>
                  </a:lnTo>
                  <a:lnTo>
                    <a:pt x="1808462" y="379398"/>
                  </a:lnTo>
                  <a:lnTo>
                    <a:pt x="1804024" y="374647"/>
                  </a:lnTo>
                  <a:lnTo>
                    <a:pt x="1802122" y="372113"/>
                  </a:lnTo>
                  <a:lnTo>
                    <a:pt x="1800220" y="369579"/>
                  </a:lnTo>
                  <a:lnTo>
                    <a:pt x="1798635" y="367045"/>
                  </a:lnTo>
                  <a:lnTo>
                    <a:pt x="1798001" y="364511"/>
                  </a:lnTo>
                  <a:lnTo>
                    <a:pt x="1797367" y="361660"/>
                  </a:lnTo>
                  <a:lnTo>
                    <a:pt x="1797050" y="359126"/>
                  </a:lnTo>
                  <a:lnTo>
                    <a:pt x="1797367" y="355959"/>
                  </a:lnTo>
                  <a:lnTo>
                    <a:pt x="1797684" y="353108"/>
                  </a:lnTo>
                  <a:lnTo>
                    <a:pt x="1798635" y="349941"/>
                  </a:lnTo>
                  <a:lnTo>
                    <a:pt x="1800220" y="346773"/>
                  </a:lnTo>
                  <a:lnTo>
                    <a:pt x="1802439" y="343289"/>
                  </a:lnTo>
                  <a:lnTo>
                    <a:pt x="1804975" y="340122"/>
                  </a:lnTo>
                  <a:lnTo>
                    <a:pt x="1807828" y="336637"/>
                  </a:lnTo>
                  <a:lnTo>
                    <a:pt x="1811632" y="332520"/>
                  </a:lnTo>
                  <a:lnTo>
                    <a:pt x="2006902" y="137087"/>
                  </a:lnTo>
                  <a:lnTo>
                    <a:pt x="2011023" y="133603"/>
                  </a:lnTo>
                  <a:lnTo>
                    <a:pt x="2014827" y="130119"/>
                  </a:lnTo>
                  <a:lnTo>
                    <a:pt x="2019265" y="126634"/>
                  </a:lnTo>
                  <a:lnTo>
                    <a:pt x="2023703" y="123784"/>
                  </a:lnTo>
                  <a:lnTo>
                    <a:pt x="2028141" y="120933"/>
                  </a:lnTo>
                  <a:lnTo>
                    <a:pt x="2032896" y="118399"/>
                  </a:lnTo>
                  <a:lnTo>
                    <a:pt x="2037017" y="116182"/>
                  </a:lnTo>
                  <a:lnTo>
                    <a:pt x="2041772" y="113965"/>
                  </a:lnTo>
                  <a:lnTo>
                    <a:pt x="2046843" y="112064"/>
                  </a:lnTo>
                  <a:lnTo>
                    <a:pt x="2051598" y="110797"/>
                  </a:lnTo>
                  <a:lnTo>
                    <a:pt x="2056670" y="109213"/>
                  </a:lnTo>
                  <a:lnTo>
                    <a:pt x="2061425" y="108263"/>
                  </a:lnTo>
                  <a:lnTo>
                    <a:pt x="2066497" y="107313"/>
                  </a:lnTo>
                  <a:lnTo>
                    <a:pt x="2071569" y="106679"/>
                  </a:lnTo>
                  <a:lnTo>
                    <a:pt x="2076641" y="106363"/>
                  </a:lnTo>
                  <a:close/>
                  <a:moveTo>
                    <a:pt x="2213628" y="19050"/>
                  </a:moveTo>
                  <a:lnTo>
                    <a:pt x="2219371" y="19369"/>
                  </a:lnTo>
                  <a:lnTo>
                    <a:pt x="2225751" y="20007"/>
                  </a:lnTo>
                  <a:lnTo>
                    <a:pt x="2231493" y="21602"/>
                  </a:lnTo>
                  <a:lnTo>
                    <a:pt x="2237236" y="23516"/>
                  </a:lnTo>
                  <a:lnTo>
                    <a:pt x="2242978" y="26387"/>
                  </a:lnTo>
                  <a:lnTo>
                    <a:pt x="2248401" y="29258"/>
                  </a:lnTo>
                  <a:lnTo>
                    <a:pt x="2253506" y="33087"/>
                  </a:lnTo>
                  <a:lnTo>
                    <a:pt x="2258291" y="37234"/>
                  </a:lnTo>
                  <a:lnTo>
                    <a:pt x="2262757" y="42019"/>
                  </a:lnTo>
                  <a:lnTo>
                    <a:pt x="2266266" y="47123"/>
                  </a:lnTo>
                  <a:lnTo>
                    <a:pt x="2269457" y="52547"/>
                  </a:lnTo>
                  <a:lnTo>
                    <a:pt x="2272009" y="58608"/>
                  </a:lnTo>
                  <a:lnTo>
                    <a:pt x="2273923" y="64350"/>
                  </a:lnTo>
                  <a:lnTo>
                    <a:pt x="2275518" y="70412"/>
                  </a:lnTo>
                  <a:lnTo>
                    <a:pt x="2276475" y="76154"/>
                  </a:lnTo>
                  <a:lnTo>
                    <a:pt x="2276475" y="82216"/>
                  </a:lnTo>
                  <a:lnTo>
                    <a:pt x="2276475" y="88277"/>
                  </a:lnTo>
                  <a:lnTo>
                    <a:pt x="2275518" y="94338"/>
                  </a:lnTo>
                  <a:lnTo>
                    <a:pt x="2273923" y="100400"/>
                  </a:lnTo>
                  <a:lnTo>
                    <a:pt x="2272009" y="106142"/>
                  </a:lnTo>
                  <a:lnTo>
                    <a:pt x="2269457" y="111565"/>
                  </a:lnTo>
                  <a:lnTo>
                    <a:pt x="2266266" y="117308"/>
                  </a:lnTo>
                  <a:lnTo>
                    <a:pt x="2262757" y="122412"/>
                  </a:lnTo>
                  <a:lnTo>
                    <a:pt x="2258291" y="126878"/>
                  </a:lnTo>
                  <a:lnTo>
                    <a:pt x="2241064" y="144105"/>
                  </a:lnTo>
                  <a:lnTo>
                    <a:pt x="2236598" y="148253"/>
                  </a:lnTo>
                  <a:lnTo>
                    <a:pt x="2232769" y="150805"/>
                  </a:lnTo>
                  <a:lnTo>
                    <a:pt x="2230855" y="151443"/>
                  </a:lnTo>
                  <a:lnTo>
                    <a:pt x="2228941" y="152400"/>
                  </a:lnTo>
                  <a:lnTo>
                    <a:pt x="2227346" y="152400"/>
                  </a:lnTo>
                  <a:lnTo>
                    <a:pt x="2225751" y="152400"/>
                  </a:lnTo>
                  <a:lnTo>
                    <a:pt x="2224156" y="152081"/>
                  </a:lnTo>
                  <a:lnTo>
                    <a:pt x="2222880" y="151443"/>
                  </a:lnTo>
                  <a:lnTo>
                    <a:pt x="2220009" y="149848"/>
                  </a:lnTo>
                  <a:lnTo>
                    <a:pt x="2217456" y="147295"/>
                  </a:lnTo>
                  <a:lnTo>
                    <a:pt x="2214904" y="143786"/>
                  </a:lnTo>
                  <a:lnTo>
                    <a:pt x="2212352" y="140277"/>
                  </a:lnTo>
                  <a:lnTo>
                    <a:pt x="2209800" y="135811"/>
                  </a:lnTo>
                  <a:lnTo>
                    <a:pt x="2204058" y="126240"/>
                  </a:lnTo>
                  <a:lnTo>
                    <a:pt x="2201186" y="121455"/>
                  </a:lnTo>
                  <a:lnTo>
                    <a:pt x="2197358" y="116351"/>
                  </a:lnTo>
                  <a:lnTo>
                    <a:pt x="2193530" y="111246"/>
                  </a:lnTo>
                  <a:lnTo>
                    <a:pt x="2189064" y="106461"/>
                  </a:lnTo>
                  <a:lnTo>
                    <a:pt x="2184278" y="101995"/>
                  </a:lnTo>
                  <a:lnTo>
                    <a:pt x="2179493" y="98167"/>
                  </a:lnTo>
                  <a:lnTo>
                    <a:pt x="2174389" y="94657"/>
                  </a:lnTo>
                  <a:lnTo>
                    <a:pt x="2169285" y="91467"/>
                  </a:lnTo>
                  <a:lnTo>
                    <a:pt x="2159714" y="85725"/>
                  </a:lnTo>
                  <a:lnTo>
                    <a:pt x="2155248" y="83173"/>
                  </a:lnTo>
                  <a:lnTo>
                    <a:pt x="2151739" y="80620"/>
                  </a:lnTo>
                  <a:lnTo>
                    <a:pt x="2148229" y="78068"/>
                  </a:lnTo>
                  <a:lnTo>
                    <a:pt x="2145677" y="75516"/>
                  </a:lnTo>
                  <a:lnTo>
                    <a:pt x="2144082" y="72964"/>
                  </a:lnTo>
                  <a:lnTo>
                    <a:pt x="2143763" y="71369"/>
                  </a:lnTo>
                  <a:lnTo>
                    <a:pt x="2143125" y="69774"/>
                  </a:lnTo>
                  <a:lnTo>
                    <a:pt x="2143125" y="68179"/>
                  </a:lnTo>
                  <a:lnTo>
                    <a:pt x="2143763" y="66584"/>
                  </a:lnTo>
                  <a:lnTo>
                    <a:pt x="2144082" y="64669"/>
                  </a:lnTo>
                  <a:lnTo>
                    <a:pt x="2144720" y="63074"/>
                  </a:lnTo>
                  <a:lnTo>
                    <a:pt x="2147591" y="59246"/>
                  </a:lnTo>
                  <a:lnTo>
                    <a:pt x="2151419" y="54780"/>
                  </a:lnTo>
                  <a:lnTo>
                    <a:pt x="2168647" y="37234"/>
                  </a:lnTo>
                  <a:lnTo>
                    <a:pt x="2173751" y="33087"/>
                  </a:lnTo>
                  <a:lnTo>
                    <a:pt x="2178855" y="29258"/>
                  </a:lnTo>
                  <a:lnTo>
                    <a:pt x="2183959" y="26387"/>
                  </a:lnTo>
                  <a:lnTo>
                    <a:pt x="2189702" y="23516"/>
                  </a:lnTo>
                  <a:lnTo>
                    <a:pt x="2195125" y="21602"/>
                  </a:lnTo>
                  <a:lnTo>
                    <a:pt x="2201506" y="20007"/>
                  </a:lnTo>
                  <a:lnTo>
                    <a:pt x="2207248" y="19369"/>
                  </a:lnTo>
                  <a:lnTo>
                    <a:pt x="2213628" y="19050"/>
                  </a:lnTo>
                  <a:close/>
                  <a:moveTo>
                    <a:pt x="1985550" y="0"/>
                  </a:moveTo>
                  <a:lnTo>
                    <a:pt x="1989686" y="0"/>
                  </a:lnTo>
                  <a:lnTo>
                    <a:pt x="1993822" y="0"/>
                  </a:lnTo>
                  <a:lnTo>
                    <a:pt x="1997640" y="634"/>
                  </a:lnTo>
                  <a:lnTo>
                    <a:pt x="2001776" y="1903"/>
                  </a:lnTo>
                  <a:lnTo>
                    <a:pt x="2005594" y="2855"/>
                  </a:lnTo>
                  <a:lnTo>
                    <a:pt x="2009411" y="4759"/>
                  </a:lnTo>
                  <a:lnTo>
                    <a:pt x="2012911" y="6980"/>
                  </a:lnTo>
                  <a:lnTo>
                    <a:pt x="2016411" y="9518"/>
                  </a:lnTo>
                  <a:lnTo>
                    <a:pt x="2019592" y="12374"/>
                  </a:lnTo>
                  <a:lnTo>
                    <a:pt x="2022456" y="15229"/>
                  </a:lnTo>
                  <a:lnTo>
                    <a:pt x="2025001" y="19037"/>
                  </a:lnTo>
                  <a:lnTo>
                    <a:pt x="2026910" y="22210"/>
                  </a:lnTo>
                  <a:lnTo>
                    <a:pt x="2028819" y="26334"/>
                  </a:lnTo>
                  <a:lnTo>
                    <a:pt x="2030091" y="29824"/>
                  </a:lnTo>
                  <a:lnTo>
                    <a:pt x="2031364" y="33949"/>
                  </a:lnTo>
                  <a:lnTo>
                    <a:pt x="2031682" y="37757"/>
                  </a:lnTo>
                  <a:lnTo>
                    <a:pt x="2032000" y="41881"/>
                  </a:lnTo>
                  <a:lnTo>
                    <a:pt x="2031682" y="46006"/>
                  </a:lnTo>
                  <a:lnTo>
                    <a:pt x="2031046" y="49813"/>
                  </a:lnTo>
                  <a:lnTo>
                    <a:pt x="2030091" y="53938"/>
                  </a:lnTo>
                  <a:lnTo>
                    <a:pt x="2028819" y="57745"/>
                  </a:lnTo>
                  <a:lnTo>
                    <a:pt x="2026910" y="61553"/>
                  </a:lnTo>
                  <a:lnTo>
                    <a:pt x="2025001" y="65043"/>
                  </a:lnTo>
                  <a:lnTo>
                    <a:pt x="2022456" y="68533"/>
                  </a:lnTo>
                  <a:lnTo>
                    <a:pt x="2019592" y="71706"/>
                  </a:lnTo>
                  <a:lnTo>
                    <a:pt x="1637177" y="453081"/>
                  </a:lnTo>
                  <a:lnTo>
                    <a:pt x="1633995" y="455937"/>
                  </a:lnTo>
                  <a:lnTo>
                    <a:pt x="1630814" y="458158"/>
                  </a:lnTo>
                  <a:lnTo>
                    <a:pt x="1626996" y="460379"/>
                  </a:lnTo>
                  <a:lnTo>
                    <a:pt x="1623496" y="462283"/>
                  </a:lnTo>
                  <a:lnTo>
                    <a:pt x="1619360" y="463552"/>
                  </a:lnTo>
                  <a:lnTo>
                    <a:pt x="1615224" y="464186"/>
                  </a:lnTo>
                  <a:lnTo>
                    <a:pt x="1611407" y="465138"/>
                  </a:lnTo>
                  <a:lnTo>
                    <a:pt x="1607271" y="465138"/>
                  </a:lnTo>
                  <a:lnTo>
                    <a:pt x="1603135" y="465138"/>
                  </a:lnTo>
                  <a:lnTo>
                    <a:pt x="1599317" y="464186"/>
                  </a:lnTo>
                  <a:lnTo>
                    <a:pt x="1595181" y="463552"/>
                  </a:lnTo>
                  <a:lnTo>
                    <a:pt x="1591681" y="462283"/>
                  </a:lnTo>
                  <a:lnTo>
                    <a:pt x="1587864" y="460379"/>
                  </a:lnTo>
                  <a:lnTo>
                    <a:pt x="1584364" y="458158"/>
                  </a:lnTo>
                  <a:lnTo>
                    <a:pt x="1580864" y="455937"/>
                  </a:lnTo>
                  <a:lnTo>
                    <a:pt x="1577683" y="453081"/>
                  </a:lnTo>
                  <a:lnTo>
                    <a:pt x="1574819" y="449591"/>
                  </a:lnTo>
                  <a:lnTo>
                    <a:pt x="1572274" y="446418"/>
                  </a:lnTo>
                  <a:lnTo>
                    <a:pt x="1570047" y="442928"/>
                  </a:lnTo>
                  <a:lnTo>
                    <a:pt x="1568138" y="439121"/>
                  </a:lnTo>
                  <a:lnTo>
                    <a:pt x="1567184" y="435314"/>
                  </a:lnTo>
                  <a:lnTo>
                    <a:pt x="1565911" y="431189"/>
                  </a:lnTo>
                  <a:lnTo>
                    <a:pt x="1565275" y="427381"/>
                  </a:lnTo>
                  <a:lnTo>
                    <a:pt x="1565275" y="423257"/>
                  </a:lnTo>
                  <a:lnTo>
                    <a:pt x="1565275" y="419132"/>
                  </a:lnTo>
                  <a:lnTo>
                    <a:pt x="1565911" y="415007"/>
                  </a:lnTo>
                  <a:lnTo>
                    <a:pt x="1567184" y="411517"/>
                  </a:lnTo>
                  <a:lnTo>
                    <a:pt x="1568138" y="407393"/>
                  </a:lnTo>
                  <a:lnTo>
                    <a:pt x="1570047" y="403902"/>
                  </a:lnTo>
                  <a:lnTo>
                    <a:pt x="1572274" y="400095"/>
                  </a:lnTo>
                  <a:lnTo>
                    <a:pt x="1574819" y="396922"/>
                  </a:lnTo>
                  <a:lnTo>
                    <a:pt x="1577683" y="393749"/>
                  </a:lnTo>
                  <a:lnTo>
                    <a:pt x="1960098" y="12374"/>
                  </a:lnTo>
                  <a:lnTo>
                    <a:pt x="1962962" y="9518"/>
                  </a:lnTo>
                  <a:lnTo>
                    <a:pt x="1966779" y="6980"/>
                  </a:lnTo>
                  <a:lnTo>
                    <a:pt x="1970279" y="4759"/>
                  </a:lnTo>
                  <a:lnTo>
                    <a:pt x="1974097" y="2855"/>
                  </a:lnTo>
                  <a:lnTo>
                    <a:pt x="1977596" y="1903"/>
                  </a:lnTo>
                  <a:lnTo>
                    <a:pt x="1981732" y="634"/>
                  </a:lnTo>
                  <a:lnTo>
                    <a:pt x="198555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1280">
                <a:solidFill>
                  <a:srgbClr val="1C666E"/>
                </a:solidFill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0">
        <p:checker/>
      </p:transition>
    </mc:Choice>
    <mc:Fallback>
      <p:transition spd="slow" advTm="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99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99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99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878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</p:spPr>
      </p:pic>
      <p:sp>
        <p:nvSpPr>
          <p:cNvPr id="5" name="矩形 2"/>
          <p:cNvSpPr/>
          <p:nvPr/>
        </p:nvSpPr>
        <p:spPr>
          <a:xfrm>
            <a:off x="2129861" y="-187325"/>
            <a:ext cx="7021124" cy="5158740"/>
          </a:xfrm>
          <a:custGeom>
            <a:avLst/>
            <a:gdLst>
              <a:gd name="connsiteX0" fmla="*/ 0 w 914400"/>
              <a:gd name="connsiteY0" fmla="*/ 0 h 914400"/>
              <a:gd name="connsiteX1" fmla="*/ 914400 w 914400"/>
              <a:gd name="connsiteY1" fmla="*/ 0 h 914400"/>
              <a:gd name="connsiteX2" fmla="*/ 914400 w 914400"/>
              <a:gd name="connsiteY2" fmla="*/ 914400 h 914400"/>
              <a:gd name="connsiteX3" fmla="*/ 0 w 914400"/>
              <a:gd name="connsiteY3" fmla="*/ 914400 h 914400"/>
              <a:gd name="connsiteX4" fmla="*/ 0 w 914400"/>
              <a:gd name="connsiteY4" fmla="*/ 0 h 914400"/>
              <a:gd name="connsiteX0-1" fmla="*/ 1821819 w 2736219"/>
              <a:gd name="connsiteY0-2" fmla="*/ 0 h 5172293"/>
              <a:gd name="connsiteX1-3" fmla="*/ 2736219 w 2736219"/>
              <a:gd name="connsiteY1-4" fmla="*/ 0 h 5172293"/>
              <a:gd name="connsiteX2-5" fmla="*/ 2736219 w 2736219"/>
              <a:gd name="connsiteY2-6" fmla="*/ 914400 h 5172293"/>
              <a:gd name="connsiteX3-7" fmla="*/ 0 w 2736219"/>
              <a:gd name="connsiteY3-8" fmla="*/ 5172293 h 5172293"/>
              <a:gd name="connsiteX4-9" fmla="*/ 1821819 w 2736219"/>
              <a:gd name="connsiteY4-10" fmla="*/ 0 h 5172293"/>
              <a:gd name="connsiteX0-11" fmla="*/ 1821819 w 7273318"/>
              <a:gd name="connsiteY0-12" fmla="*/ 0 h 5172293"/>
              <a:gd name="connsiteX1-13" fmla="*/ 2736219 w 7273318"/>
              <a:gd name="connsiteY1-14" fmla="*/ 0 h 5172293"/>
              <a:gd name="connsiteX2-15" fmla="*/ 7273318 w 7273318"/>
              <a:gd name="connsiteY2-16" fmla="*/ 5151353 h 5172293"/>
              <a:gd name="connsiteX3-17" fmla="*/ 0 w 7273318"/>
              <a:gd name="connsiteY3-18" fmla="*/ 5172293 h 5172293"/>
              <a:gd name="connsiteX4-19" fmla="*/ 1821819 w 7273318"/>
              <a:gd name="connsiteY4-20" fmla="*/ 0 h 5172293"/>
              <a:gd name="connsiteX0-21" fmla="*/ 1821819 w 7273318"/>
              <a:gd name="connsiteY0-22" fmla="*/ 0 h 5172293"/>
              <a:gd name="connsiteX1-23" fmla="*/ 7266338 w 7273318"/>
              <a:gd name="connsiteY1-24" fmla="*/ 0 h 5172293"/>
              <a:gd name="connsiteX2-25" fmla="*/ 7273318 w 7273318"/>
              <a:gd name="connsiteY2-26" fmla="*/ 5151353 h 5172293"/>
              <a:gd name="connsiteX3-27" fmla="*/ 0 w 7273318"/>
              <a:gd name="connsiteY3-28" fmla="*/ 5172293 h 5172293"/>
              <a:gd name="connsiteX4-29" fmla="*/ 1821819 w 7273318"/>
              <a:gd name="connsiteY4-30" fmla="*/ 0 h 5172293"/>
              <a:gd name="connsiteX0-31" fmla="*/ 2606758 w 7273318"/>
              <a:gd name="connsiteY0-32" fmla="*/ 7640 h 5172293"/>
              <a:gd name="connsiteX1-33" fmla="*/ 7266338 w 7273318"/>
              <a:gd name="connsiteY1-34" fmla="*/ 0 h 5172293"/>
              <a:gd name="connsiteX2-35" fmla="*/ 7273318 w 7273318"/>
              <a:gd name="connsiteY2-36" fmla="*/ 5151353 h 5172293"/>
              <a:gd name="connsiteX3-37" fmla="*/ 0 w 7273318"/>
              <a:gd name="connsiteY3-38" fmla="*/ 5172293 h 5172293"/>
              <a:gd name="connsiteX4-39" fmla="*/ 2606758 w 7273318"/>
              <a:gd name="connsiteY4-40" fmla="*/ 7640 h 5172293"/>
              <a:gd name="connsiteX0-41" fmla="*/ 2355273 w 7021833"/>
              <a:gd name="connsiteY0-42" fmla="*/ 7640 h 5172293"/>
              <a:gd name="connsiteX1-43" fmla="*/ 7014853 w 7021833"/>
              <a:gd name="connsiteY1-44" fmla="*/ 0 h 5172293"/>
              <a:gd name="connsiteX2-45" fmla="*/ 7021833 w 7021833"/>
              <a:gd name="connsiteY2-46" fmla="*/ 5151353 h 5172293"/>
              <a:gd name="connsiteX3-47" fmla="*/ 0 w 7021833"/>
              <a:gd name="connsiteY3-48" fmla="*/ 5172293 h 5172293"/>
              <a:gd name="connsiteX4-49" fmla="*/ 2355273 w 7021833"/>
              <a:gd name="connsiteY4-50" fmla="*/ 7640 h 5172293"/>
              <a:gd name="connsiteX0-51" fmla="*/ 2370514 w 7021833"/>
              <a:gd name="connsiteY0-52" fmla="*/ 7640 h 5172293"/>
              <a:gd name="connsiteX1-53" fmla="*/ 7014853 w 7021833"/>
              <a:gd name="connsiteY1-54" fmla="*/ 0 h 5172293"/>
              <a:gd name="connsiteX2-55" fmla="*/ 7021833 w 7021833"/>
              <a:gd name="connsiteY2-56" fmla="*/ 5151353 h 5172293"/>
              <a:gd name="connsiteX3-57" fmla="*/ 0 w 7021833"/>
              <a:gd name="connsiteY3-58" fmla="*/ 5172293 h 5172293"/>
              <a:gd name="connsiteX4-59" fmla="*/ 2370514 w 7021833"/>
              <a:gd name="connsiteY4-60" fmla="*/ 7640 h 517229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021833" h="5172293">
                <a:moveTo>
                  <a:pt x="2370514" y="7640"/>
                </a:moveTo>
                <a:lnTo>
                  <a:pt x="7014853" y="0"/>
                </a:lnTo>
                <a:cubicBezTo>
                  <a:pt x="7017180" y="1717118"/>
                  <a:pt x="7019506" y="3434235"/>
                  <a:pt x="7021833" y="5151353"/>
                </a:cubicBezTo>
                <a:lnTo>
                  <a:pt x="0" y="5172293"/>
                </a:lnTo>
                <a:lnTo>
                  <a:pt x="2370514" y="7640"/>
                </a:lnTo>
                <a:close/>
              </a:path>
            </a:pathLst>
          </a:custGeom>
          <a:blipFill>
            <a:blip r:embed="rId3"/>
            <a:srcRect/>
            <a:stretch>
              <a:fillRect t="-364" r="-566" b="-124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3346495" y="1219200"/>
            <a:ext cx="5804339" cy="1360169"/>
          </a:xfrm>
          <a:custGeom>
            <a:avLst/>
            <a:gdLst>
              <a:gd name="connsiteX0" fmla="*/ 0 w 6490139"/>
              <a:gd name="connsiteY0" fmla="*/ 0 h 1769281"/>
              <a:gd name="connsiteX1" fmla="*/ 6490139 w 6490139"/>
              <a:gd name="connsiteY1" fmla="*/ 0 h 1769281"/>
              <a:gd name="connsiteX2" fmla="*/ 6490139 w 6490139"/>
              <a:gd name="connsiteY2" fmla="*/ 1769281 h 1769281"/>
              <a:gd name="connsiteX3" fmla="*/ 0 w 6490139"/>
              <a:gd name="connsiteY3" fmla="*/ 1769281 h 1769281"/>
              <a:gd name="connsiteX4" fmla="*/ 0 w 6490139"/>
              <a:gd name="connsiteY4" fmla="*/ 0 h 1769281"/>
              <a:gd name="connsiteX0-1" fmla="*/ 784860 w 6490139"/>
              <a:gd name="connsiteY0-2" fmla="*/ 15240 h 1769281"/>
              <a:gd name="connsiteX1-3" fmla="*/ 6490139 w 6490139"/>
              <a:gd name="connsiteY1-4" fmla="*/ 0 h 1769281"/>
              <a:gd name="connsiteX2-5" fmla="*/ 6490139 w 6490139"/>
              <a:gd name="connsiteY2-6" fmla="*/ 1769281 h 1769281"/>
              <a:gd name="connsiteX3-7" fmla="*/ 0 w 6490139"/>
              <a:gd name="connsiteY3-8" fmla="*/ 1769281 h 1769281"/>
              <a:gd name="connsiteX4-9" fmla="*/ 784860 w 6490139"/>
              <a:gd name="connsiteY4-10" fmla="*/ 15240 h 1769281"/>
              <a:gd name="connsiteX0-11" fmla="*/ 792480 w 6490139"/>
              <a:gd name="connsiteY0-12" fmla="*/ 15240 h 1769281"/>
              <a:gd name="connsiteX1-13" fmla="*/ 6490139 w 6490139"/>
              <a:gd name="connsiteY1-14" fmla="*/ 0 h 1769281"/>
              <a:gd name="connsiteX2-15" fmla="*/ 6490139 w 6490139"/>
              <a:gd name="connsiteY2-16" fmla="*/ 1769281 h 1769281"/>
              <a:gd name="connsiteX3-17" fmla="*/ 0 w 6490139"/>
              <a:gd name="connsiteY3-18" fmla="*/ 1769281 h 1769281"/>
              <a:gd name="connsiteX4-19" fmla="*/ 792480 w 6490139"/>
              <a:gd name="connsiteY4-20" fmla="*/ 15240 h 1769281"/>
              <a:gd name="connsiteX0-21" fmla="*/ 744785 w 6442444"/>
              <a:gd name="connsiteY0-22" fmla="*/ 15240 h 1779584"/>
              <a:gd name="connsiteX1-23" fmla="*/ 6442444 w 6442444"/>
              <a:gd name="connsiteY1-24" fmla="*/ 0 h 1779584"/>
              <a:gd name="connsiteX2-25" fmla="*/ 6442444 w 6442444"/>
              <a:gd name="connsiteY2-26" fmla="*/ 1769281 h 1779584"/>
              <a:gd name="connsiteX3-27" fmla="*/ 0 w 6442444"/>
              <a:gd name="connsiteY3-28" fmla="*/ 1779584 h 1779584"/>
              <a:gd name="connsiteX4-29" fmla="*/ 744785 w 6442444"/>
              <a:gd name="connsiteY4-30" fmla="*/ 15240 h 1779584"/>
              <a:gd name="connsiteX0-31" fmla="*/ 1221735 w 6442444"/>
              <a:gd name="connsiteY0-32" fmla="*/ 53429 h 1779584"/>
              <a:gd name="connsiteX1-33" fmla="*/ 6442444 w 6442444"/>
              <a:gd name="connsiteY1-34" fmla="*/ 0 h 1779584"/>
              <a:gd name="connsiteX2-35" fmla="*/ 6442444 w 6442444"/>
              <a:gd name="connsiteY2-36" fmla="*/ 1769281 h 1779584"/>
              <a:gd name="connsiteX3-37" fmla="*/ 0 w 6442444"/>
              <a:gd name="connsiteY3-38" fmla="*/ 1779584 h 1779584"/>
              <a:gd name="connsiteX4-39" fmla="*/ 1221735 w 6442444"/>
              <a:gd name="connsiteY4-40" fmla="*/ 53429 h 1779584"/>
              <a:gd name="connsiteX0-41" fmla="*/ 592161 w 5812870"/>
              <a:gd name="connsiteY0-42" fmla="*/ 53429 h 1779584"/>
              <a:gd name="connsiteX1-43" fmla="*/ 5812870 w 5812870"/>
              <a:gd name="connsiteY1-44" fmla="*/ 0 h 1779584"/>
              <a:gd name="connsiteX2-45" fmla="*/ 5812870 w 5812870"/>
              <a:gd name="connsiteY2-46" fmla="*/ 1769281 h 1779584"/>
              <a:gd name="connsiteX3-47" fmla="*/ 0 w 5812870"/>
              <a:gd name="connsiteY3-48" fmla="*/ 1779584 h 1779584"/>
              <a:gd name="connsiteX4-49" fmla="*/ 592161 w 5812870"/>
              <a:gd name="connsiteY4-50" fmla="*/ 53429 h 177958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5812870" h="1779584">
                <a:moveTo>
                  <a:pt x="592161" y="53429"/>
                </a:moveTo>
                <a:lnTo>
                  <a:pt x="5812870" y="0"/>
                </a:lnTo>
                <a:lnTo>
                  <a:pt x="5812870" y="1769281"/>
                </a:lnTo>
                <a:lnTo>
                  <a:pt x="0" y="1779584"/>
                </a:lnTo>
                <a:lnTo>
                  <a:pt x="592161" y="53429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42"/>
          <p:cNvSpPr txBox="1"/>
          <p:nvPr/>
        </p:nvSpPr>
        <p:spPr>
          <a:xfrm>
            <a:off x="3286220" y="1572121"/>
            <a:ext cx="6218057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defRPr/>
            </a:pPr>
            <a:r>
              <a:rPr lang="zh-CN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演示完毕，感谢您的聆听</a:t>
            </a:r>
            <a:endParaRPr lang="zh-CN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175585" y="2917052"/>
            <a:ext cx="6146157" cy="34544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sz="18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2021</a:t>
            </a:r>
            <a:r>
              <a:rPr lang="zh-CN" altLang="en-US" sz="18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年政府信息公开报告</a:t>
            </a:r>
            <a:endParaRPr lang="zh-CN" altLang="en-US" sz="1800" b="1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5085414" y="3471156"/>
            <a:ext cx="2326498" cy="327413"/>
            <a:chOff x="4885444" y="3541641"/>
            <a:chExt cx="2326498" cy="327413"/>
          </a:xfrm>
        </p:grpSpPr>
        <p:sp>
          <p:nvSpPr>
            <p:cNvPr id="10" name="圆角矩形 9"/>
            <p:cNvSpPr/>
            <p:nvPr/>
          </p:nvSpPr>
          <p:spPr>
            <a:xfrm>
              <a:off x="4885444" y="3541641"/>
              <a:ext cx="2326498" cy="327413"/>
            </a:xfrm>
            <a:prstGeom prst="roundRect">
              <a:avLst>
                <a:gd name="adj" fmla="val 50000"/>
              </a:avLst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 sz="1000">
                <a:solidFill>
                  <a:schemeClr val="bg2">
                    <a:lumMod val="25000"/>
                  </a:schemeClr>
                </a:solidFill>
                <a:latin typeface="+mn-ea"/>
              </a:endParaRPr>
            </a:p>
          </p:txBody>
        </p:sp>
        <p:sp>
          <p:nvSpPr>
            <p:cNvPr id="11" name="TextBox 13"/>
            <p:cNvSpPr txBox="1"/>
            <p:nvPr/>
          </p:nvSpPr>
          <p:spPr>
            <a:xfrm>
              <a:off x="5148446" y="3559472"/>
              <a:ext cx="1725930" cy="2990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/>
                <a:t>市公路事业发展中心</a:t>
              </a:r>
              <a:endParaRPr lang="zh-CN" altLang="en-US" dirty="0"/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8180815" y="4663440"/>
            <a:ext cx="7489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/>
              <a:t>LOGO</a:t>
            </a:r>
            <a:endParaRPr lang="zh-CN" altLang="en-US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0">
        <p14:vortex dir="r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/>
          <p:nvPr/>
        </p:nvSpPr>
        <p:spPr bwMode="auto">
          <a:xfrm>
            <a:off x="3384422" y="-19330"/>
            <a:ext cx="2374476" cy="1005107"/>
          </a:xfrm>
          <a:custGeom>
            <a:avLst/>
            <a:gdLst/>
            <a:ahLst/>
            <a:cxnLst/>
            <a:rect l="l" t="t" r="r" b="b"/>
            <a:pathLst>
              <a:path w="1212931" h="513429">
                <a:moveTo>
                  <a:pt x="0" y="0"/>
                </a:moveTo>
                <a:lnTo>
                  <a:pt x="1212931" y="0"/>
                </a:lnTo>
                <a:cubicBezTo>
                  <a:pt x="1210875" y="8189"/>
                  <a:pt x="1207259" y="15721"/>
                  <a:pt x="1202896" y="22772"/>
                </a:cubicBezTo>
                <a:lnTo>
                  <a:pt x="956422" y="454561"/>
                </a:lnTo>
                <a:cubicBezTo>
                  <a:pt x="946115" y="471761"/>
                  <a:pt x="931774" y="486697"/>
                  <a:pt x="913401" y="497559"/>
                </a:cubicBezTo>
                <a:cubicBezTo>
                  <a:pt x="894131" y="508874"/>
                  <a:pt x="873069" y="513853"/>
                  <a:pt x="852006" y="513401"/>
                </a:cubicBezTo>
                <a:lnTo>
                  <a:pt x="358161" y="513401"/>
                </a:lnTo>
                <a:cubicBezTo>
                  <a:pt x="338443" y="513401"/>
                  <a:pt x="317829" y="508422"/>
                  <a:pt x="299456" y="497559"/>
                </a:cubicBezTo>
                <a:cubicBezTo>
                  <a:pt x="281082" y="486697"/>
                  <a:pt x="266294" y="471761"/>
                  <a:pt x="256435" y="454109"/>
                </a:cubicBezTo>
                <a:lnTo>
                  <a:pt x="8616" y="20509"/>
                </a:ln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68549" tIns="34274" rIns="68549" bIns="34274" numCol="1" anchor="t" anchorCtr="0" compatLnSpc="1"/>
          <a:lstStyle/>
          <a:p>
            <a:endParaRPr lang="zh-CN" altLang="en-US" sz="1280"/>
          </a:p>
        </p:txBody>
      </p:sp>
      <p:sp>
        <p:nvSpPr>
          <p:cNvPr id="5" name="TextBox 59"/>
          <p:cNvSpPr txBox="1">
            <a:spLocks noChangeArrowheads="1"/>
          </p:cNvSpPr>
          <p:nvPr/>
        </p:nvSpPr>
        <p:spPr bwMode="auto">
          <a:xfrm>
            <a:off x="3330441" y="316829"/>
            <a:ext cx="2483119" cy="114441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685165">
              <a:lnSpc>
                <a:spcPct val="120000"/>
              </a:lnSpc>
              <a:defRPr/>
            </a:pPr>
            <a:r>
              <a:rPr lang="zh-CN" altLang="en-US" sz="36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r>
              <a:rPr lang="zh-CN" altLang="en-US" sz="30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3000" b="1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685165">
              <a:lnSpc>
                <a:spcPct val="120000"/>
              </a:lnSpc>
              <a:defRPr/>
            </a:pPr>
            <a:r>
              <a:rPr lang="en-US" altLang="zh-CN" sz="2100" kern="0" dirty="0">
                <a:solidFill>
                  <a:srgbClr val="2F5E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en-US" altLang="ko-KR" sz="2100" kern="0" dirty="0">
              <a:solidFill>
                <a:srgbClr val="2F5EB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Freeform 5"/>
          <p:cNvSpPr/>
          <p:nvPr/>
        </p:nvSpPr>
        <p:spPr bwMode="auto">
          <a:xfrm>
            <a:off x="1398231" y="2247865"/>
            <a:ext cx="887578" cy="800253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68549" tIns="34274" rIns="68549" bIns="34274" numCol="1" anchor="t" anchorCtr="0" compatLnSpc="1"/>
          <a:lstStyle/>
          <a:p>
            <a:endParaRPr lang="zh-CN" altLang="en-US" sz="1280">
              <a:solidFill>
                <a:srgbClr val="3CCCC7"/>
              </a:solidFill>
            </a:endParaRPr>
          </a:p>
        </p:txBody>
      </p:sp>
      <p:sp>
        <p:nvSpPr>
          <p:cNvPr id="7" name="文本框 9"/>
          <p:cNvSpPr txBox="1"/>
          <p:nvPr/>
        </p:nvSpPr>
        <p:spPr>
          <a:xfrm>
            <a:off x="1063245" y="3161077"/>
            <a:ext cx="1576545" cy="281305"/>
          </a:xfrm>
          <a:prstGeom prst="rect">
            <a:avLst/>
          </a:prstGeom>
          <a:noFill/>
        </p:spPr>
        <p:txBody>
          <a:bodyPr wrap="square" lIns="51411" tIns="25706" rIns="51411" bIns="25706" rtlCol="0">
            <a:spAutoFit/>
          </a:bodyPr>
          <a:lstStyle/>
          <a:p>
            <a:pPr marL="0" lvl="1" algn="ctr"/>
            <a:r>
              <a:rPr lang="zh-CN" altLang="en-US" sz="15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总体情况  </a:t>
            </a:r>
            <a:endParaRPr lang="zh-CN" altLang="en-US" sz="9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Freeform 5"/>
          <p:cNvSpPr/>
          <p:nvPr/>
        </p:nvSpPr>
        <p:spPr bwMode="auto">
          <a:xfrm>
            <a:off x="2768004" y="2247865"/>
            <a:ext cx="887578" cy="800253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68549" tIns="34274" rIns="68549" bIns="34274" numCol="1" anchor="t" anchorCtr="0" compatLnSpc="1"/>
          <a:lstStyle/>
          <a:p>
            <a:endParaRPr lang="zh-CN" altLang="en-US" sz="1280">
              <a:solidFill>
                <a:srgbClr val="3CCCC7"/>
              </a:solidFill>
            </a:endParaRPr>
          </a:p>
        </p:txBody>
      </p:sp>
      <p:sp>
        <p:nvSpPr>
          <p:cNvPr id="9" name="Freeform 5"/>
          <p:cNvSpPr/>
          <p:nvPr/>
        </p:nvSpPr>
        <p:spPr bwMode="auto">
          <a:xfrm>
            <a:off x="4128212" y="2247865"/>
            <a:ext cx="887578" cy="800253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68549" tIns="34274" rIns="68549" bIns="34274" numCol="1" anchor="t" anchorCtr="0" compatLnSpc="1"/>
          <a:lstStyle/>
          <a:p>
            <a:endParaRPr lang="zh-CN" altLang="en-US" sz="1280"/>
          </a:p>
        </p:txBody>
      </p:sp>
      <p:sp>
        <p:nvSpPr>
          <p:cNvPr id="10" name="Freeform 5"/>
          <p:cNvSpPr/>
          <p:nvPr/>
        </p:nvSpPr>
        <p:spPr bwMode="auto">
          <a:xfrm>
            <a:off x="5504280" y="2247865"/>
            <a:ext cx="887578" cy="800253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68549" tIns="34274" rIns="68549" bIns="34274" numCol="1" anchor="t" anchorCtr="0" compatLnSpc="1"/>
          <a:lstStyle/>
          <a:p>
            <a:endParaRPr lang="zh-CN" altLang="en-US" sz="1280">
              <a:solidFill>
                <a:srgbClr val="3CCCC7"/>
              </a:solidFill>
            </a:endParaRPr>
          </a:p>
        </p:txBody>
      </p:sp>
      <p:sp>
        <p:nvSpPr>
          <p:cNvPr id="11" name="Freeform 5"/>
          <p:cNvSpPr/>
          <p:nvPr/>
        </p:nvSpPr>
        <p:spPr bwMode="auto">
          <a:xfrm>
            <a:off x="6901071" y="2247865"/>
            <a:ext cx="887578" cy="800253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68549" tIns="34274" rIns="68549" bIns="34274" numCol="1" anchor="t" anchorCtr="0" compatLnSpc="1"/>
          <a:lstStyle/>
          <a:p>
            <a:endParaRPr lang="zh-CN" altLang="en-US" sz="1280">
              <a:solidFill>
                <a:srgbClr val="3CCCC7"/>
              </a:solidFill>
            </a:endParaRPr>
          </a:p>
        </p:txBody>
      </p:sp>
      <p:sp>
        <p:nvSpPr>
          <p:cNvPr id="12" name="KSO_Shape"/>
          <p:cNvSpPr/>
          <p:nvPr/>
        </p:nvSpPr>
        <p:spPr bwMode="auto">
          <a:xfrm>
            <a:off x="2997682" y="2482411"/>
            <a:ext cx="449495" cy="342816"/>
          </a:xfrm>
          <a:custGeom>
            <a:avLst/>
            <a:gdLst>
              <a:gd name="T0" fmla="*/ 432030 w 2125663"/>
              <a:gd name="T1" fmla="*/ 1344893 h 1811338"/>
              <a:gd name="T2" fmla="*/ 462740 w 2125663"/>
              <a:gd name="T3" fmla="*/ 1477960 h 1811338"/>
              <a:gd name="T4" fmla="*/ 513638 w 2125663"/>
              <a:gd name="T5" fmla="*/ 1557743 h 1811338"/>
              <a:gd name="T6" fmla="*/ 516481 w 2125663"/>
              <a:gd name="T7" fmla="*/ 1336346 h 1811338"/>
              <a:gd name="T8" fmla="*/ 503401 w 2125663"/>
              <a:gd name="T9" fmla="*/ 1310416 h 1811338"/>
              <a:gd name="T10" fmla="*/ 515913 w 2125663"/>
              <a:gd name="T11" fmla="*/ 1250009 h 1811338"/>
              <a:gd name="T12" fmla="*/ 618846 w 2125663"/>
              <a:gd name="T13" fmla="*/ 1242885 h 1811338"/>
              <a:gd name="T14" fmla="*/ 643583 w 2125663"/>
              <a:gd name="T15" fmla="*/ 1263116 h 1811338"/>
              <a:gd name="T16" fmla="*/ 642446 w 2125663"/>
              <a:gd name="T17" fmla="*/ 1324948 h 1811338"/>
              <a:gd name="T18" fmla="*/ 619414 w 2125663"/>
              <a:gd name="T19" fmla="*/ 1342899 h 1811338"/>
              <a:gd name="T20" fmla="*/ 664057 w 2125663"/>
              <a:gd name="T21" fmla="*/ 1524691 h 1811338"/>
              <a:gd name="T22" fmla="*/ 704434 w 2125663"/>
              <a:gd name="T23" fmla="*/ 1417553 h 1811338"/>
              <a:gd name="T24" fmla="*/ 725191 w 2125663"/>
              <a:gd name="T25" fmla="*/ 1259697 h 1811338"/>
              <a:gd name="T26" fmla="*/ 857412 w 2125663"/>
              <a:gd name="T27" fmla="*/ 1192451 h 1811338"/>
              <a:gd name="T28" fmla="*/ 923096 w 2125663"/>
              <a:gd name="T29" fmla="*/ 1212682 h 1811338"/>
              <a:gd name="T30" fmla="*/ 970013 w 2125663"/>
              <a:gd name="T31" fmla="*/ 1259697 h 1811338"/>
              <a:gd name="T32" fmla="*/ 990201 w 2125663"/>
              <a:gd name="T33" fmla="*/ 1325233 h 1811338"/>
              <a:gd name="T34" fmla="*/ 980818 w 2125663"/>
              <a:gd name="T35" fmla="*/ 1537228 h 1811338"/>
              <a:gd name="T36" fmla="*/ 935891 w 2125663"/>
              <a:gd name="T37" fmla="*/ 1570566 h 1811338"/>
              <a:gd name="T38" fmla="*/ 798837 w 2125663"/>
              <a:gd name="T39" fmla="*/ 1607608 h 1811338"/>
              <a:gd name="T40" fmla="*/ 617424 w 2125663"/>
              <a:gd name="T41" fmla="*/ 1622140 h 1811338"/>
              <a:gd name="T42" fmla="*/ 428049 w 2125663"/>
              <a:gd name="T43" fmla="*/ 1615872 h 1811338"/>
              <a:gd name="T44" fmla="*/ 264551 w 2125663"/>
              <a:gd name="T45" fmla="*/ 1588232 h 1811338"/>
              <a:gd name="T46" fmla="*/ 180669 w 2125663"/>
              <a:gd name="T47" fmla="*/ 1549481 h 1811338"/>
              <a:gd name="T48" fmla="*/ 159912 w 2125663"/>
              <a:gd name="T49" fmla="*/ 1517283 h 1811338"/>
              <a:gd name="T50" fmla="*/ 167873 w 2125663"/>
              <a:gd name="T51" fmla="*/ 1284201 h 1811338"/>
              <a:gd name="T52" fmla="*/ 205123 w 2125663"/>
              <a:gd name="T53" fmla="*/ 1228638 h 1811338"/>
              <a:gd name="T54" fmla="*/ 264266 w 2125663"/>
              <a:gd name="T55" fmla="*/ 1196440 h 1811338"/>
              <a:gd name="T56" fmla="*/ 421225 w 2125663"/>
              <a:gd name="T57" fmla="*/ 1183048 h 1811338"/>
              <a:gd name="T58" fmla="*/ 433514 w 2125663"/>
              <a:gd name="T59" fmla="*/ 761303 h 1811338"/>
              <a:gd name="T60" fmla="*/ 391450 w 2125663"/>
              <a:gd name="T61" fmla="*/ 813630 h 1811338"/>
              <a:gd name="T62" fmla="*/ 379229 w 2125663"/>
              <a:gd name="T63" fmla="*/ 902075 h 1811338"/>
              <a:gd name="T64" fmla="*/ 414756 w 2125663"/>
              <a:gd name="T65" fmla="*/ 1016114 h 1811338"/>
              <a:gd name="T66" fmla="*/ 487516 w 2125663"/>
              <a:gd name="T67" fmla="*/ 1099439 h 1811338"/>
              <a:gd name="T68" fmla="*/ 567666 w 2125663"/>
              <a:gd name="T69" fmla="*/ 1135272 h 1811338"/>
              <a:gd name="T70" fmla="*/ 645542 w 2125663"/>
              <a:gd name="T71" fmla="*/ 1111099 h 1811338"/>
              <a:gd name="T72" fmla="*/ 722282 w 2125663"/>
              <a:gd name="T73" fmla="*/ 1035452 h 1811338"/>
              <a:gd name="T74" fmla="*/ 767757 w 2125663"/>
              <a:gd name="T75" fmla="*/ 926248 h 1811338"/>
              <a:gd name="T76" fmla="*/ 666290 w 2125663"/>
              <a:gd name="T77" fmla="*/ 863967 h 1811338"/>
              <a:gd name="T78" fmla="*/ 546918 w 2125663"/>
              <a:gd name="T79" fmla="*/ 832116 h 1811338"/>
              <a:gd name="T80" fmla="*/ 484389 w 2125663"/>
              <a:gd name="T81" fmla="*/ 790595 h 1811338"/>
              <a:gd name="T82" fmla="*/ 452273 w 2125663"/>
              <a:gd name="T83" fmla="*/ 760734 h 1811338"/>
              <a:gd name="T84" fmla="*/ 568234 w 2125663"/>
              <a:gd name="T85" fmla="*/ 587258 h 1811338"/>
              <a:gd name="T86" fmla="*/ 631616 w 2125663"/>
              <a:gd name="T87" fmla="*/ 594937 h 1811338"/>
              <a:gd name="T88" fmla="*/ 705513 w 2125663"/>
              <a:gd name="T89" fmla="*/ 631054 h 1811338"/>
              <a:gd name="T90" fmla="*/ 790210 w 2125663"/>
              <a:gd name="T91" fmla="*/ 732864 h 1811338"/>
              <a:gd name="T92" fmla="*/ 826306 w 2125663"/>
              <a:gd name="T93" fmla="*/ 873920 h 1811338"/>
              <a:gd name="T94" fmla="*/ 818064 w 2125663"/>
              <a:gd name="T95" fmla="*/ 959237 h 1811338"/>
              <a:gd name="T96" fmla="*/ 780831 w 2125663"/>
              <a:gd name="T97" fmla="*/ 1048534 h 1811338"/>
              <a:gd name="T98" fmla="*/ 687607 w 2125663"/>
              <a:gd name="T99" fmla="*/ 1148922 h 1811338"/>
              <a:gd name="T100" fmla="*/ 588983 w 2125663"/>
              <a:gd name="T101" fmla="*/ 1190727 h 1811338"/>
              <a:gd name="T102" fmla="*/ 525033 w 2125663"/>
              <a:gd name="T103" fmla="*/ 1182480 h 1811338"/>
              <a:gd name="T104" fmla="*/ 421293 w 2125663"/>
              <a:gd name="T105" fmla="*/ 1115081 h 1811338"/>
              <a:gd name="T106" fmla="*/ 345406 w 2125663"/>
              <a:gd name="T107" fmla="*/ 1002463 h 1811338"/>
              <a:gd name="T108" fmla="*/ 325511 w 2125663"/>
              <a:gd name="T109" fmla="*/ 929092 h 1811338"/>
              <a:gd name="T110" fmla="*/ 330627 w 2125663"/>
              <a:gd name="T111" fmla="*/ 813915 h 1811338"/>
              <a:gd name="T112" fmla="*/ 388324 w 2125663"/>
              <a:gd name="T113" fmla="*/ 686510 h 1811338"/>
              <a:gd name="T114" fmla="*/ 482400 w 2125663"/>
              <a:gd name="T115" fmla="*/ 608303 h 1811338"/>
              <a:gd name="T116" fmla="*/ 542939 w 2125663"/>
              <a:gd name="T117" fmla="*/ 589534 h 1811338"/>
              <a:gd name="T118" fmla="*/ 0 w 2125663"/>
              <a:gd name="T119" fmla="*/ 0 h 1811338"/>
              <a:gd name="T120" fmla="*/ 174993 w 2125663"/>
              <a:gd name="T121" fmla="*/ 1118883 h 1811338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125663" h="1811338">
                <a:moveTo>
                  <a:pt x="470017" y="1320800"/>
                </a:moveTo>
                <a:lnTo>
                  <a:pt x="470335" y="1343069"/>
                </a:lnTo>
                <a:lnTo>
                  <a:pt x="471286" y="1364382"/>
                </a:lnTo>
                <a:lnTo>
                  <a:pt x="472238" y="1385696"/>
                </a:lnTo>
                <a:lnTo>
                  <a:pt x="473190" y="1406374"/>
                </a:lnTo>
                <a:lnTo>
                  <a:pt x="474459" y="1426415"/>
                </a:lnTo>
                <a:lnTo>
                  <a:pt x="476363" y="1446139"/>
                </a:lnTo>
                <a:lnTo>
                  <a:pt x="478267" y="1464908"/>
                </a:lnTo>
                <a:lnTo>
                  <a:pt x="480170" y="1483677"/>
                </a:lnTo>
                <a:lnTo>
                  <a:pt x="482074" y="1501491"/>
                </a:lnTo>
                <a:lnTo>
                  <a:pt x="484612" y="1518988"/>
                </a:lnTo>
                <a:lnTo>
                  <a:pt x="487468" y="1535530"/>
                </a:lnTo>
                <a:lnTo>
                  <a:pt x="490323" y="1552072"/>
                </a:lnTo>
                <a:lnTo>
                  <a:pt x="493179" y="1567660"/>
                </a:lnTo>
                <a:lnTo>
                  <a:pt x="496352" y="1582611"/>
                </a:lnTo>
                <a:lnTo>
                  <a:pt x="500159" y="1597563"/>
                </a:lnTo>
                <a:lnTo>
                  <a:pt x="503649" y="1611560"/>
                </a:lnTo>
                <a:lnTo>
                  <a:pt x="507774" y="1624921"/>
                </a:lnTo>
                <a:lnTo>
                  <a:pt x="511899" y="1637646"/>
                </a:lnTo>
                <a:lnTo>
                  <a:pt x="516341" y="1650052"/>
                </a:lnTo>
                <a:lnTo>
                  <a:pt x="520783" y="1661505"/>
                </a:lnTo>
                <a:lnTo>
                  <a:pt x="525859" y="1672639"/>
                </a:lnTo>
                <a:lnTo>
                  <a:pt x="530936" y="1683137"/>
                </a:lnTo>
                <a:lnTo>
                  <a:pt x="536329" y="1692998"/>
                </a:lnTo>
                <a:lnTo>
                  <a:pt x="541723" y="1702224"/>
                </a:lnTo>
                <a:lnTo>
                  <a:pt x="547752" y="1710813"/>
                </a:lnTo>
                <a:lnTo>
                  <a:pt x="553463" y="1718766"/>
                </a:lnTo>
                <a:lnTo>
                  <a:pt x="559808" y="1726083"/>
                </a:lnTo>
                <a:lnTo>
                  <a:pt x="566154" y="1732763"/>
                </a:lnTo>
                <a:lnTo>
                  <a:pt x="573134" y="1739125"/>
                </a:lnTo>
                <a:lnTo>
                  <a:pt x="580114" y="1744215"/>
                </a:lnTo>
                <a:lnTo>
                  <a:pt x="587412" y="1749305"/>
                </a:lnTo>
                <a:lnTo>
                  <a:pt x="594709" y="1753123"/>
                </a:lnTo>
                <a:lnTo>
                  <a:pt x="594709" y="1499901"/>
                </a:lnTo>
                <a:lnTo>
                  <a:pt x="591537" y="1499264"/>
                </a:lnTo>
                <a:lnTo>
                  <a:pt x="588047" y="1498310"/>
                </a:lnTo>
                <a:lnTo>
                  <a:pt x="584874" y="1497038"/>
                </a:lnTo>
                <a:lnTo>
                  <a:pt x="582018" y="1495765"/>
                </a:lnTo>
                <a:lnTo>
                  <a:pt x="579163" y="1494175"/>
                </a:lnTo>
                <a:lnTo>
                  <a:pt x="576307" y="1491948"/>
                </a:lnTo>
                <a:lnTo>
                  <a:pt x="573769" y="1489721"/>
                </a:lnTo>
                <a:lnTo>
                  <a:pt x="571548" y="1487494"/>
                </a:lnTo>
                <a:lnTo>
                  <a:pt x="569327" y="1484949"/>
                </a:lnTo>
                <a:lnTo>
                  <a:pt x="567106" y="1482404"/>
                </a:lnTo>
                <a:lnTo>
                  <a:pt x="565519" y="1479223"/>
                </a:lnTo>
                <a:lnTo>
                  <a:pt x="564250" y="1476360"/>
                </a:lnTo>
                <a:lnTo>
                  <a:pt x="563298" y="1473179"/>
                </a:lnTo>
                <a:lnTo>
                  <a:pt x="562347" y="1469998"/>
                </a:lnTo>
                <a:lnTo>
                  <a:pt x="562029" y="1466180"/>
                </a:lnTo>
                <a:lnTo>
                  <a:pt x="561712" y="1462999"/>
                </a:lnTo>
                <a:lnTo>
                  <a:pt x="561712" y="1425143"/>
                </a:lnTo>
                <a:lnTo>
                  <a:pt x="562029" y="1421007"/>
                </a:lnTo>
                <a:lnTo>
                  <a:pt x="562664" y="1417508"/>
                </a:lnTo>
                <a:lnTo>
                  <a:pt x="563616" y="1414009"/>
                </a:lnTo>
                <a:lnTo>
                  <a:pt x="564885" y="1410191"/>
                </a:lnTo>
                <a:lnTo>
                  <a:pt x="566154" y="1407010"/>
                </a:lnTo>
                <a:lnTo>
                  <a:pt x="568375" y="1403829"/>
                </a:lnTo>
                <a:lnTo>
                  <a:pt x="570596" y="1400966"/>
                </a:lnTo>
                <a:lnTo>
                  <a:pt x="572817" y="1398103"/>
                </a:lnTo>
                <a:lnTo>
                  <a:pt x="575673" y="1395558"/>
                </a:lnTo>
                <a:lnTo>
                  <a:pt x="578528" y="1393649"/>
                </a:lnTo>
                <a:lnTo>
                  <a:pt x="581701" y="1391741"/>
                </a:lnTo>
                <a:lnTo>
                  <a:pt x="584874" y="1390150"/>
                </a:lnTo>
                <a:lnTo>
                  <a:pt x="588364" y="1388878"/>
                </a:lnTo>
                <a:lnTo>
                  <a:pt x="592171" y="1387605"/>
                </a:lnTo>
                <a:lnTo>
                  <a:pt x="595979" y="1386969"/>
                </a:lnTo>
                <a:lnTo>
                  <a:pt x="599786" y="1386969"/>
                </a:lnTo>
                <a:lnTo>
                  <a:pt x="682597" y="1386969"/>
                </a:lnTo>
                <a:lnTo>
                  <a:pt x="686721" y="1386969"/>
                </a:lnTo>
                <a:lnTo>
                  <a:pt x="690529" y="1387605"/>
                </a:lnTo>
                <a:lnTo>
                  <a:pt x="694019" y="1388878"/>
                </a:lnTo>
                <a:lnTo>
                  <a:pt x="697826" y="1390150"/>
                </a:lnTo>
                <a:lnTo>
                  <a:pt x="700999" y="1391741"/>
                </a:lnTo>
                <a:lnTo>
                  <a:pt x="704172" y="1393649"/>
                </a:lnTo>
                <a:lnTo>
                  <a:pt x="707345" y="1395558"/>
                </a:lnTo>
                <a:lnTo>
                  <a:pt x="709883" y="1398103"/>
                </a:lnTo>
                <a:lnTo>
                  <a:pt x="712104" y="1400966"/>
                </a:lnTo>
                <a:lnTo>
                  <a:pt x="714325" y="1403829"/>
                </a:lnTo>
                <a:lnTo>
                  <a:pt x="716229" y="1407010"/>
                </a:lnTo>
                <a:lnTo>
                  <a:pt x="718132" y="1410191"/>
                </a:lnTo>
                <a:lnTo>
                  <a:pt x="719402" y="1414009"/>
                </a:lnTo>
                <a:lnTo>
                  <a:pt x="720353" y="1417508"/>
                </a:lnTo>
                <a:lnTo>
                  <a:pt x="720671" y="1421007"/>
                </a:lnTo>
                <a:lnTo>
                  <a:pt x="720988" y="1425143"/>
                </a:lnTo>
                <a:lnTo>
                  <a:pt x="720988" y="1462999"/>
                </a:lnTo>
                <a:lnTo>
                  <a:pt x="720988" y="1466180"/>
                </a:lnTo>
                <a:lnTo>
                  <a:pt x="720353" y="1469998"/>
                </a:lnTo>
                <a:lnTo>
                  <a:pt x="719719" y="1473179"/>
                </a:lnTo>
                <a:lnTo>
                  <a:pt x="718450" y="1476360"/>
                </a:lnTo>
                <a:lnTo>
                  <a:pt x="716863" y="1479223"/>
                </a:lnTo>
                <a:lnTo>
                  <a:pt x="715277" y="1482404"/>
                </a:lnTo>
                <a:lnTo>
                  <a:pt x="713373" y="1484949"/>
                </a:lnTo>
                <a:lnTo>
                  <a:pt x="711469" y="1487494"/>
                </a:lnTo>
                <a:lnTo>
                  <a:pt x="708931" y="1489721"/>
                </a:lnTo>
                <a:lnTo>
                  <a:pt x="706710" y="1491948"/>
                </a:lnTo>
                <a:lnTo>
                  <a:pt x="703537" y="1494175"/>
                </a:lnTo>
                <a:lnTo>
                  <a:pt x="700682" y="1495765"/>
                </a:lnTo>
                <a:lnTo>
                  <a:pt x="697826" y="1497038"/>
                </a:lnTo>
                <a:lnTo>
                  <a:pt x="694653" y="1498310"/>
                </a:lnTo>
                <a:lnTo>
                  <a:pt x="691163" y="1499264"/>
                </a:lnTo>
                <a:lnTo>
                  <a:pt x="687991" y="1499901"/>
                </a:lnTo>
                <a:lnTo>
                  <a:pt x="687991" y="1753123"/>
                </a:lnTo>
                <a:lnTo>
                  <a:pt x="695605" y="1749305"/>
                </a:lnTo>
                <a:lnTo>
                  <a:pt x="702586" y="1744215"/>
                </a:lnTo>
                <a:lnTo>
                  <a:pt x="709566" y="1739125"/>
                </a:lnTo>
                <a:lnTo>
                  <a:pt x="716229" y="1732763"/>
                </a:lnTo>
                <a:lnTo>
                  <a:pt x="722892" y="1726083"/>
                </a:lnTo>
                <a:lnTo>
                  <a:pt x="729237" y="1718766"/>
                </a:lnTo>
                <a:lnTo>
                  <a:pt x="734948" y="1710813"/>
                </a:lnTo>
                <a:lnTo>
                  <a:pt x="740977" y="1702224"/>
                </a:lnTo>
                <a:lnTo>
                  <a:pt x="746371" y="1692998"/>
                </a:lnTo>
                <a:lnTo>
                  <a:pt x="751447" y="1683137"/>
                </a:lnTo>
                <a:lnTo>
                  <a:pt x="756841" y="1672639"/>
                </a:lnTo>
                <a:lnTo>
                  <a:pt x="761600" y="1661505"/>
                </a:lnTo>
                <a:lnTo>
                  <a:pt x="766359" y="1650052"/>
                </a:lnTo>
                <a:lnTo>
                  <a:pt x="770801" y="1637646"/>
                </a:lnTo>
                <a:lnTo>
                  <a:pt x="774926" y="1624921"/>
                </a:lnTo>
                <a:lnTo>
                  <a:pt x="779051" y="1611560"/>
                </a:lnTo>
                <a:lnTo>
                  <a:pt x="782541" y="1597563"/>
                </a:lnTo>
                <a:lnTo>
                  <a:pt x="786031" y="1582611"/>
                </a:lnTo>
                <a:lnTo>
                  <a:pt x="789521" y="1567660"/>
                </a:lnTo>
                <a:lnTo>
                  <a:pt x="792377" y="1552072"/>
                </a:lnTo>
                <a:lnTo>
                  <a:pt x="795232" y="1535530"/>
                </a:lnTo>
                <a:lnTo>
                  <a:pt x="797770" y="1518988"/>
                </a:lnTo>
                <a:lnTo>
                  <a:pt x="800626" y="1501491"/>
                </a:lnTo>
                <a:lnTo>
                  <a:pt x="802530" y="1483677"/>
                </a:lnTo>
                <a:lnTo>
                  <a:pt x="804751" y="1464908"/>
                </a:lnTo>
                <a:lnTo>
                  <a:pt x="806337" y="1446139"/>
                </a:lnTo>
                <a:lnTo>
                  <a:pt x="807923" y="1426415"/>
                </a:lnTo>
                <a:lnTo>
                  <a:pt x="809193" y="1406374"/>
                </a:lnTo>
                <a:lnTo>
                  <a:pt x="810779" y="1385696"/>
                </a:lnTo>
                <a:lnTo>
                  <a:pt x="811731" y="1364382"/>
                </a:lnTo>
                <a:lnTo>
                  <a:pt x="812365" y="1343069"/>
                </a:lnTo>
                <a:lnTo>
                  <a:pt x="813000" y="1320800"/>
                </a:lnTo>
                <a:lnTo>
                  <a:pt x="840921" y="1322709"/>
                </a:lnTo>
                <a:lnTo>
                  <a:pt x="866621" y="1324300"/>
                </a:lnTo>
                <a:lnTo>
                  <a:pt x="909771" y="1327481"/>
                </a:lnTo>
                <a:lnTo>
                  <a:pt x="938644" y="1330026"/>
                </a:lnTo>
                <a:lnTo>
                  <a:pt x="948797" y="1330980"/>
                </a:lnTo>
                <a:lnTo>
                  <a:pt x="956729" y="1331298"/>
                </a:lnTo>
                <a:lnTo>
                  <a:pt x="964661" y="1331934"/>
                </a:lnTo>
                <a:lnTo>
                  <a:pt x="972593" y="1332889"/>
                </a:lnTo>
                <a:lnTo>
                  <a:pt x="980208" y="1334161"/>
                </a:lnTo>
                <a:lnTo>
                  <a:pt x="987823" y="1335752"/>
                </a:lnTo>
                <a:lnTo>
                  <a:pt x="995437" y="1337979"/>
                </a:lnTo>
                <a:lnTo>
                  <a:pt x="1002418" y="1340205"/>
                </a:lnTo>
                <a:lnTo>
                  <a:pt x="1009715" y="1343387"/>
                </a:lnTo>
                <a:lnTo>
                  <a:pt x="1016378" y="1346250"/>
                </a:lnTo>
                <a:lnTo>
                  <a:pt x="1023358" y="1349749"/>
                </a:lnTo>
                <a:lnTo>
                  <a:pt x="1030021" y="1353885"/>
                </a:lnTo>
                <a:lnTo>
                  <a:pt x="1036050" y="1357702"/>
                </a:lnTo>
                <a:lnTo>
                  <a:pt x="1042395" y="1361837"/>
                </a:lnTo>
                <a:lnTo>
                  <a:pt x="1048106" y="1366927"/>
                </a:lnTo>
                <a:lnTo>
                  <a:pt x="1053817" y="1371699"/>
                </a:lnTo>
                <a:lnTo>
                  <a:pt x="1059211" y="1377107"/>
                </a:lnTo>
                <a:lnTo>
                  <a:pt x="1064605" y="1382197"/>
                </a:lnTo>
                <a:lnTo>
                  <a:pt x="1069364" y="1388241"/>
                </a:lnTo>
                <a:lnTo>
                  <a:pt x="1073806" y="1393967"/>
                </a:lnTo>
                <a:lnTo>
                  <a:pt x="1078248" y="1400012"/>
                </a:lnTo>
                <a:lnTo>
                  <a:pt x="1082373" y="1406374"/>
                </a:lnTo>
                <a:lnTo>
                  <a:pt x="1085863" y="1413054"/>
                </a:lnTo>
                <a:lnTo>
                  <a:pt x="1089670" y="1419735"/>
                </a:lnTo>
                <a:lnTo>
                  <a:pt x="1092843" y="1426734"/>
                </a:lnTo>
                <a:lnTo>
                  <a:pt x="1095381" y="1433732"/>
                </a:lnTo>
                <a:lnTo>
                  <a:pt x="1097920" y="1441049"/>
                </a:lnTo>
                <a:lnTo>
                  <a:pt x="1100141" y="1448684"/>
                </a:lnTo>
                <a:lnTo>
                  <a:pt x="1101727" y="1456000"/>
                </a:lnTo>
                <a:lnTo>
                  <a:pt x="1103314" y="1463635"/>
                </a:lnTo>
                <a:lnTo>
                  <a:pt x="1104265" y="1471588"/>
                </a:lnTo>
                <a:lnTo>
                  <a:pt x="1104900" y="1479541"/>
                </a:lnTo>
                <a:lnTo>
                  <a:pt x="1104900" y="1487494"/>
                </a:lnTo>
                <a:lnTo>
                  <a:pt x="1104900" y="1686000"/>
                </a:lnTo>
                <a:lnTo>
                  <a:pt x="1104900" y="1690135"/>
                </a:lnTo>
                <a:lnTo>
                  <a:pt x="1104265" y="1693953"/>
                </a:lnTo>
                <a:lnTo>
                  <a:pt x="1103631" y="1697770"/>
                </a:lnTo>
                <a:lnTo>
                  <a:pt x="1102362" y="1701906"/>
                </a:lnTo>
                <a:lnTo>
                  <a:pt x="1101093" y="1705405"/>
                </a:lnTo>
                <a:lnTo>
                  <a:pt x="1099189" y="1709222"/>
                </a:lnTo>
                <a:lnTo>
                  <a:pt x="1096968" y="1713040"/>
                </a:lnTo>
                <a:lnTo>
                  <a:pt x="1094430" y="1716221"/>
                </a:lnTo>
                <a:lnTo>
                  <a:pt x="1091891" y="1719720"/>
                </a:lnTo>
                <a:lnTo>
                  <a:pt x="1089036" y="1722901"/>
                </a:lnTo>
                <a:lnTo>
                  <a:pt x="1085546" y="1726719"/>
                </a:lnTo>
                <a:lnTo>
                  <a:pt x="1082056" y="1729900"/>
                </a:lnTo>
                <a:lnTo>
                  <a:pt x="1078248" y="1732763"/>
                </a:lnTo>
                <a:lnTo>
                  <a:pt x="1074124" y="1736262"/>
                </a:lnTo>
                <a:lnTo>
                  <a:pt x="1069682" y="1739125"/>
                </a:lnTo>
                <a:lnTo>
                  <a:pt x="1065240" y="1741989"/>
                </a:lnTo>
                <a:lnTo>
                  <a:pt x="1055404" y="1748033"/>
                </a:lnTo>
                <a:lnTo>
                  <a:pt x="1044299" y="1753441"/>
                </a:lnTo>
                <a:lnTo>
                  <a:pt x="1032560" y="1758531"/>
                </a:lnTo>
                <a:lnTo>
                  <a:pt x="1019868" y="1763939"/>
                </a:lnTo>
                <a:lnTo>
                  <a:pt x="1005908" y="1768392"/>
                </a:lnTo>
                <a:lnTo>
                  <a:pt x="991630" y="1773164"/>
                </a:lnTo>
                <a:lnTo>
                  <a:pt x="976718" y="1777300"/>
                </a:lnTo>
                <a:lnTo>
                  <a:pt x="960854" y="1781117"/>
                </a:lnTo>
                <a:lnTo>
                  <a:pt x="944038" y="1784934"/>
                </a:lnTo>
                <a:lnTo>
                  <a:pt x="927222" y="1788434"/>
                </a:lnTo>
                <a:lnTo>
                  <a:pt x="909454" y="1791615"/>
                </a:lnTo>
                <a:lnTo>
                  <a:pt x="891369" y="1794796"/>
                </a:lnTo>
                <a:lnTo>
                  <a:pt x="872332" y="1797341"/>
                </a:lnTo>
                <a:lnTo>
                  <a:pt x="853295" y="1799886"/>
                </a:lnTo>
                <a:lnTo>
                  <a:pt x="833941" y="1801795"/>
                </a:lnTo>
                <a:lnTo>
                  <a:pt x="813952" y="1804022"/>
                </a:lnTo>
                <a:lnTo>
                  <a:pt x="793328" y="1805930"/>
                </a:lnTo>
                <a:lnTo>
                  <a:pt x="773022" y="1807203"/>
                </a:lnTo>
                <a:lnTo>
                  <a:pt x="752399" y="1808475"/>
                </a:lnTo>
                <a:lnTo>
                  <a:pt x="731458" y="1809748"/>
                </a:lnTo>
                <a:lnTo>
                  <a:pt x="710200" y="1810384"/>
                </a:lnTo>
                <a:lnTo>
                  <a:pt x="688942" y="1811020"/>
                </a:lnTo>
                <a:lnTo>
                  <a:pt x="667684" y="1811338"/>
                </a:lnTo>
                <a:lnTo>
                  <a:pt x="646427" y="1811338"/>
                </a:lnTo>
                <a:lnTo>
                  <a:pt x="625486" y="1811338"/>
                </a:lnTo>
                <a:lnTo>
                  <a:pt x="603911" y="1811020"/>
                </a:lnTo>
                <a:lnTo>
                  <a:pt x="582653" y="1810384"/>
                </a:lnTo>
                <a:lnTo>
                  <a:pt x="561395" y="1809748"/>
                </a:lnTo>
                <a:lnTo>
                  <a:pt x="540137" y="1808475"/>
                </a:lnTo>
                <a:lnTo>
                  <a:pt x="518879" y="1807203"/>
                </a:lnTo>
                <a:lnTo>
                  <a:pt x="498573" y="1805930"/>
                </a:lnTo>
                <a:lnTo>
                  <a:pt x="477632" y="1804022"/>
                </a:lnTo>
                <a:lnTo>
                  <a:pt x="457326" y="1801795"/>
                </a:lnTo>
                <a:lnTo>
                  <a:pt x="437337" y="1799886"/>
                </a:lnTo>
                <a:lnTo>
                  <a:pt x="417983" y="1797341"/>
                </a:lnTo>
                <a:lnTo>
                  <a:pt x="398629" y="1794796"/>
                </a:lnTo>
                <a:lnTo>
                  <a:pt x="379909" y="1791615"/>
                </a:lnTo>
                <a:lnTo>
                  <a:pt x="361824" y="1788434"/>
                </a:lnTo>
                <a:lnTo>
                  <a:pt x="344056" y="1784934"/>
                </a:lnTo>
                <a:lnTo>
                  <a:pt x="327240" y="1781117"/>
                </a:lnTo>
                <a:lnTo>
                  <a:pt x="310741" y="1777300"/>
                </a:lnTo>
                <a:lnTo>
                  <a:pt x="295195" y="1773164"/>
                </a:lnTo>
                <a:lnTo>
                  <a:pt x="280600" y="1768392"/>
                </a:lnTo>
                <a:lnTo>
                  <a:pt x="266322" y="1763939"/>
                </a:lnTo>
                <a:lnTo>
                  <a:pt x="252996" y="1758531"/>
                </a:lnTo>
                <a:lnTo>
                  <a:pt x="240622" y="1753441"/>
                </a:lnTo>
                <a:lnTo>
                  <a:pt x="229517" y="1748033"/>
                </a:lnTo>
                <a:lnTo>
                  <a:pt x="219047" y="1741989"/>
                </a:lnTo>
                <a:lnTo>
                  <a:pt x="214288" y="1739125"/>
                </a:lnTo>
                <a:lnTo>
                  <a:pt x="209846" y="1736262"/>
                </a:lnTo>
                <a:lnTo>
                  <a:pt x="205404" y="1732763"/>
                </a:lnTo>
                <a:lnTo>
                  <a:pt x="201596" y="1729900"/>
                </a:lnTo>
                <a:lnTo>
                  <a:pt x="198106" y="1726719"/>
                </a:lnTo>
                <a:lnTo>
                  <a:pt x="194299" y="1722901"/>
                </a:lnTo>
                <a:lnTo>
                  <a:pt x="191443" y="1719720"/>
                </a:lnTo>
                <a:lnTo>
                  <a:pt x="188588" y="1716221"/>
                </a:lnTo>
                <a:lnTo>
                  <a:pt x="186367" y="1713040"/>
                </a:lnTo>
                <a:lnTo>
                  <a:pt x="183828" y="1709222"/>
                </a:lnTo>
                <a:lnTo>
                  <a:pt x="181925" y="1705405"/>
                </a:lnTo>
                <a:lnTo>
                  <a:pt x="180338" y="1701906"/>
                </a:lnTo>
                <a:lnTo>
                  <a:pt x="179386" y="1697770"/>
                </a:lnTo>
                <a:lnTo>
                  <a:pt x="178435" y="1693953"/>
                </a:lnTo>
                <a:lnTo>
                  <a:pt x="177800" y="1690135"/>
                </a:lnTo>
                <a:lnTo>
                  <a:pt x="177800" y="1686000"/>
                </a:lnTo>
                <a:lnTo>
                  <a:pt x="177800" y="1487494"/>
                </a:lnTo>
                <a:lnTo>
                  <a:pt x="178117" y="1479541"/>
                </a:lnTo>
                <a:lnTo>
                  <a:pt x="178435" y="1471588"/>
                </a:lnTo>
                <a:lnTo>
                  <a:pt x="179386" y="1463635"/>
                </a:lnTo>
                <a:lnTo>
                  <a:pt x="180973" y="1456000"/>
                </a:lnTo>
                <a:lnTo>
                  <a:pt x="182559" y="1448684"/>
                </a:lnTo>
                <a:lnTo>
                  <a:pt x="184463" y="1441049"/>
                </a:lnTo>
                <a:lnTo>
                  <a:pt x="187318" y="1433732"/>
                </a:lnTo>
                <a:lnTo>
                  <a:pt x="190174" y="1426734"/>
                </a:lnTo>
                <a:lnTo>
                  <a:pt x="193030" y="1419735"/>
                </a:lnTo>
                <a:lnTo>
                  <a:pt x="196520" y="1413054"/>
                </a:lnTo>
                <a:lnTo>
                  <a:pt x="200327" y="1406374"/>
                </a:lnTo>
                <a:lnTo>
                  <a:pt x="204452" y="1400012"/>
                </a:lnTo>
                <a:lnTo>
                  <a:pt x="208576" y="1393967"/>
                </a:lnTo>
                <a:lnTo>
                  <a:pt x="213336" y="1388241"/>
                </a:lnTo>
                <a:lnTo>
                  <a:pt x="218095" y="1382197"/>
                </a:lnTo>
                <a:lnTo>
                  <a:pt x="223489" y="1377107"/>
                </a:lnTo>
                <a:lnTo>
                  <a:pt x="228883" y="1371699"/>
                </a:lnTo>
                <a:lnTo>
                  <a:pt x="234594" y="1366927"/>
                </a:lnTo>
                <a:lnTo>
                  <a:pt x="240305" y="1361837"/>
                </a:lnTo>
                <a:lnTo>
                  <a:pt x="246650" y="1357702"/>
                </a:lnTo>
                <a:lnTo>
                  <a:pt x="252679" y="1353885"/>
                </a:lnTo>
                <a:lnTo>
                  <a:pt x="259659" y="1349749"/>
                </a:lnTo>
                <a:lnTo>
                  <a:pt x="266005" y="1346250"/>
                </a:lnTo>
                <a:lnTo>
                  <a:pt x="272985" y="1343387"/>
                </a:lnTo>
                <a:lnTo>
                  <a:pt x="280282" y="1340205"/>
                </a:lnTo>
                <a:lnTo>
                  <a:pt x="287263" y="1337979"/>
                </a:lnTo>
                <a:lnTo>
                  <a:pt x="294877" y="1335752"/>
                </a:lnTo>
                <a:lnTo>
                  <a:pt x="302492" y="1334161"/>
                </a:lnTo>
                <a:lnTo>
                  <a:pt x="310107" y="1332889"/>
                </a:lnTo>
                <a:lnTo>
                  <a:pt x="318039" y="1331934"/>
                </a:lnTo>
                <a:lnTo>
                  <a:pt x="325971" y="1331298"/>
                </a:lnTo>
                <a:lnTo>
                  <a:pt x="333903" y="1330980"/>
                </a:lnTo>
                <a:lnTo>
                  <a:pt x="344056" y="1330026"/>
                </a:lnTo>
                <a:lnTo>
                  <a:pt x="372929" y="1327481"/>
                </a:lnTo>
                <a:lnTo>
                  <a:pt x="415762" y="1324300"/>
                </a:lnTo>
                <a:lnTo>
                  <a:pt x="441779" y="1322709"/>
                </a:lnTo>
                <a:lnTo>
                  <a:pt x="470017" y="1320800"/>
                </a:lnTo>
                <a:close/>
                <a:moveTo>
                  <a:pt x="1004887" y="995363"/>
                </a:moveTo>
                <a:lnTo>
                  <a:pt x="1176337" y="995363"/>
                </a:lnTo>
                <a:lnTo>
                  <a:pt x="1176337" y="1265238"/>
                </a:lnTo>
                <a:lnTo>
                  <a:pt x="1004887" y="1265238"/>
                </a:lnTo>
                <a:lnTo>
                  <a:pt x="1004887" y="995363"/>
                </a:lnTo>
                <a:close/>
                <a:moveTo>
                  <a:pt x="493561" y="847408"/>
                </a:moveTo>
                <a:lnTo>
                  <a:pt x="491024" y="847726"/>
                </a:lnTo>
                <a:lnTo>
                  <a:pt x="488804" y="848043"/>
                </a:lnTo>
                <a:lnTo>
                  <a:pt x="485950" y="848996"/>
                </a:lnTo>
                <a:lnTo>
                  <a:pt x="483730" y="849948"/>
                </a:lnTo>
                <a:lnTo>
                  <a:pt x="481510" y="851218"/>
                </a:lnTo>
                <a:lnTo>
                  <a:pt x="479290" y="852806"/>
                </a:lnTo>
                <a:lnTo>
                  <a:pt x="475167" y="856933"/>
                </a:lnTo>
                <a:lnTo>
                  <a:pt x="470727" y="861061"/>
                </a:lnTo>
                <a:lnTo>
                  <a:pt x="466604" y="865823"/>
                </a:lnTo>
                <a:lnTo>
                  <a:pt x="462482" y="871221"/>
                </a:lnTo>
                <a:lnTo>
                  <a:pt x="454553" y="882651"/>
                </a:lnTo>
                <a:lnTo>
                  <a:pt x="448527" y="890906"/>
                </a:lnTo>
                <a:lnTo>
                  <a:pt x="442819" y="899478"/>
                </a:lnTo>
                <a:lnTo>
                  <a:pt x="436793" y="908368"/>
                </a:lnTo>
                <a:lnTo>
                  <a:pt x="431402" y="917893"/>
                </a:lnTo>
                <a:lnTo>
                  <a:pt x="429499" y="926783"/>
                </a:lnTo>
                <a:lnTo>
                  <a:pt x="427596" y="935673"/>
                </a:lnTo>
                <a:lnTo>
                  <a:pt x="426010" y="945198"/>
                </a:lnTo>
                <a:lnTo>
                  <a:pt x="424742" y="954406"/>
                </a:lnTo>
                <a:lnTo>
                  <a:pt x="423790" y="963931"/>
                </a:lnTo>
                <a:lnTo>
                  <a:pt x="423156" y="973773"/>
                </a:lnTo>
                <a:lnTo>
                  <a:pt x="422839" y="982981"/>
                </a:lnTo>
                <a:lnTo>
                  <a:pt x="422839" y="992823"/>
                </a:lnTo>
                <a:lnTo>
                  <a:pt x="423156" y="1007111"/>
                </a:lnTo>
                <a:lnTo>
                  <a:pt x="424107" y="1020764"/>
                </a:lnTo>
                <a:lnTo>
                  <a:pt x="426010" y="1034099"/>
                </a:lnTo>
                <a:lnTo>
                  <a:pt x="428547" y="1047434"/>
                </a:lnTo>
                <a:lnTo>
                  <a:pt x="432036" y="1060769"/>
                </a:lnTo>
                <a:lnTo>
                  <a:pt x="435525" y="1073469"/>
                </a:lnTo>
                <a:lnTo>
                  <a:pt x="439965" y="1086169"/>
                </a:lnTo>
                <a:lnTo>
                  <a:pt x="445039" y="1098551"/>
                </a:lnTo>
                <a:lnTo>
                  <a:pt x="450430" y="1110934"/>
                </a:lnTo>
                <a:lnTo>
                  <a:pt x="456456" y="1122999"/>
                </a:lnTo>
                <a:lnTo>
                  <a:pt x="462799" y="1134429"/>
                </a:lnTo>
                <a:lnTo>
                  <a:pt x="469459" y="1145541"/>
                </a:lnTo>
                <a:lnTo>
                  <a:pt x="477070" y="1156019"/>
                </a:lnTo>
                <a:lnTo>
                  <a:pt x="484364" y="1166496"/>
                </a:lnTo>
                <a:lnTo>
                  <a:pt x="492293" y="1176656"/>
                </a:lnTo>
                <a:lnTo>
                  <a:pt x="500539" y="1186181"/>
                </a:lnTo>
                <a:lnTo>
                  <a:pt x="508784" y="1195389"/>
                </a:lnTo>
                <a:lnTo>
                  <a:pt x="517347" y="1204279"/>
                </a:lnTo>
                <a:lnTo>
                  <a:pt x="526227" y="1212216"/>
                </a:lnTo>
                <a:lnTo>
                  <a:pt x="535107" y="1220154"/>
                </a:lnTo>
                <a:lnTo>
                  <a:pt x="543987" y="1227456"/>
                </a:lnTo>
                <a:lnTo>
                  <a:pt x="553184" y="1234124"/>
                </a:lnTo>
                <a:lnTo>
                  <a:pt x="562381" y="1240474"/>
                </a:lnTo>
                <a:lnTo>
                  <a:pt x="571578" y="1245871"/>
                </a:lnTo>
                <a:lnTo>
                  <a:pt x="580775" y="1250951"/>
                </a:lnTo>
                <a:lnTo>
                  <a:pt x="589655" y="1255079"/>
                </a:lnTo>
                <a:lnTo>
                  <a:pt x="598853" y="1258889"/>
                </a:lnTo>
                <a:lnTo>
                  <a:pt x="607732" y="1262381"/>
                </a:lnTo>
                <a:lnTo>
                  <a:pt x="616612" y="1264604"/>
                </a:lnTo>
                <a:lnTo>
                  <a:pt x="624858" y="1266509"/>
                </a:lnTo>
                <a:lnTo>
                  <a:pt x="633421" y="1267461"/>
                </a:lnTo>
                <a:lnTo>
                  <a:pt x="641349" y="1267779"/>
                </a:lnTo>
                <a:lnTo>
                  <a:pt x="649595" y="1267461"/>
                </a:lnTo>
                <a:lnTo>
                  <a:pt x="657524" y="1266509"/>
                </a:lnTo>
                <a:lnTo>
                  <a:pt x="666404" y="1264604"/>
                </a:lnTo>
                <a:lnTo>
                  <a:pt x="674967" y="1262381"/>
                </a:lnTo>
                <a:lnTo>
                  <a:pt x="684164" y="1258889"/>
                </a:lnTo>
                <a:lnTo>
                  <a:pt x="692726" y="1255079"/>
                </a:lnTo>
                <a:lnTo>
                  <a:pt x="701924" y="1250951"/>
                </a:lnTo>
                <a:lnTo>
                  <a:pt x="711121" y="1245871"/>
                </a:lnTo>
                <a:lnTo>
                  <a:pt x="720318" y="1240474"/>
                </a:lnTo>
                <a:lnTo>
                  <a:pt x="729515" y="1234124"/>
                </a:lnTo>
                <a:lnTo>
                  <a:pt x="738395" y="1227456"/>
                </a:lnTo>
                <a:lnTo>
                  <a:pt x="747592" y="1220154"/>
                </a:lnTo>
                <a:lnTo>
                  <a:pt x="756472" y="1212216"/>
                </a:lnTo>
                <a:lnTo>
                  <a:pt x="765352" y="1204279"/>
                </a:lnTo>
                <a:lnTo>
                  <a:pt x="773915" y="1195389"/>
                </a:lnTo>
                <a:lnTo>
                  <a:pt x="782160" y="1186181"/>
                </a:lnTo>
                <a:lnTo>
                  <a:pt x="790406" y="1176656"/>
                </a:lnTo>
                <a:lnTo>
                  <a:pt x="798652" y="1166496"/>
                </a:lnTo>
                <a:lnTo>
                  <a:pt x="805946" y="1156019"/>
                </a:lnTo>
                <a:lnTo>
                  <a:pt x="813240" y="1145541"/>
                </a:lnTo>
                <a:lnTo>
                  <a:pt x="819900" y="1134429"/>
                </a:lnTo>
                <a:lnTo>
                  <a:pt x="826243" y="1122999"/>
                </a:lnTo>
                <a:lnTo>
                  <a:pt x="831952" y="1110934"/>
                </a:lnTo>
                <a:lnTo>
                  <a:pt x="837660" y="1098551"/>
                </a:lnTo>
                <a:lnTo>
                  <a:pt x="842417" y="1086169"/>
                </a:lnTo>
                <a:lnTo>
                  <a:pt x="847174" y="1073469"/>
                </a:lnTo>
                <a:lnTo>
                  <a:pt x="850980" y="1060769"/>
                </a:lnTo>
                <a:lnTo>
                  <a:pt x="853834" y="1047434"/>
                </a:lnTo>
                <a:lnTo>
                  <a:pt x="856689" y="1034099"/>
                </a:lnTo>
                <a:lnTo>
                  <a:pt x="858592" y="1020764"/>
                </a:lnTo>
                <a:lnTo>
                  <a:pt x="859543" y="1007111"/>
                </a:lnTo>
                <a:lnTo>
                  <a:pt x="860177" y="992823"/>
                </a:lnTo>
                <a:lnTo>
                  <a:pt x="859860" y="984886"/>
                </a:lnTo>
                <a:lnTo>
                  <a:pt x="859543" y="976313"/>
                </a:lnTo>
                <a:lnTo>
                  <a:pt x="837343" y="975361"/>
                </a:lnTo>
                <a:lnTo>
                  <a:pt x="814509" y="973773"/>
                </a:lnTo>
                <a:lnTo>
                  <a:pt x="791040" y="970916"/>
                </a:lnTo>
                <a:lnTo>
                  <a:pt x="767255" y="968058"/>
                </a:lnTo>
                <a:lnTo>
                  <a:pt x="743469" y="964566"/>
                </a:lnTo>
                <a:lnTo>
                  <a:pt x="719366" y="960438"/>
                </a:lnTo>
                <a:lnTo>
                  <a:pt x="695898" y="955041"/>
                </a:lnTo>
                <a:lnTo>
                  <a:pt x="684481" y="952501"/>
                </a:lnTo>
                <a:lnTo>
                  <a:pt x="673064" y="949643"/>
                </a:lnTo>
                <a:lnTo>
                  <a:pt x="661964" y="946468"/>
                </a:lnTo>
                <a:lnTo>
                  <a:pt x="651181" y="943293"/>
                </a:lnTo>
                <a:lnTo>
                  <a:pt x="640398" y="940118"/>
                </a:lnTo>
                <a:lnTo>
                  <a:pt x="629932" y="936308"/>
                </a:lnTo>
                <a:lnTo>
                  <a:pt x="620101" y="932816"/>
                </a:lnTo>
                <a:lnTo>
                  <a:pt x="610270" y="929006"/>
                </a:lnTo>
                <a:lnTo>
                  <a:pt x="601073" y="924878"/>
                </a:lnTo>
                <a:lnTo>
                  <a:pt x="592510" y="921068"/>
                </a:lnTo>
                <a:lnTo>
                  <a:pt x="583947" y="916941"/>
                </a:lnTo>
                <a:lnTo>
                  <a:pt x="576018" y="912178"/>
                </a:lnTo>
                <a:lnTo>
                  <a:pt x="568724" y="907733"/>
                </a:lnTo>
                <a:lnTo>
                  <a:pt x="561747" y="903288"/>
                </a:lnTo>
                <a:lnTo>
                  <a:pt x="555404" y="898208"/>
                </a:lnTo>
                <a:lnTo>
                  <a:pt x="550013" y="893128"/>
                </a:lnTo>
                <a:lnTo>
                  <a:pt x="544938" y="887731"/>
                </a:lnTo>
                <a:lnTo>
                  <a:pt x="540498" y="882651"/>
                </a:lnTo>
                <a:lnTo>
                  <a:pt x="536376" y="876936"/>
                </a:lnTo>
                <a:lnTo>
                  <a:pt x="532253" y="872173"/>
                </a:lnTo>
                <a:lnTo>
                  <a:pt x="528447" y="867728"/>
                </a:lnTo>
                <a:lnTo>
                  <a:pt x="524641" y="863601"/>
                </a:lnTo>
                <a:lnTo>
                  <a:pt x="520836" y="860426"/>
                </a:lnTo>
                <a:lnTo>
                  <a:pt x="517347" y="857251"/>
                </a:lnTo>
                <a:lnTo>
                  <a:pt x="514176" y="854393"/>
                </a:lnTo>
                <a:lnTo>
                  <a:pt x="511004" y="852488"/>
                </a:lnTo>
                <a:lnTo>
                  <a:pt x="507833" y="850583"/>
                </a:lnTo>
                <a:lnTo>
                  <a:pt x="504661" y="849313"/>
                </a:lnTo>
                <a:lnTo>
                  <a:pt x="501807" y="848361"/>
                </a:lnTo>
                <a:lnTo>
                  <a:pt x="499270" y="847726"/>
                </a:lnTo>
                <a:lnTo>
                  <a:pt x="496099" y="847408"/>
                </a:lnTo>
                <a:lnTo>
                  <a:pt x="493561" y="847408"/>
                </a:lnTo>
                <a:close/>
                <a:moveTo>
                  <a:pt x="1304925" y="828675"/>
                </a:moveTo>
                <a:lnTo>
                  <a:pt x="1476375" y="828675"/>
                </a:lnTo>
                <a:lnTo>
                  <a:pt x="1476375" y="1252538"/>
                </a:lnTo>
                <a:lnTo>
                  <a:pt x="1304925" y="1252538"/>
                </a:lnTo>
                <a:lnTo>
                  <a:pt x="1304925" y="828675"/>
                </a:lnTo>
                <a:close/>
                <a:moveTo>
                  <a:pt x="634055" y="655638"/>
                </a:moveTo>
                <a:lnTo>
                  <a:pt x="641349" y="655638"/>
                </a:lnTo>
                <a:lnTo>
                  <a:pt x="648644" y="655638"/>
                </a:lnTo>
                <a:lnTo>
                  <a:pt x="655938" y="655956"/>
                </a:lnTo>
                <a:lnTo>
                  <a:pt x="662915" y="656591"/>
                </a:lnTo>
                <a:lnTo>
                  <a:pt x="669892" y="657226"/>
                </a:lnTo>
                <a:lnTo>
                  <a:pt x="677187" y="658178"/>
                </a:lnTo>
                <a:lnTo>
                  <a:pt x="684164" y="659766"/>
                </a:lnTo>
                <a:lnTo>
                  <a:pt x="691141" y="661036"/>
                </a:lnTo>
                <a:lnTo>
                  <a:pt x="698118" y="662623"/>
                </a:lnTo>
                <a:lnTo>
                  <a:pt x="704778" y="664211"/>
                </a:lnTo>
                <a:lnTo>
                  <a:pt x="711438" y="666433"/>
                </a:lnTo>
                <a:lnTo>
                  <a:pt x="718415" y="668338"/>
                </a:lnTo>
                <a:lnTo>
                  <a:pt x="724758" y="670878"/>
                </a:lnTo>
                <a:lnTo>
                  <a:pt x="731418" y="673418"/>
                </a:lnTo>
                <a:lnTo>
                  <a:pt x="737761" y="676276"/>
                </a:lnTo>
                <a:lnTo>
                  <a:pt x="744421" y="679133"/>
                </a:lnTo>
                <a:lnTo>
                  <a:pt x="750446" y="682308"/>
                </a:lnTo>
                <a:lnTo>
                  <a:pt x="763132" y="688976"/>
                </a:lnTo>
                <a:lnTo>
                  <a:pt x="775500" y="696596"/>
                </a:lnTo>
                <a:lnTo>
                  <a:pt x="787235" y="704533"/>
                </a:lnTo>
                <a:lnTo>
                  <a:pt x="798652" y="713423"/>
                </a:lnTo>
                <a:lnTo>
                  <a:pt x="809435" y="722631"/>
                </a:lnTo>
                <a:lnTo>
                  <a:pt x="819900" y="732791"/>
                </a:lnTo>
                <a:lnTo>
                  <a:pt x="830049" y="743586"/>
                </a:lnTo>
                <a:lnTo>
                  <a:pt x="839880" y="754698"/>
                </a:lnTo>
                <a:lnTo>
                  <a:pt x="849394" y="766446"/>
                </a:lnTo>
                <a:lnTo>
                  <a:pt x="858274" y="778511"/>
                </a:lnTo>
                <a:lnTo>
                  <a:pt x="866520" y="791211"/>
                </a:lnTo>
                <a:lnTo>
                  <a:pt x="874449" y="804546"/>
                </a:lnTo>
                <a:lnTo>
                  <a:pt x="881743" y="818198"/>
                </a:lnTo>
                <a:lnTo>
                  <a:pt x="888403" y="832168"/>
                </a:lnTo>
                <a:lnTo>
                  <a:pt x="894746" y="847091"/>
                </a:lnTo>
                <a:lnTo>
                  <a:pt x="900137" y="861696"/>
                </a:lnTo>
                <a:lnTo>
                  <a:pt x="905529" y="876936"/>
                </a:lnTo>
                <a:lnTo>
                  <a:pt x="909651" y="892811"/>
                </a:lnTo>
                <a:lnTo>
                  <a:pt x="913457" y="908686"/>
                </a:lnTo>
                <a:lnTo>
                  <a:pt x="916946" y="924878"/>
                </a:lnTo>
                <a:lnTo>
                  <a:pt x="919166" y="941706"/>
                </a:lnTo>
                <a:lnTo>
                  <a:pt x="921068" y="958533"/>
                </a:lnTo>
                <a:lnTo>
                  <a:pt x="922020" y="975678"/>
                </a:lnTo>
                <a:lnTo>
                  <a:pt x="922337" y="992823"/>
                </a:lnTo>
                <a:lnTo>
                  <a:pt x="922337" y="1002031"/>
                </a:lnTo>
                <a:lnTo>
                  <a:pt x="922020" y="1010921"/>
                </a:lnTo>
                <a:lnTo>
                  <a:pt x="921386" y="1019811"/>
                </a:lnTo>
                <a:lnTo>
                  <a:pt x="920434" y="1028384"/>
                </a:lnTo>
                <a:lnTo>
                  <a:pt x="919483" y="1037274"/>
                </a:lnTo>
                <a:lnTo>
                  <a:pt x="918214" y="1045846"/>
                </a:lnTo>
                <a:lnTo>
                  <a:pt x="916628" y="1054419"/>
                </a:lnTo>
                <a:lnTo>
                  <a:pt x="915043" y="1062674"/>
                </a:lnTo>
                <a:lnTo>
                  <a:pt x="912823" y="1070929"/>
                </a:lnTo>
                <a:lnTo>
                  <a:pt x="910603" y="1079501"/>
                </a:lnTo>
                <a:lnTo>
                  <a:pt x="908383" y="1087756"/>
                </a:lnTo>
                <a:lnTo>
                  <a:pt x="906163" y="1095694"/>
                </a:lnTo>
                <a:lnTo>
                  <a:pt x="903309" y="1103631"/>
                </a:lnTo>
                <a:lnTo>
                  <a:pt x="900137" y="1111569"/>
                </a:lnTo>
                <a:lnTo>
                  <a:pt x="897283" y="1119189"/>
                </a:lnTo>
                <a:lnTo>
                  <a:pt x="894111" y="1126809"/>
                </a:lnTo>
                <a:lnTo>
                  <a:pt x="887134" y="1141731"/>
                </a:lnTo>
                <a:lnTo>
                  <a:pt x="879523" y="1156336"/>
                </a:lnTo>
                <a:lnTo>
                  <a:pt x="871277" y="1170624"/>
                </a:lnTo>
                <a:lnTo>
                  <a:pt x="862714" y="1184276"/>
                </a:lnTo>
                <a:lnTo>
                  <a:pt x="853517" y="1197611"/>
                </a:lnTo>
                <a:lnTo>
                  <a:pt x="843686" y="1209994"/>
                </a:lnTo>
                <a:lnTo>
                  <a:pt x="833854" y="1222376"/>
                </a:lnTo>
                <a:lnTo>
                  <a:pt x="823389" y="1233806"/>
                </a:lnTo>
                <a:lnTo>
                  <a:pt x="812606" y="1244919"/>
                </a:lnTo>
                <a:lnTo>
                  <a:pt x="801823" y="1255396"/>
                </a:lnTo>
                <a:lnTo>
                  <a:pt x="790406" y="1265239"/>
                </a:lnTo>
                <a:lnTo>
                  <a:pt x="778989" y="1274446"/>
                </a:lnTo>
                <a:lnTo>
                  <a:pt x="767255" y="1282701"/>
                </a:lnTo>
                <a:lnTo>
                  <a:pt x="755521" y="1290956"/>
                </a:lnTo>
                <a:lnTo>
                  <a:pt x="743786" y="1298259"/>
                </a:lnTo>
                <a:lnTo>
                  <a:pt x="732052" y="1304609"/>
                </a:lnTo>
                <a:lnTo>
                  <a:pt x="720318" y="1310641"/>
                </a:lnTo>
                <a:lnTo>
                  <a:pt x="708584" y="1315721"/>
                </a:lnTo>
                <a:lnTo>
                  <a:pt x="696849" y="1320166"/>
                </a:lnTo>
                <a:lnTo>
                  <a:pt x="685432" y="1323659"/>
                </a:lnTo>
                <a:lnTo>
                  <a:pt x="674015" y="1326516"/>
                </a:lnTo>
                <a:lnTo>
                  <a:pt x="662915" y="1328421"/>
                </a:lnTo>
                <a:lnTo>
                  <a:pt x="657207" y="1329374"/>
                </a:lnTo>
                <a:lnTo>
                  <a:pt x="652132" y="1329691"/>
                </a:lnTo>
                <a:lnTo>
                  <a:pt x="646424" y="1330009"/>
                </a:lnTo>
                <a:lnTo>
                  <a:pt x="641349" y="1330326"/>
                </a:lnTo>
                <a:lnTo>
                  <a:pt x="635958" y="1330009"/>
                </a:lnTo>
                <a:lnTo>
                  <a:pt x="630884" y="1329691"/>
                </a:lnTo>
                <a:lnTo>
                  <a:pt x="625492" y="1329374"/>
                </a:lnTo>
                <a:lnTo>
                  <a:pt x="620101" y="1328421"/>
                </a:lnTo>
                <a:lnTo>
                  <a:pt x="609001" y="1326516"/>
                </a:lnTo>
                <a:lnTo>
                  <a:pt x="597584" y="1323659"/>
                </a:lnTo>
                <a:lnTo>
                  <a:pt x="585850" y="1320166"/>
                </a:lnTo>
                <a:lnTo>
                  <a:pt x="574433" y="1315721"/>
                </a:lnTo>
                <a:lnTo>
                  <a:pt x="562698" y="1310641"/>
                </a:lnTo>
                <a:lnTo>
                  <a:pt x="550647" y="1304609"/>
                </a:lnTo>
                <a:lnTo>
                  <a:pt x="538913" y="1298259"/>
                </a:lnTo>
                <a:lnTo>
                  <a:pt x="527179" y="1290956"/>
                </a:lnTo>
                <a:lnTo>
                  <a:pt x="515444" y="1282701"/>
                </a:lnTo>
                <a:lnTo>
                  <a:pt x="503710" y="1274446"/>
                </a:lnTo>
                <a:lnTo>
                  <a:pt x="492293" y="1265239"/>
                </a:lnTo>
                <a:lnTo>
                  <a:pt x="481193" y="1255396"/>
                </a:lnTo>
                <a:lnTo>
                  <a:pt x="470093" y="1244919"/>
                </a:lnTo>
                <a:lnTo>
                  <a:pt x="459310" y="1233806"/>
                </a:lnTo>
                <a:lnTo>
                  <a:pt x="448845" y="1222376"/>
                </a:lnTo>
                <a:lnTo>
                  <a:pt x="438696" y="1209994"/>
                </a:lnTo>
                <a:lnTo>
                  <a:pt x="429499" y="1197611"/>
                </a:lnTo>
                <a:lnTo>
                  <a:pt x="419985" y="1184276"/>
                </a:lnTo>
                <a:lnTo>
                  <a:pt x="411422" y="1170624"/>
                </a:lnTo>
                <a:lnTo>
                  <a:pt x="403176" y="1156336"/>
                </a:lnTo>
                <a:lnTo>
                  <a:pt x="395565" y="1141731"/>
                </a:lnTo>
                <a:lnTo>
                  <a:pt x="388588" y="1126809"/>
                </a:lnTo>
                <a:lnTo>
                  <a:pt x="385416" y="1119189"/>
                </a:lnTo>
                <a:lnTo>
                  <a:pt x="382245" y="1111569"/>
                </a:lnTo>
                <a:lnTo>
                  <a:pt x="379390" y="1103631"/>
                </a:lnTo>
                <a:lnTo>
                  <a:pt x="376853" y="1095694"/>
                </a:lnTo>
                <a:lnTo>
                  <a:pt x="374316" y="1087756"/>
                </a:lnTo>
                <a:lnTo>
                  <a:pt x="372096" y="1079501"/>
                </a:lnTo>
                <a:lnTo>
                  <a:pt x="369559" y="1070929"/>
                </a:lnTo>
                <a:lnTo>
                  <a:pt x="367656" y="1062674"/>
                </a:lnTo>
                <a:lnTo>
                  <a:pt x="366071" y="1054419"/>
                </a:lnTo>
                <a:lnTo>
                  <a:pt x="364485" y="1045846"/>
                </a:lnTo>
                <a:lnTo>
                  <a:pt x="363216" y="1037274"/>
                </a:lnTo>
                <a:lnTo>
                  <a:pt x="362265" y="1028384"/>
                </a:lnTo>
                <a:lnTo>
                  <a:pt x="361313" y="1019811"/>
                </a:lnTo>
                <a:lnTo>
                  <a:pt x="360996" y="1010921"/>
                </a:lnTo>
                <a:lnTo>
                  <a:pt x="360362" y="1002031"/>
                </a:lnTo>
                <a:lnTo>
                  <a:pt x="360362" y="992823"/>
                </a:lnTo>
                <a:lnTo>
                  <a:pt x="360679" y="975678"/>
                </a:lnTo>
                <a:lnTo>
                  <a:pt x="361948" y="958533"/>
                </a:lnTo>
                <a:lnTo>
                  <a:pt x="363533" y="941706"/>
                </a:lnTo>
                <a:lnTo>
                  <a:pt x="366071" y="924878"/>
                </a:lnTo>
                <a:lnTo>
                  <a:pt x="368925" y="908686"/>
                </a:lnTo>
                <a:lnTo>
                  <a:pt x="373048" y="892811"/>
                </a:lnTo>
                <a:lnTo>
                  <a:pt x="377171" y="876936"/>
                </a:lnTo>
                <a:lnTo>
                  <a:pt x="382245" y="861696"/>
                </a:lnTo>
                <a:lnTo>
                  <a:pt x="387953" y="847091"/>
                </a:lnTo>
                <a:lnTo>
                  <a:pt x="393979" y="832168"/>
                </a:lnTo>
                <a:lnTo>
                  <a:pt x="400956" y="818198"/>
                </a:lnTo>
                <a:lnTo>
                  <a:pt x="408568" y="804546"/>
                </a:lnTo>
                <a:lnTo>
                  <a:pt x="416179" y="791211"/>
                </a:lnTo>
                <a:lnTo>
                  <a:pt x="424425" y="778511"/>
                </a:lnTo>
                <a:lnTo>
                  <a:pt x="433305" y="766446"/>
                </a:lnTo>
                <a:lnTo>
                  <a:pt x="442819" y="754698"/>
                </a:lnTo>
                <a:lnTo>
                  <a:pt x="452650" y="743586"/>
                </a:lnTo>
                <a:lnTo>
                  <a:pt x="462482" y="732791"/>
                </a:lnTo>
                <a:lnTo>
                  <a:pt x="473264" y="722631"/>
                </a:lnTo>
                <a:lnTo>
                  <a:pt x="484047" y="713423"/>
                </a:lnTo>
                <a:lnTo>
                  <a:pt x="495464" y="704533"/>
                </a:lnTo>
                <a:lnTo>
                  <a:pt x="507516" y="696596"/>
                </a:lnTo>
                <a:lnTo>
                  <a:pt x="519567" y="688976"/>
                </a:lnTo>
                <a:lnTo>
                  <a:pt x="531936" y="682308"/>
                </a:lnTo>
                <a:lnTo>
                  <a:pt x="538278" y="679133"/>
                </a:lnTo>
                <a:lnTo>
                  <a:pt x="544938" y="676276"/>
                </a:lnTo>
                <a:lnTo>
                  <a:pt x="551281" y="673418"/>
                </a:lnTo>
                <a:lnTo>
                  <a:pt x="557941" y="670878"/>
                </a:lnTo>
                <a:lnTo>
                  <a:pt x="564284" y="668338"/>
                </a:lnTo>
                <a:lnTo>
                  <a:pt x="571261" y="666433"/>
                </a:lnTo>
                <a:lnTo>
                  <a:pt x="577921" y="664211"/>
                </a:lnTo>
                <a:lnTo>
                  <a:pt x="584898" y="662623"/>
                </a:lnTo>
                <a:lnTo>
                  <a:pt x="591875" y="661036"/>
                </a:lnTo>
                <a:lnTo>
                  <a:pt x="598535" y="659766"/>
                </a:lnTo>
                <a:lnTo>
                  <a:pt x="605830" y="658178"/>
                </a:lnTo>
                <a:lnTo>
                  <a:pt x="612490" y="657226"/>
                </a:lnTo>
                <a:lnTo>
                  <a:pt x="619784" y="656591"/>
                </a:lnTo>
                <a:lnTo>
                  <a:pt x="627078" y="655956"/>
                </a:lnTo>
                <a:lnTo>
                  <a:pt x="634055" y="655638"/>
                </a:lnTo>
                <a:close/>
                <a:moveTo>
                  <a:pt x="1604962" y="463550"/>
                </a:moveTo>
                <a:lnTo>
                  <a:pt x="1776412" y="463550"/>
                </a:lnTo>
                <a:lnTo>
                  <a:pt x="1776412" y="1252538"/>
                </a:lnTo>
                <a:lnTo>
                  <a:pt x="1604962" y="1252538"/>
                </a:lnTo>
                <a:lnTo>
                  <a:pt x="1604962" y="463550"/>
                </a:lnTo>
                <a:close/>
                <a:moveTo>
                  <a:pt x="0" y="0"/>
                </a:moveTo>
                <a:lnTo>
                  <a:pt x="2125663" y="0"/>
                </a:lnTo>
                <a:lnTo>
                  <a:pt x="2125663" y="171553"/>
                </a:lnTo>
                <a:lnTo>
                  <a:pt x="2039621" y="171553"/>
                </a:lnTo>
                <a:lnTo>
                  <a:pt x="2039621" y="1577975"/>
                </a:lnTo>
                <a:lnTo>
                  <a:pt x="1252220" y="1577975"/>
                </a:lnTo>
                <a:lnTo>
                  <a:pt x="1252220" y="1449310"/>
                </a:lnTo>
                <a:lnTo>
                  <a:pt x="1911033" y="1449310"/>
                </a:lnTo>
                <a:lnTo>
                  <a:pt x="1911033" y="171553"/>
                </a:lnTo>
                <a:lnTo>
                  <a:pt x="195263" y="171553"/>
                </a:lnTo>
                <a:lnTo>
                  <a:pt x="195263" y="1249164"/>
                </a:lnTo>
                <a:lnTo>
                  <a:pt x="66675" y="1249164"/>
                </a:lnTo>
                <a:lnTo>
                  <a:pt x="66675" y="171553"/>
                </a:lnTo>
                <a:lnTo>
                  <a:pt x="0" y="171553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sz="1280">
              <a:solidFill>
                <a:srgbClr val="1C666E"/>
              </a:solidFill>
              <a:ea typeface="宋体" panose="02010600030101010101" pitchFamily="2" charset="-122"/>
            </a:endParaRPr>
          </a:p>
        </p:txBody>
      </p:sp>
      <p:sp>
        <p:nvSpPr>
          <p:cNvPr id="13" name="KSO_Shape"/>
          <p:cNvSpPr/>
          <p:nvPr/>
        </p:nvSpPr>
        <p:spPr bwMode="auto">
          <a:xfrm>
            <a:off x="4347487" y="2440054"/>
            <a:ext cx="440438" cy="436034"/>
          </a:xfrm>
          <a:custGeom>
            <a:avLst/>
            <a:gdLst>
              <a:gd name="T0" fmla="*/ 615878 w 2390775"/>
              <a:gd name="T1" fmla="*/ 1467970 h 2365376"/>
              <a:gd name="T2" fmla="*/ 587250 w 2390775"/>
              <a:gd name="T3" fmla="*/ 1401697 h 2365376"/>
              <a:gd name="T4" fmla="*/ 1282649 w 2390775"/>
              <a:gd name="T5" fmla="*/ 1393474 h 2365376"/>
              <a:gd name="T6" fmla="*/ 1180915 w 2390775"/>
              <a:gd name="T7" fmla="*/ 1446870 h 2365376"/>
              <a:gd name="T8" fmla="*/ 1210073 w 2390775"/>
              <a:gd name="T9" fmla="*/ 1382167 h 2365376"/>
              <a:gd name="T10" fmla="*/ 653657 w 2390775"/>
              <a:gd name="T11" fmla="*/ 1314699 h 2365376"/>
              <a:gd name="T12" fmla="*/ 646041 w 2390775"/>
              <a:gd name="T13" fmla="*/ 1180275 h 2365376"/>
              <a:gd name="T14" fmla="*/ 589870 w 2390775"/>
              <a:gd name="T15" fmla="*/ 1105327 h 2365376"/>
              <a:gd name="T16" fmla="*/ 599516 w 2390775"/>
              <a:gd name="T17" fmla="*/ 1141280 h 2365376"/>
              <a:gd name="T18" fmla="*/ 579914 w 2390775"/>
              <a:gd name="T19" fmla="*/ 1158779 h 2365376"/>
              <a:gd name="T20" fmla="*/ 541333 w 2390775"/>
              <a:gd name="T21" fmla="*/ 1105965 h 2365376"/>
              <a:gd name="T22" fmla="*/ 1137260 w 2390775"/>
              <a:gd name="T23" fmla="*/ 1009231 h 2365376"/>
              <a:gd name="T24" fmla="*/ 1143562 w 2390775"/>
              <a:gd name="T25" fmla="*/ 1026145 h 2365376"/>
              <a:gd name="T26" fmla="*/ 1096615 w 2390775"/>
              <a:gd name="T27" fmla="*/ 1069549 h 2365376"/>
              <a:gd name="T28" fmla="*/ 1102602 w 2390775"/>
              <a:gd name="T29" fmla="*/ 1001572 h 2365376"/>
              <a:gd name="T30" fmla="*/ 972739 w 2390775"/>
              <a:gd name="T31" fmla="*/ 835988 h 2365376"/>
              <a:gd name="T32" fmla="*/ 989500 w 2390775"/>
              <a:gd name="T33" fmla="*/ 1138672 h 2365376"/>
              <a:gd name="T34" fmla="*/ 639427 w 2390775"/>
              <a:gd name="T35" fmla="*/ 1423644 h 2365376"/>
              <a:gd name="T36" fmla="*/ 599898 w 2390775"/>
              <a:gd name="T37" fmla="*/ 1003302 h 2365376"/>
              <a:gd name="T38" fmla="*/ 529694 w 2390775"/>
              <a:gd name="T39" fmla="*/ 1090596 h 2365376"/>
              <a:gd name="T40" fmla="*/ 602428 w 2390775"/>
              <a:gd name="T41" fmla="*/ 868249 h 2365376"/>
              <a:gd name="T42" fmla="*/ 861740 w 2390775"/>
              <a:gd name="T43" fmla="*/ 924231 h 2365376"/>
              <a:gd name="T44" fmla="*/ 755609 w 2390775"/>
              <a:gd name="T45" fmla="*/ 542052 h 2365376"/>
              <a:gd name="T46" fmla="*/ 929665 w 2390775"/>
              <a:gd name="T47" fmla="*/ 525915 h 2365376"/>
              <a:gd name="T48" fmla="*/ 909019 w 2390775"/>
              <a:gd name="T49" fmla="*/ 571798 h 2365376"/>
              <a:gd name="T50" fmla="*/ 936652 w 2390775"/>
              <a:gd name="T51" fmla="*/ 586353 h 2365376"/>
              <a:gd name="T52" fmla="*/ 928394 w 2390775"/>
              <a:gd name="T53" fmla="*/ 688879 h 2365376"/>
              <a:gd name="T54" fmla="*/ 840414 w 2390775"/>
              <a:gd name="T55" fmla="*/ 772101 h 2365376"/>
              <a:gd name="T56" fmla="*/ 742269 w 2390775"/>
              <a:gd name="T57" fmla="*/ 675588 h 2365376"/>
              <a:gd name="T58" fmla="*/ 738139 w 2390775"/>
              <a:gd name="T59" fmla="*/ 608504 h 2365376"/>
              <a:gd name="T60" fmla="*/ 761643 w 2390775"/>
              <a:gd name="T61" fmla="*/ 510093 h 2365376"/>
              <a:gd name="T62" fmla="*/ 617010 w 2390775"/>
              <a:gd name="T63" fmla="*/ 449064 h 2365376"/>
              <a:gd name="T64" fmla="*/ 350272 w 2390775"/>
              <a:gd name="T65" fmla="*/ 638327 h 2365376"/>
              <a:gd name="T66" fmla="*/ 215163 w 2390775"/>
              <a:gd name="T67" fmla="*/ 939947 h 2365376"/>
              <a:gd name="T68" fmla="*/ 256613 w 2390775"/>
              <a:gd name="T69" fmla="*/ 1277331 h 2365376"/>
              <a:gd name="T70" fmla="*/ 458486 w 2390775"/>
              <a:gd name="T71" fmla="*/ 1534008 h 2365376"/>
              <a:gd name="T72" fmla="*/ 767308 w 2390775"/>
              <a:gd name="T73" fmla="*/ 1655225 h 2365376"/>
              <a:gd name="T74" fmla="*/ 1101127 w 2390775"/>
              <a:gd name="T75" fmla="*/ 1596674 h 2365376"/>
              <a:gd name="T76" fmla="*/ 1347614 w 2390775"/>
              <a:gd name="T77" fmla="*/ 1383040 h 2365376"/>
              <a:gd name="T78" fmla="*/ 1453614 w 2390775"/>
              <a:gd name="T79" fmla="*/ 1066861 h 2365376"/>
              <a:gd name="T80" fmla="*/ 1378939 w 2390775"/>
              <a:gd name="T81" fmla="*/ 738024 h 2365376"/>
              <a:gd name="T82" fmla="*/ 1153652 w 2390775"/>
              <a:gd name="T83" fmla="*/ 501602 h 2365376"/>
              <a:gd name="T84" fmla="*/ 831224 w 2390775"/>
              <a:gd name="T85" fmla="*/ 411085 h 2365376"/>
              <a:gd name="T86" fmla="*/ 989432 w 2390775"/>
              <a:gd name="T87" fmla="*/ 315187 h 2365376"/>
              <a:gd name="T88" fmla="*/ 1471649 w 2390775"/>
              <a:gd name="T89" fmla="*/ 671876 h 2365376"/>
              <a:gd name="T90" fmla="*/ 1554866 w 2390775"/>
              <a:gd name="T91" fmla="*/ 1171938 h 2365376"/>
              <a:gd name="T92" fmla="*/ 1239716 w 2390775"/>
              <a:gd name="T93" fmla="*/ 1647313 h 2365376"/>
              <a:gd name="T94" fmla="*/ 646121 w 2390775"/>
              <a:gd name="T95" fmla="*/ 1748275 h 2365376"/>
              <a:gd name="T96" fmla="*/ 110112 w 2390775"/>
              <a:gd name="T97" fmla="*/ 1186813 h 2365376"/>
              <a:gd name="T98" fmla="*/ 251551 w 2390775"/>
              <a:gd name="T99" fmla="*/ 580725 h 2365376"/>
              <a:gd name="T100" fmla="*/ 1549044 w 2390775"/>
              <a:gd name="T101" fmla="*/ 160116 h 2365376"/>
              <a:gd name="T102" fmla="*/ 1461002 w 2390775"/>
              <a:gd name="T103" fmla="*/ 284475 h 2365376"/>
              <a:gd name="T104" fmla="*/ 1550307 w 2390775"/>
              <a:gd name="T105" fmla="*/ 426554 h 2365376"/>
              <a:gd name="T106" fmla="*/ 1719764 w 2390775"/>
              <a:gd name="T107" fmla="*/ 380038 h 2365376"/>
              <a:gd name="T108" fmla="*/ 1735543 w 2390775"/>
              <a:gd name="T109" fmla="*/ 232579 h 2365376"/>
              <a:gd name="T110" fmla="*/ 1705909 w 2390775"/>
              <a:gd name="T111" fmla="*/ 94508 h 2365376"/>
              <a:gd name="T112" fmla="*/ 1774050 w 2390775"/>
              <a:gd name="T113" fmla="*/ 148403 h 2365376"/>
              <a:gd name="T114" fmla="*/ 1781614 w 2390775"/>
              <a:gd name="T115" fmla="*/ 428769 h 2365376"/>
              <a:gd name="T116" fmla="*/ 1600166 w 2390775"/>
              <a:gd name="T117" fmla="*/ 516104 h 2365376"/>
              <a:gd name="T118" fmla="*/ 1452167 w 2390775"/>
              <a:gd name="T119" fmla="*/ 455349 h 2365376"/>
              <a:gd name="T120" fmla="*/ 1310478 w 2390775"/>
              <a:gd name="T121" fmla="*/ 259477 h 2365376"/>
              <a:gd name="T122" fmla="*/ 1562614 w 2390775"/>
              <a:gd name="T123" fmla="*/ 74046 h 236537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2390775" h="2365376">
                <a:moveTo>
                  <a:pt x="761351" y="1739900"/>
                </a:moveTo>
                <a:lnTo>
                  <a:pt x="791690" y="1805294"/>
                </a:lnTo>
                <a:lnTo>
                  <a:pt x="794883" y="1808051"/>
                </a:lnTo>
                <a:lnTo>
                  <a:pt x="797278" y="1811991"/>
                </a:lnTo>
                <a:lnTo>
                  <a:pt x="800871" y="1817112"/>
                </a:lnTo>
                <a:lnTo>
                  <a:pt x="803266" y="1822233"/>
                </a:lnTo>
                <a:lnTo>
                  <a:pt x="804065" y="1825384"/>
                </a:lnTo>
                <a:lnTo>
                  <a:pt x="804863" y="1828536"/>
                </a:lnTo>
                <a:lnTo>
                  <a:pt x="804863" y="1831687"/>
                </a:lnTo>
                <a:lnTo>
                  <a:pt x="804863" y="1834839"/>
                </a:lnTo>
                <a:lnTo>
                  <a:pt x="804065" y="1837990"/>
                </a:lnTo>
                <a:lnTo>
                  <a:pt x="802867" y="1841142"/>
                </a:lnTo>
                <a:lnTo>
                  <a:pt x="801670" y="1842718"/>
                </a:lnTo>
                <a:lnTo>
                  <a:pt x="799674" y="1844687"/>
                </a:lnTo>
                <a:lnTo>
                  <a:pt x="797278" y="1845475"/>
                </a:lnTo>
                <a:lnTo>
                  <a:pt x="794484" y="1845869"/>
                </a:lnTo>
                <a:lnTo>
                  <a:pt x="790891" y="1846263"/>
                </a:lnTo>
                <a:lnTo>
                  <a:pt x="787698" y="1845869"/>
                </a:lnTo>
                <a:lnTo>
                  <a:pt x="784105" y="1845475"/>
                </a:lnTo>
                <a:lnTo>
                  <a:pt x="780512" y="1844293"/>
                </a:lnTo>
                <a:lnTo>
                  <a:pt x="776520" y="1842718"/>
                </a:lnTo>
                <a:lnTo>
                  <a:pt x="772927" y="1841142"/>
                </a:lnTo>
                <a:lnTo>
                  <a:pt x="768935" y="1839172"/>
                </a:lnTo>
                <a:lnTo>
                  <a:pt x="765343" y="1836809"/>
                </a:lnTo>
                <a:lnTo>
                  <a:pt x="761750" y="1834051"/>
                </a:lnTo>
                <a:lnTo>
                  <a:pt x="758955" y="1831294"/>
                </a:lnTo>
                <a:lnTo>
                  <a:pt x="756161" y="1827748"/>
                </a:lnTo>
                <a:lnTo>
                  <a:pt x="754165" y="1824597"/>
                </a:lnTo>
                <a:lnTo>
                  <a:pt x="748975" y="1815536"/>
                </a:lnTo>
                <a:lnTo>
                  <a:pt x="745782" y="1808839"/>
                </a:lnTo>
                <a:lnTo>
                  <a:pt x="743387" y="1803718"/>
                </a:lnTo>
                <a:lnTo>
                  <a:pt x="742588" y="1799385"/>
                </a:lnTo>
                <a:lnTo>
                  <a:pt x="742588" y="1795051"/>
                </a:lnTo>
                <a:lnTo>
                  <a:pt x="743387" y="1790718"/>
                </a:lnTo>
                <a:lnTo>
                  <a:pt x="746181" y="1778112"/>
                </a:lnTo>
                <a:lnTo>
                  <a:pt x="746979" y="1774173"/>
                </a:lnTo>
                <a:lnTo>
                  <a:pt x="746979" y="1772203"/>
                </a:lnTo>
                <a:lnTo>
                  <a:pt x="746181" y="1771021"/>
                </a:lnTo>
                <a:lnTo>
                  <a:pt x="745383" y="1770627"/>
                </a:lnTo>
                <a:lnTo>
                  <a:pt x="742987" y="1770627"/>
                </a:lnTo>
                <a:lnTo>
                  <a:pt x="742189" y="1770233"/>
                </a:lnTo>
                <a:lnTo>
                  <a:pt x="741790" y="1769839"/>
                </a:lnTo>
                <a:lnTo>
                  <a:pt x="738596" y="1761961"/>
                </a:lnTo>
                <a:lnTo>
                  <a:pt x="736999" y="1758021"/>
                </a:lnTo>
                <a:lnTo>
                  <a:pt x="736600" y="1756052"/>
                </a:lnTo>
                <a:lnTo>
                  <a:pt x="736600" y="1754476"/>
                </a:lnTo>
                <a:lnTo>
                  <a:pt x="742189" y="1750536"/>
                </a:lnTo>
                <a:lnTo>
                  <a:pt x="747379" y="1747385"/>
                </a:lnTo>
                <a:lnTo>
                  <a:pt x="750971" y="1745021"/>
                </a:lnTo>
                <a:lnTo>
                  <a:pt x="754165" y="1743839"/>
                </a:lnTo>
                <a:lnTo>
                  <a:pt x="758556" y="1741870"/>
                </a:lnTo>
                <a:lnTo>
                  <a:pt x="759754" y="1741870"/>
                </a:lnTo>
                <a:lnTo>
                  <a:pt x="761351" y="1739900"/>
                </a:lnTo>
                <a:close/>
                <a:moveTo>
                  <a:pt x="1554438" y="1730375"/>
                </a:moveTo>
                <a:lnTo>
                  <a:pt x="1565575" y="1730375"/>
                </a:lnTo>
                <a:lnTo>
                  <a:pt x="1575916" y="1730375"/>
                </a:lnTo>
                <a:lnTo>
                  <a:pt x="1586258" y="1731163"/>
                </a:lnTo>
                <a:lnTo>
                  <a:pt x="1591031" y="1731951"/>
                </a:lnTo>
                <a:lnTo>
                  <a:pt x="1595008" y="1733133"/>
                </a:lnTo>
                <a:lnTo>
                  <a:pt x="1598986" y="1734314"/>
                </a:lnTo>
                <a:lnTo>
                  <a:pt x="1602168" y="1735890"/>
                </a:lnTo>
                <a:lnTo>
                  <a:pt x="1605350" y="1737860"/>
                </a:lnTo>
                <a:lnTo>
                  <a:pt x="1607339" y="1739830"/>
                </a:lnTo>
                <a:lnTo>
                  <a:pt x="1608929" y="1741799"/>
                </a:lnTo>
                <a:lnTo>
                  <a:pt x="1609725" y="1744951"/>
                </a:lnTo>
                <a:lnTo>
                  <a:pt x="1609725" y="1747708"/>
                </a:lnTo>
                <a:lnTo>
                  <a:pt x="1608929" y="1751648"/>
                </a:lnTo>
                <a:lnTo>
                  <a:pt x="1607339" y="1755193"/>
                </a:lnTo>
                <a:lnTo>
                  <a:pt x="1604554" y="1759920"/>
                </a:lnTo>
                <a:lnTo>
                  <a:pt x="1600577" y="1764648"/>
                </a:lnTo>
                <a:lnTo>
                  <a:pt x="1595804" y="1769769"/>
                </a:lnTo>
                <a:lnTo>
                  <a:pt x="1589042" y="1776072"/>
                </a:lnTo>
                <a:lnTo>
                  <a:pt x="1582678" y="1781193"/>
                </a:lnTo>
                <a:lnTo>
                  <a:pt x="1576314" y="1786314"/>
                </a:lnTo>
                <a:lnTo>
                  <a:pt x="1570348" y="1790647"/>
                </a:lnTo>
                <a:lnTo>
                  <a:pt x="1563586" y="1794193"/>
                </a:lnTo>
                <a:lnTo>
                  <a:pt x="1557222" y="1797738"/>
                </a:lnTo>
                <a:lnTo>
                  <a:pt x="1550461" y="1800496"/>
                </a:lnTo>
                <a:lnTo>
                  <a:pt x="1544097" y="1802466"/>
                </a:lnTo>
                <a:lnTo>
                  <a:pt x="1537733" y="1804829"/>
                </a:lnTo>
                <a:lnTo>
                  <a:pt x="1530971" y="1806799"/>
                </a:lnTo>
                <a:lnTo>
                  <a:pt x="1524607" y="1807981"/>
                </a:lnTo>
                <a:lnTo>
                  <a:pt x="1518243" y="1809163"/>
                </a:lnTo>
                <a:lnTo>
                  <a:pt x="1505117" y="1811132"/>
                </a:lnTo>
                <a:lnTo>
                  <a:pt x="1491992" y="1812314"/>
                </a:lnTo>
                <a:lnTo>
                  <a:pt x="1486026" y="1813102"/>
                </a:lnTo>
                <a:lnTo>
                  <a:pt x="1483241" y="1813890"/>
                </a:lnTo>
                <a:lnTo>
                  <a:pt x="1482048" y="1814678"/>
                </a:lnTo>
                <a:lnTo>
                  <a:pt x="1481253" y="1815072"/>
                </a:lnTo>
                <a:lnTo>
                  <a:pt x="1480855" y="1815859"/>
                </a:lnTo>
                <a:lnTo>
                  <a:pt x="1480855" y="1817041"/>
                </a:lnTo>
                <a:lnTo>
                  <a:pt x="1481253" y="1818617"/>
                </a:lnTo>
                <a:lnTo>
                  <a:pt x="1482048" y="1819799"/>
                </a:lnTo>
                <a:lnTo>
                  <a:pt x="1482048" y="1821375"/>
                </a:lnTo>
                <a:lnTo>
                  <a:pt x="1482048" y="1821769"/>
                </a:lnTo>
                <a:lnTo>
                  <a:pt x="1480855" y="1822556"/>
                </a:lnTo>
                <a:lnTo>
                  <a:pt x="1471309" y="1830829"/>
                </a:lnTo>
                <a:lnTo>
                  <a:pt x="1465343" y="1834375"/>
                </a:lnTo>
                <a:lnTo>
                  <a:pt x="1463354" y="1835556"/>
                </a:lnTo>
                <a:lnTo>
                  <a:pt x="1461365" y="1836738"/>
                </a:lnTo>
                <a:lnTo>
                  <a:pt x="1452615" y="1830041"/>
                </a:lnTo>
                <a:lnTo>
                  <a:pt x="1445853" y="1824132"/>
                </a:lnTo>
                <a:lnTo>
                  <a:pt x="1440285" y="1819405"/>
                </a:lnTo>
                <a:lnTo>
                  <a:pt x="1437103" y="1815072"/>
                </a:lnTo>
                <a:lnTo>
                  <a:pt x="1434716" y="1812314"/>
                </a:lnTo>
                <a:lnTo>
                  <a:pt x="1433125" y="1810344"/>
                </a:lnTo>
                <a:lnTo>
                  <a:pt x="1432330" y="1808375"/>
                </a:lnTo>
                <a:lnTo>
                  <a:pt x="1428750" y="1806799"/>
                </a:lnTo>
                <a:lnTo>
                  <a:pt x="1512675" y="1734314"/>
                </a:lnTo>
                <a:lnTo>
                  <a:pt x="1518641" y="1733527"/>
                </a:lnTo>
                <a:lnTo>
                  <a:pt x="1533755" y="1731951"/>
                </a:lnTo>
                <a:lnTo>
                  <a:pt x="1543699" y="1731163"/>
                </a:lnTo>
                <a:lnTo>
                  <a:pt x="1554438" y="1730375"/>
                </a:lnTo>
                <a:close/>
                <a:moveTo>
                  <a:pt x="588962" y="1535113"/>
                </a:moveTo>
                <a:lnTo>
                  <a:pt x="694496" y="1535113"/>
                </a:lnTo>
                <a:lnTo>
                  <a:pt x="694496" y="1557872"/>
                </a:lnTo>
                <a:lnTo>
                  <a:pt x="694894" y="1558271"/>
                </a:lnTo>
                <a:lnTo>
                  <a:pt x="696885" y="1560268"/>
                </a:lnTo>
                <a:lnTo>
                  <a:pt x="698478" y="1560667"/>
                </a:lnTo>
                <a:lnTo>
                  <a:pt x="700469" y="1561466"/>
                </a:lnTo>
                <a:lnTo>
                  <a:pt x="704053" y="1561865"/>
                </a:lnTo>
                <a:lnTo>
                  <a:pt x="707239" y="1561865"/>
                </a:lnTo>
                <a:lnTo>
                  <a:pt x="711222" y="1561865"/>
                </a:lnTo>
                <a:lnTo>
                  <a:pt x="714407" y="1561466"/>
                </a:lnTo>
                <a:lnTo>
                  <a:pt x="716797" y="1560667"/>
                </a:lnTo>
                <a:lnTo>
                  <a:pt x="718390" y="1560268"/>
                </a:lnTo>
                <a:lnTo>
                  <a:pt x="720381" y="1558271"/>
                </a:lnTo>
                <a:lnTo>
                  <a:pt x="720779" y="1557872"/>
                </a:lnTo>
                <a:lnTo>
                  <a:pt x="720779" y="1535113"/>
                </a:lnTo>
                <a:lnTo>
                  <a:pt x="820737" y="1535113"/>
                </a:lnTo>
                <a:lnTo>
                  <a:pt x="820737" y="1644117"/>
                </a:lnTo>
                <a:lnTo>
                  <a:pt x="820339" y="1648908"/>
                </a:lnTo>
                <a:lnTo>
                  <a:pt x="819144" y="1652901"/>
                </a:lnTo>
                <a:lnTo>
                  <a:pt x="816755" y="1656894"/>
                </a:lnTo>
                <a:lnTo>
                  <a:pt x="814365" y="1660088"/>
                </a:lnTo>
                <a:lnTo>
                  <a:pt x="810781" y="1663283"/>
                </a:lnTo>
                <a:lnTo>
                  <a:pt x="806799" y="1665279"/>
                </a:lnTo>
                <a:lnTo>
                  <a:pt x="802418" y="1666477"/>
                </a:lnTo>
                <a:lnTo>
                  <a:pt x="797639" y="1666876"/>
                </a:lnTo>
                <a:lnTo>
                  <a:pt x="612060" y="1666876"/>
                </a:lnTo>
                <a:lnTo>
                  <a:pt x="607281" y="1666477"/>
                </a:lnTo>
                <a:lnTo>
                  <a:pt x="602901" y="1665279"/>
                </a:lnTo>
                <a:lnTo>
                  <a:pt x="598918" y="1663283"/>
                </a:lnTo>
                <a:lnTo>
                  <a:pt x="595732" y="1660088"/>
                </a:lnTo>
                <a:lnTo>
                  <a:pt x="592546" y="1656894"/>
                </a:lnTo>
                <a:lnTo>
                  <a:pt x="590555" y="1652901"/>
                </a:lnTo>
                <a:lnTo>
                  <a:pt x="589360" y="1648908"/>
                </a:lnTo>
                <a:lnTo>
                  <a:pt x="588962" y="1644117"/>
                </a:lnTo>
                <a:lnTo>
                  <a:pt x="588962" y="1535113"/>
                </a:lnTo>
                <a:close/>
                <a:moveTo>
                  <a:pt x="612060" y="1476375"/>
                </a:moveTo>
                <a:lnTo>
                  <a:pt x="797639" y="1476375"/>
                </a:lnTo>
                <a:lnTo>
                  <a:pt x="802418" y="1476769"/>
                </a:lnTo>
                <a:lnTo>
                  <a:pt x="806799" y="1477950"/>
                </a:lnTo>
                <a:lnTo>
                  <a:pt x="810781" y="1480312"/>
                </a:lnTo>
                <a:lnTo>
                  <a:pt x="814365" y="1483068"/>
                </a:lnTo>
                <a:lnTo>
                  <a:pt x="816755" y="1486611"/>
                </a:lnTo>
                <a:lnTo>
                  <a:pt x="819144" y="1490155"/>
                </a:lnTo>
                <a:lnTo>
                  <a:pt x="820339" y="1494485"/>
                </a:lnTo>
                <a:lnTo>
                  <a:pt x="820737" y="1498816"/>
                </a:lnTo>
                <a:lnTo>
                  <a:pt x="820737" y="1525588"/>
                </a:lnTo>
                <a:lnTo>
                  <a:pt x="588962" y="1525588"/>
                </a:lnTo>
                <a:lnTo>
                  <a:pt x="588962" y="1498816"/>
                </a:lnTo>
                <a:lnTo>
                  <a:pt x="589360" y="1494485"/>
                </a:lnTo>
                <a:lnTo>
                  <a:pt x="590555" y="1490155"/>
                </a:lnTo>
                <a:lnTo>
                  <a:pt x="592546" y="1486611"/>
                </a:lnTo>
                <a:lnTo>
                  <a:pt x="595732" y="1483068"/>
                </a:lnTo>
                <a:lnTo>
                  <a:pt x="598918" y="1480312"/>
                </a:lnTo>
                <a:lnTo>
                  <a:pt x="602901" y="1477950"/>
                </a:lnTo>
                <a:lnTo>
                  <a:pt x="607281" y="1476769"/>
                </a:lnTo>
                <a:lnTo>
                  <a:pt x="612060" y="1476375"/>
                </a:lnTo>
                <a:close/>
                <a:moveTo>
                  <a:pt x="725449" y="1381125"/>
                </a:moveTo>
                <a:lnTo>
                  <a:pt x="730525" y="1381524"/>
                </a:lnTo>
                <a:lnTo>
                  <a:pt x="732087" y="1381524"/>
                </a:lnTo>
                <a:lnTo>
                  <a:pt x="734430" y="1382322"/>
                </a:lnTo>
                <a:lnTo>
                  <a:pt x="737554" y="1384317"/>
                </a:lnTo>
                <a:lnTo>
                  <a:pt x="740287" y="1386312"/>
                </a:lnTo>
                <a:lnTo>
                  <a:pt x="743411" y="1389505"/>
                </a:lnTo>
                <a:lnTo>
                  <a:pt x="746535" y="1393096"/>
                </a:lnTo>
                <a:lnTo>
                  <a:pt x="749659" y="1397486"/>
                </a:lnTo>
                <a:lnTo>
                  <a:pt x="755906" y="1407063"/>
                </a:lnTo>
                <a:lnTo>
                  <a:pt x="761373" y="1417837"/>
                </a:lnTo>
                <a:lnTo>
                  <a:pt x="766059" y="1427813"/>
                </a:lnTo>
                <a:lnTo>
                  <a:pt x="769182" y="1437390"/>
                </a:lnTo>
                <a:lnTo>
                  <a:pt x="770744" y="1441780"/>
                </a:lnTo>
                <a:lnTo>
                  <a:pt x="771525" y="1445770"/>
                </a:lnTo>
                <a:lnTo>
                  <a:pt x="771525" y="1448164"/>
                </a:lnTo>
                <a:lnTo>
                  <a:pt x="771525" y="1450159"/>
                </a:lnTo>
                <a:lnTo>
                  <a:pt x="770744" y="1451357"/>
                </a:lnTo>
                <a:lnTo>
                  <a:pt x="769182" y="1452155"/>
                </a:lnTo>
                <a:lnTo>
                  <a:pt x="768011" y="1452155"/>
                </a:lnTo>
                <a:lnTo>
                  <a:pt x="766449" y="1450958"/>
                </a:lnTo>
                <a:lnTo>
                  <a:pt x="764887" y="1449760"/>
                </a:lnTo>
                <a:lnTo>
                  <a:pt x="762544" y="1448563"/>
                </a:lnTo>
                <a:lnTo>
                  <a:pt x="759030" y="1444174"/>
                </a:lnTo>
                <a:lnTo>
                  <a:pt x="755516" y="1439784"/>
                </a:lnTo>
                <a:lnTo>
                  <a:pt x="753173" y="1434996"/>
                </a:lnTo>
                <a:lnTo>
                  <a:pt x="752392" y="1433400"/>
                </a:lnTo>
                <a:lnTo>
                  <a:pt x="752392" y="1431404"/>
                </a:lnTo>
                <a:lnTo>
                  <a:pt x="752001" y="1428611"/>
                </a:lnTo>
                <a:lnTo>
                  <a:pt x="750830" y="1426616"/>
                </a:lnTo>
                <a:lnTo>
                  <a:pt x="748878" y="1425419"/>
                </a:lnTo>
                <a:lnTo>
                  <a:pt x="746925" y="1425020"/>
                </a:lnTo>
                <a:lnTo>
                  <a:pt x="746144" y="1425419"/>
                </a:lnTo>
                <a:lnTo>
                  <a:pt x="745363" y="1425818"/>
                </a:lnTo>
                <a:lnTo>
                  <a:pt x="744582" y="1426616"/>
                </a:lnTo>
                <a:lnTo>
                  <a:pt x="743411" y="1427414"/>
                </a:lnTo>
                <a:lnTo>
                  <a:pt x="742630" y="1428611"/>
                </a:lnTo>
                <a:lnTo>
                  <a:pt x="742240" y="1430207"/>
                </a:lnTo>
                <a:lnTo>
                  <a:pt x="741849" y="1432602"/>
                </a:lnTo>
                <a:lnTo>
                  <a:pt x="741849" y="1434597"/>
                </a:lnTo>
                <a:lnTo>
                  <a:pt x="741459" y="1439385"/>
                </a:lnTo>
                <a:lnTo>
                  <a:pt x="740678" y="1443376"/>
                </a:lnTo>
                <a:lnTo>
                  <a:pt x="739897" y="1445371"/>
                </a:lnTo>
                <a:lnTo>
                  <a:pt x="739116" y="1446967"/>
                </a:lnTo>
                <a:lnTo>
                  <a:pt x="737944" y="1448164"/>
                </a:lnTo>
                <a:lnTo>
                  <a:pt x="735992" y="1449361"/>
                </a:lnTo>
                <a:lnTo>
                  <a:pt x="734430" y="1450558"/>
                </a:lnTo>
                <a:lnTo>
                  <a:pt x="732868" y="1452155"/>
                </a:lnTo>
                <a:lnTo>
                  <a:pt x="730525" y="1452953"/>
                </a:lnTo>
                <a:lnTo>
                  <a:pt x="727792" y="1453352"/>
                </a:lnTo>
                <a:lnTo>
                  <a:pt x="721935" y="1454150"/>
                </a:lnTo>
                <a:lnTo>
                  <a:pt x="715297" y="1454150"/>
                </a:lnTo>
                <a:lnTo>
                  <a:pt x="712173" y="1453751"/>
                </a:lnTo>
                <a:lnTo>
                  <a:pt x="709049" y="1452953"/>
                </a:lnTo>
                <a:lnTo>
                  <a:pt x="706706" y="1452155"/>
                </a:lnTo>
                <a:lnTo>
                  <a:pt x="703973" y="1450558"/>
                </a:lnTo>
                <a:lnTo>
                  <a:pt x="701240" y="1448962"/>
                </a:lnTo>
                <a:lnTo>
                  <a:pt x="699287" y="1447366"/>
                </a:lnTo>
                <a:lnTo>
                  <a:pt x="694992" y="1442977"/>
                </a:lnTo>
                <a:lnTo>
                  <a:pt x="691478" y="1438188"/>
                </a:lnTo>
                <a:lnTo>
                  <a:pt x="687963" y="1432602"/>
                </a:lnTo>
                <a:lnTo>
                  <a:pt x="685230" y="1427015"/>
                </a:lnTo>
                <a:lnTo>
                  <a:pt x="682497" y="1421029"/>
                </a:lnTo>
                <a:lnTo>
                  <a:pt x="680544" y="1415044"/>
                </a:lnTo>
                <a:lnTo>
                  <a:pt x="678982" y="1409058"/>
                </a:lnTo>
                <a:lnTo>
                  <a:pt x="676249" y="1399082"/>
                </a:lnTo>
                <a:lnTo>
                  <a:pt x="675078" y="1392298"/>
                </a:lnTo>
                <a:lnTo>
                  <a:pt x="674687" y="1389106"/>
                </a:lnTo>
                <a:lnTo>
                  <a:pt x="674687" y="1388707"/>
                </a:lnTo>
                <a:lnTo>
                  <a:pt x="675078" y="1388308"/>
                </a:lnTo>
                <a:lnTo>
                  <a:pt x="676249" y="1387909"/>
                </a:lnTo>
                <a:lnTo>
                  <a:pt x="679373" y="1387111"/>
                </a:lnTo>
                <a:lnTo>
                  <a:pt x="683278" y="1385913"/>
                </a:lnTo>
                <a:lnTo>
                  <a:pt x="689525" y="1384716"/>
                </a:lnTo>
                <a:lnTo>
                  <a:pt x="698897" y="1383120"/>
                </a:lnTo>
                <a:lnTo>
                  <a:pt x="715297" y="1381524"/>
                </a:lnTo>
                <a:lnTo>
                  <a:pt x="725449" y="1381125"/>
                </a:lnTo>
                <a:close/>
                <a:moveTo>
                  <a:pt x="1433588" y="1247775"/>
                </a:moveTo>
                <a:lnTo>
                  <a:pt x="1439124" y="1247775"/>
                </a:lnTo>
                <a:lnTo>
                  <a:pt x="1444264" y="1248175"/>
                </a:lnTo>
                <a:lnTo>
                  <a:pt x="1448614" y="1248976"/>
                </a:lnTo>
                <a:lnTo>
                  <a:pt x="1451382" y="1249776"/>
                </a:lnTo>
                <a:lnTo>
                  <a:pt x="1453359" y="1250977"/>
                </a:lnTo>
                <a:lnTo>
                  <a:pt x="1454150" y="1252178"/>
                </a:lnTo>
                <a:lnTo>
                  <a:pt x="1454150" y="1253779"/>
                </a:lnTo>
                <a:lnTo>
                  <a:pt x="1453359" y="1255380"/>
                </a:lnTo>
                <a:lnTo>
                  <a:pt x="1452173" y="1256981"/>
                </a:lnTo>
                <a:lnTo>
                  <a:pt x="1450196" y="1258582"/>
                </a:lnTo>
                <a:lnTo>
                  <a:pt x="1447428" y="1260183"/>
                </a:lnTo>
                <a:lnTo>
                  <a:pt x="1441892" y="1262985"/>
                </a:lnTo>
                <a:lnTo>
                  <a:pt x="1435565" y="1264986"/>
                </a:lnTo>
                <a:lnTo>
                  <a:pt x="1432402" y="1265387"/>
                </a:lnTo>
                <a:lnTo>
                  <a:pt x="1429634" y="1265787"/>
                </a:lnTo>
                <a:lnTo>
                  <a:pt x="1427261" y="1265787"/>
                </a:lnTo>
                <a:lnTo>
                  <a:pt x="1425284" y="1265387"/>
                </a:lnTo>
                <a:lnTo>
                  <a:pt x="1423703" y="1264986"/>
                </a:lnTo>
                <a:lnTo>
                  <a:pt x="1422516" y="1264586"/>
                </a:lnTo>
                <a:lnTo>
                  <a:pt x="1420539" y="1264586"/>
                </a:lnTo>
                <a:lnTo>
                  <a:pt x="1419353" y="1264986"/>
                </a:lnTo>
                <a:lnTo>
                  <a:pt x="1418562" y="1265787"/>
                </a:lnTo>
                <a:lnTo>
                  <a:pt x="1417376" y="1266588"/>
                </a:lnTo>
                <a:lnTo>
                  <a:pt x="1416980" y="1267388"/>
                </a:lnTo>
                <a:lnTo>
                  <a:pt x="1416585" y="1268589"/>
                </a:lnTo>
                <a:lnTo>
                  <a:pt x="1416190" y="1269790"/>
                </a:lnTo>
                <a:lnTo>
                  <a:pt x="1416585" y="1270990"/>
                </a:lnTo>
                <a:lnTo>
                  <a:pt x="1416585" y="1272191"/>
                </a:lnTo>
                <a:lnTo>
                  <a:pt x="1417376" y="1273392"/>
                </a:lnTo>
                <a:lnTo>
                  <a:pt x="1418562" y="1274993"/>
                </a:lnTo>
                <a:lnTo>
                  <a:pt x="1419748" y="1276194"/>
                </a:lnTo>
                <a:lnTo>
                  <a:pt x="1422121" y="1277395"/>
                </a:lnTo>
                <a:lnTo>
                  <a:pt x="1424098" y="1278596"/>
                </a:lnTo>
                <a:lnTo>
                  <a:pt x="1428843" y="1280597"/>
                </a:lnTo>
                <a:lnTo>
                  <a:pt x="1430820" y="1282198"/>
                </a:lnTo>
                <a:lnTo>
                  <a:pt x="1432402" y="1283799"/>
                </a:lnTo>
                <a:lnTo>
                  <a:pt x="1433588" y="1285000"/>
                </a:lnTo>
                <a:lnTo>
                  <a:pt x="1435170" y="1287001"/>
                </a:lnTo>
                <a:lnTo>
                  <a:pt x="1436356" y="1289003"/>
                </a:lnTo>
                <a:lnTo>
                  <a:pt x="1436751" y="1291404"/>
                </a:lnTo>
                <a:lnTo>
                  <a:pt x="1437542" y="1293406"/>
                </a:lnTo>
                <a:lnTo>
                  <a:pt x="1437542" y="1296608"/>
                </a:lnTo>
                <a:lnTo>
                  <a:pt x="1437542" y="1299009"/>
                </a:lnTo>
                <a:lnTo>
                  <a:pt x="1437147" y="1302612"/>
                </a:lnTo>
                <a:lnTo>
                  <a:pt x="1436356" y="1305414"/>
                </a:lnTo>
                <a:lnTo>
                  <a:pt x="1435170" y="1309416"/>
                </a:lnTo>
                <a:lnTo>
                  <a:pt x="1431611" y="1317422"/>
                </a:lnTo>
                <a:lnTo>
                  <a:pt x="1430029" y="1320624"/>
                </a:lnTo>
                <a:lnTo>
                  <a:pt x="1428052" y="1323826"/>
                </a:lnTo>
                <a:lnTo>
                  <a:pt x="1425680" y="1326628"/>
                </a:lnTo>
                <a:lnTo>
                  <a:pt x="1423307" y="1328629"/>
                </a:lnTo>
                <a:lnTo>
                  <a:pt x="1420539" y="1331431"/>
                </a:lnTo>
                <a:lnTo>
                  <a:pt x="1417771" y="1333032"/>
                </a:lnTo>
                <a:lnTo>
                  <a:pt x="1414608" y="1334633"/>
                </a:lnTo>
                <a:lnTo>
                  <a:pt x="1411445" y="1336635"/>
                </a:lnTo>
                <a:lnTo>
                  <a:pt x="1404722" y="1338636"/>
                </a:lnTo>
                <a:lnTo>
                  <a:pt x="1397605" y="1340237"/>
                </a:lnTo>
                <a:lnTo>
                  <a:pt x="1390487" y="1341038"/>
                </a:lnTo>
                <a:lnTo>
                  <a:pt x="1383370" y="1341438"/>
                </a:lnTo>
                <a:lnTo>
                  <a:pt x="1376252" y="1341438"/>
                </a:lnTo>
                <a:lnTo>
                  <a:pt x="1369530" y="1341038"/>
                </a:lnTo>
                <a:lnTo>
                  <a:pt x="1358063" y="1339437"/>
                </a:lnTo>
                <a:lnTo>
                  <a:pt x="1350154" y="1338236"/>
                </a:lnTo>
                <a:lnTo>
                  <a:pt x="1347386" y="1337435"/>
                </a:lnTo>
                <a:lnTo>
                  <a:pt x="1347386" y="1337835"/>
                </a:lnTo>
                <a:lnTo>
                  <a:pt x="1346991" y="1337435"/>
                </a:lnTo>
                <a:lnTo>
                  <a:pt x="1346200" y="1337035"/>
                </a:lnTo>
                <a:lnTo>
                  <a:pt x="1346200" y="1334633"/>
                </a:lnTo>
                <a:lnTo>
                  <a:pt x="1346991" y="1331831"/>
                </a:lnTo>
                <a:lnTo>
                  <a:pt x="1347782" y="1326228"/>
                </a:lnTo>
                <a:lnTo>
                  <a:pt x="1349363" y="1318623"/>
                </a:lnTo>
                <a:lnTo>
                  <a:pt x="1351736" y="1307415"/>
                </a:lnTo>
                <a:lnTo>
                  <a:pt x="1355295" y="1296608"/>
                </a:lnTo>
                <a:lnTo>
                  <a:pt x="1357667" y="1287402"/>
                </a:lnTo>
                <a:lnTo>
                  <a:pt x="1361621" y="1275794"/>
                </a:lnTo>
                <a:lnTo>
                  <a:pt x="1363994" y="1270190"/>
                </a:lnTo>
                <a:lnTo>
                  <a:pt x="1364785" y="1268589"/>
                </a:lnTo>
                <a:lnTo>
                  <a:pt x="1366762" y="1265787"/>
                </a:lnTo>
                <a:lnTo>
                  <a:pt x="1369925" y="1262985"/>
                </a:lnTo>
                <a:lnTo>
                  <a:pt x="1373484" y="1260183"/>
                </a:lnTo>
                <a:lnTo>
                  <a:pt x="1378229" y="1258182"/>
                </a:lnTo>
                <a:lnTo>
                  <a:pt x="1383765" y="1256181"/>
                </a:lnTo>
                <a:lnTo>
                  <a:pt x="1389301" y="1253779"/>
                </a:lnTo>
                <a:lnTo>
                  <a:pt x="1395628" y="1252578"/>
                </a:lnTo>
                <a:lnTo>
                  <a:pt x="1401954" y="1250977"/>
                </a:lnTo>
                <a:lnTo>
                  <a:pt x="1415399" y="1248976"/>
                </a:lnTo>
                <a:lnTo>
                  <a:pt x="1428052" y="1248175"/>
                </a:lnTo>
                <a:lnTo>
                  <a:pt x="1433588" y="1247775"/>
                </a:lnTo>
                <a:close/>
                <a:moveTo>
                  <a:pt x="1155700" y="965200"/>
                </a:moveTo>
                <a:lnTo>
                  <a:pt x="1161653" y="965597"/>
                </a:lnTo>
                <a:lnTo>
                  <a:pt x="1167209" y="966787"/>
                </a:lnTo>
                <a:lnTo>
                  <a:pt x="1172766" y="968770"/>
                </a:lnTo>
                <a:lnTo>
                  <a:pt x="1177925" y="971944"/>
                </a:lnTo>
                <a:lnTo>
                  <a:pt x="1182687" y="975514"/>
                </a:lnTo>
                <a:lnTo>
                  <a:pt x="1187450" y="980274"/>
                </a:lnTo>
                <a:lnTo>
                  <a:pt x="1192213" y="985431"/>
                </a:lnTo>
                <a:lnTo>
                  <a:pt x="1196181" y="991381"/>
                </a:lnTo>
                <a:lnTo>
                  <a:pt x="1200150" y="998125"/>
                </a:lnTo>
                <a:lnTo>
                  <a:pt x="1204119" y="1005265"/>
                </a:lnTo>
                <a:lnTo>
                  <a:pt x="1207691" y="1012802"/>
                </a:lnTo>
                <a:lnTo>
                  <a:pt x="1211659" y="1021133"/>
                </a:lnTo>
                <a:lnTo>
                  <a:pt x="1214437" y="1029860"/>
                </a:lnTo>
                <a:lnTo>
                  <a:pt x="1217613" y="1038984"/>
                </a:lnTo>
                <a:lnTo>
                  <a:pt x="1220787" y="1048504"/>
                </a:lnTo>
                <a:lnTo>
                  <a:pt x="1225947" y="1068338"/>
                </a:lnTo>
                <a:lnTo>
                  <a:pt x="1230313" y="1089363"/>
                </a:lnTo>
                <a:lnTo>
                  <a:pt x="1234678" y="1111180"/>
                </a:lnTo>
                <a:lnTo>
                  <a:pt x="1237853" y="1133792"/>
                </a:lnTo>
                <a:lnTo>
                  <a:pt x="1241028" y="1155609"/>
                </a:lnTo>
                <a:lnTo>
                  <a:pt x="1243013" y="1177824"/>
                </a:lnTo>
                <a:lnTo>
                  <a:pt x="1245394" y="1198848"/>
                </a:lnTo>
                <a:lnTo>
                  <a:pt x="1246981" y="1219476"/>
                </a:lnTo>
                <a:lnTo>
                  <a:pt x="1246187" y="1186551"/>
                </a:lnTo>
                <a:lnTo>
                  <a:pt x="1342231" y="1244467"/>
                </a:lnTo>
                <a:lnTo>
                  <a:pt x="1323181" y="1340465"/>
                </a:lnTo>
                <a:lnTo>
                  <a:pt x="1248966" y="1309524"/>
                </a:lnTo>
                <a:lnTo>
                  <a:pt x="1245394" y="1284929"/>
                </a:lnTo>
                <a:lnTo>
                  <a:pt x="1239441" y="1242087"/>
                </a:lnTo>
                <a:lnTo>
                  <a:pt x="1231106" y="1373787"/>
                </a:lnTo>
                <a:lnTo>
                  <a:pt x="1230709" y="1379737"/>
                </a:lnTo>
                <a:lnTo>
                  <a:pt x="1230313" y="1386084"/>
                </a:lnTo>
                <a:lnTo>
                  <a:pt x="1230709" y="1392431"/>
                </a:lnTo>
                <a:lnTo>
                  <a:pt x="1232297" y="1399968"/>
                </a:lnTo>
                <a:lnTo>
                  <a:pt x="1234281" y="1407902"/>
                </a:lnTo>
                <a:lnTo>
                  <a:pt x="1237059" y="1417422"/>
                </a:lnTo>
                <a:lnTo>
                  <a:pt x="1241822" y="1428133"/>
                </a:lnTo>
                <a:lnTo>
                  <a:pt x="1247775" y="1440430"/>
                </a:lnTo>
                <a:lnTo>
                  <a:pt x="1231106" y="1440430"/>
                </a:lnTo>
                <a:lnTo>
                  <a:pt x="1242219" y="1446380"/>
                </a:lnTo>
                <a:lnTo>
                  <a:pt x="1256109" y="1453124"/>
                </a:lnTo>
                <a:lnTo>
                  <a:pt x="1287066" y="1467405"/>
                </a:lnTo>
                <a:lnTo>
                  <a:pt x="1313259" y="1479305"/>
                </a:lnTo>
                <a:lnTo>
                  <a:pt x="1323975" y="1483669"/>
                </a:lnTo>
                <a:lnTo>
                  <a:pt x="1501775" y="1720491"/>
                </a:lnTo>
                <a:lnTo>
                  <a:pt x="1401763" y="1798638"/>
                </a:lnTo>
                <a:lnTo>
                  <a:pt x="1210469" y="1576494"/>
                </a:lnTo>
                <a:lnTo>
                  <a:pt x="1080294" y="1561816"/>
                </a:lnTo>
                <a:lnTo>
                  <a:pt x="1080294" y="1563800"/>
                </a:lnTo>
                <a:lnTo>
                  <a:pt x="1080294" y="1567370"/>
                </a:lnTo>
                <a:lnTo>
                  <a:pt x="1079500" y="1575700"/>
                </a:lnTo>
                <a:lnTo>
                  <a:pt x="1077516" y="1587601"/>
                </a:lnTo>
                <a:lnTo>
                  <a:pt x="1074341" y="1601088"/>
                </a:lnTo>
                <a:lnTo>
                  <a:pt x="1066403" y="1633220"/>
                </a:lnTo>
                <a:lnTo>
                  <a:pt x="1056878" y="1669318"/>
                </a:lnTo>
                <a:lnTo>
                  <a:pt x="1046956" y="1703830"/>
                </a:lnTo>
                <a:lnTo>
                  <a:pt x="1038622" y="1733582"/>
                </a:lnTo>
                <a:lnTo>
                  <a:pt x="1030288" y="1762540"/>
                </a:lnTo>
                <a:lnTo>
                  <a:pt x="802481" y="1785548"/>
                </a:lnTo>
                <a:lnTo>
                  <a:pt x="770731" y="1731201"/>
                </a:lnTo>
                <a:lnTo>
                  <a:pt x="904081" y="1706210"/>
                </a:lnTo>
                <a:lnTo>
                  <a:pt x="903685" y="1489619"/>
                </a:lnTo>
                <a:lnTo>
                  <a:pt x="871935" y="1482479"/>
                </a:lnTo>
                <a:lnTo>
                  <a:pt x="869950" y="1471768"/>
                </a:lnTo>
                <a:lnTo>
                  <a:pt x="867966" y="1461851"/>
                </a:lnTo>
                <a:lnTo>
                  <a:pt x="866378" y="1453124"/>
                </a:lnTo>
                <a:lnTo>
                  <a:pt x="864791" y="1445190"/>
                </a:lnTo>
                <a:lnTo>
                  <a:pt x="863600" y="1428926"/>
                </a:lnTo>
                <a:lnTo>
                  <a:pt x="862806" y="1413455"/>
                </a:lnTo>
                <a:lnTo>
                  <a:pt x="862013" y="1373787"/>
                </a:lnTo>
                <a:lnTo>
                  <a:pt x="860822" y="1346812"/>
                </a:lnTo>
                <a:lnTo>
                  <a:pt x="858044" y="1312697"/>
                </a:lnTo>
                <a:lnTo>
                  <a:pt x="854472" y="1175444"/>
                </a:lnTo>
                <a:lnTo>
                  <a:pt x="843756" y="1181791"/>
                </a:lnTo>
                <a:lnTo>
                  <a:pt x="818753" y="1197658"/>
                </a:lnTo>
                <a:lnTo>
                  <a:pt x="802878" y="1208369"/>
                </a:lnTo>
                <a:lnTo>
                  <a:pt x="786606" y="1219476"/>
                </a:lnTo>
                <a:lnTo>
                  <a:pt x="770731" y="1230980"/>
                </a:lnTo>
                <a:lnTo>
                  <a:pt x="756841" y="1242087"/>
                </a:lnTo>
                <a:lnTo>
                  <a:pt x="754460" y="1250021"/>
                </a:lnTo>
                <a:lnTo>
                  <a:pt x="752872" y="1258351"/>
                </a:lnTo>
                <a:lnTo>
                  <a:pt x="752078" y="1266681"/>
                </a:lnTo>
                <a:lnTo>
                  <a:pt x="751285" y="1275805"/>
                </a:lnTo>
                <a:lnTo>
                  <a:pt x="751285" y="1284532"/>
                </a:lnTo>
                <a:lnTo>
                  <a:pt x="751681" y="1292863"/>
                </a:lnTo>
                <a:lnTo>
                  <a:pt x="752078" y="1301590"/>
                </a:lnTo>
                <a:lnTo>
                  <a:pt x="752872" y="1310317"/>
                </a:lnTo>
                <a:lnTo>
                  <a:pt x="754856" y="1325788"/>
                </a:lnTo>
                <a:lnTo>
                  <a:pt x="756444" y="1339275"/>
                </a:lnTo>
                <a:lnTo>
                  <a:pt x="758031" y="1350382"/>
                </a:lnTo>
                <a:lnTo>
                  <a:pt x="758031" y="1354349"/>
                </a:lnTo>
                <a:lnTo>
                  <a:pt x="756841" y="1357523"/>
                </a:lnTo>
                <a:lnTo>
                  <a:pt x="727869" y="1355539"/>
                </a:lnTo>
                <a:lnTo>
                  <a:pt x="715566" y="1354746"/>
                </a:lnTo>
                <a:lnTo>
                  <a:pt x="709613" y="1354746"/>
                </a:lnTo>
                <a:lnTo>
                  <a:pt x="704453" y="1355143"/>
                </a:lnTo>
                <a:lnTo>
                  <a:pt x="698897" y="1355539"/>
                </a:lnTo>
                <a:lnTo>
                  <a:pt x="693341" y="1356729"/>
                </a:lnTo>
                <a:lnTo>
                  <a:pt x="687785" y="1357919"/>
                </a:lnTo>
                <a:lnTo>
                  <a:pt x="682228" y="1359903"/>
                </a:lnTo>
                <a:lnTo>
                  <a:pt x="677069" y="1361886"/>
                </a:lnTo>
                <a:lnTo>
                  <a:pt x="671116" y="1364663"/>
                </a:lnTo>
                <a:lnTo>
                  <a:pt x="664766" y="1367836"/>
                </a:lnTo>
                <a:lnTo>
                  <a:pt x="658416" y="1372200"/>
                </a:lnTo>
                <a:lnTo>
                  <a:pt x="657225" y="1367043"/>
                </a:lnTo>
                <a:lnTo>
                  <a:pt x="655241" y="1361093"/>
                </a:lnTo>
                <a:lnTo>
                  <a:pt x="654050" y="1355143"/>
                </a:lnTo>
                <a:lnTo>
                  <a:pt x="653256" y="1348399"/>
                </a:lnTo>
                <a:lnTo>
                  <a:pt x="651669" y="1333325"/>
                </a:lnTo>
                <a:lnTo>
                  <a:pt x="650875" y="1316267"/>
                </a:lnTo>
                <a:lnTo>
                  <a:pt x="650875" y="1296830"/>
                </a:lnTo>
                <a:lnTo>
                  <a:pt x="651272" y="1274615"/>
                </a:lnTo>
                <a:lnTo>
                  <a:pt x="652066" y="1251211"/>
                </a:lnTo>
                <a:lnTo>
                  <a:pt x="653653" y="1225029"/>
                </a:lnTo>
                <a:lnTo>
                  <a:pt x="660797" y="1208369"/>
                </a:lnTo>
                <a:lnTo>
                  <a:pt x="667147" y="1194881"/>
                </a:lnTo>
                <a:lnTo>
                  <a:pt x="670322" y="1188931"/>
                </a:lnTo>
                <a:lnTo>
                  <a:pt x="673497" y="1183774"/>
                </a:lnTo>
                <a:lnTo>
                  <a:pt x="680244" y="1174254"/>
                </a:lnTo>
                <a:lnTo>
                  <a:pt x="687388" y="1164733"/>
                </a:lnTo>
                <a:lnTo>
                  <a:pt x="696119" y="1155213"/>
                </a:lnTo>
                <a:lnTo>
                  <a:pt x="706438" y="1143312"/>
                </a:lnTo>
                <a:lnTo>
                  <a:pt x="718741" y="1129031"/>
                </a:lnTo>
                <a:lnTo>
                  <a:pt x="738585" y="1108007"/>
                </a:lnTo>
                <a:lnTo>
                  <a:pt x="756047" y="1088966"/>
                </a:lnTo>
                <a:lnTo>
                  <a:pt x="785416" y="1057231"/>
                </a:lnTo>
                <a:lnTo>
                  <a:pt x="797719" y="1043744"/>
                </a:lnTo>
                <a:lnTo>
                  <a:pt x="809228" y="1032240"/>
                </a:lnTo>
                <a:lnTo>
                  <a:pt x="820738" y="1021926"/>
                </a:lnTo>
                <a:lnTo>
                  <a:pt x="831056" y="1012802"/>
                </a:lnTo>
                <a:lnTo>
                  <a:pt x="836613" y="1008439"/>
                </a:lnTo>
                <a:lnTo>
                  <a:pt x="842169" y="1004869"/>
                </a:lnTo>
                <a:lnTo>
                  <a:pt x="848122" y="1000902"/>
                </a:lnTo>
                <a:lnTo>
                  <a:pt x="854075" y="997331"/>
                </a:lnTo>
                <a:lnTo>
                  <a:pt x="860028" y="994555"/>
                </a:lnTo>
                <a:lnTo>
                  <a:pt x="866378" y="991381"/>
                </a:lnTo>
                <a:lnTo>
                  <a:pt x="873125" y="988208"/>
                </a:lnTo>
                <a:lnTo>
                  <a:pt x="880269" y="985828"/>
                </a:lnTo>
                <a:lnTo>
                  <a:pt x="895350" y="980274"/>
                </a:lnTo>
                <a:lnTo>
                  <a:pt x="912416" y="975117"/>
                </a:lnTo>
                <a:lnTo>
                  <a:pt x="932260" y="970753"/>
                </a:lnTo>
                <a:lnTo>
                  <a:pt x="954881" y="965597"/>
                </a:lnTo>
                <a:lnTo>
                  <a:pt x="963613" y="965993"/>
                </a:lnTo>
                <a:lnTo>
                  <a:pt x="979488" y="966787"/>
                </a:lnTo>
                <a:lnTo>
                  <a:pt x="1004491" y="968373"/>
                </a:lnTo>
                <a:lnTo>
                  <a:pt x="1089819" y="1240103"/>
                </a:lnTo>
                <a:lnTo>
                  <a:pt x="1081484" y="1159179"/>
                </a:lnTo>
                <a:lnTo>
                  <a:pt x="1077516" y="1013199"/>
                </a:lnTo>
                <a:lnTo>
                  <a:pt x="1071959" y="999315"/>
                </a:lnTo>
                <a:lnTo>
                  <a:pt x="1083072" y="980671"/>
                </a:lnTo>
                <a:lnTo>
                  <a:pt x="1107281" y="980671"/>
                </a:lnTo>
                <a:lnTo>
                  <a:pt x="1117600" y="999315"/>
                </a:lnTo>
                <a:lnTo>
                  <a:pt x="1112837" y="1015579"/>
                </a:lnTo>
                <a:lnTo>
                  <a:pt x="1142206" y="1228203"/>
                </a:lnTo>
                <a:lnTo>
                  <a:pt x="1137841" y="971944"/>
                </a:lnTo>
                <a:lnTo>
                  <a:pt x="1146572" y="967580"/>
                </a:lnTo>
                <a:lnTo>
                  <a:pt x="1148953" y="966390"/>
                </a:lnTo>
                <a:lnTo>
                  <a:pt x="1149350" y="965597"/>
                </a:lnTo>
                <a:lnTo>
                  <a:pt x="1155700" y="965200"/>
                </a:lnTo>
                <a:close/>
                <a:moveTo>
                  <a:pt x="931148" y="736601"/>
                </a:moveTo>
                <a:lnTo>
                  <a:pt x="929554" y="751285"/>
                </a:lnTo>
                <a:lnTo>
                  <a:pt x="928757" y="762794"/>
                </a:lnTo>
                <a:lnTo>
                  <a:pt x="929155" y="762794"/>
                </a:lnTo>
                <a:lnTo>
                  <a:pt x="929554" y="751285"/>
                </a:lnTo>
                <a:lnTo>
                  <a:pt x="930351" y="746126"/>
                </a:lnTo>
                <a:lnTo>
                  <a:pt x="931148" y="741363"/>
                </a:lnTo>
                <a:lnTo>
                  <a:pt x="931148" y="736601"/>
                </a:lnTo>
                <a:close/>
                <a:moveTo>
                  <a:pt x="949086" y="679054"/>
                </a:moveTo>
                <a:lnTo>
                  <a:pt x="948289" y="679847"/>
                </a:lnTo>
                <a:lnTo>
                  <a:pt x="945499" y="681435"/>
                </a:lnTo>
                <a:lnTo>
                  <a:pt x="943904" y="683419"/>
                </a:lnTo>
                <a:lnTo>
                  <a:pt x="941911" y="686991"/>
                </a:lnTo>
                <a:lnTo>
                  <a:pt x="945897" y="682625"/>
                </a:lnTo>
                <a:lnTo>
                  <a:pt x="948289" y="681038"/>
                </a:lnTo>
                <a:lnTo>
                  <a:pt x="950282" y="679054"/>
                </a:lnTo>
                <a:lnTo>
                  <a:pt x="949086" y="679054"/>
                </a:lnTo>
                <a:close/>
                <a:moveTo>
                  <a:pt x="1038375" y="620713"/>
                </a:moveTo>
                <a:lnTo>
                  <a:pt x="1049138" y="620713"/>
                </a:lnTo>
                <a:lnTo>
                  <a:pt x="1059502" y="621110"/>
                </a:lnTo>
                <a:lnTo>
                  <a:pt x="1069866" y="622300"/>
                </a:lnTo>
                <a:lnTo>
                  <a:pt x="1079432" y="623491"/>
                </a:lnTo>
                <a:lnTo>
                  <a:pt x="1088999" y="625872"/>
                </a:lnTo>
                <a:lnTo>
                  <a:pt x="1098167" y="627857"/>
                </a:lnTo>
                <a:lnTo>
                  <a:pt x="1106937" y="630238"/>
                </a:lnTo>
                <a:lnTo>
                  <a:pt x="1115307" y="633413"/>
                </a:lnTo>
                <a:lnTo>
                  <a:pt x="1123678" y="636191"/>
                </a:lnTo>
                <a:lnTo>
                  <a:pt x="1130853" y="639763"/>
                </a:lnTo>
                <a:lnTo>
                  <a:pt x="1138028" y="642938"/>
                </a:lnTo>
                <a:lnTo>
                  <a:pt x="1144805" y="646510"/>
                </a:lnTo>
                <a:lnTo>
                  <a:pt x="1156365" y="652860"/>
                </a:lnTo>
                <a:lnTo>
                  <a:pt x="1166729" y="659607"/>
                </a:lnTo>
                <a:lnTo>
                  <a:pt x="1174701" y="664766"/>
                </a:lnTo>
                <a:lnTo>
                  <a:pt x="1180680" y="669529"/>
                </a:lnTo>
                <a:lnTo>
                  <a:pt x="1185862" y="673497"/>
                </a:lnTo>
                <a:lnTo>
                  <a:pt x="1185862" y="676275"/>
                </a:lnTo>
                <a:lnTo>
                  <a:pt x="1185862" y="684213"/>
                </a:lnTo>
                <a:lnTo>
                  <a:pt x="1185065" y="688975"/>
                </a:lnTo>
                <a:lnTo>
                  <a:pt x="1183869" y="694532"/>
                </a:lnTo>
                <a:lnTo>
                  <a:pt x="1182274" y="700088"/>
                </a:lnTo>
                <a:lnTo>
                  <a:pt x="1180281" y="704850"/>
                </a:lnTo>
                <a:lnTo>
                  <a:pt x="1179086" y="707629"/>
                </a:lnTo>
                <a:lnTo>
                  <a:pt x="1177093" y="710010"/>
                </a:lnTo>
                <a:lnTo>
                  <a:pt x="1175498" y="711994"/>
                </a:lnTo>
                <a:lnTo>
                  <a:pt x="1173505" y="713979"/>
                </a:lnTo>
                <a:lnTo>
                  <a:pt x="1170715" y="715963"/>
                </a:lnTo>
                <a:lnTo>
                  <a:pt x="1168323" y="717154"/>
                </a:lnTo>
                <a:lnTo>
                  <a:pt x="1165533" y="718344"/>
                </a:lnTo>
                <a:lnTo>
                  <a:pt x="1161945" y="719138"/>
                </a:lnTo>
                <a:lnTo>
                  <a:pt x="1158756" y="719535"/>
                </a:lnTo>
                <a:lnTo>
                  <a:pt x="1154770" y="719535"/>
                </a:lnTo>
                <a:lnTo>
                  <a:pt x="1150784" y="719138"/>
                </a:lnTo>
                <a:lnTo>
                  <a:pt x="1146001" y="718344"/>
                </a:lnTo>
                <a:lnTo>
                  <a:pt x="1140819" y="717154"/>
                </a:lnTo>
                <a:lnTo>
                  <a:pt x="1135238" y="715566"/>
                </a:lnTo>
                <a:lnTo>
                  <a:pt x="1129259" y="712788"/>
                </a:lnTo>
                <a:lnTo>
                  <a:pt x="1123678" y="710010"/>
                </a:lnTo>
                <a:lnTo>
                  <a:pt x="1120091" y="708819"/>
                </a:lnTo>
                <a:lnTo>
                  <a:pt x="1114112" y="707629"/>
                </a:lnTo>
                <a:lnTo>
                  <a:pt x="1098964" y="704850"/>
                </a:lnTo>
                <a:lnTo>
                  <a:pt x="1083418" y="702072"/>
                </a:lnTo>
                <a:lnTo>
                  <a:pt x="1077439" y="700882"/>
                </a:lnTo>
                <a:lnTo>
                  <a:pt x="1073852" y="700088"/>
                </a:lnTo>
                <a:lnTo>
                  <a:pt x="1104545" y="714772"/>
                </a:lnTo>
                <a:lnTo>
                  <a:pt x="1118895" y="721122"/>
                </a:lnTo>
                <a:lnTo>
                  <a:pt x="1125671" y="723504"/>
                </a:lnTo>
                <a:lnTo>
                  <a:pt x="1132448" y="725885"/>
                </a:lnTo>
                <a:lnTo>
                  <a:pt x="1138826" y="728266"/>
                </a:lnTo>
                <a:lnTo>
                  <a:pt x="1144805" y="729457"/>
                </a:lnTo>
                <a:lnTo>
                  <a:pt x="1150784" y="730647"/>
                </a:lnTo>
                <a:lnTo>
                  <a:pt x="1155966" y="731044"/>
                </a:lnTo>
                <a:lnTo>
                  <a:pt x="1161148" y="730647"/>
                </a:lnTo>
                <a:lnTo>
                  <a:pt x="1165931" y="729457"/>
                </a:lnTo>
                <a:lnTo>
                  <a:pt x="1170316" y="727869"/>
                </a:lnTo>
                <a:lnTo>
                  <a:pt x="1174302" y="725091"/>
                </a:lnTo>
                <a:lnTo>
                  <a:pt x="1175498" y="735410"/>
                </a:lnTo>
                <a:lnTo>
                  <a:pt x="1175897" y="744935"/>
                </a:lnTo>
                <a:lnTo>
                  <a:pt x="1175498" y="753666"/>
                </a:lnTo>
                <a:lnTo>
                  <a:pt x="1175099" y="762397"/>
                </a:lnTo>
                <a:lnTo>
                  <a:pt x="1176694" y="761207"/>
                </a:lnTo>
                <a:lnTo>
                  <a:pt x="1177491" y="760413"/>
                </a:lnTo>
                <a:lnTo>
                  <a:pt x="1178687" y="760016"/>
                </a:lnTo>
                <a:lnTo>
                  <a:pt x="1179086" y="760413"/>
                </a:lnTo>
                <a:lnTo>
                  <a:pt x="1179484" y="761207"/>
                </a:lnTo>
                <a:lnTo>
                  <a:pt x="1179883" y="763985"/>
                </a:lnTo>
                <a:lnTo>
                  <a:pt x="1180281" y="767954"/>
                </a:lnTo>
                <a:lnTo>
                  <a:pt x="1180281" y="773113"/>
                </a:lnTo>
                <a:lnTo>
                  <a:pt x="1179086" y="785813"/>
                </a:lnTo>
                <a:lnTo>
                  <a:pt x="1177491" y="800498"/>
                </a:lnTo>
                <a:lnTo>
                  <a:pt x="1175498" y="814388"/>
                </a:lnTo>
                <a:lnTo>
                  <a:pt x="1173505" y="826294"/>
                </a:lnTo>
                <a:lnTo>
                  <a:pt x="1171911" y="833438"/>
                </a:lnTo>
                <a:lnTo>
                  <a:pt x="1170715" y="834629"/>
                </a:lnTo>
                <a:lnTo>
                  <a:pt x="1170316" y="834232"/>
                </a:lnTo>
                <a:lnTo>
                  <a:pt x="1169519" y="842169"/>
                </a:lnTo>
                <a:lnTo>
                  <a:pt x="1168323" y="849710"/>
                </a:lnTo>
                <a:lnTo>
                  <a:pt x="1166729" y="856854"/>
                </a:lnTo>
                <a:lnTo>
                  <a:pt x="1165134" y="863998"/>
                </a:lnTo>
                <a:lnTo>
                  <a:pt x="1162742" y="870744"/>
                </a:lnTo>
                <a:lnTo>
                  <a:pt x="1160351" y="877491"/>
                </a:lnTo>
                <a:lnTo>
                  <a:pt x="1157959" y="883841"/>
                </a:lnTo>
                <a:lnTo>
                  <a:pt x="1154770" y="890191"/>
                </a:lnTo>
                <a:lnTo>
                  <a:pt x="1151980" y="896541"/>
                </a:lnTo>
                <a:lnTo>
                  <a:pt x="1148791" y="902098"/>
                </a:lnTo>
                <a:lnTo>
                  <a:pt x="1145602" y="907654"/>
                </a:lnTo>
                <a:lnTo>
                  <a:pt x="1141616" y="913210"/>
                </a:lnTo>
                <a:lnTo>
                  <a:pt x="1138028" y="918370"/>
                </a:lnTo>
                <a:lnTo>
                  <a:pt x="1134042" y="923529"/>
                </a:lnTo>
                <a:lnTo>
                  <a:pt x="1126070" y="932260"/>
                </a:lnTo>
                <a:lnTo>
                  <a:pt x="1117699" y="940595"/>
                </a:lnTo>
                <a:lnTo>
                  <a:pt x="1108531" y="947738"/>
                </a:lnTo>
                <a:lnTo>
                  <a:pt x="1099762" y="954088"/>
                </a:lnTo>
                <a:lnTo>
                  <a:pt x="1090593" y="959248"/>
                </a:lnTo>
                <a:lnTo>
                  <a:pt x="1081027" y="963216"/>
                </a:lnTo>
                <a:lnTo>
                  <a:pt x="1077041" y="964804"/>
                </a:lnTo>
                <a:lnTo>
                  <a:pt x="1072257" y="966391"/>
                </a:lnTo>
                <a:lnTo>
                  <a:pt x="1067474" y="967185"/>
                </a:lnTo>
                <a:lnTo>
                  <a:pt x="1063488" y="967979"/>
                </a:lnTo>
                <a:lnTo>
                  <a:pt x="1059103" y="968376"/>
                </a:lnTo>
                <a:lnTo>
                  <a:pt x="1054719" y="968376"/>
                </a:lnTo>
                <a:lnTo>
                  <a:pt x="1051530" y="968376"/>
                </a:lnTo>
                <a:lnTo>
                  <a:pt x="1047543" y="967979"/>
                </a:lnTo>
                <a:lnTo>
                  <a:pt x="1043956" y="967185"/>
                </a:lnTo>
                <a:lnTo>
                  <a:pt x="1039970" y="965995"/>
                </a:lnTo>
                <a:lnTo>
                  <a:pt x="1031998" y="962820"/>
                </a:lnTo>
                <a:lnTo>
                  <a:pt x="1023627" y="958851"/>
                </a:lnTo>
                <a:lnTo>
                  <a:pt x="1014857" y="953295"/>
                </a:lnTo>
                <a:lnTo>
                  <a:pt x="1006088" y="947341"/>
                </a:lnTo>
                <a:lnTo>
                  <a:pt x="997318" y="939801"/>
                </a:lnTo>
                <a:lnTo>
                  <a:pt x="988549" y="931863"/>
                </a:lnTo>
                <a:lnTo>
                  <a:pt x="979779" y="922338"/>
                </a:lnTo>
                <a:lnTo>
                  <a:pt x="971807" y="912813"/>
                </a:lnTo>
                <a:lnTo>
                  <a:pt x="963835" y="902098"/>
                </a:lnTo>
                <a:lnTo>
                  <a:pt x="956660" y="890985"/>
                </a:lnTo>
                <a:lnTo>
                  <a:pt x="949883" y="878682"/>
                </a:lnTo>
                <a:lnTo>
                  <a:pt x="943904" y="865982"/>
                </a:lnTo>
                <a:lnTo>
                  <a:pt x="941512" y="859632"/>
                </a:lnTo>
                <a:lnTo>
                  <a:pt x="938722" y="852885"/>
                </a:lnTo>
                <a:lnTo>
                  <a:pt x="936729" y="846138"/>
                </a:lnTo>
                <a:lnTo>
                  <a:pt x="934736" y="839391"/>
                </a:lnTo>
                <a:lnTo>
                  <a:pt x="933540" y="843757"/>
                </a:lnTo>
                <a:lnTo>
                  <a:pt x="931547" y="847329"/>
                </a:lnTo>
                <a:lnTo>
                  <a:pt x="929554" y="849710"/>
                </a:lnTo>
                <a:lnTo>
                  <a:pt x="928757" y="850107"/>
                </a:lnTo>
                <a:lnTo>
                  <a:pt x="927960" y="850504"/>
                </a:lnTo>
                <a:lnTo>
                  <a:pt x="926764" y="850107"/>
                </a:lnTo>
                <a:lnTo>
                  <a:pt x="925568" y="849710"/>
                </a:lnTo>
                <a:lnTo>
                  <a:pt x="924372" y="848123"/>
                </a:lnTo>
                <a:lnTo>
                  <a:pt x="923575" y="846535"/>
                </a:lnTo>
                <a:lnTo>
                  <a:pt x="921582" y="842963"/>
                </a:lnTo>
                <a:lnTo>
                  <a:pt x="920386" y="837407"/>
                </a:lnTo>
                <a:lnTo>
                  <a:pt x="918791" y="831057"/>
                </a:lnTo>
                <a:lnTo>
                  <a:pt x="917596" y="823516"/>
                </a:lnTo>
                <a:lnTo>
                  <a:pt x="917197" y="815182"/>
                </a:lnTo>
                <a:lnTo>
                  <a:pt x="916798" y="806054"/>
                </a:lnTo>
                <a:lnTo>
                  <a:pt x="917197" y="798116"/>
                </a:lnTo>
                <a:lnTo>
                  <a:pt x="917596" y="790576"/>
                </a:lnTo>
                <a:lnTo>
                  <a:pt x="918393" y="783829"/>
                </a:lnTo>
                <a:lnTo>
                  <a:pt x="919987" y="777479"/>
                </a:lnTo>
                <a:lnTo>
                  <a:pt x="921183" y="772319"/>
                </a:lnTo>
                <a:lnTo>
                  <a:pt x="922379" y="767954"/>
                </a:lnTo>
                <a:lnTo>
                  <a:pt x="924372" y="764779"/>
                </a:lnTo>
                <a:lnTo>
                  <a:pt x="925169" y="763588"/>
                </a:lnTo>
                <a:lnTo>
                  <a:pt x="926365" y="763191"/>
                </a:lnTo>
                <a:lnTo>
                  <a:pt x="923176" y="759619"/>
                </a:lnTo>
                <a:lnTo>
                  <a:pt x="920785" y="756444"/>
                </a:lnTo>
                <a:lnTo>
                  <a:pt x="918393" y="752476"/>
                </a:lnTo>
                <a:lnTo>
                  <a:pt x="916798" y="748507"/>
                </a:lnTo>
                <a:lnTo>
                  <a:pt x="915204" y="744538"/>
                </a:lnTo>
                <a:lnTo>
                  <a:pt x="914407" y="739776"/>
                </a:lnTo>
                <a:lnTo>
                  <a:pt x="913609" y="735807"/>
                </a:lnTo>
                <a:lnTo>
                  <a:pt x="913211" y="731044"/>
                </a:lnTo>
                <a:lnTo>
                  <a:pt x="912812" y="727076"/>
                </a:lnTo>
                <a:lnTo>
                  <a:pt x="912812" y="721916"/>
                </a:lnTo>
                <a:lnTo>
                  <a:pt x="913609" y="712391"/>
                </a:lnTo>
                <a:lnTo>
                  <a:pt x="915204" y="703263"/>
                </a:lnTo>
                <a:lnTo>
                  <a:pt x="917197" y="694135"/>
                </a:lnTo>
                <a:lnTo>
                  <a:pt x="920386" y="685007"/>
                </a:lnTo>
                <a:lnTo>
                  <a:pt x="923575" y="676672"/>
                </a:lnTo>
                <a:lnTo>
                  <a:pt x="927162" y="668735"/>
                </a:lnTo>
                <a:lnTo>
                  <a:pt x="930750" y="661988"/>
                </a:lnTo>
                <a:lnTo>
                  <a:pt x="934337" y="656035"/>
                </a:lnTo>
                <a:lnTo>
                  <a:pt x="937526" y="651272"/>
                </a:lnTo>
                <a:lnTo>
                  <a:pt x="940715" y="647700"/>
                </a:lnTo>
                <a:lnTo>
                  <a:pt x="943107" y="646113"/>
                </a:lnTo>
                <a:lnTo>
                  <a:pt x="955862" y="639763"/>
                </a:lnTo>
                <a:lnTo>
                  <a:pt x="968219" y="634604"/>
                </a:lnTo>
                <a:lnTo>
                  <a:pt x="980178" y="630238"/>
                </a:lnTo>
                <a:lnTo>
                  <a:pt x="992535" y="627063"/>
                </a:lnTo>
                <a:lnTo>
                  <a:pt x="1004493" y="624285"/>
                </a:lnTo>
                <a:lnTo>
                  <a:pt x="1016053" y="622300"/>
                </a:lnTo>
                <a:lnTo>
                  <a:pt x="1027214" y="621110"/>
                </a:lnTo>
                <a:lnTo>
                  <a:pt x="1038375" y="620713"/>
                </a:lnTo>
                <a:close/>
                <a:moveTo>
                  <a:pt x="1043186" y="515586"/>
                </a:moveTo>
                <a:lnTo>
                  <a:pt x="1022934" y="515983"/>
                </a:lnTo>
                <a:lnTo>
                  <a:pt x="1002682" y="516777"/>
                </a:lnTo>
                <a:lnTo>
                  <a:pt x="982827" y="518364"/>
                </a:lnTo>
                <a:lnTo>
                  <a:pt x="962972" y="519952"/>
                </a:lnTo>
                <a:lnTo>
                  <a:pt x="943514" y="521937"/>
                </a:lnTo>
                <a:lnTo>
                  <a:pt x="924056" y="525113"/>
                </a:lnTo>
                <a:lnTo>
                  <a:pt x="904598" y="527891"/>
                </a:lnTo>
                <a:lnTo>
                  <a:pt x="885140" y="531861"/>
                </a:lnTo>
                <a:lnTo>
                  <a:pt x="866476" y="535830"/>
                </a:lnTo>
                <a:lnTo>
                  <a:pt x="847812" y="540594"/>
                </a:lnTo>
                <a:lnTo>
                  <a:pt x="829148" y="545754"/>
                </a:lnTo>
                <a:lnTo>
                  <a:pt x="810485" y="550914"/>
                </a:lnTo>
                <a:lnTo>
                  <a:pt x="792218" y="556869"/>
                </a:lnTo>
                <a:lnTo>
                  <a:pt x="774348" y="563220"/>
                </a:lnTo>
                <a:lnTo>
                  <a:pt x="756082" y="569968"/>
                </a:lnTo>
                <a:lnTo>
                  <a:pt x="738609" y="577113"/>
                </a:lnTo>
                <a:lnTo>
                  <a:pt x="721137" y="585449"/>
                </a:lnTo>
                <a:lnTo>
                  <a:pt x="704061" y="593388"/>
                </a:lnTo>
                <a:lnTo>
                  <a:pt x="686986" y="601724"/>
                </a:lnTo>
                <a:lnTo>
                  <a:pt x="670308" y="610457"/>
                </a:lnTo>
                <a:lnTo>
                  <a:pt x="653630" y="619587"/>
                </a:lnTo>
                <a:lnTo>
                  <a:pt x="637745" y="629114"/>
                </a:lnTo>
                <a:lnTo>
                  <a:pt x="621861" y="639037"/>
                </a:lnTo>
                <a:lnTo>
                  <a:pt x="605977" y="649755"/>
                </a:lnTo>
                <a:lnTo>
                  <a:pt x="590490" y="660473"/>
                </a:lnTo>
                <a:lnTo>
                  <a:pt x="575400" y="671190"/>
                </a:lnTo>
                <a:lnTo>
                  <a:pt x="559913" y="682702"/>
                </a:lnTo>
                <a:lnTo>
                  <a:pt x="545617" y="694610"/>
                </a:lnTo>
                <a:lnTo>
                  <a:pt x="531322" y="706519"/>
                </a:lnTo>
                <a:lnTo>
                  <a:pt x="517026" y="719221"/>
                </a:lnTo>
                <a:lnTo>
                  <a:pt x="503525" y="731924"/>
                </a:lnTo>
                <a:lnTo>
                  <a:pt x="490023" y="745023"/>
                </a:lnTo>
                <a:lnTo>
                  <a:pt x="476919" y="758520"/>
                </a:lnTo>
                <a:lnTo>
                  <a:pt x="464212" y="772413"/>
                </a:lnTo>
                <a:lnTo>
                  <a:pt x="451504" y="786306"/>
                </a:lnTo>
                <a:lnTo>
                  <a:pt x="439591" y="800596"/>
                </a:lnTo>
                <a:lnTo>
                  <a:pt x="427678" y="815680"/>
                </a:lnTo>
                <a:lnTo>
                  <a:pt x="416162" y="830368"/>
                </a:lnTo>
                <a:lnTo>
                  <a:pt x="405441" y="845452"/>
                </a:lnTo>
                <a:lnTo>
                  <a:pt x="394322" y="860933"/>
                </a:lnTo>
                <a:lnTo>
                  <a:pt x="383997" y="876811"/>
                </a:lnTo>
                <a:lnTo>
                  <a:pt x="374070" y="892689"/>
                </a:lnTo>
                <a:lnTo>
                  <a:pt x="364539" y="908964"/>
                </a:lnTo>
                <a:lnTo>
                  <a:pt x="355009" y="925636"/>
                </a:lnTo>
                <a:lnTo>
                  <a:pt x="346272" y="941911"/>
                </a:lnTo>
                <a:lnTo>
                  <a:pt x="337933" y="959377"/>
                </a:lnTo>
                <a:lnTo>
                  <a:pt x="329594" y="976048"/>
                </a:lnTo>
                <a:lnTo>
                  <a:pt x="322049" y="993911"/>
                </a:lnTo>
                <a:lnTo>
                  <a:pt x="314901" y="1011377"/>
                </a:lnTo>
                <a:lnTo>
                  <a:pt x="308151" y="1029240"/>
                </a:lnTo>
                <a:lnTo>
                  <a:pt x="301797" y="1047500"/>
                </a:lnTo>
                <a:lnTo>
                  <a:pt x="295840" y="1065362"/>
                </a:lnTo>
                <a:lnTo>
                  <a:pt x="290678" y="1084019"/>
                </a:lnTo>
                <a:lnTo>
                  <a:pt x="285516" y="1102676"/>
                </a:lnTo>
                <a:lnTo>
                  <a:pt x="280751" y="1121729"/>
                </a:lnTo>
                <a:lnTo>
                  <a:pt x="276780" y="1140783"/>
                </a:lnTo>
                <a:lnTo>
                  <a:pt x="272809" y="1159440"/>
                </a:lnTo>
                <a:lnTo>
                  <a:pt x="270029" y="1178890"/>
                </a:lnTo>
                <a:lnTo>
                  <a:pt x="266852" y="1198341"/>
                </a:lnTo>
                <a:lnTo>
                  <a:pt x="264867" y="1218188"/>
                </a:lnTo>
                <a:lnTo>
                  <a:pt x="263278" y="1237639"/>
                </a:lnTo>
                <a:lnTo>
                  <a:pt x="261690" y="1257883"/>
                </a:lnTo>
                <a:lnTo>
                  <a:pt x="260896" y="1277731"/>
                </a:lnTo>
                <a:lnTo>
                  <a:pt x="260498" y="1297975"/>
                </a:lnTo>
                <a:lnTo>
                  <a:pt x="260896" y="1318220"/>
                </a:lnTo>
                <a:lnTo>
                  <a:pt x="261690" y="1338067"/>
                </a:lnTo>
                <a:lnTo>
                  <a:pt x="263278" y="1357915"/>
                </a:lnTo>
                <a:lnTo>
                  <a:pt x="264867" y="1377763"/>
                </a:lnTo>
                <a:lnTo>
                  <a:pt x="266852" y="1397213"/>
                </a:lnTo>
                <a:lnTo>
                  <a:pt x="270029" y="1416664"/>
                </a:lnTo>
                <a:lnTo>
                  <a:pt x="272809" y="1436114"/>
                </a:lnTo>
                <a:lnTo>
                  <a:pt x="276780" y="1455168"/>
                </a:lnTo>
                <a:lnTo>
                  <a:pt x="280751" y="1474222"/>
                </a:lnTo>
                <a:lnTo>
                  <a:pt x="285516" y="1493275"/>
                </a:lnTo>
                <a:lnTo>
                  <a:pt x="290678" y="1511535"/>
                </a:lnTo>
                <a:lnTo>
                  <a:pt x="295840" y="1530192"/>
                </a:lnTo>
                <a:lnTo>
                  <a:pt x="301797" y="1548452"/>
                </a:lnTo>
                <a:lnTo>
                  <a:pt x="308151" y="1566314"/>
                </a:lnTo>
                <a:lnTo>
                  <a:pt x="314901" y="1584177"/>
                </a:lnTo>
                <a:lnTo>
                  <a:pt x="322049" y="1602040"/>
                </a:lnTo>
                <a:lnTo>
                  <a:pt x="329594" y="1619109"/>
                </a:lnTo>
                <a:lnTo>
                  <a:pt x="337933" y="1636575"/>
                </a:lnTo>
                <a:lnTo>
                  <a:pt x="346272" y="1653247"/>
                </a:lnTo>
                <a:lnTo>
                  <a:pt x="355009" y="1670316"/>
                </a:lnTo>
                <a:lnTo>
                  <a:pt x="364539" y="1686591"/>
                </a:lnTo>
                <a:lnTo>
                  <a:pt x="374070" y="1703262"/>
                </a:lnTo>
                <a:lnTo>
                  <a:pt x="383997" y="1719140"/>
                </a:lnTo>
                <a:lnTo>
                  <a:pt x="394322" y="1734622"/>
                </a:lnTo>
                <a:lnTo>
                  <a:pt x="405441" y="1750500"/>
                </a:lnTo>
                <a:lnTo>
                  <a:pt x="416162" y="1765584"/>
                </a:lnTo>
                <a:lnTo>
                  <a:pt x="427678" y="1780271"/>
                </a:lnTo>
                <a:lnTo>
                  <a:pt x="439591" y="1794958"/>
                </a:lnTo>
                <a:lnTo>
                  <a:pt x="451504" y="1809248"/>
                </a:lnTo>
                <a:lnTo>
                  <a:pt x="464212" y="1823142"/>
                </a:lnTo>
                <a:lnTo>
                  <a:pt x="476919" y="1837035"/>
                </a:lnTo>
                <a:lnTo>
                  <a:pt x="490023" y="1850531"/>
                </a:lnTo>
                <a:lnTo>
                  <a:pt x="503525" y="1863631"/>
                </a:lnTo>
                <a:lnTo>
                  <a:pt x="517026" y="1876333"/>
                </a:lnTo>
                <a:lnTo>
                  <a:pt x="531322" y="1889035"/>
                </a:lnTo>
                <a:lnTo>
                  <a:pt x="545617" y="1900944"/>
                </a:lnTo>
                <a:lnTo>
                  <a:pt x="559913" y="1912852"/>
                </a:lnTo>
                <a:lnTo>
                  <a:pt x="575400" y="1923967"/>
                </a:lnTo>
                <a:lnTo>
                  <a:pt x="590490" y="1935479"/>
                </a:lnTo>
                <a:lnTo>
                  <a:pt x="605977" y="1945799"/>
                </a:lnTo>
                <a:lnTo>
                  <a:pt x="621861" y="1956517"/>
                </a:lnTo>
                <a:lnTo>
                  <a:pt x="637745" y="1966044"/>
                </a:lnTo>
                <a:lnTo>
                  <a:pt x="653630" y="1975968"/>
                </a:lnTo>
                <a:lnTo>
                  <a:pt x="670308" y="1985097"/>
                </a:lnTo>
                <a:lnTo>
                  <a:pt x="686986" y="1994227"/>
                </a:lnTo>
                <a:lnTo>
                  <a:pt x="704061" y="2002563"/>
                </a:lnTo>
                <a:lnTo>
                  <a:pt x="721137" y="2010502"/>
                </a:lnTo>
                <a:lnTo>
                  <a:pt x="738609" y="2018044"/>
                </a:lnTo>
                <a:lnTo>
                  <a:pt x="756082" y="2025189"/>
                </a:lnTo>
                <a:lnTo>
                  <a:pt x="774348" y="2032335"/>
                </a:lnTo>
                <a:lnTo>
                  <a:pt x="792218" y="2038686"/>
                </a:lnTo>
                <a:lnTo>
                  <a:pt x="810485" y="2044640"/>
                </a:lnTo>
                <a:lnTo>
                  <a:pt x="829148" y="2050197"/>
                </a:lnTo>
                <a:lnTo>
                  <a:pt x="847812" y="2055358"/>
                </a:lnTo>
                <a:lnTo>
                  <a:pt x="866476" y="2059724"/>
                </a:lnTo>
                <a:lnTo>
                  <a:pt x="885140" y="2064091"/>
                </a:lnTo>
                <a:lnTo>
                  <a:pt x="904598" y="2067266"/>
                </a:lnTo>
                <a:lnTo>
                  <a:pt x="924056" y="2070839"/>
                </a:lnTo>
                <a:lnTo>
                  <a:pt x="943514" y="2073220"/>
                </a:lnTo>
                <a:lnTo>
                  <a:pt x="962972" y="2075999"/>
                </a:lnTo>
                <a:lnTo>
                  <a:pt x="982827" y="2077587"/>
                </a:lnTo>
                <a:lnTo>
                  <a:pt x="1002682" y="2078778"/>
                </a:lnTo>
                <a:lnTo>
                  <a:pt x="1022934" y="2079572"/>
                </a:lnTo>
                <a:lnTo>
                  <a:pt x="1043186" y="2079572"/>
                </a:lnTo>
                <a:lnTo>
                  <a:pt x="1063041" y="2079572"/>
                </a:lnTo>
                <a:lnTo>
                  <a:pt x="1083293" y="2078778"/>
                </a:lnTo>
                <a:lnTo>
                  <a:pt x="1103148" y="2077587"/>
                </a:lnTo>
                <a:lnTo>
                  <a:pt x="1122606" y="2075999"/>
                </a:lnTo>
                <a:lnTo>
                  <a:pt x="1142064" y="2073220"/>
                </a:lnTo>
                <a:lnTo>
                  <a:pt x="1161919" y="2070839"/>
                </a:lnTo>
                <a:lnTo>
                  <a:pt x="1180980" y="2067266"/>
                </a:lnTo>
                <a:lnTo>
                  <a:pt x="1200438" y="2064091"/>
                </a:lnTo>
                <a:lnTo>
                  <a:pt x="1219499" y="2059724"/>
                </a:lnTo>
                <a:lnTo>
                  <a:pt x="1237766" y="2055358"/>
                </a:lnTo>
                <a:lnTo>
                  <a:pt x="1256827" y="2050197"/>
                </a:lnTo>
                <a:lnTo>
                  <a:pt x="1275093" y="2044640"/>
                </a:lnTo>
                <a:lnTo>
                  <a:pt x="1293757" y="2038686"/>
                </a:lnTo>
                <a:lnTo>
                  <a:pt x="1311627" y="2032335"/>
                </a:lnTo>
                <a:lnTo>
                  <a:pt x="1329496" y="2025189"/>
                </a:lnTo>
                <a:lnTo>
                  <a:pt x="1347366" y="2018044"/>
                </a:lnTo>
                <a:lnTo>
                  <a:pt x="1364441" y="2010502"/>
                </a:lnTo>
                <a:lnTo>
                  <a:pt x="1381914" y="2002563"/>
                </a:lnTo>
                <a:lnTo>
                  <a:pt x="1398592" y="1994227"/>
                </a:lnTo>
                <a:lnTo>
                  <a:pt x="1415667" y="1985097"/>
                </a:lnTo>
                <a:lnTo>
                  <a:pt x="1431949" y="1975968"/>
                </a:lnTo>
                <a:lnTo>
                  <a:pt x="1447833" y="1966044"/>
                </a:lnTo>
                <a:lnTo>
                  <a:pt x="1464114" y="1956517"/>
                </a:lnTo>
                <a:lnTo>
                  <a:pt x="1479998" y="1945799"/>
                </a:lnTo>
                <a:lnTo>
                  <a:pt x="1495088" y="1935479"/>
                </a:lnTo>
                <a:lnTo>
                  <a:pt x="1510575" y="1923967"/>
                </a:lnTo>
                <a:lnTo>
                  <a:pt x="1525665" y="1912852"/>
                </a:lnTo>
                <a:lnTo>
                  <a:pt x="1539960" y="1900944"/>
                </a:lnTo>
                <a:lnTo>
                  <a:pt x="1554256" y="1889035"/>
                </a:lnTo>
                <a:lnTo>
                  <a:pt x="1568551" y="1876333"/>
                </a:lnTo>
                <a:lnTo>
                  <a:pt x="1582053" y="1863631"/>
                </a:lnTo>
                <a:lnTo>
                  <a:pt x="1595555" y="1850531"/>
                </a:lnTo>
                <a:lnTo>
                  <a:pt x="1608659" y="1837035"/>
                </a:lnTo>
                <a:lnTo>
                  <a:pt x="1621763" y="1823142"/>
                </a:lnTo>
                <a:lnTo>
                  <a:pt x="1634073" y="1809248"/>
                </a:lnTo>
                <a:lnTo>
                  <a:pt x="1646383" y="1794958"/>
                </a:lnTo>
                <a:lnTo>
                  <a:pt x="1657899" y="1780271"/>
                </a:lnTo>
                <a:lnTo>
                  <a:pt x="1669415" y="1765584"/>
                </a:lnTo>
                <a:lnTo>
                  <a:pt x="1680534" y="1750500"/>
                </a:lnTo>
                <a:lnTo>
                  <a:pt x="1691256" y="1734622"/>
                </a:lnTo>
                <a:lnTo>
                  <a:pt x="1701581" y="1719140"/>
                </a:lnTo>
                <a:lnTo>
                  <a:pt x="1711508" y="1703262"/>
                </a:lnTo>
                <a:lnTo>
                  <a:pt x="1721436" y="1686591"/>
                </a:lnTo>
                <a:lnTo>
                  <a:pt x="1730569" y="1670316"/>
                </a:lnTo>
                <a:lnTo>
                  <a:pt x="1739305" y="1653247"/>
                </a:lnTo>
                <a:lnTo>
                  <a:pt x="1748041" y="1636575"/>
                </a:lnTo>
                <a:lnTo>
                  <a:pt x="1755983" y="1619109"/>
                </a:lnTo>
                <a:lnTo>
                  <a:pt x="1763529" y="1602040"/>
                </a:lnTo>
                <a:lnTo>
                  <a:pt x="1770676" y="1584177"/>
                </a:lnTo>
                <a:lnTo>
                  <a:pt x="1777427" y="1566314"/>
                </a:lnTo>
                <a:lnTo>
                  <a:pt x="1783781" y="1548452"/>
                </a:lnTo>
                <a:lnTo>
                  <a:pt x="1789737" y="1530192"/>
                </a:lnTo>
                <a:lnTo>
                  <a:pt x="1795694" y="1511535"/>
                </a:lnTo>
                <a:lnTo>
                  <a:pt x="1800459" y="1493275"/>
                </a:lnTo>
                <a:lnTo>
                  <a:pt x="1804827" y="1474222"/>
                </a:lnTo>
                <a:lnTo>
                  <a:pt x="1809195" y="1455168"/>
                </a:lnTo>
                <a:lnTo>
                  <a:pt x="1812769" y="1436114"/>
                </a:lnTo>
                <a:lnTo>
                  <a:pt x="1816343" y="1416664"/>
                </a:lnTo>
                <a:lnTo>
                  <a:pt x="1818726" y="1397213"/>
                </a:lnTo>
                <a:lnTo>
                  <a:pt x="1820711" y="1377763"/>
                </a:lnTo>
                <a:lnTo>
                  <a:pt x="1823094" y="1357915"/>
                </a:lnTo>
                <a:lnTo>
                  <a:pt x="1824285" y="1338067"/>
                </a:lnTo>
                <a:lnTo>
                  <a:pt x="1824682" y="1318220"/>
                </a:lnTo>
                <a:lnTo>
                  <a:pt x="1825079" y="1297975"/>
                </a:lnTo>
                <a:lnTo>
                  <a:pt x="1824682" y="1277731"/>
                </a:lnTo>
                <a:lnTo>
                  <a:pt x="1824285" y="1257883"/>
                </a:lnTo>
                <a:lnTo>
                  <a:pt x="1823094" y="1237639"/>
                </a:lnTo>
                <a:lnTo>
                  <a:pt x="1820711" y="1218188"/>
                </a:lnTo>
                <a:lnTo>
                  <a:pt x="1818726" y="1198341"/>
                </a:lnTo>
                <a:lnTo>
                  <a:pt x="1816343" y="1178890"/>
                </a:lnTo>
                <a:lnTo>
                  <a:pt x="1812769" y="1159440"/>
                </a:lnTo>
                <a:lnTo>
                  <a:pt x="1809195" y="1140783"/>
                </a:lnTo>
                <a:lnTo>
                  <a:pt x="1804827" y="1121729"/>
                </a:lnTo>
                <a:lnTo>
                  <a:pt x="1800459" y="1102676"/>
                </a:lnTo>
                <a:lnTo>
                  <a:pt x="1795694" y="1084019"/>
                </a:lnTo>
                <a:lnTo>
                  <a:pt x="1789737" y="1065362"/>
                </a:lnTo>
                <a:lnTo>
                  <a:pt x="1783781" y="1047500"/>
                </a:lnTo>
                <a:lnTo>
                  <a:pt x="1777427" y="1029240"/>
                </a:lnTo>
                <a:lnTo>
                  <a:pt x="1770676" y="1011377"/>
                </a:lnTo>
                <a:lnTo>
                  <a:pt x="1763529" y="993911"/>
                </a:lnTo>
                <a:lnTo>
                  <a:pt x="1755983" y="976048"/>
                </a:lnTo>
                <a:lnTo>
                  <a:pt x="1748041" y="959377"/>
                </a:lnTo>
                <a:lnTo>
                  <a:pt x="1739305" y="941911"/>
                </a:lnTo>
                <a:lnTo>
                  <a:pt x="1730569" y="925636"/>
                </a:lnTo>
                <a:lnTo>
                  <a:pt x="1721436" y="908964"/>
                </a:lnTo>
                <a:lnTo>
                  <a:pt x="1711508" y="892689"/>
                </a:lnTo>
                <a:lnTo>
                  <a:pt x="1701581" y="876811"/>
                </a:lnTo>
                <a:lnTo>
                  <a:pt x="1691256" y="860933"/>
                </a:lnTo>
                <a:lnTo>
                  <a:pt x="1680534" y="845452"/>
                </a:lnTo>
                <a:lnTo>
                  <a:pt x="1669415" y="830368"/>
                </a:lnTo>
                <a:lnTo>
                  <a:pt x="1657899" y="815680"/>
                </a:lnTo>
                <a:lnTo>
                  <a:pt x="1646383" y="800596"/>
                </a:lnTo>
                <a:lnTo>
                  <a:pt x="1634073" y="786306"/>
                </a:lnTo>
                <a:lnTo>
                  <a:pt x="1621763" y="772413"/>
                </a:lnTo>
                <a:lnTo>
                  <a:pt x="1608659" y="758520"/>
                </a:lnTo>
                <a:lnTo>
                  <a:pt x="1595555" y="745023"/>
                </a:lnTo>
                <a:lnTo>
                  <a:pt x="1582053" y="731924"/>
                </a:lnTo>
                <a:lnTo>
                  <a:pt x="1568551" y="719221"/>
                </a:lnTo>
                <a:lnTo>
                  <a:pt x="1554256" y="706519"/>
                </a:lnTo>
                <a:lnTo>
                  <a:pt x="1539960" y="694610"/>
                </a:lnTo>
                <a:lnTo>
                  <a:pt x="1525665" y="682702"/>
                </a:lnTo>
                <a:lnTo>
                  <a:pt x="1510575" y="671190"/>
                </a:lnTo>
                <a:lnTo>
                  <a:pt x="1495088" y="660473"/>
                </a:lnTo>
                <a:lnTo>
                  <a:pt x="1479998" y="649755"/>
                </a:lnTo>
                <a:lnTo>
                  <a:pt x="1464114" y="639037"/>
                </a:lnTo>
                <a:lnTo>
                  <a:pt x="1447833" y="629114"/>
                </a:lnTo>
                <a:lnTo>
                  <a:pt x="1431949" y="619587"/>
                </a:lnTo>
                <a:lnTo>
                  <a:pt x="1415667" y="610457"/>
                </a:lnTo>
                <a:lnTo>
                  <a:pt x="1398592" y="601724"/>
                </a:lnTo>
                <a:lnTo>
                  <a:pt x="1381914" y="593388"/>
                </a:lnTo>
                <a:lnTo>
                  <a:pt x="1364441" y="585449"/>
                </a:lnTo>
                <a:lnTo>
                  <a:pt x="1347366" y="577113"/>
                </a:lnTo>
                <a:lnTo>
                  <a:pt x="1329496" y="569968"/>
                </a:lnTo>
                <a:lnTo>
                  <a:pt x="1311627" y="563220"/>
                </a:lnTo>
                <a:lnTo>
                  <a:pt x="1293757" y="556869"/>
                </a:lnTo>
                <a:lnTo>
                  <a:pt x="1275093" y="550914"/>
                </a:lnTo>
                <a:lnTo>
                  <a:pt x="1256827" y="545754"/>
                </a:lnTo>
                <a:lnTo>
                  <a:pt x="1237766" y="540594"/>
                </a:lnTo>
                <a:lnTo>
                  <a:pt x="1219499" y="535830"/>
                </a:lnTo>
                <a:lnTo>
                  <a:pt x="1200438" y="531861"/>
                </a:lnTo>
                <a:lnTo>
                  <a:pt x="1180980" y="527891"/>
                </a:lnTo>
                <a:lnTo>
                  <a:pt x="1161919" y="525113"/>
                </a:lnTo>
                <a:lnTo>
                  <a:pt x="1142064" y="521937"/>
                </a:lnTo>
                <a:lnTo>
                  <a:pt x="1122606" y="519952"/>
                </a:lnTo>
                <a:lnTo>
                  <a:pt x="1103148" y="518364"/>
                </a:lnTo>
                <a:lnTo>
                  <a:pt x="1083293" y="516777"/>
                </a:lnTo>
                <a:lnTo>
                  <a:pt x="1063041" y="515983"/>
                </a:lnTo>
                <a:lnTo>
                  <a:pt x="1043186" y="515586"/>
                </a:lnTo>
                <a:close/>
                <a:moveTo>
                  <a:pt x="803734" y="280988"/>
                </a:moveTo>
                <a:lnTo>
                  <a:pt x="862902" y="391340"/>
                </a:lnTo>
                <a:lnTo>
                  <a:pt x="884743" y="387371"/>
                </a:lnTo>
                <a:lnTo>
                  <a:pt x="906980" y="383798"/>
                </a:lnTo>
                <a:lnTo>
                  <a:pt x="929218" y="380622"/>
                </a:lnTo>
                <a:lnTo>
                  <a:pt x="951456" y="378241"/>
                </a:lnTo>
                <a:lnTo>
                  <a:pt x="974488" y="376256"/>
                </a:lnTo>
                <a:lnTo>
                  <a:pt x="997122" y="374668"/>
                </a:lnTo>
                <a:lnTo>
                  <a:pt x="1019757" y="373874"/>
                </a:lnTo>
                <a:lnTo>
                  <a:pt x="1043186" y="373477"/>
                </a:lnTo>
                <a:lnTo>
                  <a:pt x="1059865" y="373874"/>
                </a:lnTo>
                <a:lnTo>
                  <a:pt x="1076940" y="374271"/>
                </a:lnTo>
                <a:lnTo>
                  <a:pt x="1093618" y="375462"/>
                </a:lnTo>
                <a:lnTo>
                  <a:pt x="1110693" y="376256"/>
                </a:lnTo>
                <a:lnTo>
                  <a:pt x="1127372" y="377844"/>
                </a:lnTo>
                <a:lnTo>
                  <a:pt x="1144050" y="379432"/>
                </a:lnTo>
                <a:lnTo>
                  <a:pt x="1160331" y="381019"/>
                </a:lnTo>
                <a:lnTo>
                  <a:pt x="1176612" y="383798"/>
                </a:lnTo>
                <a:lnTo>
                  <a:pt x="1193291" y="386180"/>
                </a:lnTo>
                <a:lnTo>
                  <a:pt x="1209572" y="388958"/>
                </a:lnTo>
                <a:lnTo>
                  <a:pt x="1225853" y="392134"/>
                </a:lnTo>
                <a:lnTo>
                  <a:pt x="1241737" y="395310"/>
                </a:lnTo>
                <a:lnTo>
                  <a:pt x="1257621" y="399279"/>
                </a:lnTo>
                <a:lnTo>
                  <a:pt x="1273505" y="403249"/>
                </a:lnTo>
                <a:lnTo>
                  <a:pt x="1289389" y="407218"/>
                </a:lnTo>
                <a:lnTo>
                  <a:pt x="1304876" y="411982"/>
                </a:lnTo>
                <a:lnTo>
                  <a:pt x="1370398" y="304805"/>
                </a:lnTo>
                <a:lnTo>
                  <a:pt x="1611439" y="417142"/>
                </a:lnTo>
                <a:lnTo>
                  <a:pt x="1570140" y="539800"/>
                </a:lnTo>
                <a:lnTo>
                  <a:pt x="1592775" y="555678"/>
                </a:lnTo>
                <a:lnTo>
                  <a:pt x="1614615" y="572747"/>
                </a:lnTo>
                <a:lnTo>
                  <a:pt x="1636059" y="589815"/>
                </a:lnTo>
                <a:lnTo>
                  <a:pt x="1656708" y="608075"/>
                </a:lnTo>
                <a:lnTo>
                  <a:pt x="1676960" y="626732"/>
                </a:lnTo>
                <a:lnTo>
                  <a:pt x="1696815" y="645389"/>
                </a:lnTo>
                <a:lnTo>
                  <a:pt x="1715876" y="665236"/>
                </a:lnTo>
                <a:lnTo>
                  <a:pt x="1734540" y="685481"/>
                </a:lnTo>
                <a:lnTo>
                  <a:pt x="1752410" y="706519"/>
                </a:lnTo>
                <a:lnTo>
                  <a:pt x="1769882" y="728351"/>
                </a:lnTo>
                <a:lnTo>
                  <a:pt x="1786560" y="750184"/>
                </a:lnTo>
                <a:lnTo>
                  <a:pt x="1802841" y="772413"/>
                </a:lnTo>
                <a:lnTo>
                  <a:pt x="1818329" y="795436"/>
                </a:lnTo>
                <a:lnTo>
                  <a:pt x="1832624" y="818856"/>
                </a:lnTo>
                <a:lnTo>
                  <a:pt x="1846920" y="842673"/>
                </a:lnTo>
                <a:lnTo>
                  <a:pt x="1860024" y="866887"/>
                </a:lnTo>
                <a:lnTo>
                  <a:pt x="1994642" y="834337"/>
                </a:lnTo>
                <a:lnTo>
                  <a:pt x="2085975" y="1084019"/>
                </a:lnTo>
                <a:lnTo>
                  <a:pt x="1954931" y="1149516"/>
                </a:lnTo>
                <a:lnTo>
                  <a:pt x="1958108" y="1167776"/>
                </a:lnTo>
                <a:lnTo>
                  <a:pt x="1960491" y="1185638"/>
                </a:lnTo>
                <a:lnTo>
                  <a:pt x="1962476" y="1204295"/>
                </a:lnTo>
                <a:lnTo>
                  <a:pt x="1964462" y="1222952"/>
                </a:lnTo>
                <a:lnTo>
                  <a:pt x="1965653" y="1241212"/>
                </a:lnTo>
                <a:lnTo>
                  <a:pt x="1966447" y="1259868"/>
                </a:lnTo>
                <a:lnTo>
                  <a:pt x="1967242" y="1278922"/>
                </a:lnTo>
                <a:lnTo>
                  <a:pt x="1967242" y="1297975"/>
                </a:lnTo>
                <a:lnTo>
                  <a:pt x="1967242" y="1315441"/>
                </a:lnTo>
                <a:lnTo>
                  <a:pt x="1966845" y="1332907"/>
                </a:lnTo>
                <a:lnTo>
                  <a:pt x="1966050" y="1349976"/>
                </a:lnTo>
                <a:lnTo>
                  <a:pt x="1964859" y="1367839"/>
                </a:lnTo>
                <a:lnTo>
                  <a:pt x="1962873" y="1385305"/>
                </a:lnTo>
                <a:lnTo>
                  <a:pt x="1961285" y="1401977"/>
                </a:lnTo>
                <a:lnTo>
                  <a:pt x="1959300" y="1419442"/>
                </a:lnTo>
                <a:lnTo>
                  <a:pt x="1957314" y="1436114"/>
                </a:lnTo>
                <a:lnTo>
                  <a:pt x="1954137" y="1453183"/>
                </a:lnTo>
                <a:lnTo>
                  <a:pt x="1951357" y="1469855"/>
                </a:lnTo>
                <a:lnTo>
                  <a:pt x="1947784" y="1486527"/>
                </a:lnTo>
                <a:lnTo>
                  <a:pt x="1944210" y="1503199"/>
                </a:lnTo>
                <a:lnTo>
                  <a:pt x="1940239" y="1519871"/>
                </a:lnTo>
                <a:lnTo>
                  <a:pt x="1935871" y="1535749"/>
                </a:lnTo>
                <a:lnTo>
                  <a:pt x="1931899" y="1552024"/>
                </a:lnTo>
                <a:lnTo>
                  <a:pt x="1926737" y="1568299"/>
                </a:lnTo>
                <a:lnTo>
                  <a:pt x="2061355" y="1650468"/>
                </a:lnTo>
                <a:lnTo>
                  <a:pt x="1949372" y="1891020"/>
                </a:lnTo>
                <a:lnTo>
                  <a:pt x="1791723" y="1838623"/>
                </a:lnTo>
                <a:lnTo>
                  <a:pt x="1776633" y="1859264"/>
                </a:lnTo>
                <a:lnTo>
                  <a:pt x="1761146" y="1879112"/>
                </a:lnTo>
                <a:lnTo>
                  <a:pt x="1744468" y="1898165"/>
                </a:lnTo>
                <a:lnTo>
                  <a:pt x="1728186" y="1917219"/>
                </a:lnTo>
                <a:lnTo>
                  <a:pt x="1710714" y="1935876"/>
                </a:lnTo>
                <a:lnTo>
                  <a:pt x="1693241" y="1954135"/>
                </a:lnTo>
                <a:lnTo>
                  <a:pt x="1674975" y="1971204"/>
                </a:lnTo>
                <a:lnTo>
                  <a:pt x="1655914" y="1988670"/>
                </a:lnTo>
                <a:lnTo>
                  <a:pt x="1636853" y="2004945"/>
                </a:lnTo>
                <a:lnTo>
                  <a:pt x="1616998" y="2021220"/>
                </a:lnTo>
                <a:lnTo>
                  <a:pt x="1597143" y="2036701"/>
                </a:lnTo>
                <a:lnTo>
                  <a:pt x="1576494" y="2051388"/>
                </a:lnTo>
                <a:lnTo>
                  <a:pt x="1555844" y="2066075"/>
                </a:lnTo>
                <a:lnTo>
                  <a:pt x="1534401" y="2079572"/>
                </a:lnTo>
                <a:lnTo>
                  <a:pt x="1512957" y="2093068"/>
                </a:lnTo>
                <a:lnTo>
                  <a:pt x="1491117" y="2105770"/>
                </a:lnTo>
                <a:lnTo>
                  <a:pt x="1531621" y="2274474"/>
                </a:lnTo>
                <a:lnTo>
                  <a:pt x="1281844" y="2365376"/>
                </a:lnTo>
                <a:lnTo>
                  <a:pt x="1202821" y="2207787"/>
                </a:lnTo>
                <a:lnTo>
                  <a:pt x="1183363" y="2210962"/>
                </a:lnTo>
                <a:lnTo>
                  <a:pt x="1163508" y="2213741"/>
                </a:lnTo>
                <a:lnTo>
                  <a:pt x="1144050" y="2216123"/>
                </a:lnTo>
                <a:lnTo>
                  <a:pt x="1124195" y="2218504"/>
                </a:lnTo>
                <a:lnTo>
                  <a:pt x="1103943" y="2219695"/>
                </a:lnTo>
                <a:lnTo>
                  <a:pt x="1083690" y="2220886"/>
                </a:lnTo>
                <a:lnTo>
                  <a:pt x="1063438" y="2221680"/>
                </a:lnTo>
                <a:lnTo>
                  <a:pt x="1043186" y="2221680"/>
                </a:lnTo>
                <a:lnTo>
                  <a:pt x="1013007" y="2221283"/>
                </a:lnTo>
                <a:lnTo>
                  <a:pt x="983224" y="2220092"/>
                </a:lnTo>
                <a:lnTo>
                  <a:pt x="954235" y="2217711"/>
                </a:lnTo>
                <a:lnTo>
                  <a:pt x="924850" y="2214535"/>
                </a:lnTo>
                <a:lnTo>
                  <a:pt x="895862" y="2210565"/>
                </a:lnTo>
                <a:lnTo>
                  <a:pt x="867270" y="2205405"/>
                </a:lnTo>
                <a:lnTo>
                  <a:pt x="839076" y="2199451"/>
                </a:lnTo>
                <a:lnTo>
                  <a:pt x="810882" y="2192703"/>
                </a:lnTo>
                <a:lnTo>
                  <a:pt x="715180" y="2341162"/>
                </a:lnTo>
                <a:lnTo>
                  <a:pt x="474536" y="2229222"/>
                </a:lnTo>
                <a:lnTo>
                  <a:pt x="524968" y="2062900"/>
                </a:lnTo>
                <a:lnTo>
                  <a:pt x="504716" y="2049006"/>
                </a:lnTo>
                <a:lnTo>
                  <a:pt x="484464" y="2033525"/>
                </a:lnTo>
                <a:lnTo>
                  <a:pt x="465006" y="2018441"/>
                </a:lnTo>
                <a:lnTo>
                  <a:pt x="445945" y="2002960"/>
                </a:lnTo>
                <a:lnTo>
                  <a:pt x="427281" y="1986288"/>
                </a:lnTo>
                <a:lnTo>
                  <a:pt x="408617" y="1969616"/>
                </a:lnTo>
                <a:lnTo>
                  <a:pt x="390748" y="1952151"/>
                </a:lnTo>
                <a:lnTo>
                  <a:pt x="373672" y="1934685"/>
                </a:lnTo>
                <a:lnTo>
                  <a:pt x="356597" y="1916028"/>
                </a:lnTo>
                <a:lnTo>
                  <a:pt x="340316" y="1897371"/>
                </a:lnTo>
                <a:lnTo>
                  <a:pt x="324432" y="1878715"/>
                </a:lnTo>
                <a:lnTo>
                  <a:pt x="308548" y="1858867"/>
                </a:lnTo>
                <a:lnTo>
                  <a:pt x="293855" y="1839020"/>
                </a:lnTo>
                <a:lnTo>
                  <a:pt x="279559" y="1818775"/>
                </a:lnTo>
                <a:lnTo>
                  <a:pt x="265661" y="1797737"/>
                </a:lnTo>
                <a:lnTo>
                  <a:pt x="252556" y="1776301"/>
                </a:lnTo>
                <a:lnTo>
                  <a:pt x="91333" y="1811630"/>
                </a:lnTo>
                <a:lnTo>
                  <a:pt x="0" y="1562345"/>
                </a:lnTo>
                <a:lnTo>
                  <a:pt x="138191" y="1488512"/>
                </a:lnTo>
                <a:lnTo>
                  <a:pt x="133426" y="1465092"/>
                </a:lnTo>
                <a:lnTo>
                  <a:pt x="129852" y="1441672"/>
                </a:lnTo>
                <a:lnTo>
                  <a:pt x="126278" y="1418251"/>
                </a:lnTo>
                <a:lnTo>
                  <a:pt x="123498" y="1394434"/>
                </a:lnTo>
                <a:lnTo>
                  <a:pt x="121513" y="1370220"/>
                </a:lnTo>
                <a:lnTo>
                  <a:pt x="119527" y="1346403"/>
                </a:lnTo>
                <a:lnTo>
                  <a:pt x="118733" y="1322189"/>
                </a:lnTo>
                <a:lnTo>
                  <a:pt x="118336" y="1297975"/>
                </a:lnTo>
                <a:lnTo>
                  <a:pt x="118733" y="1269395"/>
                </a:lnTo>
                <a:lnTo>
                  <a:pt x="119924" y="1240418"/>
                </a:lnTo>
                <a:lnTo>
                  <a:pt x="122704" y="1211837"/>
                </a:lnTo>
                <a:lnTo>
                  <a:pt x="125484" y="1184051"/>
                </a:lnTo>
                <a:lnTo>
                  <a:pt x="129455" y="1155867"/>
                </a:lnTo>
                <a:lnTo>
                  <a:pt x="134220" y="1128478"/>
                </a:lnTo>
                <a:lnTo>
                  <a:pt x="139780" y="1101088"/>
                </a:lnTo>
                <a:lnTo>
                  <a:pt x="146133" y="1074095"/>
                </a:lnTo>
                <a:lnTo>
                  <a:pt x="24223" y="995896"/>
                </a:lnTo>
                <a:lnTo>
                  <a:pt x="136603" y="755344"/>
                </a:lnTo>
                <a:lnTo>
                  <a:pt x="268043" y="794642"/>
                </a:lnTo>
                <a:lnTo>
                  <a:pt x="283530" y="772016"/>
                </a:lnTo>
                <a:lnTo>
                  <a:pt x="299017" y="750184"/>
                </a:lnTo>
                <a:lnTo>
                  <a:pt x="315696" y="728351"/>
                </a:lnTo>
                <a:lnTo>
                  <a:pt x="332771" y="707313"/>
                </a:lnTo>
                <a:lnTo>
                  <a:pt x="350243" y="686274"/>
                </a:lnTo>
                <a:lnTo>
                  <a:pt x="368907" y="666824"/>
                </a:lnTo>
                <a:lnTo>
                  <a:pt x="387571" y="646976"/>
                </a:lnTo>
                <a:lnTo>
                  <a:pt x="407426" y="627923"/>
                </a:lnTo>
                <a:lnTo>
                  <a:pt x="427281" y="609266"/>
                </a:lnTo>
                <a:lnTo>
                  <a:pt x="447930" y="591403"/>
                </a:lnTo>
                <a:lnTo>
                  <a:pt x="468977" y="574334"/>
                </a:lnTo>
                <a:lnTo>
                  <a:pt x="490420" y="557662"/>
                </a:lnTo>
                <a:lnTo>
                  <a:pt x="512261" y="541784"/>
                </a:lnTo>
                <a:lnTo>
                  <a:pt x="535293" y="526303"/>
                </a:lnTo>
                <a:lnTo>
                  <a:pt x="557928" y="511616"/>
                </a:lnTo>
                <a:lnTo>
                  <a:pt x="581754" y="497723"/>
                </a:lnTo>
                <a:lnTo>
                  <a:pt x="554354" y="371890"/>
                </a:lnTo>
                <a:lnTo>
                  <a:pt x="803734" y="280988"/>
                </a:lnTo>
                <a:close/>
                <a:moveTo>
                  <a:pt x="2013752" y="186531"/>
                </a:moveTo>
                <a:lnTo>
                  <a:pt x="2001871" y="186928"/>
                </a:lnTo>
                <a:lnTo>
                  <a:pt x="1989594" y="188119"/>
                </a:lnTo>
                <a:lnTo>
                  <a:pt x="1978109" y="190103"/>
                </a:lnTo>
                <a:lnTo>
                  <a:pt x="1966624" y="192881"/>
                </a:lnTo>
                <a:lnTo>
                  <a:pt x="1955139" y="196453"/>
                </a:lnTo>
                <a:lnTo>
                  <a:pt x="1944050" y="200819"/>
                </a:lnTo>
                <a:lnTo>
                  <a:pt x="1932962" y="205978"/>
                </a:lnTo>
                <a:lnTo>
                  <a:pt x="1922269" y="211534"/>
                </a:lnTo>
                <a:lnTo>
                  <a:pt x="1914348" y="216297"/>
                </a:lnTo>
                <a:lnTo>
                  <a:pt x="1906823" y="221853"/>
                </a:lnTo>
                <a:lnTo>
                  <a:pt x="1899695" y="227409"/>
                </a:lnTo>
                <a:lnTo>
                  <a:pt x="1892962" y="233363"/>
                </a:lnTo>
                <a:lnTo>
                  <a:pt x="1886230" y="239713"/>
                </a:lnTo>
                <a:lnTo>
                  <a:pt x="1880289" y="246063"/>
                </a:lnTo>
                <a:lnTo>
                  <a:pt x="1874349" y="252809"/>
                </a:lnTo>
                <a:lnTo>
                  <a:pt x="1869200" y="259953"/>
                </a:lnTo>
                <a:lnTo>
                  <a:pt x="1864052" y="267097"/>
                </a:lnTo>
                <a:lnTo>
                  <a:pt x="1859300" y="274241"/>
                </a:lnTo>
                <a:lnTo>
                  <a:pt x="1855339" y="281781"/>
                </a:lnTo>
                <a:lnTo>
                  <a:pt x="1850983" y="289719"/>
                </a:lnTo>
                <a:lnTo>
                  <a:pt x="1847419" y="297656"/>
                </a:lnTo>
                <a:lnTo>
                  <a:pt x="1844646" y="305594"/>
                </a:lnTo>
                <a:lnTo>
                  <a:pt x="1841874" y="313928"/>
                </a:lnTo>
                <a:lnTo>
                  <a:pt x="1839102" y="322263"/>
                </a:lnTo>
                <a:lnTo>
                  <a:pt x="1837518" y="330597"/>
                </a:lnTo>
                <a:lnTo>
                  <a:pt x="1835934" y="339328"/>
                </a:lnTo>
                <a:lnTo>
                  <a:pt x="1834350" y="348059"/>
                </a:lnTo>
                <a:lnTo>
                  <a:pt x="1833557" y="356791"/>
                </a:lnTo>
                <a:lnTo>
                  <a:pt x="1833557" y="365125"/>
                </a:lnTo>
                <a:lnTo>
                  <a:pt x="1833557" y="373856"/>
                </a:lnTo>
                <a:lnTo>
                  <a:pt x="1833953" y="382984"/>
                </a:lnTo>
                <a:lnTo>
                  <a:pt x="1835142" y="391716"/>
                </a:lnTo>
                <a:lnTo>
                  <a:pt x="1836726" y="400050"/>
                </a:lnTo>
                <a:lnTo>
                  <a:pt x="1838310" y="409178"/>
                </a:lnTo>
                <a:lnTo>
                  <a:pt x="1840290" y="417513"/>
                </a:lnTo>
                <a:lnTo>
                  <a:pt x="1843458" y="426244"/>
                </a:lnTo>
                <a:lnTo>
                  <a:pt x="1846230" y="434578"/>
                </a:lnTo>
                <a:lnTo>
                  <a:pt x="1850191" y="443310"/>
                </a:lnTo>
                <a:lnTo>
                  <a:pt x="1853755" y="451247"/>
                </a:lnTo>
                <a:lnTo>
                  <a:pt x="1858507" y="459581"/>
                </a:lnTo>
                <a:lnTo>
                  <a:pt x="1864844" y="469503"/>
                </a:lnTo>
                <a:lnTo>
                  <a:pt x="1871973" y="479028"/>
                </a:lnTo>
                <a:lnTo>
                  <a:pt x="1879497" y="488156"/>
                </a:lnTo>
                <a:lnTo>
                  <a:pt x="1887418" y="496888"/>
                </a:lnTo>
                <a:lnTo>
                  <a:pt x="1896527" y="504428"/>
                </a:lnTo>
                <a:lnTo>
                  <a:pt x="1905239" y="511969"/>
                </a:lnTo>
                <a:lnTo>
                  <a:pt x="1914744" y="518716"/>
                </a:lnTo>
                <a:lnTo>
                  <a:pt x="1924645" y="524669"/>
                </a:lnTo>
                <a:lnTo>
                  <a:pt x="1934942" y="529828"/>
                </a:lnTo>
                <a:lnTo>
                  <a:pt x="1945635" y="534988"/>
                </a:lnTo>
                <a:lnTo>
                  <a:pt x="1956723" y="538956"/>
                </a:lnTo>
                <a:lnTo>
                  <a:pt x="1967812" y="542131"/>
                </a:lnTo>
                <a:lnTo>
                  <a:pt x="1979297" y="545306"/>
                </a:lnTo>
                <a:lnTo>
                  <a:pt x="1990782" y="546894"/>
                </a:lnTo>
                <a:lnTo>
                  <a:pt x="2002267" y="548085"/>
                </a:lnTo>
                <a:lnTo>
                  <a:pt x="2014544" y="548481"/>
                </a:lnTo>
                <a:lnTo>
                  <a:pt x="2026425" y="548085"/>
                </a:lnTo>
                <a:lnTo>
                  <a:pt x="2038306" y="546894"/>
                </a:lnTo>
                <a:lnTo>
                  <a:pt x="2049791" y="544910"/>
                </a:lnTo>
                <a:lnTo>
                  <a:pt x="2061672" y="542131"/>
                </a:lnTo>
                <a:lnTo>
                  <a:pt x="2073157" y="538560"/>
                </a:lnTo>
                <a:lnTo>
                  <a:pt x="2084246" y="534194"/>
                </a:lnTo>
                <a:lnTo>
                  <a:pt x="2095335" y="529035"/>
                </a:lnTo>
                <a:lnTo>
                  <a:pt x="2106028" y="523081"/>
                </a:lnTo>
                <a:lnTo>
                  <a:pt x="2113552" y="518716"/>
                </a:lnTo>
                <a:lnTo>
                  <a:pt x="2121077" y="513556"/>
                </a:lnTo>
                <a:lnTo>
                  <a:pt x="2128206" y="508000"/>
                </a:lnTo>
                <a:lnTo>
                  <a:pt x="2134938" y="502047"/>
                </a:lnTo>
                <a:lnTo>
                  <a:pt x="2141275" y="496491"/>
                </a:lnTo>
                <a:lnTo>
                  <a:pt x="2147215" y="490141"/>
                </a:lnTo>
                <a:lnTo>
                  <a:pt x="2153156" y="483394"/>
                </a:lnTo>
                <a:lnTo>
                  <a:pt x="2158304" y="476647"/>
                </a:lnTo>
                <a:lnTo>
                  <a:pt x="2163452" y="469503"/>
                </a:lnTo>
                <a:lnTo>
                  <a:pt x="2168601" y="461566"/>
                </a:lnTo>
                <a:lnTo>
                  <a:pt x="2172957" y="454025"/>
                </a:lnTo>
                <a:lnTo>
                  <a:pt x="2176917" y="446485"/>
                </a:lnTo>
                <a:lnTo>
                  <a:pt x="2180482" y="438150"/>
                </a:lnTo>
                <a:lnTo>
                  <a:pt x="2183650" y="430213"/>
                </a:lnTo>
                <a:lnTo>
                  <a:pt x="2186818" y="421481"/>
                </a:lnTo>
                <a:lnTo>
                  <a:pt x="2189195" y="412750"/>
                </a:lnTo>
                <a:lnTo>
                  <a:pt x="2191175" y="404019"/>
                </a:lnTo>
                <a:lnTo>
                  <a:pt x="2192363" y="395288"/>
                </a:lnTo>
                <a:lnTo>
                  <a:pt x="2193947" y="386159"/>
                </a:lnTo>
                <a:lnTo>
                  <a:pt x="2194739" y="377428"/>
                </a:lnTo>
                <a:lnTo>
                  <a:pt x="2194739" y="368697"/>
                </a:lnTo>
                <a:lnTo>
                  <a:pt x="2194739" y="359569"/>
                </a:lnTo>
                <a:lnTo>
                  <a:pt x="2194343" y="351234"/>
                </a:lnTo>
                <a:lnTo>
                  <a:pt x="2192759" y="342503"/>
                </a:lnTo>
                <a:lnTo>
                  <a:pt x="2191571" y="333375"/>
                </a:lnTo>
                <a:lnTo>
                  <a:pt x="2189591" y="325041"/>
                </a:lnTo>
                <a:lnTo>
                  <a:pt x="2187610" y="316706"/>
                </a:lnTo>
                <a:lnTo>
                  <a:pt x="2184838" y="308372"/>
                </a:lnTo>
                <a:lnTo>
                  <a:pt x="2181670" y="299641"/>
                </a:lnTo>
                <a:lnTo>
                  <a:pt x="2178106" y="291703"/>
                </a:lnTo>
                <a:lnTo>
                  <a:pt x="2174145" y="283766"/>
                </a:lnTo>
                <a:lnTo>
                  <a:pt x="2169789" y="275828"/>
                </a:lnTo>
                <a:lnTo>
                  <a:pt x="2163452" y="265509"/>
                </a:lnTo>
                <a:lnTo>
                  <a:pt x="2156324" y="255984"/>
                </a:lnTo>
                <a:lnTo>
                  <a:pt x="2148799" y="247253"/>
                </a:lnTo>
                <a:lnTo>
                  <a:pt x="2140879" y="238522"/>
                </a:lnTo>
                <a:lnTo>
                  <a:pt x="2131770" y="230584"/>
                </a:lnTo>
                <a:lnTo>
                  <a:pt x="2123057" y="223441"/>
                </a:lnTo>
                <a:lnTo>
                  <a:pt x="2113552" y="216694"/>
                </a:lnTo>
                <a:lnTo>
                  <a:pt x="2103255" y="210344"/>
                </a:lnTo>
                <a:lnTo>
                  <a:pt x="2093355" y="204788"/>
                </a:lnTo>
                <a:lnTo>
                  <a:pt x="2082662" y="200422"/>
                </a:lnTo>
                <a:lnTo>
                  <a:pt x="2071969" y="196056"/>
                </a:lnTo>
                <a:lnTo>
                  <a:pt x="2060484" y="192881"/>
                </a:lnTo>
                <a:lnTo>
                  <a:pt x="2048999" y="190103"/>
                </a:lnTo>
                <a:lnTo>
                  <a:pt x="2037118" y="188119"/>
                </a:lnTo>
                <a:lnTo>
                  <a:pt x="2025633" y="186928"/>
                </a:lnTo>
                <a:lnTo>
                  <a:pt x="2013752" y="186531"/>
                </a:lnTo>
                <a:close/>
                <a:moveTo>
                  <a:pt x="2066028" y="0"/>
                </a:moveTo>
                <a:lnTo>
                  <a:pt x="2156324" y="23812"/>
                </a:lnTo>
                <a:lnTo>
                  <a:pt x="2146027" y="100013"/>
                </a:lnTo>
                <a:lnTo>
                  <a:pt x="2140916" y="118533"/>
                </a:lnTo>
                <a:lnTo>
                  <a:pt x="2134542" y="115094"/>
                </a:lnTo>
                <a:lnTo>
                  <a:pt x="2132671" y="114357"/>
                </a:lnTo>
                <a:lnTo>
                  <a:pt x="2132562" y="114300"/>
                </a:lnTo>
                <a:lnTo>
                  <a:pt x="2123453" y="110728"/>
                </a:lnTo>
                <a:lnTo>
                  <a:pt x="2132671" y="114357"/>
                </a:lnTo>
                <a:lnTo>
                  <a:pt x="2140879" y="118666"/>
                </a:lnTo>
                <a:lnTo>
                  <a:pt x="2140916" y="118533"/>
                </a:lnTo>
                <a:lnTo>
                  <a:pt x="2144839" y="120650"/>
                </a:lnTo>
                <a:lnTo>
                  <a:pt x="2153552" y="125413"/>
                </a:lnTo>
                <a:lnTo>
                  <a:pt x="2167413" y="133747"/>
                </a:lnTo>
                <a:lnTo>
                  <a:pt x="2174145" y="138113"/>
                </a:lnTo>
                <a:lnTo>
                  <a:pt x="2180878" y="142875"/>
                </a:lnTo>
                <a:lnTo>
                  <a:pt x="2181274" y="143272"/>
                </a:lnTo>
                <a:lnTo>
                  <a:pt x="2187610" y="148034"/>
                </a:lnTo>
                <a:lnTo>
                  <a:pt x="2193947" y="153194"/>
                </a:lnTo>
                <a:lnTo>
                  <a:pt x="2205432" y="163909"/>
                </a:lnTo>
                <a:lnTo>
                  <a:pt x="2212560" y="170656"/>
                </a:lnTo>
                <a:lnTo>
                  <a:pt x="2221273" y="180181"/>
                </a:lnTo>
                <a:lnTo>
                  <a:pt x="2226433" y="186128"/>
                </a:lnTo>
                <a:lnTo>
                  <a:pt x="2226422" y="186134"/>
                </a:lnTo>
                <a:lnTo>
                  <a:pt x="2229194" y="189309"/>
                </a:lnTo>
                <a:lnTo>
                  <a:pt x="2226433" y="186128"/>
                </a:lnTo>
                <a:lnTo>
                  <a:pt x="2244639" y="175419"/>
                </a:lnTo>
                <a:lnTo>
                  <a:pt x="2315925" y="143669"/>
                </a:lnTo>
                <a:lnTo>
                  <a:pt x="2363053" y="224234"/>
                </a:lnTo>
                <a:lnTo>
                  <a:pt x="2302064" y="270669"/>
                </a:lnTo>
                <a:lnTo>
                  <a:pt x="2280282" y="283369"/>
                </a:lnTo>
                <a:lnTo>
                  <a:pt x="2284242" y="296466"/>
                </a:lnTo>
                <a:lnTo>
                  <a:pt x="2287015" y="309166"/>
                </a:lnTo>
                <a:lnTo>
                  <a:pt x="2289787" y="322263"/>
                </a:lnTo>
                <a:lnTo>
                  <a:pt x="2291371" y="335359"/>
                </a:lnTo>
                <a:lnTo>
                  <a:pt x="2292559" y="348456"/>
                </a:lnTo>
                <a:lnTo>
                  <a:pt x="2293351" y="361553"/>
                </a:lnTo>
                <a:lnTo>
                  <a:pt x="2293351" y="374650"/>
                </a:lnTo>
                <a:lnTo>
                  <a:pt x="2292559" y="387350"/>
                </a:lnTo>
                <a:lnTo>
                  <a:pt x="2318301" y="394097"/>
                </a:lnTo>
                <a:lnTo>
                  <a:pt x="2390775" y="422275"/>
                </a:lnTo>
                <a:lnTo>
                  <a:pt x="2367409" y="512763"/>
                </a:lnTo>
                <a:lnTo>
                  <a:pt x="2291371" y="502047"/>
                </a:lnTo>
                <a:lnTo>
                  <a:pt x="2262857" y="494506"/>
                </a:lnTo>
                <a:lnTo>
                  <a:pt x="2256916" y="506016"/>
                </a:lnTo>
                <a:lnTo>
                  <a:pt x="2250183" y="517128"/>
                </a:lnTo>
                <a:lnTo>
                  <a:pt x="2243451" y="527447"/>
                </a:lnTo>
                <a:lnTo>
                  <a:pt x="2235926" y="537766"/>
                </a:lnTo>
                <a:lnTo>
                  <a:pt x="2228006" y="547688"/>
                </a:lnTo>
                <a:lnTo>
                  <a:pt x="2219293" y="557610"/>
                </a:lnTo>
                <a:lnTo>
                  <a:pt x="2210580" y="566738"/>
                </a:lnTo>
                <a:lnTo>
                  <a:pt x="2201075" y="575469"/>
                </a:lnTo>
                <a:lnTo>
                  <a:pt x="2216125" y="601266"/>
                </a:lnTo>
                <a:lnTo>
                  <a:pt x="2247807" y="671910"/>
                </a:lnTo>
                <a:lnTo>
                  <a:pt x="2167413" y="719932"/>
                </a:lnTo>
                <a:lnTo>
                  <a:pt x="2121077" y="658416"/>
                </a:lnTo>
                <a:lnTo>
                  <a:pt x="2105632" y="632222"/>
                </a:lnTo>
                <a:lnTo>
                  <a:pt x="2110780" y="629841"/>
                </a:lnTo>
                <a:lnTo>
                  <a:pt x="2115929" y="627857"/>
                </a:lnTo>
                <a:lnTo>
                  <a:pt x="2104048" y="632222"/>
                </a:lnTo>
                <a:lnTo>
                  <a:pt x="2092563" y="635794"/>
                </a:lnTo>
                <a:lnTo>
                  <a:pt x="2083058" y="638969"/>
                </a:lnTo>
                <a:lnTo>
                  <a:pt x="2067217" y="642541"/>
                </a:lnTo>
                <a:lnTo>
                  <a:pt x="2059296" y="643732"/>
                </a:lnTo>
                <a:lnTo>
                  <a:pt x="2050583" y="644922"/>
                </a:lnTo>
                <a:lnTo>
                  <a:pt x="2048999" y="644922"/>
                </a:lnTo>
                <a:lnTo>
                  <a:pt x="2033554" y="646907"/>
                </a:lnTo>
                <a:lnTo>
                  <a:pt x="2018505" y="647303"/>
                </a:lnTo>
                <a:lnTo>
                  <a:pt x="2014544" y="647700"/>
                </a:lnTo>
                <a:lnTo>
                  <a:pt x="2008208" y="647303"/>
                </a:lnTo>
                <a:lnTo>
                  <a:pt x="2002617" y="647117"/>
                </a:lnTo>
                <a:lnTo>
                  <a:pt x="1994743" y="646510"/>
                </a:lnTo>
                <a:lnTo>
                  <a:pt x="1984842" y="645716"/>
                </a:lnTo>
                <a:lnTo>
                  <a:pt x="1996327" y="646907"/>
                </a:lnTo>
                <a:lnTo>
                  <a:pt x="2002617" y="647117"/>
                </a:lnTo>
                <a:lnTo>
                  <a:pt x="2005039" y="647303"/>
                </a:lnTo>
                <a:lnTo>
                  <a:pt x="1994347" y="687785"/>
                </a:lnTo>
                <a:lnTo>
                  <a:pt x="1970189" y="747713"/>
                </a:lnTo>
                <a:lnTo>
                  <a:pt x="1879497" y="724297"/>
                </a:lnTo>
                <a:lnTo>
                  <a:pt x="1886230" y="662385"/>
                </a:lnTo>
                <a:lnTo>
                  <a:pt x="1896923" y="621507"/>
                </a:lnTo>
                <a:lnTo>
                  <a:pt x="1904447" y="625078"/>
                </a:lnTo>
                <a:lnTo>
                  <a:pt x="1893754" y="619919"/>
                </a:lnTo>
                <a:lnTo>
                  <a:pt x="1883061" y="614363"/>
                </a:lnTo>
                <a:lnTo>
                  <a:pt x="1874745" y="609997"/>
                </a:lnTo>
                <a:lnTo>
                  <a:pt x="1860884" y="601663"/>
                </a:lnTo>
                <a:lnTo>
                  <a:pt x="1854151" y="596900"/>
                </a:lnTo>
                <a:lnTo>
                  <a:pt x="1847419" y="592535"/>
                </a:lnTo>
                <a:lnTo>
                  <a:pt x="1846627" y="592138"/>
                </a:lnTo>
                <a:lnTo>
                  <a:pt x="1840290" y="586978"/>
                </a:lnTo>
                <a:lnTo>
                  <a:pt x="1834350" y="581819"/>
                </a:lnTo>
                <a:lnTo>
                  <a:pt x="1822469" y="571103"/>
                </a:lnTo>
                <a:lnTo>
                  <a:pt x="1815736" y="564356"/>
                </a:lnTo>
                <a:lnTo>
                  <a:pt x="1809516" y="557841"/>
                </a:lnTo>
                <a:lnTo>
                  <a:pt x="1805439" y="553244"/>
                </a:lnTo>
                <a:lnTo>
                  <a:pt x="1799103" y="545703"/>
                </a:lnTo>
                <a:lnTo>
                  <a:pt x="1807023" y="555228"/>
                </a:lnTo>
                <a:lnTo>
                  <a:pt x="1809516" y="557841"/>
                </a:lnTo>
                <a:lnTo>
                  <a:pt x="1811776" y="560388"/>
                </a:lnTo>
                <a:lnTo>
                  <a:pt x="1779697" y="579438"/>
                </a:lnTo>
                <a:lnTo>
                  <a:pt x="1720292" y="604044"/>
                </a:lnTo>
                <a:lnTo>
                  <a:pt x="1673164" y="523875"/>
                </a:lnTo>
                <a:lnTo>
                  <a:pt x="1721480" y="484585"/>
                </a:lnTo>
                <a:lnTo>
                  <a:pt x="1752767" y="465931"/>
                </a:lnTo>
                <a:lnTo>
                  <a:pt x="1748410" y="452835"/>
                </a:lnTo>
                <a:lnTo>
                  <a:pt x="1744450" y="439341"/>
                </a:lnTo>
                <a:lnTo>
                  <a:pt x="1741282" y="425847"/>
                </a:lnTo>
                <a:lnTo>
                  <a:pt x="1738510" y="412353"/>
                </a:lnTo>
                <a:lnTo>
                  <a:pt x="1736530" y="398860"/>
                </a:lnTo>
                <a:lnTo>
                  <a:pt x="1735737" y="385366"/>
                </a:lnTo>
                <a:lnTo>
                  <a:pt x="1734945" y="371475"/>
                </a:lnTo>
                <a:lnTo>
                  <a:pt x="1735341" y="357981"/>
                </a:lnTo>
                <a:lnTo>
                  <a:pt x="1704451" y="350441"/>
                </a:lnTo>
                <a:lnTo>
                  <a:pt x="1644650" y="325438"/>
                </a:lnTo>
                <a:lnTo>
                  <a:pt x="1668412" y="235347"/>
                </a:lnTo>
                <a:lnTo>
                  <a:pt x="1730193" y="242094"/>
                </a:lnTo>
                <a:lnTo>
                  <a:pt x="1760687" y="250031"/>
                </a:lnTo>
                <a:lnTo>
                  <a:pt x="1766628" y="237331"/>
                </a:lnTo>
                <a:lnTo>
                  <a:pt x="1773361" y="225028"/>
                </a:lnTo>
                <a:lnTo>
                  <a:pt x="1781281" y="213519"/>
                </a:lnTo>
                <a:lnTo>
                  <a:pt x="1789202" y="201613"/>
                </a:lnTo>
                <a:lnTo>
                  <a:pt x="1797915" y="190500"/>
                </a:lnTo>
                <a:lnTo>
                  <a:pt x="1807023" y="179784"/>
                </a:lnTo>
                <a:lnTo>
                  <a:pt x="1816924" y="169069"/>
                </a:lnTo>
                <a:lnTo>
                  <a:pt x="1827221" y="159544"/>
                </a:lnTo>
                <a:lnTo>
                  <a:pt x="1812964" y="135334"/>
                </a:lnTo>
                <a:lnTo>
                  <a:pt x="1788410" y="75406"/>
                </a:lnTo>
                <a:lnTo>
                  <a:pt x="1868804" y="27781"/>
                </a:lnTo>
                <a:lnTo>
                  <a:pt x="1907219" y="76994"/>
                </a:lnTo>
                <a:lnTo>
                  <a:pt x="1923061" y="102791"/>
                </a:lnTo>
                <a:lnTo>
                  <a:pt x="1917516" y="105172"/>
                </a:lnTo>
                <a:lnTo>
                  <a:pt x="1912368" y="107156"/>
                </a:lnTo>
                <a:lnTo>
                  <a:pt x="1924249" y="102791"/>
                </a:lnTo>
                <a:lnTo>
                  <a:pt x="1935734" y="99219"/>
                </a:lnTo>
                <a:lnTo>
                  <a:pt x="1945239" y="96044"/>
                </a:lnTo>
                <a:lnTo>
                  <a:pt x="1961080" y="92869"/>
                </a:lnTo>
                <a:lnTo>
                  <a:pt x="1969001" y="91281"/>
                </a:lnTo>
                <a:lnTo>
                  <a:pt x="1977317" y="89694"/>
                </a:lnTo>
                <a:lnTo>
                  <a:pt x="1979297" y="89694"/>
                </a:lnTo>
                <a:lnTo>
                  <a:pt x="1994347" y="88106"/>
                </a:lnTo>
                <a:lnTo>
                  <a:pt x="2009792" y="87709"/>
                </a:lnTo>
                <a:lnTo>
                  <a:pt x="2013752" y="87709"/>
                </a:lnTo>
                <a:lnTo>
                  <a:pt x="2019693" y="87709"/>
                </a:lnTo>
                <a:lnTo>
                  <a:pt x="2031970" y="88503"/>
                </a:lnTo>
                <a:lnTo>
                  <a:pt x="2043455" y="89297"/>
                </a:lnTo>
                <a:lnTo>
                  <a:pt x="2034346" y="88503"/>
                </a:lnTo>
                <a:lnTo>
                  <a:pt x="2038306" y="72628"/>
                </a:lnTo>
                <a:lnTo>
                  <a:pt x="206602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sz="1280">
              <a:solidFill>
                <a:srgbClr val="1C666E"/>
              </a:solidFill>
              <a:ea typeface="宋体" panose="02010600030101010101" pitchFamily="2" charset="-122"/>
            </a:endParaRPr>
          </a:p>
        </p:txBody>
      </p:sp>
      <p:sp>
        <p:nvSpPr>
          <p:cNvPr id="14" name="KSO_Shape"/>
          <p:cNvSpPr/>
          <p:nvPr/>
        </p:nvSpPr>
        <p:spPr bwMode="auto">
          <a:xfrm>
            <a:off x="7172422" y="2481520"/>
            <a:ext cx="388930" cy="330590"/>
          </a:xfrm>
          <a:custGeom>
            <a:avLst/>
            <a:gdLst>
              <a:gd name="T0" fmla="*/ 1221908 w 2276475"/>
              <a:gd name="T1" fmla="*/ 1328927 h 1936751"/>
              <a:gd name="T2" fmla="*/ 1196654 w 2276475"/>
              <a:gd name="T3" fmla="*/ 1388292 h 1936751"/>
              <a:gd name="T4" fmla="*/ 691864 w 2276475"/>
              <a:gd name="T5" fmla="*/ 1376845 h 1936751"/>
              <a:gd name="T6" fmla="*/ 695585 w 2276475"/>
              <a:gd name="T7" fmla="*/ 1314285 h 1936751"/>
              <a:gd name="T8" fmla="*/ 1104489 w 2276475"/>
              <a:gd name="T9" fmla="*/ 1115137 h 1936751"/>
              <a:gd name="T10" fmla="*/ 1117497 w 2276475"/>
              <a:gd name="T11" fmla="*/ 1168850 h 1936751"/>
              <a:gd name="T12" fmla="*/ 811396 w 2276475"/>
              <a:gd name="T13" fmla="*/ 1188695 h 1936751"/>
              <a:gd name="T14" fmla="*/ 783254 w 2276475"/>
              <a:gd name="T15" fmla="*/ 1141068 h 1936751"/>
              <a:gd name="T16" fmla="*/ 309026 w 2276475"/>
              <a:gd name="T17" fmla="*/ 898551 h 1936751"/>
              <a:gd name="T18" fmla="*/ 798665 w 2276475"/>
              <a:gd name="T19" fmla="*/ 935449 h 1936751"/>
              <a:gd name="T20" fmla="*/ 759855 w 2276475"/>
              <a:gd name="T21" fmla="*/ 989335 h 1936751"/>
              <a:gd name="T22" fmla="*/ 259317 w 2276475"/>
              <a:gd name="T23" fmla="*/ 967303 h 1936751"/>
              <a:gd name="T24" fmla="*/ 277393 w 2276475"/>
              <a:gd name="T25" fmla="*/ 906514 h 1936751"/>
              <a:gd name="T26" fmla="*/ 1086287 w 2276475"/>
              <a:gd name="T27" fmla="*/ 817903 h 1936751"/>
              <a:gd name="T28" fmla="*/ 1028372 w 2276475"/>
              <a:gd name="T29" fmla="*/ 919230 h 1936751"/>
              <a:gd name="T30" fmla="*/ 999280 w 2276475"/>
              <a:gd name="T31" fmla="*/ 917630 h 1936751"/>
              <a:gd name="T32" fmla="*/ 289574 w 2276475"/>
              <a:gd name="T33" fmla="*/ 706099 h 1936751"/>
              <a:gd name="T34" fmla="*/ 590631 w 2276475"/>
              <a:gd name="T35" fmla="*/ 735033 h 1936751"/>
              <a:gd name="T36" fmla="*/ 567535 w 2276475"/>
              <a:gd name="T37" fmla="*/ 784938 h 1936751"/>
              <a:gd name="T38" fmla="*/ 259309 w 2276475"/>
              <a:gd name="T39" fmla="*/ 770073 h 1936751"/>
              <a:gd name="T40" fmla="*/ 267273 w 2276475"/>
              <a:gd name="T41" fmla="*/ 715124 h 1936751"/>
              <a:gd name="T42" fmla="*/ 836933 w 2276475"/>
              <a:gd name="T43" fmla="*/ 505684 h 1936751"/>
              <a:gd name="T44" fmla="*/ 846494 w 2276475"/>
              <a:gd name="T45" fmla="*/ 574170 h 1936751"/>
              <a:gd name="T46" fmla="*/ 268069 w 2276475"/>
              <a:gd name="T47" fmla="*/ 592752 h 1936751"/>
              <a:gd name="T48" fmla="*/ 238855 w 2276475"/>
              <a:gd name="T49" fmla="*/ 530105 h 1936751"/>
              <a:gd name="T50" fmla="*/ 1467818 w 2276475"/>
              <a:gd name="T51" fmla="*/ 344025 h 1936751"/>
              <a:gd name="T52" fmla="*/ 1566759 w 2276475"/>
              <a:gd name="T53" fmla="*/ 428438 h 1936751"/>
              <a:gd name="T54" fmla="*/ 1578461 w 2276475"/>
              <a:gd name="T55" fmla="*/ 479936 h 1936751"/>
              <a:gd name="T56" fmla="*/ 1197862 w 2276475"/>
              <a:gd name="T57" fmla="*/ 846789 h 1936751"/>
              <a:gd name="T58" fmla="*/ 1138817 w 2276475"/>
              <a:gd name="T59" fmla="*/ 842806 h 1936751"/>
              <a:gd name="T60" fmla="*/ 1093869 w 2276475"/>
              <a:gd name="T61" fmla="*/ 799538 h 1936751"/>
              <a:gd name="T62" fmla="*/ 1075782 w 2276475"/>
              <a:gd name="T63" fmla="*/ 737423 h 1936751"/>
              <a:gd name="T64" fmla="*/ 1456382 w 2276475"/>
              <a:gd name="T65" fmla="*/ 344821 h 1936751"/>
              <a:gd name="T66" fmla="*/ 199469 w 2276475"/>
              <a:gd name="T67" fmla="*/ 367345 h 1936751"/>
              <a:gd name="T68" fmla="*/ 114475 w 2276475"/>
              <a:gd name="T69" fmla="*/ 448541 h 1936751"/>
              <a:gd name="T70" fmla="*/ 103321 w 2276475"/>
              <a:gd name="T71" fmla="*/ 1407238 h 1936751"/>
              <a:gd name="T72" fmla="*/ 171315 w 2276475"/>
              <a:gd name="T73" fmla="*/ 1503559 h 1936751"/>
              <a:gd name="T74" fmla="*/ 1382734 w 2276475"/>
              <a:gd name="T75" fmla="*/ 1530890 h 1936751"/>
              <a:gd name="T76" fmla="*/ 1488975 w 2276475"/>
              <a:gd name="T77" fmla="*/ 1477289 h 1936751"/>
              <a:gd name="T78" fmla="*/ 1531737 w 2276475"/>
              <a:gd name="T79" fmla="*/ 1365845 h 1936751"/>
              <a:gd name="T80" fmla="*/ 1605841 w 2276475"/>
              <a:gd name="T81" fmla="*/ 1539381 h 1936751"/>
              <a:gd name="T82" fmla="*/ 1513146 w 2276475"/>
              <a:gd name="T83" fmla="*/ 1611821 h 1936751"/>
              <a:gd name="T84" fmla="*/ 101461 w 2276475"/>
              <a:gd name="T85" fmla="*/ 1605982 h 1936751"/>
              <a:gd name="T86" fmla="*/ 16468 w 2276475"/>
              <a:gd name="T87" fmla="*/ 1525317 h 1936751"/>
              <a:gd name="T88" fmla="*/ 5312 w 2276475"/>
              <a:gd name="T89" fmla="*/ 391226 h 1936751"/>
              <a:gd name="T90" fmla="*/ 73307 w 2276475"/>
              <a:gd name="T91" fmla="*/ 295170 h 1936751"/>
              <a:gd name="T92" fmla="*/ 1746529 w 2276475"/>
              <a:gd name="T93" fmla="*/ 88926 h 1936751"/>
              <a:gd name="T94" fmla="*/ 1805153 w 2276475"/>
              <a:gd name="T95" fmla="*/ 114614 h 1936751"/>
              <a:gd name="T96" fmla="*/ 1838312 w 2276475"/>
              <a:gd name="T97" fmla="*/ 176846 h 1936751"/>
              <a:gd name="T98" fmla="*/ 1821600 w 2276475"/>
              <a:gd name="T99" fmla="*/ 237490 h 1936751"/>
              <a:gd name="T100" fmla="*/ 1620792 w 2276475"/>
              <a:gd name="T101" fmla="*/ 421806 h 1936751"/>
              <a:gd name="T102" fmla="*/ 1543068 w 2276475"/>
              <a:gd name="T103" fmla="*/ 339447 h 1936751"/>
              <a:gd name="T104" fmla="*/ 1506460 w 2276475"/>
              <a:gd name="T105" fmla="*/ 289925 h 1936751"/>
              <a:gd name="T106" fmla="*/ 1716818 w 2276475"/>
              <a:gd name="T107" fmla="*/ 92634 h 1936751"/>
              <a:gd name="T108" fmla="*/ 1893521 w 2276475"/>
              <a:gd name="T109" fmla="*/ 35131 h 1936751"/>
              <a:gd name="T110" fmla="*/ 1889783 w 2276475"/>
              <a:gd name="T111" fmla="*/ 106078 h 1936751"/>
              <a:gd name="T112" fmla="*/ 1844400 w 2276475"/>
              <a:gd name="T113" fmla="*/ 105545 h 1936751"/>
              <a:gd name="T114" fmla="*/ 1793944 w 2276475"/>
              <a:gd name="T115" fmla="*/ 59669 h 1936751"/>
              <a:gd name="T116" fmla="*/ 1847069 w 2276475"/>
              <a:gd name="T117" fmla="*/ 16194 h 1936751"/>
              <a:gd name="T118" fmla="*/ 1697756 w 2276475"/>
              <a:gd name="T119" fmla="*/ 22017 h 1936751"/>
              <a:gd name="T120" fmla="*/ 1364698 w 2276475"/>
              <a:gd name="T121" fmla="*/ 383050 h 1936751"/>
              <a:gd name="T122" fmla="*/ 1317840 w 2276475"/>
              <a:gd name="T123" fmla="*/ 375887 h 1936751"/>
              <a:gd name="T124" fmla="*/ 1320237 w 2276475"/>
              <a:gd name="T125" fmla="*/ 329200 h 1936751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2276475" h="1936751">
                <a:moveTo>
                  <a:pt x="872202" y="1555750"/>
                </a:moveTo>
                <a:lnTo>
                  <a:pt x="879190" y="1555750"/>
                </a:lnTo>
                <a:lnTo>
                  <a:pt x="1397284" y="1555750"/>
                </a:lnTo>
                <a:lnTo>
                  <a:pt x="1404272" y="1555750"/>
                </a:lnTo>
                <a:lnTo>
                  <a:pt x="1410943" y="1557024"/>
                </a:lnTo>
                <a:lnTo>
                  <a:pt x="1417614" y="1557979"/>
                </a:lnTo>
                <a:lnTo>
                  <a:pt x="1423649" y="1560208"/>
                </a:lnTo>
                <a:lnTo>
                  <a:pt x="1430002" y="1562437"/>
                </a:lnTo>
                <a:lnTo>
                  <a:pt x="1435403" y="1565303"/>
                </a:lnTo>
                <a:lnTo>
                  <a:pt x="1440485" y="1568168"/>
                </a:lnTo>
                <a:lnTo>
                  <a:pt x="1445567" y="1571989"/>
                </a:lnTo>
                <a:lnTo>
                  <a:pt x="1450015" y="1576128"/>
                </a:lnTo>
                <a:lnTo>
                  <a:pt x="1453509" y="1580268"/>
                </a:lnTo>
                <a:lnTo>
                  <a:pt x="1457321" y="1584726"/>
                </a:lnTo>
                <a:lnTo>
                  <a:pt x="1460180" y="1589502"/>
                </a:lnTo>
                <a:lnTo>
                  <a:pt x="1462403" y="1594915"/>
                </a:lnTo>
                <a:lnTo>
                  <a:pt x="1463674" y="1600009"/>
                </a:lnTo>
                <a:lnTo>
                  <a:pt x="1464944" y="1605741"/>
                </a:lnTo>
                <a:lnTo>
                  <a:pt x="1465262" y="1611472"/>
                </a:lnTo>
                <a:lnTo>
                  <a:pt x="1464944" y="1617203"/>
                </a:lnTo>
                <a:lnTo>
                  <a:pt x="1463674" y="1622935"/>
                </a:lnTo>
                <a:lnTo>
                  <a:pt x="1462403" y="1628029"/>
                </a:lnTo>
                <a:lnTo>
                  <a:pt x="1460180" y="1633124"/>
                </a:lnTo>
                <a:lnTo>
                  <a:pt x="1457321" y="1638218"/>
                </a:lnTo>
                <a:lnTo>
                  <a:pt x="1453509" y="1642358"/>
                </a:lnTo>
                <a:lnTo>
                  <a:pt x="1450015" y="1646815"/>
                </a:lnTo>
                <a:lnTo>
                  <a:pt x="1445567" y="1650955"/>
                </a:lnTo>
                <a:lnTo>
                  <a:pt x="1440485" y="1654457"/>
                </a:lnTo>
                <a:lnTo>
                  <a:pt x="1435403" y="1657641"/>
                </a:lnTo>
                <a:lnTo>
                  <a:pt x="1430002" y="1660507"/>
                </a:lnTo>
                <a:lnTo>
                  <a:pt x="1423649" y="1662736"/>
                </a:lnTo>
                <a:lnTo>
                  <a:pt x="1417614" y="1664328"/>
                </a:lnTo>
                <a:lnTo>
                  <a:pt x="1410943" y="1665920"/>
                </a:lnTo>
                <a:lnTo>
                  <a:pt x="1404272" y="1666875"/>
                </a:lnTo>
                <a:lnTo>
                  <a:pt x="1397284" y="1666875"/>
                </a:lnTo>
                <a:lnTo>
                  <a:pt x="879190" y="1666875"/>
                </a:lnTo>
                <a:lnTo>
                  <a:pt x="872202" y="1666875"/>
                </a:lnTo>
                <a:lnTo>
                  <a:pt x="865531" y="1665920"/>
                </a:lnTo>
                <a:lnTo>
                  <a:pt x="858860" y="1664328"/>
                </a:lnTo>
                <a:lnTo>
                  <a:pt x="852507" y="1662736"/>
                </a:lnTo>
                <a:lnTo>
                  <a:pt x="846790" y="1660507"/>
                </a:lnTo>
                <a:lnTo>
                  <a:pt x="841389" y="1657641"/>
                </a:lnTo>
                <a:lnTo>
                  <a:pt x="835989" y="1654139"/>
                </a:lnTo>
                <a:lnTo>
                  <a:pt x="831224" y="1650955"/>
                </a:lnTo>
                <a:lnTo>
                  <a:pt x="826777" y="1646815"/>
                </a:lnTo>
                <a:lnTo>
                  <a:pt x="822648" y="1642358"/>
                </a:lnTo>
                <a:lnTo>
                  <a:pt x="819471" y="1637900"/>
                </a:lnTo>
                <a:lnTo>
                  <a:pt x="816612" y="1633124"/>
                </a:lnTo>
                <a:lnTo>
                  <a:pt x="814389" y="1628029"/>
                </a:lnTo>
                <a:lnTo>
                  <a:pt x="812483" y="1622935"/>
                </a:lnTo>
                <a:lnTo>
                  <a:pt x="811530" y="1617203"/>
                </a:lnTo>
                <a:lnTo>
                  <a:pt x="811212" y="1611472"/>
                </a:lnTo>
                <a:lnTo>
                  <a:pt x="811530" y="1605741"/>
                </a:lnTo>
                <a:lnTo>
                  <a:pt x="812483" y="1600009"/>
                </a:lnTo>
                <a:lnTo>
                  <a:pt x="814389" y="1594915"/>
                </a:lnTo>
                <a:lnTo>
                  <a:pt x="816612" y="1589820"/>
                </a:lnTo>
                <a:lnTo>
                  <a:pt x="819471" y="1584726"/>
                </a:lnTo>
                <a:lnTo>
                  <a:pt x="822648" y="1580268"/>
                </a:lnTo>
                <a:lnTo>
                  <a:pt x="826777" y="1576128"/>
                </a:lnTo>
                <a:lnTo>
                  <a:pt x="831224" y="1571989"/>
                </a:lnTo>
                <a:lnTo>
                  <a:pt x="835989" y="1568168"/>
                </a:lnTo>
                <a:lnTo>
                  <a:pt x="841389" y="1565303"/>
                </a:lnTo>
                <a:lnTo>
                  <a:pt x="846790" y="1562437"/>
                </a:lnTo>
                <a:lnTo>
                  <a:pt x="852507" y="1560208"/>
                </a:lnTo>
                <a:lnTo>
                  <a:pt x="858860" y="1558298"/>
                </a:lnTo>
                <a:lnTo>
                  <a:pt x="865531" y="1557024"/>
                </a:lnTo>
                <a:lnTo>
                  <a:pt x="872202" y="1555750"/>
                </a:lnTo>
                <a:close/>
                <a:moveTo>
                  <a:pt x="984211" y="1325563"/>
                </a:moveTo>
                <a:lnTo>
                  <a:pt x="1292263" y="1325563"/>
                </a:lnTo>
                <a:lnTo>
                  <a:pt x="1297339" y="1325880"/>
                </a:lnTo>
                <a:lnTo>
                  <a:pt x="1302415" y="1326513"/>
                </a:lnTo>
                <a:lnTo>
                  <a:pt x="1307174" y="1327779"/>
                </a:lnTo>
                <a:lnTo>
                  <a:pt x="1311615" y="1329361"/>
                </a:lnTo>
                <a:lnTo>
                  <a:pt x="1315740" y="1331260"/>
                </a:lnTo>
                <a:lnTo>
                  <a:pt x="1319864" y="1333792"/>
                </a:lnTo>
                <a:lnTo>
                  <a:pt x="1323671" y="1336640"/>
                </a:lnTo>
                <a:lnTo>
                  <a:pt x="1327161" y="1340121"/>
                </a:lnTo>
                <a:lnTo>
                  <a:pt x="1330333" y="1343286"/>
                </a:lnTo>
                <a:lnTo>
                  <a:pt x="1332871" y="1347400"/>
                </a:lnTo>
                <a:lnTo>
                  <a:pt x="1335409" y="1351198"/>
                </a:lnTo>
                <a:lnTo>
                  <a:pt x="1337630" y="1355629"/>
                </a:lnTo>
                <a:lnTo>
                  <a:pt x="1339216" y="1360059"/>
                </a:lnTo>
                <a:lnTo>
                  <a:pt x="1340485" y="1364807"/>
                </a:lnTo>
                <a:lnTo>
                  <a:pt x="1341437" y="1369870"/>
                </a:lnTo>
                <a:lnTo>
                  <a:pt x="1341437" y="1374934"/>
                </a:lnTo>
                <a:lnTo>
                  <a:pt x="1341437" y="1379681"/>
                </a:lnTo>
                <a:lnTo>
                  <a:pt x="1340485" y="1384745"/>
                </a:lnTo>
                <a:lnTo>
                  <a:pt x="1339216" y="1389492"/>
                </a:lnTo>
                <a:lnTo>
                  <a:pt x="1337630" y="1393923"/>
                </a:lnTo>
                <a:lnTo>
                  <a:pt x="1335409" y="1398037"/>
                </a:lnTo>
                <a:lnTo>
                  <a:pt x="1332871" y="1402151"/>
                </a:lnTo>
                <a:lnTo>
                  <a:pt x="1330016" y="1405632"/>
                </a:lnTo>
                <a:lnTo>
                  <a:pt x="1327161" y="1409430"/>
                </a:lnTo>
                <a:lnTo>
                  <a:pt x="1323671" y="1412595"/>
                </a:lnTo>
                <a:lnTo>
                  <a:pt x="1319864" y="1415443"/>
                </a:lnTo>
                <a:lnTo>
                  <a:pt x="1315740" y="1417659"/>
                </a:lnTo>
                <a:lnTo>
                  <a:pt x="1311615" y="1419874"/>
                </a:lnTo>
                <a:lnTo>
                  <a:pt x="1306857" y="1421773"/>
                </a:lnTo>
                <a:lnTo>
                  <a:pt x="1302415" y="1422722"/>
                </a:lnTo>
                <a:lnTo>
                  <a:pt x="1297339" y="1423672"/>
                </a:lnTo>
                <a:lnTo>
                  <a:pt x="1292263" y="1423988"/>
                </a:lnTo>
                <a:lnTo>
                  <a:pt x="984211" y="1423988"/>
                </a:lnTo>
                <a:lnTo>
                  <a:pt x="979453" y="1423672"/>
                </a:lnTo>
                <a:lnTo>
                  <a:pt x="974377" y="1422722"/>
                </a:lnTo>
                <a:lnTo>
                  <a:pt x="969618" y="1421773"/>
                </a:lnTo>
                <a:lnTo>
                  <a:pt x="965176" y="1419874"/>
                </a:lnTo>
                <a:lnTo>
                  <a:pt x="960735" y="1417659"/>
                </a:lnTo>
                <a:lnTo>
                  <a:pt x="956928" y="1415443"/>
                </a:lnTo>
                <a:lnTo>
                  <a:pt x="952803" y="1412595"/>
                </a:lnTo>
                <a:lnTo>
                  <a:pt x="949631" y="1409430"/>
                </a:lnTo>
                <a:lnTo>
                  <a:pt x="946141" y="1405632"/>
                </a:lnTo>
                <a:lnTo>
                  <a:pt x="943286" y="1402151"/>
                </a:lnTo>
                <a:lnTo>
                  <a:pt x="941065" y="1398037"/>
                </a:lnTo>
                <a:lnTo>
                  <a:pt x="938844" y="1393923"/>
                </a:lnTo>
                <a:lnTo>
                  <a:pt x="937258" y="1389492"/>
                </a:lnTo>
                <a:lnTo>
                  <a:pt x="935989" y="1384745"/>
                </a:lnTo>
                <a:lnTo>
                  <a:pt x="935355" y="1379681"/>
                </a:lnTo>
                <a:lnTo>
                  <a:pt x="935037" y="1374934"/>
                </a:lnTo>
                <a:lnTo>
                  <a:pt x="935355" y="1369870"/>
                </a:lnTo>
                <a:lnTo>
                  <a:pt x="935989" y="1364807"/>
                </a:lnTo>
                <a:lnTo>
                  <a:pt x="937258" y="1360059"/>
                </a:lnTo>
                <a:lnTo>
                  <a:pt x="938844" y="1355629"/>
                </a:lnTo>
                <a:lnTo>
                  <a:pt x="940748" y="1351198"/>
                </a:lnTo>
                <a:lnTo>
                  <a:pt x="943286" y="1347400"/>
                </a:lnTo>
                <a:lnTo>
                  <a:pt x="946141" y="1343286"/>
                </a:lnTo>
                <a:lnTo>
                  <a:pt x="949631" y="1340121"/>
                </a:lnTo>
                <a:lnTo>
                  <a:pt x="952803" y="1336640"/>
                </a:lnTo>
                <a:lnTo>
                  <a:pt x="956928" y="1333792"/>
                </a:lnTo>
                <a:lnTo>
                  <a:pt x="960735" y="1331260"/>
                </a:lnTo>
                <a:lnTo>
                  <a:pt x="965176" y="1329361"/>
                </a:lnTo>
                <a:lnTo>
                  <a:pt x="969618" y="1327779"/>
                </a:lnTo>
                <a:lnTo>
                  <a:pt x="974377" y="1326513"/>
                </a:lnTo>
                <a:lnTo>
                  <a:pt x="979453" y="1325880"/>
                </a:lnTo>
                <a:lnTo>
                  <a:pt x="984211" y="1325563"/>
                </a:lnTo>
                <a:close/>
                <a:moveTo>
                  <a:pt x="369286" y="1074738"/>
                </a:moveTo>
                <a:lnTo>
                  <a:pt x="887697" y="1074738"/>
                </a:lnTo>
                <a:lnTo>
                  <a:pt x="894368" y="1075056"/>
                </a:lnTo>
                <a:lnTo>
                  <a:pt x="901356" y="1076008"/>
                </a:lnTo>
                <a:lnTo>
                  <a:pt x="908027" y="1077278"/>
                </a:lnTo>
                <a:lnTo>
                  <a:pt x="914063" y="1079183"/>
                </a:lnTo>
                <a:lnTo>
                  <a:pt x="920098" y="1081406"/>
                </a:lnTo>
                <a:lnTo>
                  <a:pt x="925816" y="1084263"/>
                </a:lnTo>
                <a:lnTo>
                  <a:pt x="930898" y="1087438"/>
                </a:lnTo>
                <a:lnTo>
                  <a:pt x="935663" y="1090931"/>
                </a:lnTo>
                <a:lnTo>
                  <a:pt x="940110" y="1094741"/>
                </a:lnTo>
                <a:lnTo>
                  <a:pt x="944240" y="1099186"/>
                </a:lnTo>
                <a:lnTo>
                  <a:pt x="947416" y="1103948"/>
                </a:lnTo>
                <a:lnTo>
                  <a:pt x="950275" y="1108711"/>
                </a:lnTo>
                <a:lnTo>
                  <a:pt x="952499" y="1113791"/>
                </a:lnTo>
                <a:lnTo>
                  <a:pt x="954405" y="1118871"/>
                </a:lnTo>
                <a:lnTo>
                  <a:pt x="955358" y="1124903"/>
                </a:lnTo>
                <a:lnTo>
                  <a:pt x="955675" y="1130301"/>
                </a:lnTo>
                <a:lnTo>
                  <a:pt x="955358" y="1136016"/>
                </a:lnTo>
                <a:lnTo>
                  <a:pt x="954405" y="1141413"/>
                </a:lnTo>
                <a:lnTo>
                  <a:pt x="952499" y="1147128"/>
                </a:lnTo>
                <a:lnTo>
                  <a:pt x="950275" y="1152208"/>
                </a:lnTo>
                <a:lnTo>
                  <a:pt x="947416" y="1156971"/>
                </a:lnTo>
                <a:lnTo>
                  <a:pt x="944240" y="1161098"/>
                </a:lnTo>
                <a:lnTo>
                  <a:pt x="940110" y="1165543"/>
                </a:lnTo>
                <a:lnTo>
                  <a:pt x="935663" y="1169671"/>
                </a:lnTo>
                <a:lnTo>
                  <a:pt x="930898" y="1173163"/>
                </a:lnTo>
                <a:lnTo>
                  <a:pt x="925816" y="1176656"/>
                </a:lnTo>
                <a:lnTo>
                  <a:pt x="920098" y="1179196"/>
                </a:lnTo>
                <a:lnTo>
                  <a:pt x="914063" y="1181736"/>
                </a:lnTo>
                <a:lnTo>
                  <a:pt x="908027" y="1183323"/>
                </a:lnTo>
                <a:lnTo>
                  <a:pt x="901356" y="1184593"/>
                </a:lnTo>
                <a:lnTo>
                  <a:pt x="894368" y="1185546"/>
                </a:lnTo>
                <a:lnTo>
                  <a:pt x="887697" y="1185863"/>
                </a:lnTo>
                <a:lnTo>
                  <a:pt x="369286" y="1185863"/>
                </a:lnTo>
                <a:lnTo>
                  <a:pt x="362615" y="1185546"/>
                </a:lnTo>
                <a:lnTo>
                  <a:pt x="355944" y="1184593"/>
                </a:lnTo>
                <a:lnTo>
                  <a:pt x="349273" y="1183323"/>
                </a:lnTo>
                <a:lnTo>
                  <a:pt x="343238" y="1181736"/>
                </a:lnTo>
                <a:lnTo>
                  <a:pt x="337203" y="1179196"/>
                </a:lnTo>
                <a:lnTo>
                  <a:pt x="331485" y="1176656"/>
                </a:lnTo>
                <a:lnTo>
                  <a:pt x="326402" y="1173163"/>
                </a:lnTo>
                <a:lnTo>
                  <a:pt x="321637" y="1169671"/>
                </a:lnTo>
                <a:lnTo>
                  <a:pt x="317190" y="1165543"/>
                </a:lnTo>
                <a:lnTo>
                  <a:pt x="313378" y="1161098"/>
                </a:lnTo>
                <a:lnTo>
                  <a:pt x="309884" y="1156971"/>
                </a:lnTo>
                <a:lnTo>
                  <a:pt x="307025" y="1152208"/>
                </a:lnTo>
                <a:lnTo>
                  <a:pt x="304802" y="1147128"/>
                </a:lnTo>
                <a:lnTo>
                  <a:pt x="302896" y="1141413"/>
                </a:lnTo>
                <a:lnTo>
                  <a:pt x="301943" y="1136016"/>
                </a:lnTo>
                <a:lnTo>
                  <a:pt x="301625" y="1130301"/>
                </a:lnTo>
                <a:lnTo>
                  <a:pt x="301943" y="1124903"/>
                </a:lnTo>
                <a:lnTo>
                  <a:pt x="302896" y="1119188"/>
                </a:lnTo>
                <a:lnTo>
                  <a:pt x="304802" y="1113791"/>
                </a:lnTo>
                <a:lnTo>
                  <a:pt x="307025" y="1108711"/>
                </a:lnTo>
                <a:lnTo>
                  <a:pt x="309884" y="1103948"/>
                </a:lnTo>
                <a:lnTo>
                  <a:pt x="313378" y="1099186"/>
                </a:lnTo>
                <a:lnTo>
                  <a:pt x="317190" y="1094741"/>
                </a:lnTo>
                <a:lnTo>
                  <a:pt x="321637" y="1091248"/>
                </a:lnTo>
                <a:lnTo>
                  <a:pt x="326402" y="1087438"/>
                </a:lnTo>
                <a:lnTo>
                  <a:pt x="331485" y="1084263"/>
                </a:lnTo>
                <a:lnTo>
                  <a:pt x="337203" y="1081406"/>
                </a:lnTo>
                <a:lnTo>
                  <a:pt x="343238" y="1079183"/>
                </a:lnTo>
                <a:lnTo>
                  <a:pt x="349273" y="1077278"/>
                </a:lnTo>
                <a:lnTo>
                  <a:pt x="355944" y="1076008"/>
                </a:lnTo>
                <a:lnTo>
                  <a:pt x="362615" y="1075056"/>
                </a:lnTo>
                <a:lnTo>
                  <a:pt x="369286" y="1074738"/>
                </a:lnTo>
                <a:close/>
                <a:moveTo>
                  <a:pt x="1261435" y="965200"/>
                </a:moveTo>
                <a:lnTo>
                  <a:pt x="1264624" y="965200"/>
                </a:lnTo>
                <a:lnTo>
                  <a:pt x="1267814" y="965200"/>
                </a:lnTo>
                <a:lnTo>
                  <a:pt x="1271322" y="965838"/>
                </a:lnTo>
                <a:lnTo>
                  <a:pt x="1275149" y="967114"/>
                </a:lnTo>
                <a:lnTo>
                  <a:pt x="1278977" y="968390"/>
                </a:lnTo>
                <a:lnTo>
                  <a:pt x="1282804" y="969984"/>
                </a:lnTo>
                <a:lnTo>
                  <a:pt x="1290777" y="973811"/>
                </a:lnTo>
                <a:lnTo>
                  <a:pt x="1298113" y="978277"/>
                </a:lnTo>
                <a:lnTo>
                  <a:pt x="1304491" y="982742"/>
                </a:lnTo>
                <a:lnTo>
                  <a:pt x="1308637" y="986250"/>
                </a:lnTo>
                <a:lnTo>
                  <a:pt x="1312784" y="990715"/>
                </a:lnTo>
                <a:lnTo>
                  <a:pt x="1317249" y="997094"/>
                </a:lnTo>
                <a:lnTo>
                  <a:pt x="1321395" y="1004429"/>
                </a:lnTo>
                <a:lnTo>
                  <a:pt x="1325222" y="1012403"/>
                </a:lnTo>
                <a:lnTo>
                  <a:pt x="1326817" y="1016549"/>
                </a:lnTo>
                <a:lnTo>
                  <a:pt x="1328092" y="1020057"/>
                </a:lnTo>
                <a:lnTo>
                  <a:pt x="1329368" y="1024203"/>
                </a:lnTo>
                <a:lnTo>
                  <a:pt x="1330006" y="1027711"/>
                </a:lnTo>
                <a:lnTo>
                  <a:pt x="1330325" y="1030901"/>
                </a:lnTo>
                <a:lnTo>
                  <a:pt x="1330006" y="1034090"/>
                </a:lnTo>
                <a:lnTo>
                  <a:pt x="1329368" y="1036004"/>
                </a:lnTo>
                <a:lnTo>
                  <a:pt x="1327774" y="1038236"/>
                </a:lnTo>
                <a:lnTo>
                  <a:pt x="1228904" y="1099472"/>
                </a:lnTo>
                <a:lnTo>
                  <a:pt x="1226990" y="1101066"/>
                </a:lnTo>
                <a:lnTo>
                  <a:pt x="1225396" y="1102342"/>
                </a:lnTo>
                <a:lnTo>
                  <a:pt x="1223163" y="1103618"/>
                </a:lnTo>
                <a:lnTo>
                  <a:pt x="1220930" y="1104575"/>
                </a:lnTo>
                <a:lnTo>
                  <a:pt x="1219017" y="1105213"/>
                </a:lnTo>
                <a:lnTo>
                  <a:pt x="1216784" y="1105850"/>
                </a:lnTo>
                <a:lnTo>
                  <a:pt x="1212000" y="1106488"/>
                </a:lnTo>
                <a:lnTo>
                  <a:pt x="1207854" y="1105850"/>
                </a:lnTo>
                <a:lnTo>
                  <a:pt x="1205622" y="1105213"/>
                </a:lnTo>
                <a:lnTo>
                  <a:pt x="1203389" y="1104575"/>
                </a:lnTo>
                <a:lnTo>
                  <a:pt x="1201475" y="1103618"/>
                </a:lnTo>
                <a:lnTo>
                  <a:pt x="1199243" y="1102342"/>
                </a:lnTo>
                <a:lnTo>
                  <a:pt x="1197329" y="1101066"/>
                </a:lnTo>
                <a:lnTo>
                  <a:pt x="1195735" y="1099472"/>
                </a:lnTo>
                <a:lnTo>
                  <a:pt x="1194140" y="1097558"/>
                </a:lnTo>
                <a:lnTo>
                  <a:pt x="1192864" y="1095963"/>
                </a:lnTo>
                <a:lnTo>
                  <a:pt x="1191588" y="1093731"/>
                </a:lnTo>
                <a:lnTo>
                  <a:pt x="1190632" y="1091817"/>
                </a:lnTo>
                <a:lnTo>
                  <a:pt x="1189356" y="1087352"/>
                </a:lnTo>
                <a:lnTo>
                  <a:pt x="1189037" y="1082887"/>
                </a:lnTo>
                <a:lnTo>
                  <a:pt x="1189356" y="1078741"/>
                </a:lnTo>
                <a:lnTo>
                  <a:pt x="1190632" y="1074276"/>
                </a:lnTo>
                <a:lnTo>
                  <a:pt x="1191588" y="1072043"/>
                </a:lnTo>
                <a:lnTo>
                  <a:pt x="1192864" y="1070130"/>
                </a:lnTo>
                <a:lnTo>
                  <a:pt x="1194140" y="1068535"/>
                </a:lnTo>
                <a:lnTo>
                  <a:pt x="1195735" y="1066621"/>
                </a:lnTo>
                <a:lnTo>
                  <a:pt x="1257289" y="967433"/>
                </a:lnTo>
                <a:lnTo>
                  <a:pt x="1258884" y="965838"/>
                </a:lnTo>
                <a:lnTo>
                  <a:pt x="1261435" y="965200"/>
                </a:lnTo>
                <a:close/>
                <a:moveTo>
                  <a:pt x="346041" y="844550"/>
                </a:moveTo>
                <a:lnTo>
                  <a:pt x="350799" y="844550"/>
                </a:lnTo>
                <a:lnTo>
                  <a:pt x="658851" y="844550"/>
                </a:lnTo>
                <a:lnTo>
                  <a:pt x="663927" y="844550"/>
                </a:lnTo>
                <a:lnTo>
                  <a:pt x="669003" y="845185"/>
                </a:lnTo>
                <a:lnTo>
                  <a:pt x="673762" y="846773"/>
                </a:lnTo>
                <a:lnTo>
                  <a:pt x="678204" y="848043"/>
                </a:lnTo>
                <a:lnTo>
                  <a:pt x="682645" y="850265"/>
                </a:lnTo>
                <a:lnTo>
                  <a:pt x="686452" y="852805"/>
                </a:lnTo>
                <a:lnTo>
                  <a:pt x="690259" y="855345"/>
                </a:lnTo>
                <a:lnTo>
                  <a:pt x="693749" y="858838"/>
                </a:lnTo>
                <a:lnTo>
                  <a:pt x="697239" y="862330"/>
                </a:lnTo>
                <a:lnTo>
                  <a:pt x="699777" y="865823"/>
                </a:lnTo>
                <a:lnTo>
                  <a:pt x="702315" y="869950"/>
                </a:lnTo>
                <a:lnTo>
                  <a:pt x="704218" y="874395"/>
                </a:lnTo>
                <a:lnTo>
                  <a:pt x="705804" y="879158"/>
                </a:lnTo>
                <a:lnTo>
                  <a:pt x="707391" y="883920"/>
                </a:lnTo>
                <a:lnTo>
                  <a:pt x="708025" y="888683"/>
                </a:lnTo>
                <a:lnTo>
                  <a:pt x="708025" y="893763"/>
                </a:lnTo>
                <a:lnTo>
                  <a:pt x="708025" y="898843"/>
                </a:lnTo>
                <a:lnTo>
                  <a:pt x="707391" y="903605"/>
                </a:lnTo>
                <a:lnTo>
                  <a:pt x="705804" y="908368"/>
                </a:lnTo>
                <a:lnTo>
                  <a:pt x="704218" y="912495"/>
                </a:lnTo>
                <a:lnTo>
                  <a:pt x="702315" y="916940"/>
                </a:lnTo>
                <a:lnTo>
                  <a:pt x="699777" y="921068"/>
                </a:lnTo>
                <a:lnTo>
                  <a:pt x="697239" y="924878"/>
                </a:lnTo>
                <a:lnTo>
                  <a:pt x="693749" y="928370"/>
                </a:lnTo>
                <a:lnTo>
                  <a:pt x="690259" y="931545"/>
                </a:lnTo>
                <a:lnTo>
                  <a:pt x="686452" y="934403"/>
                </a:lnTo>
                <a:lnTo>
                  <a:pt x="682645" y="936943"/>
                </a:lnTo>
                <a:lnTo>
                  <a:pt x="678204" y="938848"/>
                </a:lnTo>
                <a:lnTo>
                  <a:pt x="673762" y="940753"/>
                </a:lnTo>
                <a:lnTo>
                  <a:pt x="669003" y="941705"/>
                </a:lnTo>
                <a:lnTo>
                  <a:pt x="663927" y="942658"/>
                </a:lnTo>
                <a:lnTo>
                  <a:pt x="658851" y="942975"/>
                </a:lnTo>
                <a:lnTo>
                  <a:pt x="350799" y="942975"/>
                </a:lnTo>
                <a:lnTo>
                  <a:pt x="346041" y="942658"/>
                </a:lnTo>
                <a:lnTo>
                  <a:pt x="340965" y="941705"/>
                </a:lnTo>
                <a:lnTo>
                  <a:pt x="336206" y="940753"/>
                </a:lnTo>
                <a:lnTo>
                  <a:pt x="331764" y="938848"/>
                </a:lnTo>
                <a:lnTo>
                  <a:pt x="327323" y="936943"/>
                </a:lnTo>
                <a:lnTo>
                  <a:pt x="323516" y="934403"/>
                </a:lnTo>
                <a:lnTo>
                  <a:pt x="319391" y="931545"/>
                </a:lnTo>
                <a:lnTo>
                  <a:pt x="316219" y="928370"/>
                </a:lnTo>
                <a:lnTo>
                  <a:pt x="312729" y="924878"/>
                </a:lnTo>
                <a:lnTo>
                  <a:pt x="309874" y="921068"/>
                </a:lnTo>
                <a:lnTo>
                  <a:pt x="307653" y="916940"/>
                </a:lnTo>
                <a:lnTo>
                  <a:pt x="305432" y="912495"/>
                </a:lnTo>
                <a:lnTo>
                  <a:pt x="303846" y="908368"/>
                </a:lnTo>
                <a:lnTo>
                  <a:pt x="302577" y="903605"/>
                </a:lnTo>
                <a:lnTo>
                  <a:pt x="301943" y="898843"/>
                </a:lnTo>
                <a:lnTo>
                  <a:pt x="301625" y="893763"/>
                </a:lnTo>
                <a:lnTo>
                  <a:pt x="301943" y="888683"/>
                </a:lnTo>
                <a:lnTo>
                  <a:pt x="302577" y="883920"/>
                </a:lnTo>
                <a:lnTo>
                  <a:pt x="303846" y="879158"/>
                </a:lnTo>
                <a:lnTo>
                  <a:pt x="305432" y="874395"/>
                </a:lnTo>
                <a:lnTo>
                  <a:pt x="307336" y="869950"/>
                </a:lnTo>
                <a:lnTo>
                  <a:pt x="309874" y="865823"/>
                </a:lnTo>
                <a:lnTo>
                  <a:pt x="312729" y="862330"/>
                </a:lnTo>
                <a:lnTo>
                  <a:pt x="316219" y="858838"/>
                </a:lnTo>
                <a:lnTo>
                  <a:pt x="319391" y="855345"/>
                </a:lnTo>
                <a:lnTo>
                  <a:pt x="323516" y="852805"/>
                </a:lnTo>
                <a:lnTo>
                  <a:pt x="327323" y="850265"/>
                </a:lnTo>
                <a:lnTo>
                  <a:pt x="331764" y="848043"/>
                </a:lnTo>
                <a:lnTo>
                  <a:pt x="336206" y="846773"/>
                </a:lnTo>
                <a:lnTo>
                  <a:pt x="340965" y="845185"/>
                </a:lnTo>
                <a:lnTo>
                  <a:pt x="346041" y="844550"/>
                </a:lnTo>
                <a:close/>
                <a:moveTo>
                  <a:pt x="344144" y="590550"/>
                </a:moveTo>
                <a:lnTo>
                  <a:pt x="960782" y="590550"/>
                </a:lnTo>
                <a:lnTo>
                  <a:pt x="966812" y="591185"/>
                </a:lnTo>
                <a:lnTo>
                  <a:pt x="973159" y="592138"/>
                </a:lnTo>
                <a:lnTo>
                  <a:pt x="978871" y="593725"/>
                </a:lnTo>
                <a:lnTo>
                  <a:pt x="984584" y="595630"/>
                </a:lnTo>
                <a:lnTo>
                  <a:pt x="990296" y="598488"/>
                </a:lnTo>
                <a:lnTo>
                  <a:pt x="995374" y="601345"/>
                </a:lnTo>
                <a:lnTo>
                  <a:pt x="1000135" y="604838"/>
                </a:lnTo>
                <a:lnTo>
                  <a:pt x="1004260" y="608965"/>
                </a:lnTo>
                <a:lnTo>
                  <a:pt x="1008386" y="613410"/>
                </a:lnTo>
                <a:lnTo>
                  <a:pt x="1011560" y="617855"/>
                </a:lnTo>
                <a:lnTo>
                  <a:pt x="1015051" y="623253"/>
                </a:lnTo>
                <a:lnTo>
                  <a:pt x="1017590" y="628650"/>
                </a:lnTo>
                <a:lnTo>
                  <a:pt x="1019811" y="634048"/>
                </a:lnTo>
                <a:lnTo>
                  <a:pt x="1021081" y="639763"/>
                </a:lnTo>
                <a:lnTo>
                  <a:pt x="1021715" y="646113"/>
                </a:lnTo>
                <a:lnTo>
                  <a:pt x="1022350" y="652145"/>
                </a:lnTo>
                <a:lnTo>
                  <a:pt x="1021715" y="658813"/>
                </a:lnTo>
                <a:lnTo>
                  <a:pt x="1021081" y="664528"/>
                </a:lnTo>
                <a:lnTo>
                  <a:pt x="1019811" y="670878"/>
                </a:lnTo>
                <a:lnTo>
                  <a:pt x="1017590" y="676275"/>
                </a:lnTo>
                <a:lnTo>
                  <a:pt x="1015051" y="681673"/>
                </a:lnTo>
                <a:lnTo>
                  <a:pt x="1011560" y="686753"/>
                </a:lnTo>
                <a:lnTo>
                  <a:pt x="1008386" y="691515"/>
                </a:lnTo>
                <a:lnTo>
                  <a:pt x="1004260" y="695960"/>
                </a:lnTo>
                <a:lnTo>
                  <a:pt x="1000135" y="700088"/>
                </a:lnTo>
                <a:lnTo>
                  <a:pt x="995374" y="703580"/>
                </a:lnTo>
                <a:lnTo>
                  <a:pt x="990296" y="706438"/>
                </a:lnTo>
                <a:lnTo>
                  <a:pt x="984584" y="708978"/>
                </a:lnTo>
                <a:lnTo>
                  <a:pt x="978871" y="711200"/>
                </a:lnTo>
                <a:lnTo>
                  <a:pt x="973159" y="712788"/>
                </a:lnTo>
                <a:lnTo>
                  <a:pt x="966812" y="713740"/>
                </a:lnTo>
                <a:lnTo>
                  <a:pt x="960782" y="714375"/>
                </a:lnTo>
                <a:lnTo>
                  <a:pt x="344144" y="714375"/>
                </a:lnTo>
                <a:lnTo>
                  <a:pt x="338114" y="713740"/>
                </a:lnTo>
                <a:lnTo>
                  <a:pt x="331767" y="712788"/>
                </a:lnTo>
                <a:lnTo>
                  <a:pt x="326054" y="711200"/>
                </a:lnTo>
                <a:lnTo>
                  <a:pt x="320342" y="708978"/>
                </a:lnTo>
                <a:lnTo>
                  <a:pt x="314946" y="706438"/>
                </a:lnTo>
                <a:lnTo>
                  <a:pt x="309869" y="703580"/>
                </a:lnTo>
                <a:lnTo>
                  <a:pt x="305108" y="700088"/>
                </a:lnTo>
                <a:lnTo>
                  <a:pt x="300982" y="695960"/>
                </a:lnTo>
                <a:lnTo>
                  <a:pt x="296857" y="691515"/>
                </a:lnTo>
                <a:lnTo>
                  <a:pt x="293366" y="686753"/>
                </a:lnTo>
                <a:lnTo>
                  <a:pt x="290192" y="681673"/>
                </a:lnTo>
                <a:lnTo>
                  <a:pt x="287653" y="676275"/>
                </a:lnTo>
                <a:lnTo>
                  <a:pt x="285432" y="670878"/>
                </a:lnTo>
                <a:lnTo>
                  <a:pt x="284162" y="664528"/>
                </a:lnTo>
                <a:lnTo>
                  <a:pt x="282893" y="658813"/>
                </a:lnTo>
                <a:lnTo>
                  <a:pt x="282575" y="652145"/>
                </a:lnTo>
                <a:lnTo>
                  <a:pt x="282893" y="646113"/>
                </a:lnTo>
                <a:lnTo>
                  <a:pt x="284162" y="639763"/>
                </a:lnTo>
                <a:lnTo>
                  <a:pt x="285432" y="634048"/>
                </a:lnTo>
                <a:lnTo>
                  <a:pt x="287653" y="628650"/>
                </a:lnTo>
                <a:lnTo>
                  <a:pt x="290192" y="623253"/>
                </a:lnTo>
                <a:lnTo>
                  <a:pt x="293366" y="617855"/>
                </a:lnTo>
                <a:lnTo>
                  <a:pt x="296857" y="613410"/>
                </a:lnTo>
                <a:lnTo>
                  <a:pt x="300982" y="608965"/>
                </a:lnTo>
                <a:lnTo>
                  <a:pt x="305108" y="604838"/>
                </a:lnTo>
                <a:lnTo>
                  <a:pt x="309869" y="601345"/>
                </a:lnTo>
                <a:lnTo>
                  <a:pt x="314946" y="598488"/>
                </a:lnTo>
                <a:lnTo>
                  <a:pt x="320342" y="595630"/>
                </a:lnTo>
                <a:lnTo>
                  <a:pt x="326054" y="593725"/>
                </a:lnTo>
                <a:lnTo>
                  <a:pt x="331767" y="592138"/>
                </a:lnTo>
                <a:lnTo>
                  <a:pt x="338114" y="591185"/>
                </a:lnTo>
                <a:lnTo>
                  <a:pt x="344144" y="590550"/>
                </a:lnTo>
                <a:close/>
                <a:moveTo>
                  <a:pt x="1750865" y="411163"/>
                </a:moveTo>
                <a:lnTo>
                  <a:pt x="1754043" y="411481"/>
                </a:lnTo>
                <a:lnTo>
                  <a:pt x="1757540" y="411798"/>
                </a:lnTo>
                <a:lnTo>
                  <a:pt x="1760718" y="413068"/>
                </a:lnTo>
                <a:lnTo>
                  <a:pt x="1764214" y="414021"/>
                </a:lnTo>
                <a:lnTo>
                  <a:pt x="1767710" y="414973"/>
                </a:lnTo>
                <a:lnTo>
                  <a:pt x="1770889" y="416878"/>
                </a:lnTo>
                <a:lnTo>
                  <a:pt x="1777563" y="421006"/>
                </a:lnTo>
                <a:lnTo>
                  <a:pt x="1784555" y="425768"/>
                </a:lnTo>
                <a:lnTo>
                  <a:pt x="1790912" y="431166"/>
                </a:lnTo>
                <a:lnTo>
                  <a:pt x="1797904" y="437198"/>
                </a:lnTo>
                <a:lnTo>
                  <a:pt x="1812207" y="451486"/>
                </a:lnTo>
                <a:lnTo>
                  <a:pt x="1827145" y="466408"/>
                </a:lnTo>
                <a:lnTo>
                  <a:pt x="1836680" y="476251"/>
                </a:lnTo>
                <a:lnTo>
                  <a:pt x="1851935" y="491173"/>
                </a:lnTo>
                <a:lnTo>
                  <a:pt x="1865920" y="505461"/>
                </a:lnTo>
                <a:lnTo>
                  <a:pt x="1872277" y="512446"/>
                </a:lnTo>
                <a:lnTo>
                  <a:pt x="1877680" y="519431"/>
                </a:lnTo>
                <a:lnTo>
                  <a:pt x="1882447" y="525781"/>
                </a:lnTo>
                <a:lnTo>
                  <a:pt x="1886579" y="532766"/>
                </a:lnTo>
                <a:lnTo>
                  <a:pt x="1888486" y="536258"/>
                </a:lnTo>
                <a:lnTo>
                  <a:pt x="1889439" y="539433"/>
                </a:lnTo>
                <a:lnTo>
                  <a:pt x="1891029" y="542608"/>
                </a:lnTo>
                <a:lnTo>
                  <a:pt x="1891664" y="546101"/>
                </a:lnTo>
                <a:lnTo>
                  <a:pt x="1891982" y="549593"/>
                </a:lnTo>
                <a:lnTo>
                  <a:pt x="1892300" y="552768"/>
                </a:lnTo>
                <a:lnTo>
                  <a:pt x="1892300" y="556261"/>
                </a:lnTo>
                <a:lnTo>
                  <a:pt x="1891664" y="559753"/>
                </a:lnTo>
                <a:lnTo>
                  <a:pt x="1891029" y="562928"/>
                </a:lnTo>
                <a:lnTo>
                  <a:pt x="1889757" y="566738"/>
                </a:lnTo>
                <a:lnTo>
                  <a:pt x="1888486" y="570231"/>
                </a:lnTo>
                <a:lnTo>
                  <a:pt x="1886261" y="574041"/>
                </a:lnTo>
                <a:lnTo>
                  <a:pt x="1884036" y="577533"/>
                </a:lnTo>
                <a:lnTo>
                  <a:pt x="1881176" y="581343"/>
                </a:lnTo>
                <a:lnTo>
                  <a:pt x="1877680" y="585153"/>
                </a:lnTo>
                <a:lnTo>
                  <a:pt x="1874184" y="588963"/>
                </a:lnTo>
                <a:lnTo>
                  <a:pt x="1476895" y="985838"/>
                </a:lnTo>
                <a:lnTo>
                  <a:pt x="1472763" y="989966"/>
                </a:lnTo>
                <a:lnTo>
                  <a:pt x="1468313" y="993458"/>
                </a:lnTo>
                <a:lnTo>
                  <a:pt x="1464182" y="996633"/>
                </a:lnTo>
                <a:lnTo>
                  <a:pt x="1459732" y="999808"/>
                </a:lnTo>
                <a:lnTo>
                  <a:pt x="1455282" y="1002348"/>
                </a:lnTo>
                <a:lnTo>
                  <a:pt x="1450515" y="1004888"/>
                </a:lnTo>
                <a:lnTo>
                  <a:pt x="1446065" y="1007111"/>
                </a:lnTo>
                <a:lnTo>
                  <a:pt x="1440980" y="1009016"/>
                </a:lnTo>
                <a:lnTo>
                  <a:pt x="1436212" y="1010921"/>
                </a:lnTo>
                <a:lnTo>
                  <a:pt x="1431445" y="1012826"/>
                </a:lnTo>
                <a:lnTo>
                  <a:pt x="1426360" y="1013778"/>
                </a:lnTo>
                <a:lnTo>
                  <a:pt x="1421274" y="1015366"/>
                </a:lnTo>
                <a:lnTo>
                  <a:pt x="1416507" y="1016001"/>
                </a:lnTo>
                <a:lnTo>
                  <a:pt x="1411422" y="1016953"/>
                </a:lnTo>
                <a:lnTo>
                  <a:pt x="1406336" y="1017271"/>
                </a:lnTo>
                <a:lnTo>
                  <a:pt x="1401569" y="1017588"/>
                </a:lnTo>
                <a:lnTo>
                  <a:pt x="1396484" y="1017588"/>
                </a:lnTo>
                <a:lnTo>
                  <a:pt x="1391716" y="1017271"/>
                </a:lnTo>
                <a:lnTo>
                  <a:pt x="1386949" y="1016953"/>
                </a:lnTo>
                <a:lnTo>
                  <a:pt x="1382499" y="1015683"/>
                </a:lnTo>
                <a:lnTo>
                  <a:pt x="1377731" y="1015048"/>
                </a:lnTo>
                <a:lnTo>
                  <a:pt x="1373282" y="1013461"/>
                </a:lnTo>
                <a:lnTo>
                  <a:pt x="1368832" y="1012191"/>
                </a:lnTo>
                <a:lnTo>
                  <a:pt x="1364700" y="1010286"/>
                </a:lnTo>
                <a:lnTo>
                  <a:pt x="1360886" y="1008063"/>
                </a:lnTo>
                <a:lnTo>
                  <a:pt x="1357072" y="1005523"/>
                </a:lnTo>
                <a:lnTo>
                  <a:pt x="1353576" y="1002983"/>
                </a:lnTo>
                <a:lnTo>
                  <a:pt x="1350080" y="1000126"/>
                </a:lnTo>
                <a:lnTo>
                  <a:pt x="1347220" y="996633"/>
                </a:lnTo>
                <a:lnTo>
                  <a:pt x="1344359" y="993458"/>
                </a:lnTo>
                <a:lnTo>
                  <a:pt x="1341817" y="989331"/>
                </a:lnTo>
                <a:lnTo>
                  <a:pt x="1339274" y="985521"/>
                </a:lnTo>
                <a:lnTo>
                  <a:pt x="1337367" y="981076"/>
                </a:lnTo>
                <a:lnTo>
                  <a:pt x="1335778" y="976313"/>
                </a:lnTo>
                <a:lnTo>
                  <a:pt x="1326561" y="967106"/>
                </a:lnTo>
                <a:lnTo>
                  <a:pt x="1322111" y="965518"/>
                </a:lnTo>
                <a:lnTo>
                  <a:pt x="1317979" y="963296"/>
                </a:lnTo>
                <a:lnTo>
                  <a:pt x="1314165" y="961073"/>
                </a:lnTo>
                <a:lnTo>
                  <a:pt x="1310351" y="958851"/>
                </a:lnTo>
                <a:lnTo>
                  <a:pt x="1307173" y="956311"/>
                </a:lnTo>
                <a:lnTo>
                  <a:pt x="1303995" y="953453"/>
                </a:lnTo>
                <a:lnTo>
                  <a:pt x="1301134" y="950913"/>
                </a:lnTo>
                <a:lnTo>
                  <a:pt x="1298274" y="948056"/>
                </a:lnTo>
                <a:lnTo>
                  <a:pt x="1295731" y="944563"/>
                </a:lnTo>
                <a:lnTo>
                  <a:pt x="1293824" y="941706"/>
                </a:lnTo>
                <a:lnTo>
                  <a:pt x="1291599" y="938531"/>
                </a:lnTo>
                <a:lnTo>
                  <a:pt x="1289692" y="935038"/>
                </a:lnTo>
                <a:lnTo>
                  <a:pt x="1288103" y="931546"/>
                </a:lnTo>
                <a:lnTo>
                  <a:pt x="1286832" y="928371"/>
                </a:lnTo>
                <a:lnTo>
                  <a:pt x="1284607" y="921068"/>
                </a:lnTo>
                <a:lnTo>
                  <a:pt x="1283336" y="913448"/>
                </a:lnTo>
                <a:lnTo>
                  <a:pt x="1282700" y="905511"/>
                </a:lnTo>
                <a:lnTo>
                  <a:pt x="1283018" y="897573"/>
                </a:lnTo>
                <a:lnTo>
                  <a:pt x="1283971" y="889953"/>
                </a:lnTo>
                <a:lnTo>
                  <a:pt x="1285560" y="882016"/>
                </a:lnTo>
                <a:lnTo>
                  <a:pt x="1287785" y="874078"/>
                </a:lnTo>
                <a:lnTo>
                  <a:pt x="1290646" y="866141"/>
                </a:lnTo>
                <a:lnTo>
                  <a:pt x="1294142" y="858521"/>
                </a:lnTo>
                <a:lnTo>
                  <a:pt x="1298909" y="849948"/>
                </a:lnTo>
                <a:lnTo>
                  <a:pt x="1304313" y="841376"/>
                </a:lnTo>
                <a:lnTo>
                  <a:pt x="1310351" y="833756"/>
                </a:lnTo>
                <a:lnTo>
                  <a:pt x="1317026" y="826136"/>
                </a:lnTo>
                <a:lnTo>
                  <a:pt x="1714315" y="429261"/>
                </a:lnTo>
                <a:lnTo>
                  <a:pt x="1718446" y="425768"/>
                </a:lnTo>
                <a:lnTo>
                  <a:pt x="1721943" y="422276"/>
                </a:lnTo>
                <a:lnTo>
                  <a:pt x="1726074" y="419736"/>
                </a:lnTo>
                <a:lnTo>
                  <a:pt x="1729571" y="417196"/>
                </a:lnTo>
                <a:lnTo>
                  <a:pt x="1733384" y="415608"/>
                </a:lnTo>
                <a:lnTo>
                  <a:pt x="1736881" y="414021"/>
                </a:lnTo>
                <a:lnTo>
                  <a:pt x="1740377" y="412433"/>
                </a:lnTo>
                <a:lnTo>
                  <a:pt x="1743873" y="411798"/>
                </a:lnTo>
                <a:lnTo>
                  <a:pt x="1747051" y="411481"/>
                </a:lnTo>
                <a:lnTo>
                  <a:pt x="1750865" y="411163"/>
                </a:lnTo>
                <a:close/>
                <a:moveTo>
                  <a:pt x="198373" y="319088"/>
                </a:moveTo>
                <a:lnTo>
                  <a:pt x="1557783" y="319088"/>
                </a:lnTo>
                <a:lnTo>
                  <a:pt x="1453042" y="423822"/>
                </a:lnTo>
                <a:lnTo>
                  <a:pt x="315492" y="423822"/>
                </a:lnTo>
                <a:lnTo>
                  <a:pt x="305336" y="424140"/>
                </a:lnTo>
                <a:lnTo>
                  <a:pt x="295179" y="424774"/>
                </a:lnTo>
                <a:lnTo>
                  <a:pt x="285340" y="426361"/>
                </a:lnTo>
                <a:lnTo>
                  <a:pt x="275500" y="427631"/>
                </a:lnTo>
                <a:lnTo>
                  <a:pt x="265979" y="429852"/>
                </a:lnTo>
                <a:lnTo>
                  <a:pt x="256457" y="433026"/>
                </a:lnTo>
                <a:lnTo>
                  <a:pt x="247570" y="435882"/>
                </a:lnTo>
                <a:lnTo>
                  <a:pt x="238365" y="439374"/>
                </a:lnTo>
                <a:lnTo>
                  <a:pt x="229478" y="443499"/>
                </a:lnTo>
                <a:lnTo>
                  <a:pt x="221226" y="447943"/>
                </a:lnTo>
                <a:lnTo>
                  <a:pt x="212973" y="452703"/>
                </a:lnTo>
                <a:lnTo>
                  <a:pt x="204721" y="457781"/>
                </a:lnTo>
                <a:lnTo>
                  <a:pt x="196786" y="463494"/>
                </a:lnTo>
                <a:lnTo>
                  <a:pt x="189486" y="469207"/>
                </a:lnTo>
                <a:lnTo>
                  <a:pt x="182186" y="475554"/>
                </a:lnTo>
                <a:lnTo>
                  <a:pt x="175203" y="481902"/>
                </a:lnTo>
                <a:lnTo>
                  <a:pt x="168855" y="488884"/>
                </a:lnTo>
                <a:lnTo>
                  <a:pt x="162507" y="496184"/>
                </a:lnTo>
                <a:lnTo>
                  <a:pt x="156794" y="503483"/>
                </a:lnTo>
                <a:lnTo>
                  <a:pt x="151398" y="511100"/>
                </a:lnTo>
                <a:lnTo>
                  <a:pt x="145685" y="519670"/>
                </a:lnTo>
                <a:lnTo>
                  <a:pt x="140924" y="527604"/>
                </a:lnTo>
                <a:lnTo>
                  <a:pt x="136798" y="536490"/>
                </a:lnTo>
                <a:lnTo>
                  <a:pt x="132672" y="545060"/>
                </a:lnTo>
                <a:lnTo>
                  <a:pt x="129498" y="554263"/>
                </a:lnTo>
                <a:lnTo>
                  <a:pt x="126007" y="563150"/>
                </a:lnTo>
                <a:lnTo>
                  <a:pt x="123468" y="572671"/>
                </a:lnTo>
                <a:lnTo>
                  <a:pt x="121246" y="582193"/>
                </a:lnTo>
                <a:lnTo>
                  <a:pt x="119659" y="592031"/>
                </a:lnTo>
                <a:lnTo>
                  <a:pt x="118072" y="601870"/>
                </a:lnTo>
                <a:lnTo>
                  <a:pt x="117437" y="612026"/>
                </a:lnTo>
                <a:lnTo>
                  <a:pt x="117437" y="622182"/>
                </a:lnTo>
                <a:lnTo>
                  <a:pt x="117437" y="1633658"/>
                </a:lnTo>
                <a:lnTo>
                  <a:pt x="117437" y="1643814"/>
                </a:lnTo>
                <a:lnTo>
                  <a:pt x="118072" y="1653970"/>
                </a:lnTo>
                <a:lnTo>
                  <a:pt x="119659" y="1663808"/>
                </a:lnTo>
                <a:lnTo>
                  <a:pt x="121246" y="1673647"/>
                </a:lnTo>
                <a:lnTo>
                  <a:pt x="123468" y="1683168"/>
                </a:lnTo>
                <a:lnTo>
                  <a:pt x="126007" y="1692689"/>
                </a:lnTo>
                <a:lnTo>
                  <a:pt x="129498" y="1701576"/>
                </a:lnTo>
                <a:lnTo>
                  <a:pt x="132672" y="1710780"/>
                </a:lnTo>
                <a:lnTo>
                  <a:pt x="136798" y="1719666"/>
                </a:lnTo>
                <a:lnTo>
                  <a:pt x="140924" y="1728235"/>
                </a:lnTo>
                <a:lnTo>
                  <a:pt x="145685" y="1736170"/>
                </a:lnTo>
                <a:lnTo>
                  <a:pt x="151398" y="1744739"/>
                </a:lnTo>
                <a:lnTo>
                  <a:pt x="156794" y="1752356"/>
                </a:lnTo>
                <a:lnTo>
                  <a:pt x="162507" y="1759656"/>
                </a:lnTo>
                <a:lnTo>
                  <a:pt x="168855" y="1766955"/>
                </a:lnTo>
                <a:lnTo>
                  <a:pt x="175203" y="1773938"/>
                </a:lnTo>
                <a:lnTo>
                  <a:pt x="182186" y="1780285"/>
                </a:lnTo>
                <a:lnTo>
                  <a:pt x="189486" y="1786633"/>
                </a:lnTo>
                <a:lnTo>
                  <a:pt x="196786" y="1792345"/>
                </a:lnTo>
                <a:lnTo>
                  <a:pt x="204721" y="1798375"/>
                </a:lnTo>
                <a:lnTo>
                  <a:pt x="212973" y="1803453"/>
                </a:lnTo>
                <a:lnTo>
                  <a:pt x="221226" y="1808214"/>
                </a:lnTo>
                <a:lnTo>
                  <a:pt x="229478" y="1812340"/>
                </a:lnTo>
                <a:lnTo>
                  <a:pt x="238365" y="1816466"/>
                </a:lnTo>
                <a:lnTo>
                  <a:pt x="247570" y="1819640"/>
                </a:lnTo>
                <a:lnTo>
                  <a:pt x="256457" y="1823131"/>
                </a:lnTo>
                <a:lnTo>
                  <a:pt x="265979" y="1825670"/>
                </a:lnTo>
                <a:lnTo>
                  <a:pt x="275500" y="1827891"/>
                </a:lnTo>
                <a:lnTo>
                  <a:pt x="285340" y="1829478"/>
                </a:lnTo>
                <a:lnTo>
                  <a:pt x="295179" y="1831065"/>
                </a:lnTo>
                <a:lnTo>
                  <a:pt x="305336" y="1831700"/>
                </a:lnTo>
                <a:lnTo>
                  <a:pt x="315492" y="1831700"/>
                </a:lnTo>
                <a:lnTo>
                  <a:pt x="1632371" y="1831700"/>
                </a:lnTo>
                <a:lnTo>
                  <a:pt x="1642527" y="1831700"/>
                </a:lnTo>
                <a:lnTo>
                  <a:pt x="1652367" y="1831065"/>
                </a:lnTo>
                <a:lnTo>
                  <a:pt x="1662523" y="1829478"/>
                </a:lnTo>
                <a:lnTo>
                  <a:pt x="1672045" y="1827891"/>
                </a:lnTo>
                <a:lnTo>
                  <a:pt x="1681885" y="1825670"/>
                </a:lnTo>
                <a:lnTo>
                  <a:pt x="1691089" y="1823131"/>
                </a:lnTo>
                <a:lnTo>
                  <a:pt x="1700611" y="1819640"/>
                </a:lnTo>
                <a:lnTo>
                  <a:pt x="1709181" y="1816466"/>
                </a:lnTo>
                <a:lnTo>
                  <a:pt x="1718385" y="1812340"/>
                </a:lnTo>
                <a:lnTo>
                  <a:pt x="1726637" y="1808214"/>
                </a:lnTo>
                <a:lnTo>
                  <a:pt x="1735207" y="1803453"/>
                </a:lnTo>
                <a:lnTo>
                  <a:pt x="1743142" y="1798375"/>
                </a:lnTo>
                <a:lnTo>
                  <a:pt x="1750760" y="1792345"/>
                </a:lnTo>
                <a:lnTo>
                  <a:pt x="1758377" y="1786633"/>
                </a:lnTo>
                <a:lnTo>
                  <a:pt x="1765677" y="1780285"/>
                </a:lnTo>
                <a:lnTo>
                  <a:pt x="1772660" y="1773938"/>
                </a:lnTo>
                <a:lnTo>
                  <a:pt x="1779325" y="1766955"/>
                </a:lnTo>
                <a:lnTo>
                  <a:pt x="1785356" y="1759973"/>
                </a:lnTo>
                <a:lnTo>
                  <a:pt x="1791069" y="1752356"/>
                </a:lnTo>
                <a:lnTo>
                  <a:pt x="1796782" y="1744739"/>
                </a:lnTo>
                <a:lnTo>
                  <a:pt x="1801861" y="1736805"/>
                </a:lnTo>
                <a:lnTo>
                  <a:pt x="1806621" y="1728235"/>
                </a:lnTo>
                <a:lnTo>
                  <a:pt x="1810748" y="1719666"/>
                </a:lnTo>
                <a:lnTo>
                  <a:pt x="1814874" y="1710780"/>
                </a:lnTo>
                <a:lnTo>
                  <a:pt x="1818683" y="1702211"/>
                </a:lnTo>
                <a:lnTo>
                  <a:pt x="1821857" y="1692689"/>
                </a:lnTo>
                <a:lnTo>
                  <a:pt x="1824396" y="1683168"/>
                </a:lnTo>
                <a:lnTo>
                  <a:pt x="1826617" y="1673647"/>
                </a:lnTo>
                <a:lnTo>
                  <a:pt x="1828522" y="1663808"/>
                </a:lnTo>
                <a:lnTo>
                  <a:pt x="1829474" y="1653970"/>
                </a:lnTo>
                <a:lnTo>
                  <a:pt x="1830109" y="1643814"/>
                </a:lnTo>
                <a:lnTo>
                  <a:pt x="1830426" y="1633658"/>
                </a:lnTo>
                <a:lnTo>
                  <a:pt x="1830426" y="1113162"/>
                </a:lnTo>
                <a:lnTo>
                  <a:pt x="1830426" y="773570"/>
                </a:lnTo>
                <a:lnTo>
                  <a:pt x="1947863" y="656458"/>
                </a:lnTo>
                <a:lnTo>
                  <a:pt x="1947863" y="1738391"/>
                </a:lnTo>
                <a:lnTo>
                  <a:pt x="1947546" y="1748865"/>
                </a:lnTo>
                <a:lnTo>
                  <a:pt x="1946911" y="1758704"/>
                </a:lnTo>
                <a:lnTo>
                  <a:pt x="1945324" y="1768860"/>
                </a:lnTo>
                <a:lnTo>
                  <a:pt x="1943419" y="1778063"/>
                </a:lnTo>
                <a:lnTo>
                  <a:pt x="1941198" y="1787902"/>
                </a:lnTo>
                <a:lnTo>
                  <a:pt x="1938659" y="1797423"/>
                </a:lnTo>
                <a:lnTo>
                  <a:pt x="1935802" y="1806627"/>
                </a:lnTo>
                <a:lnTo>
                  <a:pt x="1932311" y="1815831"/>
                </a:lnTo>
                <a:lnTo>
                  <a:pt x="1928184" y="1824400"/>
                </a:lnTo>
                <a:lnTo>
                  <a:pt x="1923741" y="1832969"/>
                </a:lnTo>
                <a:lnTo>
                  <a:pt x="1918980" y="1841221"/>
                </a:lnTo>
                <a:lnTo>
                  <a:pt x="1913902" y="1849156"/>
                </a:lnTo>
                <a:lnTo>
                  <a:pt x="1908188" y="1856773"/>
                </a:lnTo>
                <a:lnTo>
                  <a:pt x="1902475" y="1864707"/>
                </a:lnTo>
                <a:lnTo>
                  <a:pt x="1896127" y="1871689"/>
                </a:lnTo>
                <a:lnTo>
                  <a:pt x="1889462" y="1878671"/>
                </a:lnTo>
                <a:lnTo>
                  <a:pt x="1882797" y="1885336"/>
                </a:lnTo>
                <a:lnTo>
                  <a:pt x="1875497" y="1891366"/>
                </a:lnTo>
                <a:lnTo>
                  <a:pt x="1868197" y="1897397"/>
                </a:lnTo>
                <a:lnTo>
                  <a:pt x="1860579" y="1902792"/>
                </a:lnTo>
                <a:lnTo>
                  <a:pt x="1852327" y="1907870"/>
                </a:lnTo>
                <a:lnTo>
                  <a:pt x="1844074" y="1912631"/>
                </a:lnTo>
                <a:lnTo>
                  <a:pt x="1835187" y="1917074"/>
                </a:lnTo>
                <a:lnTo>
                  <a:pt x="1826617" y="1920882"/>
                </a:lnTo>
                <a:lnTo>
                  <a:pt x="1817413" y="1924691"/>
                </a:lnTo>
                <a:lnTo>
                  <a:pt x="1808209" y="1927865"/>
                </a:lnTo>
                <a:lnTo>
                  <a:pt x="1799004" y="1930404"/>
                </a:lnTo>
                <a:lnTo>
                  <a:pt x="1789482" y="1932625"/>
                </a:lnTo>
                <a:lnTo>
                  <a:pt x="1779643" y="1934530"/>
                </a:lnTo>
                <a:lnTo>
                  <a:pt x="1769803" y="1935482"/>
                </a:lnTo>
                <a:lnTo>
                  <a:pt x="1759647" y="1936434"/>
                </a:lnTo>
                <a:lnTo>
                  <a:pt x="1749173" y="1936751"/>
                </a:lnTo>
                <a:lnTo>
                  <a:pt x="198373" y="1936751"/>
                </a:lnTo>
                <a:lnTo>
                  <a:pt x="188216" y="1936434"/>
                </a:lnTo>
                <a:lnTo>
                  <a:pt x="178377" y="1935482"/>
                </a:lnTo>
                <a:lnTo>
                  <a:pt x="168538" y="1934530"/>
                </a:lnTo>
                <a:lnTo>
                  <a:pt x="158699" y="1932625"/>
                </a:lnTo>
                <a:lnTo>
                  <a:pt x="148859" y="1930404"/>
                </a:lnTo>
                <a:lnTo>
                  <a:pt x="139655" y="1927865"/>
                </a:lnTo>
                <a:lnTo>
                  <a:pt x="130133" y="1924691"/>
                </a:lnTo>
                <a:lnTo>
                  <a:pt x="121246" y="1920882"/>
                </a:lnTo>
                <a:lnTo>
                  <a:pt x="112359" y="1917074"/>
                </a:lnTo>
                <a:lnTo>
                  <a:pt x="103789" y="1912631"/>
                </a:lnTo>
                <a:lnTo>
                  <a:pt x="95537" y="1907870"/>
                </a:lnTo>
                <a:lnTo>
                  <a:pt x="87602" y="1902792"/>
                </a:lnTo>
                <a:lnTo>
                  <a:pt x="79984" y="1897397"/>
                </a:lnTo>
                <a:lnTo>
                  <a:pt x="72049" y="1891366"/>
                </a:lnTo>
                <a:lnTo>
                  <a:pt x="65067" y="1885336"/>
                </a:lnTo>
                <a:lnTo>
                  <a:pt x="58084" y="1878671"/>
                </a:lnTo>
                <a:lnTo>
                  <a:pt x="51418" y="1871689"/>
                </a:lnTo>
                <a:lnTo>
                  <a:pt x="45388" y="1864707"/>
                </a:lnTo>
                <a:lnTo>
                  <a:pt x="39357" y="1856773"/>
                </a:lnTo>
                <a:lnTo>
                  <a:pt x="33962" y="1849156"/>
                </a:lnTo>
                <a:lnTo>
                  <a:pt x="28883" y="1841221"/>
                </a:lnTo>
                <a:lnTo>
                  <a:pt x="24122" y="1832969"/>
                </a:lnTo>
                <a:lnTo>
                  <a:pt x="19679" y="1824400"/>
                </a:lnTo>
                <a:lnTo>
                  <a:pt x="15870" y="1815831"/>
                </a:lnTo>
                <a:lnTo>
                  <a:pt x="12061" y="1806627"/>
                </a:lnTo>
                <a:lnTo>
                  <a:pt x="8887" y="1797423"/>
                </a:lnTo>
                <a:lnTo>
                  <a:pt x="6348" y="1787902"/>
                </a:lnTo>
                <a:lnTo>
                  <a:pt x="4126" y="1778063"/>
                </a:lnTo>
                <a:lnTo>
                  <a:pt x="2222" y="1768860"/>
                </a:lnTo>
                <a:lnTo>
                  <a:pt x="1270" y="1758704"/>
                </a:lnTo>
                <a:lnTo>
                  <a:pt x="318" y="1748865"/>
                </a:lnTo>
                <a:lnTo>
                  <a:pt x="0" y="1738391"/>
                </a:lnTo>
                <a:lnTo>
                  <a:pt x="0" y="517448"/>
                </a:lnTo>
                <a:lnTo>
                  <a:pt x="318" y="507292"/>
                </a:lnTo>
                <a:lnTo>
                  <a:pt x="1270" y="497453"/>
                </a:lnTo>
                <a:lnTo>
                  <a:pt x="2222" y="487297"/>
                </a:lnTo>
                <a:lnTo>
                  <a:pt x="4126" y="477776"/>
                </a:lnTo>
                <a:lnTo>
                  <a:pt x="6348" y="467937"/>
                </a:lnTo>
                <a:lnTo>
                  <a:pt x="8887" y="458416"/>
                </a:lnTo>
                <a:lnTo>
                  <a:pt x="12061" y="449212"/>
                </a:lnTo>
                <a:lnTo>
                  <a:pt x="15870" y="440008"/>
                </a:lnTo>
                <a:lnTo>
                  <a:pt x="19679" y="431439"/>
                </a:lnTo>
                <a:lnTo>
                  <a:pt x="24122" y="423187"/>
                </a:lnTo>
                <a:lnTo>
                  <a:pt x="28883" y="414618"/>
                </a:lnTo>
                <a:lnTo>
                  <a:pt x="33962" y="406684"/>
                </a:lnTo>
                <a:lnTo>
                  <a:pt x="39357" y="399067"/>
                </a:lnTo>
                <a:lnTo>
                  <a:pt x="45388" y="391450"/>
                </a:lnTo>
                <a:lnTo>
                  <a:pt x="51418" y="384150"/>
                </a:lnTo>
                <a:lnTo>
                  <a:pt x="58084" y="377168"/>
                </a:lnTo>
                <a:lnTo>
                  <a:pt x="65067" y="370503"/>
                </a:lnTo>
                <a:lnTo>
                  <a:pt x="72049" y="364473"/>
                </a:lnTo>
                <a:lnTo>
                  <a:pt x="79984" y="358443"/>
                </a:lnTo>
                <a:lnTo>
                  <a:pt x="87602" y="353047"/>
                </a:lnTo>
                <a:lnTo>
                  <a:pt x="95537" y="347969"/>
                </a:lnTo>
                <a:lnTo>
                  <a:pt x="103789" y="343209"/>
                </a:lnTo>
                <a:lnTo>
                  <a:pt x="112359" y="338766"/>
                </a:lnTo>
                <a:lnTo>
                  <a:pt x="121246" y="334957"/>
                </a:lnTo>
                <a:lnTo>
                  <a:pt x="130133" y="331149"/>
                </a:lnTo>
                <a:lnTo>
                  <a:pt x="139655" y="328292"/>
                </a:lnTo>
                <a:lnTo>
                  <a:pt x="148859" y="325436"/>
                </a:lnTo>
                <a:lnTo>
                  <a:pt x="158699" y="323214"/>
                </a:lnTo>
                <a:lnTo>
                  <a:pt x="168538" y="321310"/>
                </a:lnTo>
                <a:lnTo>
                  <a:pt x="178377" y="320358"/>
                </a:lnTo>
                <a:lnTo>
                  <a:pt x="188216" y="319723"/>
                </a:lnTo>
                <a:lnTo>
                  <a:pt x="198373" y="319088"/>
                </a:lnTo>
                <a:close/>
                <a:moveTo>
                  <a:pt x="2076641" y="106363"/>
                </a:moveTo>
                <a:lnTo>
                  <a:pt x="2082030" y="106363"/>
                </a:lnTo>
                <a:lnTo>
                  <a:pt x="2087102" y="106363"/>
                </a:lnTo>
                <a:lnTo>
                  <a:pt x="2092174" y="106679"/>
                </a:lnTo>
                <a:lnTo>
                  <a:pt x="2097246" y="107313"/>
                </a:lnTo>
                <a:lnTo>
                  <a:pt x="2102318" y="108263"/>
                </a:lnTo>
                <a:lnTo>
                  <a:pt x="2107390" y="109213"/>
                </a:lnTo>
                <a:lnTo>
                  <a:pt x="2112145" y="110797"/>
                </a:lnTo>
                <a:lnTo>
                  <a:pt x="2117217" y="112064"/>
                </a:lnTo>
                <a:lnTo>
                  <a:pt x="2121972" y="113965"/>
                </a:lnTo>
                <a:lnTo>
                  <a:pt x="2126727" y="116182"/>
                </a:lnTo>
                <a:lnTo>
                  <a:pt x="2131482" y="118399"/>
                </a:lnTo>
                <a:lnTo>
                  <a:pt x="2136237" y="120933"/>
                </a:lnTo>
                <a:lnTo>
                  <a:pt x="2140358" y="123784"/>
                </a:lnTo>
                <a:lnTo>
                  <a:pt x="2144796" y="126634"/>
                </a:lnTo>
                <a:lnTo>
                  <a:pt x="2148916" y="130119"/>
                </a:lnTo>
                <a:lnTo>
                  <a:pt x="2153354" y="133603"/>
                </a:lnTo>
                <a:lnTo>
                  <a:pt x="2157158" y="137087"/>
                </a:lnTo>
                <a:lnTo>
                  <a:pt x="2166351" y="146589"/>
                </a:lnTo>
                <a:lnTo>
                  <a:pt x="2169838" y="150707"/>
                </a:lnTo>
                <a:lnTo>
                  <a:pt x="2173642" y="154825"/>
                </a:lnTo>
                <a:lnTo>
                  <a:pt x="2176812" y="158626"/>
                </a:lnTo>
                <a:lnTo>
                  <a:pt x="2179665" y="163060"/>
                </a:lnTo>
                <a:lnTo>
                  <a:pt x="2182835" y="167811"/>
                </a:lnTo>
                <a:lnTo>
                  <a:pt x="2185371" y="172246"/>
                </a:lnTo>
                <a:lnTo>
                  <a:pt x="2187273" y="176997"/>
                </a:lnTo>
                <a:lnTo>
                  <a:pt x="2189492" y="181748"/>
                </a:lnTo>
                <a:lnTo>
                  <a:pt x="2191394" y="186183"/>
                </a:lnTo>
                <a:lnTo>
                  <a:pt x="2192979" y="191567"/>
                </a:lnTo>
                <a:lnTo>
                  <a:pt x="2194247" y="196002"/>
                </a:lnTo>
                <a:lnTo>
                  <a:pt x="2195515" y="201387"/>
                </a:lnTo>
                <a:lnTo>
                  <a:pt x="2196149" y="206454"/>
                </a:lnTo>
                <a:lnTo>
                  <a:pt x="2196783" y="211522"/>
                </a:lnTo>
                <a:lnTo>
                  <a:pt x="2197100" y="216590"/>
                </a:lnTo>
                <a:lnTo>
                  <a:pt x="2197100" y="221658"/>
                </a:lnTo>
                <a:lnTo>
                  <a:pt x="2197100" y="226726"/>
                </a:lnTo>
                <a:lnTo>
                  <a:pt x="2196783" y="231794"/>
                </a:lnTo>
                <a:lnTo>
                  <a:pt x="2196149" y="236862"/>
                </a:lnTo>
                <a:lnTo>
                  <a:pt x="2195515" y="241613"/>
                </a:lnTo>
                <a:lnTo>
                  <a:pt x="2194247" y="246681"/>
                </a:lnTo>
                <a:lnTo>
                  <a:pt x="2192979" y="251749"/>
                </a:lnTo>
                <a:lnTo>
                  <a:pt x="2191394" y="256500"/>
                </a:lnTo>
                <a:lnTo>
                  <a:pt x="2189492" y="261251"/>
                </a:lnTo>
                <a:lnTo>
                  <a:pt x="2187273" y="266319"/>
                </a:lnTo>
                <a:lnTo>
                  <a:pt x="2185371" y="270754"/>
                </a:lnTo>
                <a:lnTo>
                  <a:pt x="2182835" y="275505"/>
                </a:lnTo>
                <a:lnTo>
                  <a:pt x="2179665" y="279623"/>
                </a:lnTo>
                <a:lnTo>
                  <a:pt x="2176812" y="284057"/>
                </a:lnTo>
                <a:lnTo>
                  <a:pt x="2173642" y="288492"/>
                </a:lnTo>
                <a:lnTo>
                  <a:pt x="2169838" y="292609"/>
                </a:lnTo>
                <a:lnTo>
                  <a:pt x="2166351" y="296410"/>
                </a:lnTo>
                <a:lnTo>
                  <a:pt x="1970764" y="491843"/>
                </a:lnTo>
                <a:lnTo>
                  <a:pt x="1967277" y="495010"/>
                </a:lnTo>
                <a:lnTo>
                  <a:pt x="1963473" y="498178"/>
                </a:lnTo>
                <a:lnTo>
                  <a:pt x="1959986" y="500712"/>
                </a:lnTo>
                <a:lnTo>
                  <a:pt x="1956816" y="502612"/>
                </a:lnTo>
                <a:lnTo>
                  <a:pt x="1953329" y="504513"/>
                </a:lnTo>
                <a:lnTo>
                  <a:pt x="1950476" y="505463"/>
                </a:lnTo>
                <a:lnTo>
                  <a:pt x="1947623" y="505780"/>
                </a:lnTo>
                <a:lnTo>
                  <a:pt x="1944771" y="506413"/>
                </a:lnTo>
                <a:lnTo>
                  <a:pt x="1941918" y="505780"/>
                </a:lnTo>
                <a:lnTo>
                  <a:pt x="1939382" y="505463"/>
                </a:lnTo>
                <a:lnTo>
                  <a:pt x="1936846" y="504513"/>
                </a:lnTo>
                <a:lnTo>
                  <a:pt x="1933993" y="502929"/>
                </a:lnTo>
                <a:lnTo>
                  <a:pt x="1931457" y="501662"/>
                </a:lnTo>
                <a:lnTo>
                  <a:pt x="1928921" y="499445"/>
                </a:lnTo>
                <a:lnTo>
                  <a:pt x="1924166" y="494694"/>
                </a:lnTo>
                <a:lnTo>
                  <a:pt x="1919094" y="489309"/>
                </a:lnTo>
                <a:lnTo>
                  <a:pt x="1914022" y="482657"/>
                </a:lnTo>
                <a:lnTo>
                  <a:pt x="1903561" y="467770"/>
                </a:lnTo>
                <a:lnTo>
                  <a:pt x="1897855" y="459852"/>
                </a:lnTo>
                <a:lnTo>
                  <a:pt x="1891515" y="451616"/>
                </a:lnTo>
                <a:lnTo>
                  <a:pt x="1884541" y="443698"/>
                </a:lnTo>
                <a:lnTo>
                  <a:pt x="1877250" y="435779"/>
                </a:lnTo>
                <a:lnTo>
                  <a:pt x="1868057" y="426277"/>
                </a:lnTo>
                <a:lnTo>
                  <a:pt x="1859815" y="418991"/>
                </a:lnTo>
                <a:lnTo>
                  <a:pt x="1851890" y="412023"/>
                </a:lnTo>
                <a:lnTo>
                  <a:pt x="1843966" y="406005"/>
                </a:lnTo>
                <a:lnTo>
                  <a:pt x="1836041" y="399987"/>
                </a:lnTo>
                <a:lnTo>
                  <a:pt x="1820825" y="389217"/>
                </a:lnTo>
                <a:lnTo>
                  <a:pt x="1814485" y="384466"/>
                </a:lnTo>
                <a:lnTo>
                  <a:pt x="1808462" y="379398"/>
                </a:lnTo>
                <a:lnTo>
                  <a:pt x="1804024" y="374647"/>
                </a:lnTo>
                <a:lnTo>
                  <a:pt x="1802122" y="372113"/>
                </a:lnTo>
                <a:lnTo>
                  <a:pt x="1800220" y="369579"/>
                </a:lnTo>
                <a:lnTo>
                  <a:pt x="1798635" y="367045"/>
                </a:lnTo>
                <a:lnTo>
                  <a:pt x="1798001" y="364511"/>
                </a:lnTo>
                <a:lnTo>
                  <a:pt x="1797367" y="361660"/>
                </a:lnTo>
                <a:lnTo>
                  <a:pt x="1797050" y="359126"/>
                </a:lnTo>
                <a:lnTo>
                  <a:pt x="1797367" y="355959"/>
                </a:lnTo>
                <a:lnTo>
                  <a:pt x="1797684" y="353108"/>
                </a:lnTo>
                <a:lnTo>
                  <a:pt x="1798635" y="349941"/>
                </a:lnTo>
                <a:lnTo>
                  <a:pt x="1800220" y="346773"/>
                </a:lnTo>
                <a:lnTo>
                  <a:pt x="1802439" y="343289"/>
                </a:lnTo>
                <a:lnTo>
                  <a:pt x="1804975" y="340122"/>
                </a:lnTo>
                <a:lnTo>
                  <a:pt x="1807828" y="336637"/>
                </a:lnTo>
                <a:lnTo>
                  <a:pt x="1811632" y="332520"/>
                </a:lnTo>
                <a:lnTo>
                  <a:pt x="2006902" y="137087"/>
                </a:lnTo>
                <a:lnTo>
                  <a:pt x="2011023" y="133603"/>
                </a:lnTo>
                <a:lnTo>
                  <a:pt x="2014827" y="130119"/>
                </a:lnTo>
                <a:lnTo>
                  <a:pt x="2019265" y="126634"/>
                </a:lnTo>
                <a:lnTo>
                  <a:pt x="2023703" y="123784"/>
                </a:lnTo>
                <a:lnTo>
                  <a:pt x="2028141" y="120933"/>
                </a:lnTo>
                <a:lnTo>
                  <a:pt x="2032896" y="118399"/>
                </a:lnTo>
                <a:lnTo>
                  <a:pt x="2037017" y="116182"/>
                </a:lnTo>
                <a:lnTo>
                  <a:pt x="2041772" y="113965"/>
                </a:lnTo>
                <a:lnTo>
                  <a:pt x="2046843" y="112064"/>
                </a:lnTo>
                <a:lnTo>
                  <a:pt x="2051598" y="110797"/>
                </a:lnTo>
                <a:lnTo>
                  <a:pt x="2056670" y="109213"/>
                </a:lnTo>
                <a:lnTo>
                  <a:pt x="2061425" y="108263"/>
                </a:lnTo>
                <a:lnTo>
                  <a:pt x="2066497" y="107313"/>
                </a:lnTo>
                <a:lnTo>
                  <a:pt x="2071569" y="106679"/>
                </a:lnTo>
                <a:lnTo>
                  <a:pt x="2076641" y="106363"/>
                </a:lnTo>
                <a:close/>
                <a:moveTo>
                  <a:pt x="2213628" y="19050"/>
                </a:moveTo>
                <a:lnTo>
                  <a:pt x="2219371" y="19369"/>
                </a:lnTo>
                <a:lnTo>
                  <a:pt x="2225751" y="20007"/>
                </a:lnTo>
                <a:lnTo>
                  <a:pt x="2231493" y="21602"/>
                </a:lnTo>
                <a:lnTo>
                  <a:pt x="2237236" y="23516"/>
                </a:lnTo>
                <a:lnTo>
                  <a:pt x="2242978" y="26387"/>
                </a:lnTo>
                <a:lnTo>
                  <a:pt x="2248401" y="29258"/>
                </a:lnTo>
                <a:lnTo>
                  <a:pt x="2253506" y="33087"/>
                </a:lnTo>
                <a:lnTo>
                  <a:pt x="2258291" y="37234"/>
                </a:lnTo>
                <a:lnTo>
                  <a:pt x="2262757" y="42019"/>
                </a:lnTo>
                <a:lnTo>
                  <a:pt x="2266266" y="47123"/>
                </a:lnTo>
                <a:lnTo>
                  <a:pt x="2269457" y="52547"/>
                </a:lnTo>
                <a:lnTo>
                  <a:pt x="2272009" y="58608"/>
                </a:lnTo>
                <a:lnTo>
                  <a:pt x="2273923" y="64350"/>
                </a:lnTo>
                <a:lnTo>
                  <a:pt x="2275518" y="70412"/>
                </a:lnTo>
                <a:lnTo>
                  <a:pt x="2276475" y="76154"/>
                </a:lnTo>
                <a:lnTo>
                  <a:pt x="2276475" y="82216"/>
                </a:lnTo>
                <a:lnTo>
                  <a:pt x="2276475" y="88277"/>
                </a:lnTo>
                <a:lnTo>
                  <a:pt x="2275518" y="94338"/>
                </a:lnTo>
                <a:lnTo>
                  <a:pt x="2273923" y="100400"/>
                </a:lnTo>
                <a:lnTo>
                  <a:pt x="2272009" y="106142"/>
                </a:lnTo>
                <a:lnTo>
                  <a:pt x="2269457" y="111565"/>
                </a:lnTo>
                <a:lnTo>
                  <a:pt x="2266266" y="117308"/>
                </a:lnTo>
                <a:lnTo>
                  <a:pt x="2262757" y="122412"/>
                </a:lnTo>
                <a:lnTo>
                  <a:pt x="2258291" y="126878"/>
                </a:lnTo>
                <a:lnTo>
                  <a:pt x="2241064" y="144105"/>
                </a:lnTo>
                <a:lnTo>
                  <a:pt x="2236598" y="148253"/>
                </a:lnTo>
                <a:lnTo>
                  <a:pt x="2232769" y="150805"/>
                </a:lnTo>
                <a:lnTo>
                  <a:pt x="2230855" y="151443"/>
                </a:lnTo>
                <a:lnTo>
                  <a:pt x="2228941" y="152400"/>
                </a:lnTo>
                <a:lnTo>
                  <a:pt x="2227346" y="152400"/>
                </a:lnTo>
                <a:lnTo>
                  <a:pt x="2225751" y="152400"/>
                </a:lnTo>
                <a:lnTo>
                  <a:pt x="2224156" y="152081"/>
                </a:lnTo>
                <a:lnTo>
                  <a:pt x="2222880" y="151443"/>
                </a:lnTo>
                <a:lnTo>
                  <a:pt x="2220009" y="149848"/>
                </a:lnTo>
                <a:lnTo>
                  <a:pt x="2217456" y="147295"/>
                </a:lnTo>
                <a:lnTo>
                  <a:pt x="2214904" y="143786"/>
                </a:lnTo>
                <a:lnTo>
                  <a:pt x="2212352" y="140277"/>
                </a:lnTo>
                <a:lnTo>
                  <a:pt x="2209800" y="135811"/>
                </a:lnTo>
                <a:lnTo>
                  <a:pt x="2204058" y="126240"/>
                </a:lnTo>
                <a:lnTo>
                  <a:pt x="2201186" y="121455"/>
                </a:lnTo>
                <a:lnTo>
                  <a:pt x="2197358" y="116351"/>
                </a:lnTo>
                <a:lnTo>
                  <a:pt x="2193530" y="111246"/>
                </a:lnTo>
                <a:lnTo>
                  <a:pt x="2189064" y="106461"/>
                </a:lnTo>
                <a:lnTo>
                  <a:pt x="2184278" y="101995"/>
                </a:lnTo>
                <a:lnTo>
                  <a:pt x="2179493" y="98167"/>
                </a:lnTo>
                <a:lnTo>
                  <a:pt x="2174389" y="94657"/>
                </a:lnTo>
                <a:lnTo>
                  <a:pt x="2169285" y="91467"/>
                </a:lnTo>
                <a:lnTo>
                  <a:pt x="2159714" y="85725"/>
                </a:lnTo>
                <a:lnTo>
                  <a:pt x="2155248" y="83173"/>
                </a:lnTo>
                <a:lnTo>
                  <a:pt x="2151739" y="80620"/>
                </a:lnTo>
                <a:lnTo>
                  <a:pt x="2148229" y="78068"/>
                </a:lnTo>
                <a:lnTo>
                  <a:pt x="2145677" y="75516"/>
                </a:lnTo>
                <a:lnTo>
                  <a:pt x="2144082" y="72964"/>
                </a:lnTo>
                <a:lnTo>
                  <a:pt x="2143763" y="71369"/>
                </a:lnTo>
                <a:lnTo>
                  <a:pt x="2143125" y="69774"/>
                </a:lnTo>
                <a:lnTo>
                  <a:pt x="2143125" y="68179"/>
                </a:lnTo>
                <a:lnTo>
                  <a:pt x="2143763" y="66584"/>
                </a:lnTo>
                <a:lnTo>
                  <a:pt x="2144082" y="64669"/>
                </a:lnTo>
                <a:lnTo>
                  <a:pt x="2144720" y="63074"/>
                </a:lnTo>
                <a:lnTo>
                  <a:pt x="2147591" y="59246"/>
                </a:lnTo>
                <a:lnTo>
                  <a:pt x="2151419" y="54780"/>
                </a:lnTo>
                <a:lnTo>
                  <a:pt x="2168647" y="37234"/>
                </a:lnTo>
                <a:lnTo>
                  <a:pt x="2173751" y="33087"/>
                </a:lnTo>
                <a:lnTo>
                  <a:pt x="2178855" y="29258"/>
                </a:lnTo>
                <a:lnTo>
                  <a:pt x="2183959" y="26387"/>
                </a:lnTo>
                <a:lnTo>
                  <a:pt x="2189702" y="23516"/>
                </a:lnTo>
                <a:lnTo>
                  <a:pt x="2195125" y="21602"/>
                </a:lnTo>
                <a:lnTo>
                  <a:pt x="2201506" y="20007"/>
                </a:lnTo>
                <a:lnTo>
                  <a:pt x="2207248" y="19369"/>
                </a:lnTo>
                <a:lnTo>
                  <a:pt x="2213628" y="19050"/>
                </a:lnTo>
                <a:close/>
                <a:moveTo>
                  <a:pt x="1985550" y="0"/>
                </a:moveTo>
                <a:lnTo>
                  <a:pt x="1989686" y="0"/>
                </a:lnTo>
                <a:lnTo>
                  <a:pt x="1993822" y="0"/>
                </a:lnTo>
                <a:lnTo>
                  <a:pt x="1997640" y="634"/>
                </a:lnTo>
                <a:lnTo>
                  <a:pt x="2001776" y="1903"/>
                </a:lnTo>
                <a:lnTo>
                  <a:pt x="2005594" y="2855"/>
                </a:lnTo>
                <a:lnTo>
                  <a:pt x="2009411" y="4759"/>
                </a:lnTo>
                <a:lnTo>
                  <a:pt x="2012911" y="6980"/>
                </a:lnTo>
                <a:lnTo>
                  <a:pt x="2016411" y="9518"/>
                </a:lnTo>
                <a:lnTo>
                  <a:pt x="2019592" y="12374"/>
                </a:lnTo>
                <a:lnTo>
                  <a:pt x="2022456" y="15229"/>
                </a:lnTo>
                <a:lnTo>
                  <a:pt x="2025001" y="19037"/>
                </a:lnTo>
                <a:lnTo>
                  <a:pt x="2026910" y="22210"/>
                </a:lnTo>
                <a:lnTo>
                  <a:pt x="2028819" y="26334"/>
                </a:lnTo>
                <a:lnTo>
                  <a:pt x="2030091" y="29824"/>
                </a:lnTo>
                <a:lnTo>
                  <a:pt x="2031364" y="33949"/>
                </a:lnTo>
                <a:lnTo>
                  <a:pt x="2031682" y="37757"/>
                </a:lnTo>
                <a:lnTo>
                  <a:pt x="2032000" y="41881"/>
                </a:lnTo>
                <a:lnTo>
                  <a:pt x="2031682" y="46006"/>
                </a:lnTo>
                <a:lnTo>
                  <a:pt x="2031046" y="49813"/>
                </a:lnTo>
                <a:lnTo>
                  <a:pt x="2030091" y="53938"/>
                </a:lnTo>
                <a:lnTo>
                  <a:pt x="2028819" y="57745"/>
                </a:lnTo>
                <a:lnTo>
                  <a:pt x="2026910" y="61553"/>
                </a:lnTo>
                <a:lnTo>
                  <a:pt x="2025001" y="65043"/>
                </a:lnTo>
                <a:lnTo>
                  <a:pt x="2022456" y="68533"/>
                </a:lnTo>
                <a:lnTo>
                  <a:pt x="2019592" y="71706"/>
                </a:lnTo>
                <a:lnTo>
                  <a:pt x="1637177" y="453081"/>
                </a:lnTo>
                <a:lnTo>
                  <a:pt x="1633995" y="455937"/>
                </a:lnTo>
                <a:lnTo>
                  <a:pt x="1630814" y="458158"/>
                </a:lnTo>
                <a:lnTo>
                  <a:pt x="1626996" y="460379"/>
                </a:lnTo>
                <a:lnTo>
                  <a:pt x="1623496" y="462283"/>
                </a:lnTo>
                <a:lnTo>
                  <a:pt x="1619360" y="463552"/>
                </a:lnTo>
                <a:lnTo>
                  <a:pt x="1615224" y="464186"/>
                </a:lnTo>
                <a:lnTo>
                  <a:pt x="1611407" y="465138"/>
                </a:lnTo>
                <a:lnTo>
                  <a:pt x="1607271" y="465138"/>
                </a:lnTo>
                <a:lnTo>
                  <a:pt x="1603135" y="465138"/>
                </a:lnTo>
                <a:lnTo>
                  <a:pt x="1599317" y="464186"/>
                </a:lnTo>
                <a:lnTo>
                  <a:pt x="1595181" y="463552"/>
                </a:lnTo>
                <a:lnTo>
                  <a:pt x="1591681" y="462283"/>
                </a:lnTo>
                <a:lnTo>
                  <a:pt x="1587864" y="460379"/>
                </a:lnTo>
                <a:lnTo>
                  <a:pt x="1584364" y="458158"/>
                </a:lnTo>
                <a:lnTo>
                  <a:pt x="1580864" y="455937"/>
                </a:lnTo>
                <a:lnTo>
                  <a:pt x="1577683" y="453081"/>
                </a:lnTo>
                <a:lnTo>
                  <a:pt x="1574819" y="449591"/>
                </a:lnTo>
                <a:lnTo>
                  <a:pt x="1572274" y="446418"/>
                </a:lnTo>
                <a:lnTo>
                  <a:pt x="1570047" y="442928"/>
                </a:lnTo>
                <a:lnTo>
                  <a:pt x="1568138" y="439121"/>
                </a:lnTo>
                <a:lnTo>
                  <a:pt x="1567184" y="435314"/>
                </a:lnTo>
                <a:lnTo>
                  <a:pt x="1565911" y="431189"/>
                </a:lnTo>
                <a:lnTo>
                  <a:pt x="1565275" y="427381"/>
                </a:lnTo>
                <a:lnTo>
                  <a:pt x="1565275" y="423257"/>
                </a:lnTo>
                <a:lnTo>
                  <a:pt x="1565275" y="419132"/>
                </a:lnTo>
                <a:lnTo>
                  <a:pt x="1565911" y="415007"/>
                </a:lnTo>
                <a:lnTo>
                  <a:pt x="1567184" y="411517"/>
                </a:lnTo>
                <a:lnTo>
                  <a:pt x="1568138" y="407393"/>
                </a:lnTo>
                <a:lnTo>
                  <a:pt x="1570047" y="403902"/>
                </a:lnTo>
                <a:lnTo>
                  <a:pt x="1572274" y="400095"/>
                </a:lnTo>
                <a:lnTo>
                  <a:pt x="1574819" y="396922"/>
                </a:lnTo>
                <a:lnTo>
                  <a:pt x="1577683" y="393749"/>
                </a:lnTo>
                <a:lnTo>
                  <a:pt x="1960098" y="12374"/>
                </a:lnTo>
                <a:lnTo>
                  <a:pt x="1962962" y="9518"/>
                </a:lnTo>
                <a:lnTo>
                  <a:pt x="1966779" y="6980"/>
                </a:lnTo>
                <a:lnTo>
                  <a:pt x="1970279" y="4759"/>
                </a:lnTo>
                <a:lnTo>
                  <a:pt x="1974097" y="2855"/>
                </a:lnTo>
                <a:lnTo>
                  <a:pt x="1977596" y="1903"/>
                </a:lnTo>
                <a:lnTo>
                  <a:pt x="1981732" y="634"/>
                </a:lnTo>
                <a:lnTo>
                  <a:pt x="198555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sz="1280">
              <a:solidFill>
                <a:srgbClr val="1C666E"/>
              </a:solidFill>
              <a:ea typeface="宋体" panose="02010600030101010101" pitchFamily="2" charset="-122"/>
            </a:endParaRPr>
          </a:p>
        </p:txBody>
      </p:sp>
      <p:sp>
        <p:nvSpPr>
          <p:cNvPr id="15" name="文本框 9"/>
          <p:cNvSpPr txBox="1"/>
          <p:nvPr/>
        </p:nvSpPr>
        <p:spPr>
          <a:xfrm>
            <a:off x="2424610" y="3161077"/>
            <a:ext cx="1576545" cy="281305"/>
          </a:xfrm>
          <a:prstGeom prst="rect">
            <a:avLst/>
          </a:prstGeom>
          <a:noFill/>
        </p:spPr>
        <p:txBody>
          <a:bodyPr wrap="square" lIns="51411" tIns="25706" rIns="51411" bIns="25706" rtlCol="0">
            <a:spAutoFit/>
          </a:bodyPr>
          <a:lstStyle/>
          <a:p>
            <a:pPr marL="0" lvl="1" algn="ctr"/>
            <a:r>
              <a:rPr lang="zh-CN" altLang="en-US" sz="15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依申请公开 </a:t>
            </a:r>
            <a:endParaRPr lang="zh-CN" altLang="en-US" sz="9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9"/>
          <p:cNvSpPr txBox="1"/>
          <p:nvPr/>
        </p:nvSpPr>
        <p:spPr>
          <a:xfrm>
            <a:off x="3762288" y="3161077"/>
            <a:ext cx="1576545" cy="281305"/>
          </a:xfrm>
          <a:prstGeom prst="rect">
            <a:avLst/>
          </a:prstGeom>
          <a:noFill/>
        </p:spPr>
        <p:txBody>
          <a:bodyPr wrap="square" lIns="51411" tIns="25706" rIns="51411" bIns="25706" rtlCol="0">
            <a:spAutoFit/>
          </a:bodyPr>
          <a:lstStyle/>
          <a:p>
            <a:pPr marL="0" lvl="1" algn="ctr"/>
            <a:r>
              <a:rPr lang="zh-CN" altLang="en-US" sz="15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信息管理情况  </a:t>
            </a:r>
            <a:endParaRPr lang="zh-CN" altLang="en-US" sz="9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9"/>
          <p:cNvSpPr txBox="1"/>
          <p:nvPr/>
        </p:nvSpPr>
        <p:spPr>
          <a:xfrm>
            <a:off x="5143588" y="3161077"/>
            <a:ext cx="1576545" cy="512445"/>
          </a:xfrm>
          <a:prstGeom prst="rect">
            <a:avLst/>
          </a:prstGeom>
          <a:noFill/>
        </p:spPr>
        <p:txBody>
          <a:bodyPr wrap="square" lIns="51411" tIns="25706" rIns="51411" bIns="25706" rtlCol="0">
            <a:spAutoFit/>
          </a:bodyPr>
          <a:lstStyle/>
          <a:p>
            <a:pPr marL="0" lvl="1" algn="ctr"/>
            <a:r>
              <a:rPr lang="zh-CN" altLang="en-US" sz="15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信息公开</a:t>
            </a:r>
            <a:endParaRPr lang="zh-CN" altLang="en-US" sz="1500" b="1" dirty="0" smtClean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1" algn="ctr"/>
            <a:r>
              <a:rPr lang="zh-CN" altLang="en-US" sz="15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平台建设情况</a:t>
            </a:r>
            <a:endParaRPr lang="zh-CN" altLang="en-US" sz="9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9"/>
          <p:cNvSpPr txBox="1"/>
          <p:nvPr/>
        </p:nvSpPr>
        <p:spPr>
          <a:xfrm>
            <a:off x="6558191" y="3161077"/>
            <a:ext cx="1576545" cy="281305"/>
          </a:xfrm>
          <a:prstGeom prst="rect">
            <a:avLst/>
          </a:prstGeom>
          <a:noFill/>
        </p:spPr>
        <p:txBody>
          <a:bodyPr wrap="square" lIns="51411" tIns="25706" rIns="51411" bIns="25706" rtlCol="0">
            <a:spAutoFit/>
          </a:bodyPr>
          <a:lstStyle/>
          <a:p>
            <a:pPr marL="0" lvl="1" algn="ctr"/>
            <a:r>
              <a:rPr lang="zh-CN" altLang="en-US" sz="15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监督保障情况 </a:t>
            </a:r>
            <a:endParaRPr lang="zh-CN" altLang="en-US" sz="9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KSO_Shape"/>
          <p:cNvSpPr/>
          <p:nvPr/>
        </p:nvSpPr>
        <p:spPr bwMode="auto">
          <a:xfrm>
            <a:off x="5753440" y="2445113"/>
            <a:ext cx="389258" cy="389258"/>
          </a:xfrm>
          <a:custGeom>
            <a:avLst/>
            <a:gdLst>
              <a:gd name="T0" fmla="*/ 984018 w 1589088"/>
              <a:gd name="T1" fmla="*/ 589506 h 1589088"/>
              <a:gd name="T2" fmla="*/ 955171 w 1589088"/>
              <a:gd name="T3" fmla="*/ 645802 h 1589088"/>
              <a:gd name="T4" fmla="*/ 898294 w 1589088"/>
              <a:gd name="T5" fmla="*/ 673272 h 1589088"/>
              <a:gd name="T6" fmla="*/ 881422 w 1589088"/>
              <a:gd name="T7" fmla="*/ 964824 h 1589088"/>
              <a:gd name="T8" fmla="*/ 873530 w 1589088"/>
              <a:gd name="T9" fmla="*/ 1040159 h 1589088"/>
              <a:gd name="T10" fmla="*/ 824817 w 1589088"/>
              <a:gd name="T11" fmla="*/ 1084490 h 1589088"/>
              <a:gd name="T12" fmla="*/ 756238 w 1589088"/>
              <a:gd name="T13" fmla="*/ 1088026 h 1589088"/>
              <a:gd name="T14" fmla="*/ 703444 w 1589088"/>
              <a:gd name="T15" fmla="*/ 1048590 h 1589088"/>
              <a:gd name="T16" fmla="*/ 686571 w 1589088"/>
              <a:gd name="T17" fmla="*/ 985493 h 1589088"/>
              <a:gd name="T18" fmla="*/ 486007 w 1589088"/>
              <a:gd name="T19" fmla="*/ 893024 h 1589088"/>
              <a:gd name="T20" fmla="*/ 398106 w 1589088"/>
              <a:gd name="T21" fmla="*/ 820680 h 1589088"/>
              <a:gd name="T22" fmla="*/ 402189 w 1589088"/>
              <a:gd name="T23" fmla="*/ 755134 h 1589088"/>
              <a:gd name="T24" fmla="*/ 446547 w 1589088"/>
              <a:gd name="T25" fmla="*/ 706452 h 1589088"/>
              <a:gd name="T26" fmla="*/ 514037 w 1589088"/>
              <a:gd name="T27" fmla="*/ 696389 h 1589088"/>
              <a:gd name="T28" fmla="*/ 570641 w 1589088"/>
              <a:gd name="T29" fmla="*/ 730385 h 1589088"/>
              <a:gd name="T30" fmla="*/ 593501 w 1589088"/>
              <a:gd name="T31" fmla="*/ 794027 h 1589088"/>
              <a:gd name="T32" fmla="*/ 818558 w 1589088"/>
              <a:gd name="T33" fmla="*/ 648522 h 1589088"/>
              <a:gd name="T34" fmla="*/ 785901 w 1589088"/>
              <a:gd name="T35" fmla="*/ 575091 h 1589088"/>
              <a:gd name="T36" fmla="*/ 808761 w 1589088"/>
              <a:gd name="T37" fmla="*/ 511721 h 1589088"/>
              <a:gd name="T38" fmla="*/ 865365 w 1589088"/>
              <a:gd name="T39" fmla="*/ 477726 h 1589088"/>
              <a:gd name="T40" fmla="*/ 728574 w 1589088"/>
              <a:gd name="T41" fmla="*/ 144010 h 1589088"/>
              <a:gd name="T42" fmla="*/ 531280 w 1589088"/>
              <a:gd name="T43" fmla="*/ 182593 h 1589088"/>
              <a:gd name="T44" fmla="*/ 353281 w 1589088"/>
              <a:gd name="T45" fmla="*/ 288291 h 1589088"/>
              <a:gd name="T46" fmla="*/ 219577 w 1589088"/>
              <a:gd name="T47" fmla="*/ 451592 h 1589088"/>
              <a:gd name="T48" fmla="*/ 152454 w 1589088"/>
              <a:gd name="T49" fmla="*/ 642880 h 1589088"/>
              <a:gd name="T50" fmla="*/ 152454 w 1589088"/>
              <a:gd name="T51" fmla="*/ 843135 h 1589088"/>
              <a:gd name="T52" fmla="*/ 219577 w 1589088"/>
              <a:gd name="T53" fmla="*/ 1034422 h 1589088"/>
              <a:gd name="T54" fmla="*/ 353281 w 1589088"/>
              <a:gd name="T55" fmla="*/ 1197724 h 1589088"/>
              <a:gd name="T56" fmla="*/ 531280 w 1589088"/>
              <a:gd name="T57" fmla="*/ 1303421 h 1589088"/>
              <a:gd name="T58" fmla="*/ 728574 w 1589088"/>
              <a:gd name="T59" fmla="*/ 1341734 h 1589088"/>
              <a:gd name="T60" fmla="*/ 927227 w 1589088"/>
              <a:gd name="T61" fmla="*/ 1312931 h 1589088"/>
              <a:gd name="T62" fmla="*/ 1109302 w 1589088"/>
              <a:gd name="T63" fmla="*/ 1217015 h 1589088"/>
              <a:gd name="T64" fmla="*/ 1251431 w 1589088"/>
              <a:gd name="T65" fmla="*/ 1059964 h 1589088"/>
              <a:gd name="T66" fmla="*/ 1328065 w 1589088"/>
              <a:gd name="T67" fmla="*/ 871393 h 1589088"/>
              <a:gd name="T68" fmla="*/ 1337576 w 1589088"/>
              <a:gd name="T69" fmla="*/ 671410 h 1589088"/>
              <a:gd name="T70" fmla="*/ 1280237 w 1589088"/>
              <a:gd name="T71" fmla="*/ 477677 h 1589088"/>
              <a:gd name="T72" fmla="*/ 1155500 w 1589088"/>
              <a:gd name="T73" fmla="*/ 308670 h 1589088"/>
              <a:gd name="T74" fmla="*/ 981849 w 1589088"/>
              <a:gd name="T75" fmla="*/ 193462 h 1589088"/>
              <a:gd name="T76" fmla="*/ 785915 w 1589088"/>
              <a:gd name="T77" fmla="*/ 145640 h 1589088"/>
              <a:gd name="T78" fmla="*/ 902226 w 1589088"/>
              <a:gd name="T79" fmla="*/ 17390 h 1589088"/>
              <a:gd name="T80" fmla="*/ 1136207 w 1589088"/>
              <a:gd name="T81" fmla="*/ 112491 h 1589088"/>
              <a:gd name="T82" fmla="*/ 1320999 w 1589088"/>
              <a:gd name="T83" fmla="*/ 276063 h 1589088"/>
              <a:gd name="T84" fmla="*/ 1429702 w 1589088"/>
              <a:gd name="T85" fmla="*/ 459201 h 1589088"/>
              <a:gd name="T86" fmla="*/ 1481334 w 1589088"/>
              <a:gd name="T87" fmla="*/ 660270 h 1589088"/>
              <a:gd name="T88" fmla="*/ 1475356 w 1589088"/>
              <a:gd name="T89" fmla="*/ 866502 h 1589088"/>
              <a:gd name="T90" fmla="*/ 1412581 w 1589088"/>
              <a:gd name="T91" fmla="*/ 1064855 h 1589088"/>
              <a:gd name="T92" fmla="*/ 1892771 w 1589088"/>
              <a:gd name="T93" fmla="*/ 1636001 h 1589088"/>
              <a:gd name="T94" fmla="*/ 1896304 w 1589088"/>
              <a:gd name="T95" fmla="*/ 1759632 h 1589088"/>
              <a:gd name="T96" fmla="*/ 1783798 w 1589088"/>
              <a:gd name="T97" fmla="*/ 1885980 h 1589088"/>
              <a:gd name="T98" fmla="*/ 1662866 w 1589088"/>
              <a:gd name="T99" fmla="*/ 1900381 h 1589088"/>
              <a:gd name="T100" fmla="*/ 1104954 w 1589088"/>
              <a:gd name="T101" fmla="*/ 1391458 h 1589088"/>
              <a:gd name="T102" fmla="*/ 909835 w 1589088"/>
              <a:gd name="T103" fmla="*/ 1466451 h 1589088"/>
              <a:gd name="T104" fmla="*/ 704388 w 1589088"/>
              <a:gd name="T105" fmla="*/ 1484656 h 1589088"/>
              <a:gd name="T106" fmla="*/ 501116 w 1589088"/>
              <a:gd name="T107" fmla="*/ 1445528 h 1589088"/>
              <a:gd name="T108" fmla="*/ 313061 w 1589088"/>
              <a:gd name="T109" fmla="*/ 1349069 h 1589088"/>
              <a:gd name="T110" fmla="*/ 143758 w 1589088"/>
              <a:gd name="T111" fmla="*/ 1181965 h 1589088"/>
              <a:gd name="T112" fmla="*/ 30708 w 1589088"/>
              <a:gd name="T113" fmla="*/ 954538 h 1589088"/>
              <a:gd name="T114" fmla="*/ 815 w 1589088"/>
              <a:gd name="T115" fmla="*/ 707277 h 1589088"/>
              <a:gd name="T116" fmla="*/ 54351 w 1589088"/>
              <a:gd name="T117" fmla="*/ 463275 h 1589088"/>
              <a:gd name="T118" fmla="*/ 191315 w 1589088"/>
              <a:gd name="T119" fmla="*/ 245360 h 1589088"/>
              <a:gd name="T120" fmla="*/ 397577 w 1589088"/>
              <a:gd name="T121" fmla="*/ 85319 h 1589088"/>
              <a:gd name="T122" fmla="*/ 636177 w 1589088"/>
              <a:gd name="T123" fmla="*/ 7880 h 158908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589088" h="1589088">
                <a:moveTo>
                  <a:pt x="916859" y="288925"/>
                </a:moveTo>
                <a:lnTo>
                  <a:pt x="954088" y="332030"/>
                </a:lnTo>
                <a:lnTo>
                  <a:pt x="816067" y="450682"/>
                </a:lnTo>
                <a:lnTo>
                  <a:pt x="817430" y="454085"/>
                </a:lnTo>
                <a:lnTo>
                  <a:pt x="818338" y="457488"/>
                </a:lnTo>
                <a:lnTo>
                  <a:pt x="819246" y="461118"/>
                </a:lnTo>
                <a:lnTo>
                  <a:pt x="820381" y="464748"/>
                </a:lnTo>
                <a:lnTo>
                  <a:pt x="820835" y="468378"/>
                </a:lnTo>
                <a:lnTo>
                  <a:pt x="821289" y="472008"/>
                </a:lnTo>
                <a:lnTo>
                  <a:pt x="821743" y="475865"/>
                </a:lnTo>
                <a:lnTo>
                  <a:pt x="821743" y="479722"/>
                </a:lnTo>
                <a:lnTo>
                  <a:pt x="821743" y="483805"/>
                </a:lnTo>
                <a:lnTo>
                  <a:pt x="821289" y="487662"/>
                </a:lnTo>
                <a:lnTo>
                  <a:pt x="820835" y="491746"/>
                </a:lnTo>
                <a:lnTo>
                  <a:pt x="820154" y="495602"/>
                </a:lnTo>
                <a:lnTo>
                  <a:pt x="819246" y="499459"/>
                </a:lnTo>
                <a:lnTo>
                  <a:pt x="818338" y="503089"/>
                </a:lnTo>
                <a:lnTo>
                  <a:pt x="816976" y="506946"/>
                </a:lnTo>
                <a:lnTo>
                  <a:pt x="815840" y="510349"/>
                </a:lnTo>
                <a:lnTo>
                  <a:pt x="814251" y="513979"/>
                </a:lnTo>
                <a:lnTo>
                  <a:pt x="812662" y="517382"/>
                </a:lnTo>
                <a:lnTo>
                  <a:pt x="810619" y="520785"/>
                </a:lnTo>
                <a:lnTo>
                  <a:pt x="808803" y="523961"/>
                </a:lnTo>
                <a:lnTo>
                  <a:pt x="806760" y="527137"/>
                </a:lnTo>
                <a:lnTo>
                  <a:pt x="804263" y="530313"/>
                </a:lnTo>
                <a:lnTo>
                  <a:pt x="801993" y="533036"/>
                </a:lnTo>
                <a:lnTo>
                  <a:pt x="799496" y="535985"/>
                </a:lnTo>
                <a:lnTo>
                  <a:pt x="796772" y="538707"/>
                </a:lnTo>
                <a:lnTo>
                  <a:pt x="794048" y="541203"/>
                </a:lnTo>
                <a:lnTo>
                  <a:pt x="791324" y="543698"/>
                </a:lnTo>
                <a:lnTo>
                  <a:pt x="788146" y="545967"/>
                </a:lnTo>
                <a:lnTo>
                  <a:pt x="785194" y="548009"/>
                </a:lnTo>
                <a:lnTo>
                  <a:pt x="781789" y="550051"/>
                </a:lnTo>
                <a:lnTo>
                  <a:pt x="778611" y="552093"/>
                </a:lnTo>
                <a:lnTo>
                  <a:pt x="775433" y="553908"/>
                </a:lnTo>
                <a:lnTo>
                  <a:pt x="771801" y="555496"/>
                </a:lnTo>
                <a:lnTo>
                  <a:pt x="768396" y="556857"/>
                </a:lnTo>
                <a:lnTo>
                  <a:pt x="764537" y="558218"/>
                </a:lnTo>
                <a:lnTo>
                  <a:pt x="760905" y="559352"/>
                </a:lnTo>
                <a:lnTo>
                  <a:pt x="757046" y="560260"/>
                </a:lnTo>
                <a:lnTo>
                  <a:pt x="753413" y="560940"/>
                </a:lnTo>
                <a:lnTo>
                  <a:pt x="749327" y="561621"/>
                </a:lnTo>
                <a:lnTo>
                  <a:pt x="745241" y="562075"/>
                </a:lnTo>
                <a:lnTo>
                  <a:pt x="692121" y="754005"/>
                </a:lnTo>
                <a:lnTo>
                  <a:pt x="697343" y="756728"/>
                </a:lnTo>
                <a:lnTo>
                  <a:pt x="702110" y="759904"/>
                </a:lnTo>
                <a:lnTo>
                  <a:pt x="706650" y="763080"/>
                </a:lnTo>
                <a:lnTo>
                  <a:pt x="710963" y="766937"/>
                </a:lnTo>
                <a:lnTo>
                  <a:pt x="715049" y="770794"/>
                </a:lnTo>
                <a:lnTo>
                  <a:pt x="718908" y="774877"/>
                </a:lnTo>
                <a:lnTo>
                  <a:pt x="722313" y="779188"/>
                </a:lnTo>
                <a:lnTo>
                  <a:pt x="725718" y="783952"/>
                </a:lnTo>
                <a:lnTo>
                  <a:pt x="728670" y="788943"/>
                </a:lnTo>
                <a:lnTo>
                  <a:pt x="731167" y="793934"/>
                </a:lnTo>
                <a:lnTo>
                  <a:pt x="733437" y="799379"/>
                </a:lnTo>
                <a:lnTo>
                  <a:pt x="735253" y="804824"/>
                </a:lnTo>
                <a:lnTo>
                  <a:pt x="736615" y="810496"/>
                </a:lnTo>
                <a:lnTo>
                  <a:pt x="737750" y="816167"/>
                </a:lnTo>
                <a:lnTo>
                  <a:pt x="738431" y="822066"/>
                </a:lnTo>
                <a:lnTo>
                  <a:pt x="738658" y="828191"/>
                </a:lnTo>
                <a:lnTo>
                  <a:pt x="738658" y="832729"/>
                </a:lnTo>
                <a:lnTo>
                  <a:pt x="738431" y="836812"/>
                </a:lnTo>
                <a:lnTo>
                  <a:pt x="737523" y="840896"/>
                </a:lnTo>
                <a:lnTo>
                  <a:pt x="736842" y="844980"/>
                </a:lnTo>
                <a:lnTo>
                  <a:pt x="735934" y="849063"/>
                </a:lnTo>
                <a:lnTo>
                  <a:pt x="734799" y="852920"/>
                </a:lnTo>
                <a:lnTo>
                  <a:pt x="733664" y="856777"/>
                </a:lnTo>
                <a:lnTo>
                  <a:pt x="732075" y="860407"/>
                </a:lnTo>
                <a:lnTo>
                  <a:pt x="730259" y="864263"/>
                </a:lnTo>
                <a:lnTo>
                  <a:pt x="728670" y="867666"/>
                </a:lnTo>
                <a:lnTo>
                  <a:pt x="726626" y="871296"/>
                </a:lnTo>
                <a:lnTo>
                  <a:pt x="724583" y="874699"/>
                </a:lnTo>
                <a:lnTo>
                  <a:pt x="722086" y="877876"/>
                </a:lnTo>
                <a:lnTo>
                  <a:pt x="719589" y="881052"/>
                </a:lnTo>
                <a:lnTo>
                  <a:pt x="717092" y="884228"/>
                </a:lnTo>
                <a:lnTo>
                  <a:pt x="714141" y="886950"/>
                </a:lnTo>
                <a:lnTo>
                  <a:pt x="711417" y="889673"/>
                </a:lnTo>
                <a:lnTo>
                  <a:pt x="708239" y="892395"/>
                </a:lnTo>
                <a:lnTo>
                  <a:pt x="705288" y="894891"/>
                </a:lnTo>
                <a:lnTo>
                  <a:pt x="702110" y="896933"/>
                </a:lnTo>
                <a:lnTo>
                  <a:pt x="698705" y="899428"/>
                </a:lnTo>
                <a:lnTo>
                  <a:pt x="695299" y="901243"/>
                </a:lnTo>
                <a:lnTo>
                  <a:pt x="691440" y="903058"/>
                </a:lnTo>
                <a:lnTo>
                  <a:pt x="688035" y="904646"/>
                </a:lnTo>
                <a:lnTo>
                  <a:pt x="684176" y="906234"/>
                </a:lnTo>
                <a:lnTo>
                  <a:pt x="680317" y="907595"/>
                </a:lnTo>
                <a:lnTo>
                  <a:pt x="676231" y="908730"/>
                </a:lnTo>
                <a:lnTo>
                  <a:pt x="672372" y="909637"/>
                </a:lnTo>
                <a:lnTo>
                  <a:pt x="668286" y="910318"/>
                </a:lnTo>
                <a:lnTo>
                  <a:pt x="664199" y="910771"/>
                </a:lnTo>
                <a:lnTo>
                  <a:pt x="659886" y="911225"/>
                </a:lnTo>
                <a:lnTo>
                  <a:pt x="655573" y="911225"/>
                </a:lnTo>
                <a:lnTo>
                  <a:pt x="651260" y="911225"/>
                </a:lnTo>
                <a:lnTo>
                  <a:pt x="646947" y="910771"/>
                </a:lnTo>
                <a:lnTo>
                  <a:pt x="643088" y="910318"/>
                </a:lnTo>
                <a:lnTo>
                  <a:pt x="638775" y="909637"/>
                </a:lnTo>
                <a:lnTo>
                  <a:pt x="634915" y="908730"/>
                </a:lnTo>
                <a:lnTo>
                  <a:pt x="630829" y="907595"/>
                </a:lnTo>
                <a:lnTo>
                  <a:pt x="627197" y="906234"/>
                </a:lnTo>
                <a:lnTo>
                  <a:pt x="623338" y="904646"/>
                </a:lnTo>
                <a:lnTo>
                  <a:pt x="619706" y="903058"/>
                </a:lnTo>
                <a:lnTo>
                  <a:pt x="616074" y="901243"/>
                </a:lnTo>
                <a:lnTo>
                  <a:pt x="612669" y="899428"/>
                </a:lnTo>
                <a:lnTo>
                  <a:pt x="609037" y="896933"/>
                </a:lnTo>
                <a:lnTo>
                  <a:pt x="605858" y="894891"/>
                </a:lnTo>
                <a:lnTo>
                  <a:pt x="602680" y="892395"/>
                </a:lnTo>
                <a:lnTo>
                  <a:pt x="599729" y="889673"/>
                </a:lnTo>
                <a:lnTo>
                  <a:pt x="596778" y="886950"/>
                </a:lnTo>
                <a:lnTo>
                  <a:pt x="594054" y="884228"/>
                </a:lnTo>
                <a:lnTo>
                  <a:pt x="591557" y="881052"/>
                </a:lnTo>
                <a:lnTo>
                  <a:pt x="588833" y="877876"/>
                </a:lnTo>
                <a:lnTo>
                  <a:pt x="586790" y="874699"/>
                </a:lnTo>
                <a:lnTo>
                  <a:pt x="584520" y="871296"/>
                </a:lnTo>
                <a:lnTo>
                  <a:pt x="582704" y="867666"/>
                </a:lnTo>
                <a:lnTo>
                  <a:pt x="580661" y="864263"/>
                </a:lnTo>
                <a:lnTo>
                  <a:pt x="579072" y="860407"/>
                </a:lnTo>
                <a:lnTo>
                  <a:pt x="577710" y="856777"/>
                </a:lnTo>
                <a:lnTo>
                  <a:pt x="576348" y="852920"/>
                </a:lnTo>
                <a:lnTo>
                  <a:pt x="575212" y="849063"/>
                </a:lnTo>
                <a:lnTo>
                  <a:pt x="574077" y="844980"/>
                </a:lnTo>
                <a:lnTo>
                  <a:pt x="573396" y="840896"/>
                </a:lnTo>
                <a:lnTo>
                  <a:pt x="572942" y="836812"/>
                </a:lnTo>
                <a:lnTo>
                  <a:pt x="572488" y="832729"/>
                </a:lnTo>
                <a:lnTo>
                  <a:pt x="572488" y="828191"/>
                </a:lnTo>
                <a:lnTo>
                  <a:pt x="572488" y="825242"/>
                </a:lnTo>
                <a:lnTo>
                  <a:pt x="572715" y="822066"/>
                </a:lnTo>
                <a:lnTo>
                  <a:pt x="573623" y="815940"/>
                </a:lnTo>
                <a:lnTo>
                  <a:pt x="574986" y="810042"/>
                </a:lnTo>
                <a:lnTo>
                  <a:pt x="576575" y="804370"/>
                </a:lnTo>
                <a:lnTo>
                  <a:pt x="454445" y="733134"/>
                </a:lnTo>
                <a:lnTo>
                  <a:pt x="449904" y="736083"/>
                </a:lnTo>
                <a:lnTo>
                  <a:pt x="444910" y="738352"/>
                </a:lnTo>
                <a:lnTo>
                  <a:pt x="439689" y="740166"/>
                </a:lnTo>
                <a:lnTo>
                  <a:pt x="434468" y="741981"/>
                </a:lnTo>
                <a:lnTo>
                  <a:pt x="429020" y="743569"/>
                </a:lnTo>
                <a:lnTo>
                  <a:pt x="423571" y="744477"/>
                </a:lnTo>
                <a:lnTo>
                  <a:pt x="417669" y="745158"/>
                </a:lnTo>
                <a:lnTo>
                  <a:pt x="412221" y="745384"/>
                </a:lnTo>
                <a:lnTo>
                  <a:pt x="408589" y="745158"/>
                </a:lnTo>
                <a:lnTo>
                  <a:pt x="405411" y="744931"/>
                </a:lnTo>
                <a:lnTo>
                  <a:pt x="398828" y="744023"/>
                </a:lnTo>
                <a:lnTo>
                  <a:pt x="305755" y="898294"/>
                </a:lnTo>
                <a:lnTo>
                  <a:pt x="257175" y="869255"/>
                </a:lnTo>
                <a:lnTo>
                  <a:pt x="349113" y="716118"/>
                </a:lnTo>
                <a:lnTo>
                  <a:pt x="347070" y="713396"/>
                </a:lnTo>
                <a:lnTo>
                  <a:pt x="344573" y="710220"/>
                </a:lnTo>
                <a:lnTo>
                  <a:pt x="342757" y="707497"/>
                </a:lnTo>
                <a:lnTo>
                  <a:pt x="340714" y="704321"/>
                </a:lnTo>
                <a:lnTo>
                  <a:pt x="339125" y="701145"/>
                </a:lnTo>
                <a:lnTo>
                  <a:pt x="337536" y="697969"/>
                </a:lnTo>
                <a:lnTo>
                  <a:pt x="335720" y="694793"/>
                </a:lnTo>
                <a:lnTo>
                  <a:pt x="334358" y="691390"/>
                </a:lnTo>
                <a:lnTo>
                  <a:pt x="333223" y="687987"/>
                </a:lnTo>
                <a:lnTo>
                  <a:pt x="332087" y="684584"/>
                </a:lnTo>
                <a:lnTo>
                  <a:pt x="331179" y="680954"/>
                </a:lnTo>
                <a:lnTo>
                  <a:pt x="330498" y="677324"/>
                </a:lnTo>
                <a:lnTo>
                  <a:pt x="329590" y="673467"/>
                </a:lnTo>
                <a:lnTo>
                  <a:pt x="329136" y="670064"/>
                </a:lnTo>
                <a:lnTo>
                  <a:pt x="328909" y="665981"/>
                </a:lnTo>
                <a:lnTo>
                  <a:pt x="328909" y="662351"/>
                </a:lnTo>
                <a:lnTo>
                  <a:pt x="328909" y="658040"/>
                </a:lnTo>
                <a:lnTo>
                  <a:pt x="329363" y="653730"/>
                </a:lnTo>
                <a:lnTo>
                  <a:pt x="330044" y="649646"/>
                </a:lnTo>
                <a:lnTo>
                  <a:pt x="330725" y="645335"/>
                </a:lnTo>
                <a:lnTo>
                  <a:pt x="331633" y="641479"/>
                </a:lnTo>
                <a:lnTo>
                  <a:pt x="332768" y="637395"/>
                </a:lnTo>
                <a:lnTo>
                  <a:pt x="333904" y="633765"/>
                </a:lnTo>
                <a:lnTo>
                  <a:pt x="335493" y="629908"/>
                </a:lnTo>
                <a:lnTo>
                  <a:pt x="337082" y="626279"/>
                </a:lnTo>
                <a:lnTo>
                  <a:pt x="339125" y="622649"/>
                </a:lnTo>
                <a:lnTo>
                  <a:pt x="340941" y="619246"/>
                </a:lnTo>
                <a:lnTo>
                  <a:pt x="342984" y="615843"/>
                </a:lnTo>
                <a:lnTo>
                  <a:pt x="345481" y="612666"/>
                </a:lnTo>
                <a:lnTo>
                  <a:pt x="347978" y="609263"/>
                </a:lnTo>
                <a:lnTo>
                  <a:pt x="350475" y="606314"/>
                </a:lnTo>
                <a:lnTo>
                  <a:pt x="353426" y="603592"/>
                </a:lnTo>
                <a:lnTo>
                  <a:pt x="356150" y="600642"/>
                </a:lnTo>
                <a:lnTo>
                  <a:pt x="359101" y="598147"/>
                </a:lnTo>
                <a:lnTo>
                  <a:pt x="362279" y="595878"/>
                </a:lnTo>
                <a:lnTo>
                  <a:pt x="365458" y="593383"/>
                </a:lnTo>
                <a:lnTo>
                  <a:pt x="369090" y="591341"/>
                </a:lnTo>
                <a:lnTo>
                  <a:pt x="372495" y="589299"/>
                </a:lnTo>
                <a:lnTo>
                  <a:pt x="376127" y="587484"/>
                </a:lnTo>
                <a:lnTo>
                  <a:pt x="379759" y="585669"/>
                </a:lnTo>
                <a:lnTo>
                  <a:pt x="383618" y="584308"/>
                </a:lnTo>
                <a:lnTo>
                  <a:pt x="387250" y="582947"/>
                </a:lnTo>
                <a:lnTo>
                  <a:pt x="391336" y="581812"/>
                </a:lnTo>
                <a:lnTo>
                  <a:pt x="395196" y="580905"/>
                </a:lnTo>
                <a:lnTo>
                  <a:pt x="399509" y="580224"/>
                </a:lnTo>
                <a:lnTo>
                  <a:pt x="403368" y="579544"/>
                </a:lnTo>
                <a:lnTo>
                  <a:pt x="407681" y="579317"/>
                </a:lnTo>
                <a:lnTo>
                  <a:pt x="412221" y="579090"/>
                </a:lnTo>
                <a:lnTo>
                  <a:pt x="416307" y="579317"/>
                </a:lnTo>
                <a:lnTo>
                  <a:pt x="420620" y="579544"/>
                </a:lnTo>
                <a:lnTo>
                  <a:pt x="424707" y="580224"/>
                </a:lnTo>
                <a:lnTo>
                  <a:pt x="428793" y="580905"/>
                </a:lnTo>
                <a:lnTo>
                  <a:pt x="432652" y="581812"/>
                </a:lnTo>
                <a:lnTo>
                  <a:pt x="436738" y="582947"/>
                </a:lnTo>
                <a:lnTo>
                  <a:pt x="440597" y="584308"/>
                </a:lnTo>
                <a:lnTo>
                  <a:pt x="444456" y="585669"/>
                </a:lnTo>
                <a:lnTo>
                  <a:pt x="447861" y="587484"/>
                </a:lnTo>
                <a:lnTo>
                  <a:pt x="451720" y="589299"/>
                </a:lnTo>
                <a:lnTo>
                  <a:pt x="454899" y="591341"/>
                </a:lnTo>
                <a:lnTo>
                  <a:pt x="458531" y="593383"/>
                </a:lnTo>
                <a:lnTo>
                  <a:pt x="461709" y="595878"/>
                </a:lnTo>
                <a:lnTo>
                  <a:pt x="464887" y="598147"/>
                </a:lnTo>
                <a:lnTo>
                  <a:pt x="467838" y="600642"/>
                </a:lnTo>
                <a:lnTo>
                  <a:pt x="470562" y="603592"/>
                </a:lnTo>
                <a:lnTo>
                  <a:pt x="473513" y="606314"/>
                </a:lnTo>
                <a:lnTo>
                  <a:pt x="476010" y="609263"/>
                </a:lnTo>
                <a:lnTo>
                  <a:pt x="478734" y="612666"/>
                </a:lnTo>
                <a:lnTo>
                  <a:pt x="481004" y="615843"/>
                </a:lnTo>
                <a:lnTo>
                  <a:pt x="483047" y="619246"/>
                </a:lnTo>
                <a:lnTo>
                  <a:pt x="484864" y="622649"/>
                </a:lnTo>
                <a:lnTo>
                  <a:pt x="486907" y="626279"/>
                </a:lnTo>
                <a:lnTo>
                  <a:pt x="488496" y="629908"/>
                </a:lnTo>
                <a:lnTo>
                  <a:pt x="490085" y="633765"/>
                </a:lnTo>
                <a:lnTo>
                  <a:pt x="491220" y="637395"/>
                </a:lnTo>
                <a:lnTo>
                  <a:pt x="492355" y="641479"/>
                </a:lnTo>
                <a:lnTo>
                  <a:pt x="493490" y="645335"/>
                </a:lnTo>
                <a:lnTo>
                  <a:pt x="494171" y="649646"/>
                </a:lnTo>
                <a:lnTo>
                  <a:pt x="494625" y="653730"/>
                </a:lnTo>
                <a:lnTo>
                  <a:pt x="495079" y="658040"/>
                </a:lnTo>
                <a:lnTo>
                  <a:pt x="495079" y="662351"/>
                </a:lnTo>
                <a:lnTo>
                  <a:pt x="495079" y="665527"/>
                </a:lnTo>
                <a:lnTo>
                  <a:pt x="494852" y="669157"/>
                </a:lnTo>
                <a:lnTo>
                  <a:pt x="494398" y="672333"/>
                </a:lnTo>
                <a:lnTo>
                  <a:pt x="493944" y="675509"/>
                </a:lnTo>
                <a:lnTo>
                  <a:pt x="492355" y="682088"/>
                </a:lnTo>
                <a:lnTo>
                  <a:pt x="490539" y="688214"/>
                </a:lnTo>
                <a:lnTo>
                  <a:pt x="610853" y="758543"/>
                </a:lnTo>
                <a:lnTo>
                  <a:pt x="616528" y="755140"/>
                </a:lnTo>
                <a:lnTo>
                  <a:pt x="622430" y="752417"/>
                </a:lnTo>
                <a:lnTo>
                  <a:pt x="628559" y="749922"/>
                </a:lnTo>
                <a:lnTo>
                  <a:pt x="634915" y="748107"/>
                </a:lnTo>
                <a:lnTo>
                  <a:pt x="690305" y="547101"/>
                </a:lnTo>
                <a:lnTo>
                  <a:pt x="686673" y="544152"/>
                </a:lnTo>
                <a:lnTo>
                  <a:pt x="682814" y="540976"/>
                </a:lnTo>
                <a:lnTo>
                  <a:pt x="679409" y="537800"/>
                </a:lnTo>
                <a:lnTo>
                  <a:pt x="676004" y="533943"/>
                </a:lnTo>
                <a:lnTo>
                  <a:pt x="673053" y="530540"/>
                </a:lnTo>
                <a:lnTo>
                  <a:pt x="670102" y="526456"/>
                </a:lnTo>
                <a:lnTo>
                  <a:pt x="667605" y="522373"/>
                </a:lnTo>
                <a:lnTo>
                  <a:pt x="665107" y="518062"/>
                </a:lnTo>
                <a:lnTo>
                  <a:pt x="662837" y="513979"/>
                </a:lnTo>
                <a:lnTo>
                  <a:pt x="661021" y="509214"/>
                </a:lnTo>
                <a:lnTo>
                  <a:pt x="659432" y="504450"/>
                </a:lnTo>
                <a:lnTo>
                  <a:pt x="658070" y="499913"/>
                </a:lnTo>
                <a:lnTo>
                  <a:pt x="657162" y="494922"/>
                </a:lnTo>
                <a:lnTo>
                  <a:pt x="656027" y="489931"/>
                </a:lnTo>
                <a:lnTo>
                  <a:pt x="655573" y="484940"/>
                </a:lnTo>
                <a:lnTo>
                  <a:pt x="655573" y="479722"/>
                </a:lnTo>
                <a:lnTo>
                  <a:pt x="655573" y="475411"/>
                </a:lnTo>
                <a:lnTo>
                  <a:pt x="655800" y="471327"/>
                </a:lnTo>
                <a:lnTo>
                  <a:pt x="656708" y="467017"/>
                </a:lnTo>
                <a:lnTo>
                  <a:pt x="657389" y="463160"/>
                </a:lnTo>
                <a:lnTo>
                  <a:pt x="658297" y="458850"/>
                </a:lnTo>
                <a:lnTo>
                  <a:pt x="659432" y="455220"/>
                </a:lnTo>
                <a:lnTo>
                  <a:pt x="660567" y="451136"/>
                </a:lnTo>
                <a:lnTo>
                  <a:pt x="661929" y="447506"/>
                </a:lnTo>
                <a:lnTo>
                  <a:pt x="663745" y="443649"/>
                </a:lnTo>
                <a:lnTo>
                  <a:pt x="665561" y="440246"/>
                </a:lnTo>
                <a:lnTo>
                  <a:pt x="667605" y="436617"/>
                </a:lnTo>
                <a:lnTo>
                  <a:pt x="669648" y="433440"/>
                </a:lnTo>
                <a:lnTo>
                  <a:pt x="672145" y="430037"/>
                </a:lnTo>
                <a:lnTo>
                  <a:pt x="674642" y="426861"/>
                </a:lnTo>
                <a:lnTo>
                  <a:pt x="677139" y="423912"/>
                </a:lnTo>
                <a:lnTo>
                  <a:pt x="679863" y="420963"/>
                </a:lnTo>
                <a:lnTo>
                  <a:pt x="682814" y="418240"/>
                </a:lnTo>
                <a:lnTo>
                  <a:pt x="685765" y="415518"/>
                </a:lnTo>
                <a:lnTo>
                  <a:pt x="688943" y="413249"/>
                </a:lnTo>
                <a:lnTo>
                  <a:pt x="692121" y="410980"/>
                </a:lnTo>
                <a:lnTo>
                  <a:pt x="695526" y="408712"/>
                </a:lnTo>
                <a:lnTo>
                  <a:pt x="698932" y="406670"/>
                </a:lnTo>
                <a:lnTo>
                  <a:pt x="702791" y="404855"/>
                </a:lnTo>
                <a:lnTo>
                  <a:pt x="706196" y="403267"/>
                </a:lnTo>
                <a:lnTo>
                  <a:pt x="710055" y="401679"/>
                </a:lnTo>
                <a:lnTo>
                  <a:pt x="713914" y="400318"/>
                </a:lnTo>
                <a:lnTo>
                  <a:pt x="718000" y="399410"/>
                </a:lnTo>
                <a:lnTo>
                  <a:pt x="721859" y="398503"/>
                </a:lnTo>
                <a:lnTo>
                  <a:pt x="725945" y="397595"/>
                </a:lnTo>
                <a:lnTo>
                  <a:pt x="730032" y="397141"/>
                </a:lnTo>
                <a:lnTo>
                  <a:pt x="734345" y="396915"/>
                </a:lnTo>
                <a:lnTo>
                  <a:pt x="738658" y="396688"/>
                </a:lnTo>
                <a:lnTo>
                  <a:pt x="744106" y="396915"/>
                </a:lnTo>
                <a:lnTo>
                  <a:pt x="749554" y="397595"/>
                </a:lnTo>
                <a:lnTo>
                  <a:pt x="754775" y="398276"/>
                </a:lnTo>
                <a:lnTo>
                  <a:pt x="759770" y="399637"/>
                </a:lnTo>
                <a:lnTo>
                  <a:pt x="764764" y="400998"/>
                </a:lnTo>
                <a:lnTo>
                  <a:pt x="769758" y="403040"/>
                </a:lnTo>
                <a:lnTo>
                  <a:pt x="774298" y="405082"/>
                </a:lnTo>
                <a:lnTo>
                  <a:pt x="778838" y="407577"/>
                </a:lnTo>
                <a:lnTo>
                  <a:pt x="916859" y="288925"/>
                </a:lnTo>
                <a:close/>
                <a:moveTo>
                  <a:pt x="607752" y="120128"/>
                </a:moveTo>
                <a:lnTo>
                  <a:pt x="595738" y="120581"/>
                </a:lnTo>
                <a:lnTo>
                  <a:pt x="583950" y="121488"/>
                </a:lnTo>
                <a:lnTo>
                  <a:pt x="571936" y="122621"/>
                </a:lnTo>
                <a:lnTo>
                  <a:pt x="559921" y="123755"/>
                </a:lnTo>
                <a:lnTo>
                  <a:pt x="548133" y="125341"/>
                </a:lnTo>
                <a:lnTo>
                  <a:pt x="536119" y="127154"/>
                </a:lnTo>
                <a:lnTo>
                  <a:pt x="524331" y="129421"/>
                </a:lnTo>
                <a:lnTo>
                  <a:pt x="512543" y="131688"/>
                </a:lnTo>
                <a:lnTo>
                  <a:pt x="500755" y="134407"/>
                </a:lnTo>
                <a:lnTo>
                  <a:pt x="489194" y="137581"/>
                </a:lnTo>
                <a:lnTo>
                  <a:pt x="477406" y="140754"/>
                </a:lnTo>
                <a:lnTo>
                  <a:pt x="466072" y="144380"/>
                </a:lnTo>
                <a:lnTo>
                  <a:pt x="454511" y="148234"/>
                </a:lnTo>
                <a:lnTo>
                  <a:pt x="443176" y="152313"/>
                </a:lnTo>
                <a:lnTo>
                  <a:pt x="431615" y="156620"/>
                </a:lnTo>
                <a:lnTo>
                  <a:pt x="420508" y="161380"/>
                </a:lnTo>
                <a:lnTo>
                  <a:pt x="409400" y="166593"/>
                </a:lnTo>
                <a:lnTo>
                  <a:pt x="398519" y="171579"/>
                </a:lnTo>
                <a:lnTo>
                  <a:pt x="387411" y="177246"/>
                </a:lnTo>
                <a:lnTo>
                  <a:pt x="376530" y="183139"/>
                </a:lnTo>
                <a:lnTo>
                  <a:pt x="365876" y="189485"/>
                </a:lnTo>
                <a:lnTo>
                  <a:pt x="355221" y="195831"/>
                </a:lnTo>
                <a:lnTo>
                  <a:pt x="344794" y="202631"/>
                </a:lnTo>
                <a:lnTo>
                  <a:pt x="334593" y="209431"/>
                </a:lnTo>
                <a:lnTo>
                  <a:pt x="324392" y="216684"/>
                </a:lnTo>
                <a:lnTo>
                  <a:pt x="314191" y="224163"/>
                </a:lnTo>
                <a:lnTo>
                  <a:pt x="304443" y="232323"/>
                </a:lnTo>
                <a:lnTo>
                  <a:pt x="294695" y="240483"/>
                </a:lnTo>
                <a:lnTo>
                  <a:pt x="284948" y="248869"/>
                </a:lnTo>
                <a:lnTo>
                  <a:pt x="275654" y="257482"/>
                </a:lnTo>
                <a:lnTo>
                  <a:pt x="266359" y="266548"/>
                </a:lnTo>
                <a:lnTo>
                  <a:pt x="257518" y="275614"/>
                </a:lnTo>
                <a:lnTo>
                  <a:pt x="248678" y="285134"/>
                </a:lnTo>
                <a:lnTo>
                  <a:pt x="240290" y="294654"/>
                </a:lnTo>
                <a:lnTo>
                  <a:pt x="232129" y="304400"/>
                </a:lnTo>
                <a:lnTo>
                  <a:pt x="224195" y="314373"/>
                </a:lnTo>
                <a:lnTo>
                  <a:pt x="216714" y="324346"/>
                </a:lnTo>
                <a:lnTo>
                  <a:pt x="209460" y="334545"/>
                </a:lnTo>
                <a:lnTo>
                  <a:pt x="202433" y="344971"/>
                </a:lnTo>
                <a:lnTo>
                  <a:pt x="195632" y="355397"/>
                </a:lnTo>
                <a:lnTo>
                  <a:pt x="189058" y="366050"/>
                </a:lnTo>
                <a:lnTo>
                  <a:pt x="183164" y="376703"/>
                </a:lnTo>
                <a:lnTo>
                  <a:pt x="177271" y="387583"/>
                </a:lnTo>
                <a:lnTo>
                  <a:pt x="171603" y="398462"/>
                </a:lnTo>
                <a:lnTo>
                  <a:pt x="166390" y="409342"/>
                </a:lnTo>
                <a:lnTo>
                  <a:pt x="161402" y="420448"/>
                </a:lnTo>
                <a:lnTo>
                  <a:pt x="156642" y="431554"/>
                </a:lnTo>
                <a:lnTo>
                  <a:pt x="152108" y="443114"/>
                </a:lnTo>
                <a:lnTo>
                  <a:pt x="148028" y="454673"/>
                </a:lnTo>
                <a:lnTo>
                  <a:pt x="144174" y="466006"/>
                </a:lnTo>
                <a:lnTo>
                  <a:pt x="140774" y="477565"/>
                </a:lnTo>
                <a:lnTo>
                  <a:pt x="137373" y="489125"/>
                </a:lnTo>
                <a:lnTo>
                  <a:pt x="134426" y="500911"/>
                </a:lnTo>
                <a:lnTo>
                  <a:pt x="131706" y="512470"/>
                </a:lnTo>
                <a:lnTo>
                  <a:pt x="129213" y="524256"/>
                </a:lnTo>
                <a:lnTo>
                  <a:pt x="127172" y="536269"/>
                </a:lnTo>
                <a:lnTo>
                  <a:pt x="125359" y="548055"/>
                </a:lnTo>
                <a:lnTo>
                  <a:pt x="123772" y="560068"/>
                </a:lnTo>
                <a:lnTo>
                  <a:pt x="122185" y="571854"/>
                </a:lnTo>
                <a:lnTo>
                  <a:pt x="121278" y="583867"/>
                </a:lnTo>
                <a:lnTo>
                  <a:pt x="120598" y="595880"/>
                </a:lnTo>
                <a:lnTo>
                  <a:pt x="120145" y="607666"/>
                </a:lnTo>
                <a:lnTo>
                  <a:pt x="120145" y="619905"/>
                </a:lnTo>
                <a:lnTo>
                  <a:pt x="120145" y="631918"/>
                </a:lnTo>
                <a:lnTo>
                  <a:pt x="120598" y="643704"/>
                </a:lnTo>
                <a:lnTo>
                  <a:pt x="121278" y="655717"/>
                </a:lnTo>
                <a:lnTo>
                  <a:pt x="122185" y="667503"/>
                </a:lnTo>
                <a:lnTo>
                  <a:pt x="123772" y="679516"/>
                </a:lnTo>
                <a:lnTo>
                  <a:pt x="125359" y="691529"/>
                </a:lnTo>
                <a:lnTo>
                  <a:pt x="127172" y="703315"/>
                </a:lnTo>
                <a:lnTo>
                  <a:pt x="129213" y="715328"/>
                </a:lnTo>
                <a:lnTo>
                  <a:pt x="131706" y="726887"/>
                </a:lnTo>
                <a:lnTo>
                  <a:pt x="134426" y="738673"/>
                </a:lnTo>
                <a:lnTo>
                  <a:pt x="137373" y="750460"/>
                </a:lnTo>
                <a:lnTo>
                  <a:pt x="140774" y="762019"/>
                </a:lnTo>
                <a:lnTo>
                  <a:pt x="144174" y="773579"/>
                </a:lnTo>
                <a:lnTo>
                  <a:pt x="148028" y="784911"/>
                </a:lnTo>
                <a:lnTo>
                  <a:pt x="152108" y="796471"/>
                </a:lnTo>
                <a:lnTo>
                  <a:pt x="156642" y="807804"/>
                </a:lnTo>
                <a:lnTo>
                  <a:pt x="161402" y="819136"/>
                </a:lnTo>
                <a:lnTo>
                  <a:pt x="166390" y="830016"/>
                </a:lnTo>
                <a:lnTo>
                  <a:pt x="171603" y="841122"/>
                </a:lnTo>
                <a:lnTo>
                  <a:pt x="177271" y="852002"/>
                </a:lnTo>
                <a:lnTo>
                  <a:pt x="183164" y="862881"/>
                </a:lnTo>
                <a:lnTo>
                  <a:pt x="189058" y="873534"/>
                </a:lnTo>
                <a:lnTo>
                  <a:pt x="195632" y="884187"/>
                </a:lnTo>
                <a:lnTo>
                  <a:pt x="202433" y="894613"/>
                </a:lnTo>
                <a:lnTo>
                  <a:pt x="209460" y="904813"/>
                </a:lnTo>
                <a:lnTo>
                  <a:pt x="216714" y="915239"/>
                </a:lnTo>
                <a:lnTo>
                  <a:pt x="224195" y="925212"/>
                </a:lnTo>
                <a:lnTo>
                  <a:pt x="232129" y="934958"/>
                </a:lnTo>
                <a:lnTo>
                  <a:pt x="240290" y="944931"/>
                </a:lnTo>
                <a:lnTo>
                  <a:pt x="248678" y="954450"/>
                </a:lnTo>
                <a:lnTo>
                  <a:pt x="257518" y="963743"/>
                </a:lnTo>
                <a:lnTo>
                  <a:pt x="266359" y="973036"/>
                </a:lnTo>
                <a:lnTo>
                  <a:pt x="275654" y="982102"/>
                </a:lnTo>
                <a:lnTo>
                  <a:pt x="284948" y="990715"/>
                </a:lnTo>
                <a:lnTo>
                  <a:pt x="294695" y="999102"/>
                </a:lnTo>
                <a:lnTo>
                  <a:pt x="304443" y="1007261"/>
                </a:lnTo>
                <a:lnTo>
                  <a:pt x="314191" y="1015194"/>
                </a:lnTo>
                <a:lnTo>
                  <a:pt x="324392" y="1022674"/>
                </a:lnTo>
                <a:lnTo>
                  <a:pt x="334593" y="1029927"/>
                </a:lnTo>
                <a:lnTo>
                  <a:pt x="344794" y="1036953"/>
                </a:lnTo>
                <a:lnTo>
                  <a:pt x="355221" y="1043753"/>
                </a:lnTo>
                <a:lnTo>
                  <a:pt x="365876" y="1050099"/>
                </a:lnTo>
                <a:lnTo>
                  <a:pt x="376530" y="1056446"/>
                </a:lnTo>
                <a:lnTo>
                  <a:pt x="387411" y="1062339"/>
                </a:lnTo>
                <a:lnTo>
                  <a:pt x="398292" y="1067779"/>
                </a:lnTo>
                <a:lnTo>
                  <a:pt x="409400" y="1072992"/>
                </a:lnTo>
                <a:lnTo>
                  <a:pt x="420508" y="1078205"/>
                </a:lnTo>
                <a:lnTo>
                  <a:pt x="431615" y="1082738"/>
                </a:lnTo>
                <a:lnTo>
                  <a:pt x="443176" y="1087271"/>
                </a:lnTo>
                <a:lnTo>
                  <a:pt x="454511" y="1091351"/>
                </a:lnTo>
                <a:lnTo>
                  <a:pt x="466072" y="1095204"/>
                </a:lnTo>
                <a:lnTo>
                  <a:pt x="477406" y="1098830"/>
                </a:lnTo>
                <a:lnTo>
                  <a:pt x="489194" y="1102004"/>
                </a:lnTo>
                <a:lnTo>
                  <a:pt x="500755" y="1104950"/>
                </a:lnTo>
                <a:lnTo>
                  <a:pt x="512543" y="1107897"/>
                </a:lnTo>
                <a:lnTo>
                  <a:pt x="524331" y="1110163"/>
                </a:lnTo>
                <a:lnTo>
                  <a:pt x="536119" y="1112203"/>
                </a:lnTo>
                <a:lnTo>
                  <a:pt x="548133" y="1114243"/>
                </a:lnTo>
                <a:lnTo>
                  <a:pt x="559921" y="1115830"/>
                </a:lnTo>
                <a:lnTo>
                  <a:pt x="571936" y="1116963"/>
                </a:lnTo>
                <a:lnTo>
                  <a:pt x="583950" y="1118096"/>
                </a:lnTo>
                <a:lnTo>
                  <a:pt x="595738" y="1118776"/>
                </a:lnTo>
                <a:lnTo>
                  <a:pt x="607752" y="1119230"/>
                </a:lnTo>
                <a:lnTo>
                  <a:pt x="619540" y="1119230"/>
                </a:lnTo>
                <a:lnTo>
                  <a:pt x="631782" y="1119230"/>
                </a:lnTo>
                <a:lnTo>
                  <a:pt x="643796" y="1118776"/>
                </a:lnTo>
                <a:lnTo>
                  <a:pt x="655584" y="1118096"/>
                </a:lnTo>
                <a:lnTo>
                  <a:pt x="667598" y="1116963"/>
                </a:lnTo>
                <a:lnTo>
                  <a:pt x="679613" y="1115830"/>
                </a:lnTo>
                <a:lnTo>
                  <a:pt x="691401" y="1114243"/>
                </a:lnTo>
                <a:lnTo>
                  <a:pt x="703415" y="1112203"/>
                </a:lnTo>
                <a:lnTo>
                  <a:pt x="715203" y="1110163"/>
                </a:lnTo>
                <a:lnTo>
                  <a:pt x="726991" y="1107897"/>
                </a:lnTo>
                <a:lnTo>
                  <a:pt x="738779" y="1104950"/>
                </a:lnTo>
                <a:lnTo>
                  <a:pt x="750340" y="1102004"/>
                </a:lnTo>
                <a:lnTo>
                  <a:pt x="762128" y="1098830"/>
                </a:lnTo>
                <a:lnTo>
                  <a:pt x="773462" y="1095204"/>
                </a:lnTo>
                <a:lnTo>
                  <a:pt x="785023" y="1091351"/>
                </a:lnTo>
                <a:lnTo>
                  <a:pt x="796358" y="1087271"/>
                </a:lnTo>
                <a:lnTo>
                  <a:pt x="807692" y="1082738"/>
                </a:lnTo>
                <a:lnTo>
                  <a:pt x="819026" y="1078205"/>
                </a:lnTo>
                <a:lnTo>
                  <a:pt x="830134" y="1072992"/>
                </a:lnTo>
                <a:lnTo>
                  <a:pt x="841015" y="1067779"/>
                </a:lnTo>
                <a:lnTo>
                  <a:pt x="852123" y="1062339"/>
                </a:lnTo>
                <a:lnTo>
                  <a:pt x="862777" y="1056446"/>
                </a:lnTo>
                <a:lnTo>
                  <a:pt x="873658" y="1050099"/>
                </a:lnTo>
                <a:lnTo>
                  <a:pt x="884086" y="1043753"/>
                </a:lnTo>
                <a:lnTo>
                  <a:pt x="894740" y="1036953"/>
                </a:lnTo>
                <a:lnTo>
                  <a:pt x="904941" y="1029927"/>
                </a:lnTo>
                <a:lnTo>
                  <a:pt x="915142" y="1022674"/>
                </a:lnTo>
                <a:lnTo>
                  <a:pt x="925343" y="1015194"/>
                </a:lnTo>
                <a:lnTo>
                  <a:pt x="935091" y="1007261"/>
                </a:lnTo>
                <a:lnTo>
                  <a:pt x="944839" y="999102"/>
                </a:lnTo>
                <a:lnTo>
                  <a:pt x="954586" y="990715"/>
                </a:lnTo>
                <a:lnTo>
                  <a:pt x="963880" y="982102"/>
                </a:lnTo>
                <a:lnTo>
                  <a:pt x="972948" y="973036"/>
                </a:lnTo>
                <a:lnTo>
                  <a:pt x="982016" y="963743"/>
                </a:lnTo>
                <a:lnTo>
                  <a:pt x="990856" y="954450"/>
                </a:lnTo>
                <a:lnTo>
                  <a:pt x="999244" y="944931"/>
                </a:lnTo>
                <a:lnTo>
                  <a:pt x="1007405" y="934958"/>
                </a:lnTo>
                <a:lnTo>
                  <a:pt x="1015339" y="925212"/>
                </a:lnTo>
                <a:lnTo>
                  <a:pt x="1022820" y="915239"/>
                </a:lnTo>
                <a:lnTo>
                  <a:pt x="1030074" y="904813"/>
                </a:lnTo>
                <a:lnTo>
                  <a:pt x="1037101" y="894613"/>
                </a:lnTo>
                <a:lnTo>
                  <a:pt x="1043902" y="884187"/>
                </a:lnTo>
                <a:lnTo>
                  <a:pt x="1050249" y="873534"/>
                </a:lnTo>
                <a:lnTo>
                  <a:pt x="1056370" y="862881"/>
                </a:lnTo>
                <a:lnTo>
                  <a:pt x="1062263" y="852002"/>
                </a:lnTo>
                <a:lnTo>
                  <a:pt x="1067931" y="841122"/>
                </a:lnTo>
                <a:lnTo>
                  <a:pt x="1073144" y="830016"/>
                </a:lnTo>
                <a:lnTo>
                  <a:pt x="1078132" y="819136"/>
                </a:lnTo>
                <a:lnTo>
                  <a:pt x="1082892" y="807804"/>
                </a:lnTo>
                <a:lnTo>
                  <a:pt x="1087426" y="796471"/>
                </a:lnTo>
                <a:lnTo>
                  <a:pt x="1091280" y="784911"/>
                </a:lnTo>
                <a:lnTo>
                  <a:pt x="1095360" y="773579"/>
                </a:lnTo>
                <a:lnTo>
                  <a:pt x="1098760" y="762019"/>
                </a:lnTo>
                <a:lnTo>
                  <a:pt x="1102161" y="750460"/>
                </a:lnTo>
                <a:lnTo>
                  <a:pt x="1105108" y="738673"/>
                </a:lnTo>
                <a:lnTo>
                  <a:pt x="1107828" y="726887"/>
                </a:lnTo>
                <a:lnTo>
                  <a:pt x="1110321" y="715328"/>
                </a:lnTo>
                <a:lnTo>
                  <a:pt x="1112362" y="703315"/>
                </a:lnTo>
                <a:lnTo>
                  <a:pt x="1114175" y="691529"/>
                </a:lnTo>
                <a:lnTo>
                  <a:pt x="1115762" y="679516"/>
                </a:lnTo>
                <a:lnTo>
                  <a:pt x="1117122" y="667503"/>
                </a:lnTo>
                <a:lnTo>
                  <a:pt x="1118256" y="655717"/>
                </a:lnTo>
                <a:lnTo>
                  <a:pt x="1118936" y="643704"/>
                </a:lnTo>
                <a:lnTo>
                  <a:pt x="1119389" y="631918"/>
                </a:lnTo>
                <a:lnTo>
                  <a:pt x="1119389" y="619905"/>
                </a:lnTo>
                <a:lnTo>
                  <a:pt x="1119389" y="607666"/>
                </a:lnTo>
                <a:lnTo>
                  <a:pt x="1118936" y="595880"/>
                </a:lnTo>
                <a:lnTo>
                  <a:pt x="1118256" y="583867"/>
                </a:lnTo>
                <a:lnTo>
                  <a:pt x="1117122" y="571854"/>
                </a:lnTo>
                <a:lnTo>
                  <a:pt x="1115762" y="560068"/>
                </a:lnTo>
                <a:lnTo>
                  <a:pt x="1114175" y="548055"/>
                </a:lnTo>
                <a:lnTo>
                  <a:pt x="1112362" y="536269"/>
                </a:lnTo>
                <a:lnTo>
                  <a:pt x="1110321" y="524256"/>
                </a:lnTo>
                <a:lnTo>
                  <a:pt x="1107828" y="512470"/>
                </a:lnTo>
                <a:lnTo>
                  <a:pt x="1105108" y="500911"/>
                </a:lnTo>
                <a:lnTo>
                  <a:pt x="1102161" y="489125"/>
                </a:lnTo>
                <a:lnTo>
                  <a:pt x="1098760" y="477565"/>
                </a:lnTo>
                <a:lnTo>
                  <a:pt x="1095360" y="466006"/>
                </a:lnTo>
                <a:lnTo>
                  <a:pt x="1091280" y="454673"/>
                </a:lnTo>
                <a:lnTo>
                  <a:pt x="1087426" y="443114"/>
                </a:lnTo>
                <a:lnTo>
                  <a:pt x="1082892" y="431554"/>
                </a:lnTo>
                <a:lnTo>
                  <a:pt x="1078132" y="420448"/>
                </a:lnTo>
                <a:lnTo>
                  <a:pt x="1073144" y="409342"/>
                </a:lnTo>
                <a:lnTo>
                  <a:pt x="1067931" y="398462"/>
                </a:lnTo>
                <a:lnTo>
                  <a:pt x="1062263" y="387583"/>
                </a:lnTo>
                <a:lnTo>
                  <a:pt x="1056370" y="376703"/>
                </a:lnTo>
                <a:lnTo>
                  <a:pt x="1050249" y="366050"/>
                </a:lnTo>
                <a:lnTo>
                  <a:pt x="1043902" y="355397"/>
                </a:lnTo>
                <a:lnTo>
                  <a:pt x="1037101" y="344971"/>
                </a:lnTo>
                <a:lnTo>
                  <a:pt x="1030074" y="334545"/>
                </a:lnTo>
                <a:lnTo>
                  <a:pt x="1022820" y="324346"/>
                </a:lnTo>
                <a:lnTo>
                  <a:pt x="1015339" y="314373"/>
                </a:lnTo>
                <a:lnTo>
                  <a:pt x="1007405" y="304400"/>
                </a:lnTo>
                <a:lnTo>
                  <a:pt x="999244" y="294654"/>
                </a:lnTo>
                <a:lnTo>
                  <a:pt x="990856" y="285134"/>
                </a:lnTo>
                <a:lnTo>
                  <a:pt x="982016" y="275614"/>
                </a:lnTo>
                <a:lnTo>
                  <a:pt x="972948" y="266548"/>
                </a:lnTo>
                <a:lnTo>
                  <a:pt x="963880" y="257482"/>
                </a:lnTo>
                <a:lnTo>
                  <a:pt x="954586" y="248869"/>
                </a:lnTo>
                <a:lnTo>
                  <a:pt x="944839" y="240483"/>
                </a:lnTo>
                <a:lnTo>
                  <a:pt x="935091" y="232323"/>
                </a:lnTo>
                <a:lnTo>
                  <a:pt x="925343" y="224163"/>
                </a:lnTo>
                <a:lnTo>
                  <a:pt x="915142" y="216684"/>
                </a:lnTo>
                <a:lnTo>
                  <a:pt x="904941" y="209431"/>
                </a:lnTo>
                <a:lnTo>
                  <a:pt x="894740" y="202631"/>
                </a:lnTo>
                <a:lnTo>
                  <a:pt x="884086" y="195831"/>
                </a:lnTo>
                <a:lnTo>
                  <a:pt x="873658" y="189485"/>
                </a:lnTo>
                <a:lnTo>
                  <a:pt x="862777" y="183139"/>
                </a:lnTo>
                <a:lnTo>
                  <a:pt x="852123" y="177246"/>
                </a:lnTo>
                <a:lnTo>
                  <a:pt x="841015" y="171579"/>
                </a:lnTo>
                <a:lnTo>
                  <a:pt x="830134" y="166593"/>
                </a:lnTo>
                <a:lnTo>
                  <a:pt x="819026" y="161380"/>
                </a:lnTo>
                <a:lnTo>
                  <a:pt x="807692" y="156620"/>
                </a:lnTo>
                <a:lnTo>
                  <a:pt x="796358" y="152313"/>
                </a:lnTo>
                <a:lnTo>
                  <a:pt x="785023" y="148234"/>
                </a:lnTo>
                <a:lnTo>
                  <a:pt x="773462" y="144380"/>
                </a:lnTo>
                <a:lnTo>
                  <a:pt x="762128" y="140754"/>
                </a:lnTo>
                <a:lnTo>
                  <a:pt x="750340" y="137581"/>
                </a:lnTo>
                <a:lnTo>
                  <a:pt x="738779" y="134407"/>
                </a:lnTo>
                <a:lnTo>
                  <a:pt x="726991" y="131688"/>
                </a:lnTo>
                <a:lnTo>
                  <a:pt x="715203" y="129421"/>
                </a:lnTo>
                <a:lnTo>
                  <a:pt x="703415" y="127154"/>
                </a:lnTo>
                <a:lnTo>
                  <a:pt x="691401" y="125341"/>
                </a:lnTo>
                <a:lnTo>
                  <a:pt x="679613" y="123755"/>
                </a:lnTo>
                <a:lnTo>
                  <a:pt x="667598" y="122621"/>
                </a:lnTo>
                <a:lnTo>
                  <a:pt x="655584" y="121488"/>
                </a:lnTo>
                <a:lnTo>
                  <a:pt x="643796" y="120581"/>
                </a:lnTo>
                <a:lnTo>
                  <a:pt x="631782" y="120128"/>
                </a:lnTo>
                <a:lnTo>
                  <a:pt x="619540" y="120128"/>
                </a:lnTo>
                <a:lnTo>
                  <a:pt x="607752" y="120128"/>
                </a:lnTo>
                <a:close/>
                <a:moveTo>
                  <a:pt x="619540" y="0"/>
                </a:moveTo>
                <a:lnTo>
                  <a:pt x="634502" y="227"/>
                </a:lnTo>
                <a:lnTo>
                  <a:pt x="649690" y="907"/>
                </a:lnTo>
                <a:lnTo>
                  <a:pt x="664198" y="1587"/>
                </a:lnTo>
                <a:lnTo>
                  <a:pt x="678933" y="3173"/>
                </a:lnTo>
                <a:lnTo>
                  <a:pt x="694121" y="4533"/>
                </a:lnTo>
                <a:lnTo>
                  <a:pt x="708629" y="6573"/>
                </a:lnTo>
                <a:lnTo>
                  <a:pt x="723364" y="8840"/>
                </a:lnTo>
                <a:lnTo>
                  <a:pt x="738098" y="11560"/>
                </a:lnTo>
                <a:lnTo>
                  <a:pt x="752607" y="14506"/>
                </a:lnTo>
                <a:lnTo>
                  <a:pt x="767115" y="17906"/>
                </a:lnTo>
                <a:lnTo>
                  <a:pt x="781623" y="21533"/>
                </a:lnTo>
                <a:lnTo>
                  <a:pt x="796131" y="25839"/>
                </a:lnTo>
                <a:lnTo>
                  <a:pt x="810412" y="30146"/>
                </a:lnTo>
                <a:lnTo>
                  <a:pt x="824694" y="34905"/>
                </a:lnTo>
                <a:lnTo>
                  <a:pt x="838975" y="40118"/>
                </a:lnTo>
                <a:lnTo>
                  <a:pt x="853030" y="45558"/>
                </a:lnTo>
                <a:lnTo>
                  <a:pt x="866858" y="51451"/>
                </a:lnTo>
                <a:lnTo>
                  <a:pt x="880686" y="57571"/>
                </a:lnTo>
                <a:lnTo>
                  <a:pt x="894514" y="64144"/>
                </a:lnTo>
                <a:lnTo>
                  <a:pt x="907888" y="71170"/>
                </a:lnTo>
                <a:lnTo>
                  <a:pt x="921263" y="78423"/>
                </a:lnTo>
                <a:lnTo>
                  <a:pt x="934638" y="85903"/>
                </a:lnTo>
                <a:lnTo>
                  <a:pt x="947786" y="93836"/>
                </a:lnTo>
                <a:lnTo>
                  <a:pt x="960934" y="102222"/>
                </a:lnTo>
                <a:lnTo>
                  <a:pt x="973401" y="110835"/>
                </a:lnTo>
                <a:lnTo>
                  <a:pt x="986096" y="119901"/>
                </a:lnTo>
                <a:lnTo>
                  <a:pt x="998791" y="129421"/>
                </a:lnTo>
                <a:lnTo>
                  <a:pt x="1010805" y="139167"/>
                </a:lnTo>
                <a:lnTo>
                  <a:pt x="1023046" y="149140"/>
                </a:lnTo>
                <a:lnTo>
                  <a:pt x="1034607" y="159793"/>
                </a:lnTo>
                <a:lnTo>
                  <a:pt x="1046395" y="170446"/>
                </a:lnTo>
                <a:lnTo>
                  <a:pt x="1057956" y="181779"/>
                </a:lnTo>
                <a:lnTo>
                  <a:pt x="1067251" y="191072"/>
                </a:lnTo>
                <a:lnTo>
                  <a:pt x="1076318" y="200591"/>
                </a:lnTo>
                <a:lnTo>
                  <a:pt x="1084932" y="210564"/>
                </a:lnTo>
                <a:lnTo>
                  <a:pt x="1093546" y="220310"/>
                </a:lnTo>
                <a:lnTo>
                  <a:pt x="1101934" y="230283"/>
                </a:lnTo>
                <a:lnTo>
                  <a:pt x="1110095" y="240709"/>
                </a:lnTo>
                <a:lnTo>
                  <a:pt x="1117802" y="250909"/>
                </a:lnTo>
                <a:lnTo>
                  <a:pt x="1125510" y="261108"/>
                </a:lnTo>
                <a:lnTo>
                  <a:pt x="1132764" y="271988"/>
                </a:lnTo>
                <a:lnTo>
                  <a:pt x="1139791" y="282414"/>
                </a:lnTo>
                <a:lnTo>
                  <a:pt x="1146592" y="293294"/>
                </a:lnTo>
                <a:lnTo>
                  <a:pt x="1153166" y="304173"/>
                </a:lnTo>
                <a:lnTo>
                  <a:pt x="1159513" y="315279"/>
                </a:lnTo>
                <a:lnTo>
                  <a:pt x="1165634" y="326159"/>
                </a:lnTo>
                <a:lnTo>
                  <a:pt x="1171527" y="337492"/>
                </a:lnTo>
                <a:lnTo>
                  <a:pt x="1177195" y="348598"/>
                </a:lnTo>
                <a:lnTo>
                  <a:pt x="1182408" y="360157"/>
                </a:lnTo>
                <a:lnTo>
                  <a:pt x="1187622" y="371490"/>
                </a:lnTo>
                <a:lnTo>
                  <a:pt x="1192610" y="383050"/>
                </a:lnTo>
                <a:lnTo>
                  <a:pt x="1197143" y="394609"/>
                </a:lnTo>
                <a:lnTo>
                  <a:pt x="1201677" y="406395"/>
                </a:lnTo>
                <a:lnTo>
                  <a:pt x="1205984" y="418181"/>
                </a:lnTo>
                <a:lnTo>
                  <a:pt x="1209611" y="429741"/>
                </a:lnTo>
                <a:lnTo>
                  <a:pt x="1213465" y="441754"/>
                </a:lnTo>
                <a:lnTo>
                  <a:pt x="1216865" y="453540"/>
                </a:lnTo>
                <a:lnTo>
                  <a:pt x="1219812" y="465552"/>
                </a:lnTo>
                <a:lnTo>
                  <a:pt x="1222986" y="477792"/>
                </a:lnTo>
                <a:lnTo>
                  <a:pt x="1225706" y="489578"/>
                </a:lnTo>
                <a:lnTo>
                  <a:pt x="1228200" y="501818"/>
                </a:lnTo>
                <a:lnTo>
                  <a:pt x="1230240" y="514057"/>
                </a:lnTo>
                <a:lnTo>
                  <a:pt x="1232280" y="526070"/>
                </a:lnTo>
                <a:lnTo>
                  <a:pt x="1233867" y="538536"/>
                </a:lnTo>
                <a:lnTo>
                  <a:pt x="1235680" y="550775"/>
                </a:lnTo>
                <a:lnTo>
                  <a:pt x="1236814" y="563015"/>
                </a:lnTo>
                <a:lnTo>
                  <a:pt x="1237720" y="575254"/>
                </a:lnTo>
                <a:lnTo>
                  <a:pt x="1238401" y="587720"/>
                </a:lnTo>
                <a:lnTo>
                  <a:pt x="1239081" y="599733"/>
                </a:lnTo>
                <a:lnTo>
                  <a:pt x="1239307" y="612199"/>
                </a:lnTo>
                <a:lnTo>
                  <a:pt x="1239307" y="624665"/>
                </a:lnTo>
                <a:lnTo>
                  <a:pt x="1239081" y="636678"/>
                </a:lnTo>
                <a:lnTo>
                  <a:pt x="1238627" y="649144"/>
                </a:lnTo>
                <a:lnTo>
                  <a:pt x="1237947" y="661610"/>
                </a:lnTo>
                <a:lnTo>
                  <a:pt x="1237040" y="673623"/>
                </a:lnTo>
                <a:lnTo>
                  <a:pt x="1235907" y="686089"/>
                </a:lnTo>
                <a:lnTo>
                  <a:pt x="1234320" y="698102"/>
                </a:lnTo>
                <a:lnTo>
                  <a:pt x="1232507" y="710341"/>
                </a:lnTo>
                <a:lnTo>
                  <a:pt x="1230693" y="722807"/>
                </a:lnTo>
                <a:lnTo>
                  <a:pt x="1228653" y="734820"/>
                </a:lnTo>
                <a:lnTo>
                  <a:pt x="1226159" y="746833"/>
                </a:lnTo>
                <a:lnTo>
                  <a:pt x="1223439" y="759073"/>
                </a:lnTo>
                <a:lnTo>
                  <a:pt x="1220719" y="771085"/>
                </a:lnTo>
                <a:lnTo>
                  <a:pt x="1217545" y="783098"/>
                </a:lnTo>
                <a:lnTo>
                  <a:pt x="1214145" y="795111"/>
                </a:lnTo>
                <a:lnTo>
                  <a:pt x="1210518" y="806897"/>
                </a:lnTo>
                <a:lnTo>
                  <a:pt x="1206664" y="818683"/>
                </a:lnTo>
                <a:lnTo>
                  <a:pt x="1202357" y="830469"/>
                </a:lnTo>
                <a:lnTo>
                  <a:pt x="1198277" y="842255"/>
                </a:lnTo>
                <a:lnTo>
                  <a:pt x="1193516" y="853588"/>
                </a:lnTo>
                <a:lnTo>
                  <a:pt x="1188529" y="865374"/>
                </a:lnTo>
                <a:lnTo>
                  <a:pt x="1183769" y="876934"/>
                </a:lnTo>
                <a:lnTo>
                  <a:pt x="1178328" y="888267"/>
                </a:lnTo>
                <a:lnTo>
                  <a:pt x="1172661" y="899599"/>
                </a:lnTo>
                <a:lnTo>
                  <a:pt x="1166767" y="910706"/>
                </a:lnTo>
                <a:lnTo>
                  <a:pt x="1160646" y="921812"/>
                </a:lnTo>
                <a:lnTo>
                  <a:pt x="1534229" y="1295115"/>
                </a:lnTo>
                <a:lnTo>
                  <a:pt x="1540350" y="1301461"/>
                </a:lnTo>
                <a:lnTo>
                  <a:pt x="1545790" y="1308034"/>
                </a:lnTo>
                <a:lnTo>
                  <a:pt x="1551231" y="1314607"/>
                </a:lnTo>
                <a:lnTo>
                  <a:pt x="1556445" y="1321407"/>
                </a:lnTo>
                <a:lnTo>
                  <a:pt x="1560752" y="1328433"/>
                </a:lnTo>
                <a:lnTo>
                  <a:pt x="1565286" y="1335460"/>
                </a:lnTo>
                <a:lnTo>
                  <a:pt x="1569366" y="1342713"/>
                </a:lnTo>
                <a:lnTo>
                  <a:pt x="1572766" y="1349966"/>
                </a:lnTo>
                <a:lnTo>
                  <a:pt x="1576167" y="1357219"/>
                </a:lnTo>
                <a:lnTo>
                  <a:pt x="1578887" y="1364698"/>
                </a:lnTo>
                <a:lnTo>
                  <a:pt x="1581381" y="1372178"/>
                </a:lnTo>
                <a:lnTo>
                  <a:pt x="1583648" y="1379658"/>
                </a:lnTo>
                <a:lnTo>
                  <a:pt x="1585461" y="1387137"/>
                </a:lnTo>
                <a:lnTo>
                  <a:pt x="1586821" y="1394617"/>
                </a:lnTo>
                <a:lnTo>
                  <a:pt x="1587955" y="1402323"/>
                </a:lnTo>
                <a:lnTo>
                  <a:pt x="1588635" y="1409803"/>
                </a:lnTo>
                <a:lnTo>
                  <a:pt x="1589088" y="1417283"/>
                </a:lnTo>
                <a:lnTo>
                  <a:pt x="1589088" y="1424762"/>
                </a:lnTo>
                <a:lnTo>
                  <a:pt x="1588861" y="1432242"/>
                </a:lnTo>
                <a:lnTo>
                  <a:pt x="1588181" y="1439495"/>
                </a:lnTo>
                <a:lnTo>
                  <a:pt x="1587274" y="1446748"/>
                </a:lnTo>
                <a:lnTo>
                  <a:pt x="1585914" y="1454001"/>
                </a:lnTo>
                <a:lnTo>
                  <a:pt x="1584101" y="1461027"/>
                </a:lnTo>
                <a:lnTo>
                  <a:pt x="1581834" y="1467827"/>
                </a:lnTo>
                <a:lnTo>
                  <a:pt x="1579340" y="1474627"/>
                </a:lnTo>
                <a:lnTo>
                  <a:pt x="1576620" y="1481200"/>
                </a:lnTo>
                <a:lnTo>
                  <a:pt x="1573220" y="1487773"/>
                </a:lnTo>
                <a:lnTo>
                  <a:pt x="1569593" y="1494119"/>
                </a:lnTo>
                <a:lnTo>
                  <a:pt x="1565512" y="1500239"/>
                </a:lnTo>
                <a:lnTo>
                  <a:pt x="1561432" y="1506132"/>
                </a:lnTo>
                <a:lnTo>
                  <a:pt x="1556445" y="1511572"/>
                </a:lnTo>
                <a:lnTo>
                  <a:pt x="1551231" y="1517011"/>
                </a:lnTo>
                <a:lnTo>
                  <a:pt x="1517228" y="1551237"/>
                </a:lnTo>
                <a:lnTo>
                  <a:pt x="1511787" y="1556223"/>
                </a:lnTo>
                <a:lnTo>
                  <a:pt x="1506120" y="1561209"/>
                </a:lnTo>
                <a:lnTo>
                  <a:pt x="1500226" y="1565516"/>
                </a:lnTo>
                <a:lnTo>
                  <a:pt x="1494106" y="1569369"/>
                </a:lnTo>
                <a:lnTo>
                  <a:pt x="1487985" y="1573222"/>
                </a:lnTo>
                <a:lnTo>
                  <a:pt x="1481411" y="1576395"/>
                </a:lnTo>
                <a:lnTo>
                  <a:pt x="1474837" y="1579342"/>
                </a:lnTo>
                <a:lnTo>
                  <a:pt x="1468036" y="1581835"/>
                </a:lnTo>
                <a:lnTo>
                  <a:pt x="1461009" y="1583875"/>
                </a:lnTo>
                <a:lnTo>
                  <a:pt x="1453982" y="1585688"/>
                </a:lnTo>
                <a:lnTo>
                  <a:pt x="1446728" y="1587275"/>
                </a:lnTo>
                <a:lnTo>
                  <a:pt x="1439474" y="1588182"/>
                </a:lnTo>
                <a:lnTo>
                  <a:pt x="1432219" y="1588862"/>
                </a:lnTo>
                <a:lnTo>
                  <a:pt x="1424739" y="1589088"/>
                </a:lnTo>
                <a:lnTo>
                  <a:pt x="1417258" y="1589088"/>
                </a:lnTo>
                <a:lnTo>
                  <a:pt x="1409777" y="1588862"/>
                </a:lnTo>
                <a:lnTo>
                  <a:pt x="1402296" y="1587955"/>
                </a:lnTo>
                <a:lnTo>
                  <a:pt x="1394589" y="1587048"/>
                </a:lnTo>
                <a:lnTo>
                  <a:pt x="1387108" y="1585235"/>
                </a:lnTo>
                <a:lnTo>
                  <a:pt x="1379628" y="1583422"/>
                </a:lnTo>
                <a:lnTo>
                  <a:pt x="1372147" y="1581382"/>
                </a:lnTo>
                <a:lnTo>
                  <a:pt x="1364666" y="1578662"/>
                </a:lnTo>
                <a:lnTo>
                  <a:pt x="1357186" y="1575942"/>
                </a:lnTo>
                <a:lnTo>
                  <a:pt x="1349931" y="1572769"/>
                </a:lnTo>
                <a:lnTo>
                  <a:pt x="1342677" y="1569142"/>
                </a:lnTo>
                <a:lnTo>
                  <a:pt x="1335423" y="1565289"/>
                </a:lnTo>
                <a:lnTo>
                  <a:pt x="1328396" y="1560756"/>
                </a:lnTo>
                <a:lnTo>
                  <a:pt x="1321369" y="1556223"/>
                </a:lnTo>
                <a:lnTo>
                  <a:pt x="1314568" y="1551237"/>
                </a:lnTo>
                <a:lnTo>
                  <a:pt x="1307994" y="1545797"/>
                </a:lnTo>
                <a:lnTo>
                  <a:pt x="1301420" y="1540130"/>
                </a:lnTo>
                <a:lnTo>
                  <a:pt x="1295299" y="1534011"/>
                </a:lnTo>
                <a:lnTo>
                  <a:pt x="921716" y="1160708"/>
                </a:lnTo>
                <a:lnTo>
                  <a:pt x="910835" y="1166827"/>
                </a:lnTo>
                <a:lnTo>
                  <a:pt x="899501" y="1172720"/>
                </a:lnTo>
                <a:lnTo>
                  <a:pt x="888166" y="1178160"/>
                </a:lnTo>
                <a:lnTo>
                  <a:pt x="876832" y="1183600"/>
                </a:lnTo>
                <a:lnTo>
                  <a:pt x="865498" y="1188586"/>
                </a:lnTo>
                <a:lnTo>
                  <a:pt x="853710" y="1193346"/>
                </a:lnTo>
                <a:lnTo>
                  <a:pt x="842375" y="1198106"/>
                </a:lnTo>
                <a:lnTo>
                  <a:pt x="830588" y="1202412"/>
                </a:lnTo>
                <a:lnTo>
                  <a:pt x="818573" y="1206492"/>
                </a:lnTo>
                <a:lnTo>
                  <a:pt x="807012" y="1210572"/>
                </a:lnTo>
                <a:lnTo>
                  <a:pt x="794997" y="1213972"/>
                </a:lnTo>
                <a:lnTo>
                  <a:pt x="783210" y="1217598"/>
                </a:lnTo>
                <a:lnTo>
                  <a:pt x="771195" y="1220545"/>
                </a:lnTo>
                <a:lnTo>
                  <a:pt x="758954" y="1223265"/>
                </a:lnTo>
                <a:lnTo>
                  <a:pt x="746939" y="1226211"/>
                </a:lnTo>
                <a:lnTo>
                  <a:pt x="734698" y="1228478"/>
                </a:lnTo>
                <a:lnTo>
                  <a:pt x="722457" y="1230518"/>
                </a:lnTo>
                <a:lnTo>
                  <a:pt x="710442" y="1232784"/>
                </a:lnTo>
                <a:lnTo>
                  <a:pt x="698201" y="1234371"/>
                </a:lnTo>
                <a:lnTo>
                  <a:pt x="685960" y="1235731"/>
                </a:lnTo>
                <a:lnTo>
                  <a:pt x="673719" y="1236864"/>
                </a:lnTo>
                <a:lnTo>
                  <a:pt x="661478" y="1237771"/>
                </a:lnTo>
                <a:lnTo>
                  <a:pt x="649010" y="1238451"/>
                </a:lnTo>
                <a:lnTo>
                  <a:pt x="636769" y="1239131"/>
                </a:lnTo>
                <a:lnTo>
                  <a:pt x="624527" y="1239357"/>
                </a:lnTo>
                <a:lnTo>
                  <a:pt x="612060" y="1239357"/>
                </a:lnTo>
                <a:lnTo>
                  <a:pt x="599818" y="1239131"/>
                </a:lnTo>
                <a:lnTo>
                  <a:pt x="587577" y="1238451"/>
                </a:lnTo>
                <a:lnTo>
                  <a:pt x="575109" y="1237544"/>
                </a:lnTo>
                <a:lnTo>
                  <a:pt x="562868" y="1236638"/>
                </a:lnTo>
                <a:lnTo>
                  <a:pt x="550627" y="1235504"/>
                </a:lnTo>
                <a:lnTo>
                  <a:pt x="538612" y="1233918"/>
                </a:lnTo>
                <a:lnTo>
                  <a:pt x="526145" y="1232331"/>
                </a:lnTo>
                <a:lnTo>
                  <a:pt x="513903" y="1230291"/>
                </a:lnTo>
                <a:lnTo>
                  <a:pt x="501889" y="1228025"/>
                </a:lnTo>
                <a:lnTo>
                  <a:pt x="489648" y="1225758"/>
                </a:lnTo>
                <a:lnTo>
                  <a:pt x="477633" y="1222811"/>
                </a:lnTo>
                <a:lnTo>
                  <a:pt x="465619" y="1219865"/>
                </a:lnTo>
                <a:lnTo>
                  <a:pt x="453604" y="1216918"/>
                </a:lnTo>
                <a:lnTo>
                  <a:pt x="441590" y="1213292"/>
                </a:lnTo>
                <a:lnTo>
                  <a:pt x="429802" y="1209665"/>
                </a:lnTo>
                <a:lnTo>
                  <a:pt x="418014" y="1205812"/>
                </a:lnTo>
                <a:lnTo>
                  <a:pt x="406453" y="1201506"/>
                </a:lnTo>
                <a:lnTo>
                  <a:pt x="394665" y="1197199"/>
                </a:lnTo>
                <a:lnTo>
                  <a:pt x="383104" y="1192440"/>
                </a:lnTo>
                <a:lnTo>
                  <a:pt x="371543" y="1187680"/>
                </a:lnTo>
                <a:lnTo>
                  <a:pt x="359982" y="1182467"/>
                </a:lnTo>
                <a:lnTo>
                  <a:pt x="348647" y="1177027"/>
                </a:lnTo>
                <a:lnTo>
                  <a:pt x="337313" y="1171360"/>
                </a:lnTo>
                <a:lnTo>
                  <a:pt x="326205" y="1165694"/>
                </a:lnTo>
                <a:lnTo>
                  <a:pt x="315097" y="1159574"/>
                </a:lnTo>
                <a:lnTo>
                  <a:pt x="304216" y="1153228"/>
                </a:lnTo>
                <a:lnTo>
                  <a:pt x="293109" y="1146655"/>
                </a:lnTo>
                <a:lnTo>
                  <a:pt x="282454" y="1139629"/>
                </a:lnTo>
                <a:lnTo>
                  <a:pt x="272026" y="1132602"/>
                </a:lnTo>
                <a:lnTo>
                  <a:pt x="261145" y="1125349"/>
                </a:lnTo>
                <a:lnTo>
                  <a:pt x="250944" y="1117643"/>
                </a:lnTo>
                <a:lnTo>
                  <a:pt x="240517" y="1109937"/>
                </a:lnTo>
                <a:lnTo>
                  <a:pt x="230316" y="1101777"/>
                </a:lnTo>
                <a:lnTo>
                  <a:pt x="220341" y="1093617"/>
                </a:lnTo>
                <a:lnTo>
                  <a:pt x="210367" y="1085004"/>
                </a:lnTo>
                <a:lnTo>
                  <a:pt x="200620" y="1076391"/>
                </a:lnTo>
                <a:lnTo>
                  <a:pt x="191099" y="1067099"/>
                </a:lnTo>
                <a:lnTo>
                  <a:pt x="181578" y="1057806"/>
                </a:lnTo>
                <a:lnTo>
                  <a:pt x="170470" y="1046473"/>
                </a:lnTo>
                <a:lnTo>
                  <a:pt x="159589" y="1034913"/>
                </a:lnTo>
                <a:lnTo>
                  <a:pt x="149161" y="1022901"/>
                </a:lnTo>
                <a:lnTo>
                  <a:pt x="139187" y="1010888"/>
                </a:lnTo>
                <a:lnTo>
                  <a:pt x="129213" y="998648"/>
                </a:lnTo>
                <a:lnTo>
                  <a:pt x="119918" y="985956"/>
                </a:lnTo>
                <a:lnTo>
                  <a:pt x="110851" y="973489"/>
                </a:lnTo>
                <a:lnTo>
                  <a:pt x="102237" y="960797"/>
                </a:lnTo>
                <a:lnTo>
                  <a:pt x="93849" y="947651"/>
                </a:lnTo>
                <a:lnTo>
                  <a:pt x="85688" y="934505"/>
                </a:lnTo>
                <a:lnTo>
                  <a:pt x="78208" y="921358"/>
                </a:lnTo>
                <a:lnTo>
                  <a:pt x="70954" y="907986"/>
                </a:lnTo>
                <a:lnTo>
                  <a:pt x="64153" y="894386"/>
                </a:lnTo>
                <a:lnTo>
                  <a:pt x="57579" y="880560"/>
                </a:lnTo>
                <a:lnTo>
                  <a:pt x="51232" y="866734"/>
                </a:lnTo>
                <a:lnTo>
                  <a:pt x="45338" y="852908"/>
                </a:lnTo>
                <a:lnTo>
                  <a:pt x="39897" y="838856"/>
                </a:lnTo>
                <a:lnTo>
                  <a:pt x="34910" y="824803"/>
                </a:lnTo>
                <a:lnTo>
                  <a:pt x="30150" y="810524"/>
                </a:lnTo>
                <a:lnTo>
                  <a:pt x="25616" y="796244"/>
                </a:lnTo>
                <a:lnTo>
                  <a:pt x="21535" y="781738"/>
                </a:lnTo>
                <a:lnTo>
                  <a:pt x="17682" y="767232"/>
                </a:lnTo>
                <a:lnTo>
                  <a:pt x="14508" y="752726"/>
                </a:lnTo>
                <a:lnTo>
                  <a:pt x="11334" y="738220"/>
                </a:lnTo>
                <a:lnTo>
                  <a:pt x="8841" y="723487"/>
                </a:lnTo>
                <a:lnTo>
                  <a:pt x="6574" y="708755"/>
                </a:lnTo>
                <a:lnTo>
                  <a:pt x="4307" y="694022"/>
                </a:lnTo>
                <a:lnTo>
                  <a:pt x="2947" y="679289"/>
                </a:lnTo>
                <a:lnTo>
                  <a:pt x="1587" y="664330"/>
                </a:lnTo>
                <a:lnTo>
                  <a:pt x="680" y="649597"/>
                </a:lnTo>
                <a:lnTo>
                  <a:pt x="227" y="634638"/>
                </a:lnTo>
                <a:lnTo>
                  <a:pt x="0" y="619905"/>
                </a:lnTo>
                <a:lnTo>
                  <a:pt x="227" y="604946"/>
                </a:lnTo>
                <a:lnTo>
                  <a:pt x="680" y="589987"/>
                </a:lnTo>
                <a:lnTo>
                  <a:pt x="1587" y="575254"/>
                </a:lnTo>
                <a:lnTo>
                  <a:pt x="2947" y="560295"/>
                </a:lnTo>
                <a:lnTo>
                  <a:pt x="4307" y="545562"/>
                </a:lnTo>
                <a:lnTo>
                  <a:pt x="6574" y="530830"/>
                </a:lnTo>
                <a:lnTo>
                  <a:pt x="8841" y="516097"/>
                </a:lnTo>
                <a:lnTo>
                  <a:pt x="11334" y="501364"/>
                </a:lnTo>
                <a:lnTo>
                  <a:pt x="14508" y="486858"/>
                </a:lnTo>
                <a:lnTo>
                  <a:pt x="17682" y="472352"/>
                </a:lnTo>
                <a:lnTo>
                  <a:pt x="21535" y="457846"/>
                </a:lnTo>
                <a:lnTo>
                  <a:pt x="25616" y="443340"/>
                </a:lnTo>
                <a:lnTo>
                  <a:pt x="30150" y="429061"/>
                </a:lnTo>
                <a:lnTo>
                  <a:pt x="34910" y="414781"/>
                </a:lnTo>
                <a:lnTo>
                  <a:pt x="39897" y="400502"/>
                </a:lnTo>
                <a:lnTo>
                  <a:pt x="45338" y="386449"/>
                </a:lnTo>
                <a:lnTo>
                  <a:pt x="51232" y="372850"/>
                </a:lnTo>
                <a:lnTo>
                  <a:pt x="57579" y="359024"/>
                </a:lnTo>
                <a:lnTo>
                  <a:pt x="64153" y="345198"/>
                </a:lnTo>
                <a:lnTo>
                  <a:pt x="70954" y="331599"/>
                </a:lnTo>
                <a:lnTo>
                  <a:pt x="78208" y="318226"/>
                </a:lnTo>
                <a:lnTo>
                  <a:pt x="85688" y="304853"/>
                </a:lnTo>
                <a:lnTo>
                  <a:pt x="93849" y="291934"/>
                </a:lnTo>
                <a:lnTo>
                  <a:pt x="102237" y="278788"/>
                </a:lnTo>
                <a:lnTo>
                  <a:pt x="110851" y="266095"/>
                </a:lnTo>
                <a:lnTo>
                  <a:pt x="119918" y="253402"/>
                </a:lnTo>
                <a:lnTo>
                  <a:pt x="129213" y="240936"/>
                </a:lnTo>
                <a:lnTo>
                  <a:pt x="139187" y="228697"/>
                </a:lnTo>
                <a:lnTo>
                  <a:pt x="149161" y="216457"/>
                </a:lnTo>
                <a:lnTo>
                  <a:pt x="159589" y="204671"/>
                </a:lnTo>
                <a:lnTo>
                  <a:pt x="170470" y="193111"/>
                </a:lnTo>
                <a:lnTo>
                  <a:pt x="181578" y="181779"/>
                </a:lnTo>
                <a:lnTo>
                  <a:pt x="193139" y="170446"/>
                </a:lnTo>
                <a:lnTo>
                  <a:pt x="204473" y="159793"/>
                </a:lnTo>
                <a:lnTo>
                  <a:pt x="216488" y="149140"/>
                </a:lnTo>
                <a:lnTo>
                  <a:pt x="228729" y="139167"/>
                </a:lnTo>
                <a:lnTo>
                  <a:pt x="240743" y="129421"/>
                </a:lnTo>
                <a:lnTo>
                  <a:pt x="253438" y="119901"/>
                </a:lnTo>
                <a:lnTo>
                  <a:pt x="266133" y="110835"/>
                </a:lnTo>
                <a:lnTo>
                  <a:pt x="278600" y="102222"/>
                </a:lnTo>
                <a:lnTo>
                  <a:pt x="291748" y="93836"/>
                </a:lnTo>
                <a:lnTo>
                  <a:pt x="304896" y="85903"/>
                </a:lnTo>
                <a:lnTo>
                  <a:pt x="318271" y="78423"/>
                </a:lnTo>
                <a:lnTo>
                  <a:pt x="331646" y="71170"/>
                </a:lnTo>
                <a:lnTo>
                  <a:pt x="345020" y="64144"/>
                </a:lnTo>
                <a:lnTo>
                  <a:pt x="358848" y="57571"/>
                </a:lnTo>
                <a:lnTo>
                  <a:pt x="372676" y="51451"/>
                </a:lnTo>
                <a:lnTo>
                  <a:pt x="386504" y="45558"/>
                </a:lnTo>
                <a:lnTo>
                  <a:pt x="400559" y="40118"/>
                </a:lnTo>
                <a:lnTo>
                  <a:pt x="414840" y="34905"/>
                </a:lnTo>
                <a:lnTo>
                  <a:pt x="429122" y="30146"/>
                </a:lnTo>
                <a:lnTo>
                  <a:pt x="443403" y="25839"/>
                </a:lnTo>
                <a:lnTo>
                  <a:pt x="457911" y="21533"/>
                </a:lnTo>
                <a:lnTo>
                  <a:pt x="472419" y="17906"/>
                </a:lnTo>
                <a:lnTo>
                  <a:pt x="486927" y="14506"/>
                </a:lnTo>
                <a:lnTo>
                  <a:pt x="501435" y="11560"/>
                </a:lnTo>
                <a:lnTo>
                  <a:pt x="515944" y="8840"/>
                </a:lnTo>
                <a:lnTo>
                  <a:pt x="530678" y="6573"/>
                </a:lnTo>
                <a:lnTo>
                  <a:pt x="545413" y="4533"/>
                </a:lnTo>
                <a:lnTo>
                  <a:pt x="560148" y="3173"/>
                </a:lnTo>
                <a:lnTo>
                  <a:pt x="575109" y="1587"/>
                </a:lnTo>
                <a:lnTo>
                  <a:pt x="589844" y="907"/>
                </a:lnTo>
                <a:lnTo>
                  <a:pt x="604806" y="227"/>
                </a:lnTo>
                <a:lnTo>
                  <a:pt x="61954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sz="128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KSO_Shape"/>
          <p:cNvSpPr/>
          <p:nvPr/>
        </p:nvSpPr>
        <p:spPr bwMode="auto">
          <a:xfrm>
            <a:off x="1631996" y="2481520"/>
            <a:ext cx="439046" cy="332942"/>
          </a:xfrm>
          <a:custGeom>
            <a:avLst/>
            <a:gdLst>
              <a:gd name="T0" fmla="*/ 104753 w 3040062"/>
              <a:gd name="T1" fmla="*/ 1241540 h 2303463"/>
              <a:gd name="T2" fmla="*/ 251725 w 3040062"/>
              <a:gd name="T3" fmla="*/ 1260899 h 2303463"/>
              <a:gd name="T4" fmla="*/ 265692 w 3040062"/>
              <a:gd name="T5" fmla="*/ 1110467 h 2303463"/>
              <a:gd name="T6" fmla="*/ 844867 w 3040062"/>
              <a:gd name="T7" fmla="*/ 970596 h 2303463"/>
              <a:gd name="T8" fmla="*/ 870584 w 3040062"/>
              <a:gd name="T9" fmla="*/ 987377 h 2303463"/>
              <a:gd name="T10" fmla="*/ 872172 w 3040062"/>
              <a:gd name="T11" fmla="*/ 1402771 h 2303463"/>
              <a:gd name="T12" fmla="*/ 848359 w 3040062"/>
              <a:gd name="T13" fmla="*/ 1421768 h 2303463"/>
              <a:gd name="T14" fmla="*/ 615315 w 3040062"/>
              <a:gd name="T15" fmla="*/ 1415119 h 2303463"/>
              <a:gd name="T16" fmla="*/ 603250 w 3040062"/>
              <a:gd name="T17" fmla="*/ 1002891 h 2303463"/>
              <a:gd name="T18" fmla="*/ 617855 w 3040062"/>
              <a:gd name="T19" fmla="*/ 975662 h 2303463"/>
              <a:gd name="T20" fmla="*/ 1240437 w 3040062"/>
              <a:gd name="T21" fmla="*/ 749300 h 2303463"/>
              <a:gd name="T22" fmla="*/ 1265867 w 3040062"/>
              <a:gd name="T23" fmla="*/ 766421 h 2303463"/>
              <a:gd name="T24" fmla="*/ 1267138 w 3040062"/>
              <a:gd name="T25" fmla="*/ 1402743 h 2303463"/>
              <a:gd name="T26" fmla="*/ 1243616 w 3040062"/>
              <a:gd name="T27" fmla="*/ 1421766 h 2303463"/>
              <a:gd name="T28" fmla="*/ 1010298 w 3040062"/>
              <a:gd name="T29" fmla="*/ 1415108 h 2303463"/>
              <a:gd name="T30" fmla="*/ 998537 w 3040062"/>
              <a:gd name="T31" fmla="*/ 782273 h 2303463"/>
              <a:gd name="T32" fmla="*/ 1012841 w 3040062"/>
              <a:gd name="T33" fmla="*/ 755007 h 2303463"/>
              <a:gd name="T34" fmla="*/ 2175011 w 3040062"/>
              <a:gd name="T35" fmla="*/ 666432 h 2303463"/>
              <a:gd name="T36" fmla="*/ 2235666 w 3040062"/>
              <a:gd name="T37" fmla="*/ 692135 h 2303463"/>
              <a:gd name="T38" fmla="*/ 2277268 w 3040062"/>
              <a:gd name="T39" fmla="*/ 742271 h 2303463"/>
              <a:gd name="T40" fmla="*/ 2290605 w 3040062"/>
              <a:gd name="T41" fmla="*/ 1286150 h 2303463"/>
              <a:gd name="T42" fmla="*/ 2948603 w 3040062"/>
              <a:gd name="T43" fmla="*/ 1365796 h 2303463"/>
              <a:gd name="T44" fmla="*/ 3005765 w 3040062"/>
              <a:gd name="T45" fmla="*/ 1408316 h 2303463"/>
              <a:gd name="T46" fmla="*/ 3036887 w 3040062"/>
              <a:gd name="T47" fmla="*/ 1473366 h 2303463"/>
              <a:gd name="T48" fmla="*/ 3035616 w 3040062"/>
              <a:gd name="T49" fmla="*/ 2191451 h 2303463"/>
              <a:gd name="T50" fmla="*/ 3001319 w 3040062"/>
              <a:gd name="T51" fmla="*/ 2254597 h 2303463"/>
              <a:gd name="T52" fmla="*/ 2941934 w 3040062"/>
              <a:gd name="T53" fmla="*/ 2294578 h 2303463"/>
              <a:gd name="T54" fmla="*/ 2171200 w 3040062"/>
              <a:gd name="T55" fmla="*/ 2303146 h 2303463"/>
              <a:gd name="T56" fmla="*/ 2113403 w 3040062"/>
              <a:gd name="T57" fmla="*/ 2292040 h 2303463"/>
              <a:gd name="T58" fmla="*/ 1552263 w 3040062"/>
              <a:gd name="T59" fmla="*/ 1741815 h 2303463"/>
              <a:gd name="T60" fmla="*/ 1526223 w 3040062"/>
              <a:gd name="T61" fmla="*/ 1686919 h 2303463"/>
              <a:gd name="T62" fmla="*/ 1529081 w 3040062"/>
              <a:gd name="T63" fmla="*/ 1626946 h 2303463"/>
              <a:gd name="T64" fmla="*/ 1560520 w 3040062"/>
              <a:gd name="T65" fmla="*/ 1574272 h 2303463"/>
              <a:gd name="T66" fmla="*/ 1612919 w 3040062"/>
              <a:gd name="T67" fmla="*/ 1542858 h 2303463"/>
              <a:gd name="T68" fmla="*/ 1673891 w 3040062"/>
              <a:gd name="T69" fmla="*/ 1539685 h 2303463"/>
              <a:gd name="T70" fmla="*/ 1728513 w 3040062"/>
              <a:gd name="T71" fmla="*/ 1565705 h 2303463"/>
              <a:gd name="T72" fmla="*/ 2024167 w 3040062"/>
              <a:gd name="T73" fmla="*/ 760992 h 2303463"/>
              <a:gd name="T74" fmla="*/ 2057829 w 3040062"/>
              <a:gd name="T75" fmla="*/ 704828 h 2303463"/>
              <a:gd name="T76" fmla="*/ 2113721 w 3040062"/>
              <a:gd name="T77" fmla="*/ 670875 h 2303463"/>
              <a:gd name="T78" fmla="*/ 1640947 w 3040062"/>
              <a:gd name="T79" fmla="*/ 485773 h 2303463"/>
              <a:gd name="T80" fmla="*/ 1662436 w 3040062"/>
              <a:gd name="T81" fmla="*/ 507334 h 2303463"/>
              <a:gd name="T82" fmla="*/ 1658328 w 3040062"/>
              <a:gd name="T83" fmla="*/ 1408133 h 2303463"/>
              <a:gd name="T84" fmla="*/ 1631151 w 3040062"/>
              <a:gd name="T85" fmla="*/ 1422401 h 2303463"/>
              <a:gd name="T86" fmla="*/ 1401409 w 3040062"/>
              <a:gd name="T87" fmla="*/ 1410669 h 2303463"/>
              <a:gd name="T88" fmla="*/ 1394457 w 3040062"/>
              <a:gd name="T89" fmla="*/ 510505 h 2303463"/>
              <a:gd name="T90" fmla="*/ 1413734 w 3040062"/>
              <a:gd name="T91" fmla="*/ 486725 h 2303463"/>
              <a:gd name="T92" fmla="*/ 2856582 w 3040062"/>
              <a:gd name="T93" fmla="*/ 2539 h 2303463"/>
              <a:gd name="T94" fmla="*/ 2942924 w 3040062"/>
              <a:gd name="T95" fmla="*/ 45384 h 2303463"/>
              <a:gd name="T96" fmla="*/ 3001649 w 3040062"/>
              <a:gd name="T97" fmla="*/ 130121 h 2303463"/>
              <a:gd name="T98" fmla="*/ 3021012 w 3040062"/>
              <a:gd name="T99" fmla="*/ 1276768 h 2303463"/>
              <a:gd name="T100" fmla="*/ 2944193 w 3040062"/>
              <a:gd name="T101" fmla="*/ 1247252 h 2303463"/>
              <a:gd name="T102" fmla="*/ 374889 w 3040062"/>
              <a:gd name="T103" fmla="*/ 1959424 h 2303463"/>
              <a:gd name="T104" fmla="*/ 127291 w 3040062"/>
              <a:gd name="T105" fmla="*/ 2259336 h 2303463"/>
              <a:gd name="T106" fmla="*/ 50472 w 3040062"/>
              <a:gd name="T107" fmla="*/ 2198402 h 2303463"/>
              <a:gd name="T108" fmla="*/ 6349 w 3040062"/>
              <a:gd name="T109" fmla="*/ 2100970 h 2303463"/>
              <a:gd name="T110" fmla="*/ 3809 w 3040062"/>
              <a:gd name="T111" fmla="*/ 183438 h 2303463"/>
              <a:gd name="T112" fmla="*/ 44441 w 3040062"/>
              <a:gd name="T113" fmla="*/ 83468 h 2303463"/>
              <a:gd name="T114" fmla="*/ 118720 w 3040062"/>
              <a:gd name="T115" fmla="*/ 17773 h 2303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040062" h="2303463">
                <a:moveTo>
                  <a:pt x="124116" y="1098725"/>
                </a:moveTo>
                <a:lnTo>
                  <a:pt x="120307" y="1099042"/>
                </a:lnTo>
                <a:lnTo>
                  <a:pt x="116498" y="1099994"/>
                </a:lnTo>
                <a:lnTo>
                  <a:pt x="113324" y="1101898"/>
                </a:lnTo>
                <a:lnTo>
                  <a:pt x="110467" y="1104120"/>
                </a:lnTo>
                <a:lnTo>
                  <a:pt x="108245" y="1107294"/>
                </a:lnTo>
                <a:lnTo>
                  <a:pt x="106340" y="1110467"/>
                </a:lnTo>
                <a:lnTo>
                  <a:pt x="105071" y="1114276"/>
                </a:lnTo>
                <a:lnTo>
                  <a:pt x="104753" y="1118084"/>
                </a:lnTo>
                <a:lnTo>
                  <a:pt x="104753" y="1241540"/>
                </a:lnTo>
                <a:lnTo>
                  <a:pt x="105071" y="1245348"/>
                </a:lnTo>
                <a:lnTo>
                  <a:pt x="106340" y="1249157"/>
                </a:lnTo>
                <a:lnTo>
                  <a:pt x="108245" y="1252330"/>
                </a:lnTo>
                <a:lnTo>
                  <a:pt x="110467" y="1255187"/>
                </a:lnTo>
                <a:lnTo>
                  <a:pt x="113324" y="1257726"/>
                </a:lnTo>
                <a:lnTo>
                  <a:pt x="116498" y="1259312"/>
                </a:lnTo>
                <a:lnTo>
                  <a:pt x="120307" y="1260899"/>
                </a:lnTo>
                <a:lnTo>
                  <a:pt x="124116" y="1261217"/>
                </a:lnTo>
                <a:lnTo>
                  <a:pt x="247598" y="1261217"/>
                </a:lnTo>
                <a:lnTo>
                  <a:pt x="251725" y="1260899"/>
                </a:lnTo>
                <a:lnTo>
                  <a:pt x="255216" y="1259312"/>
                </a:lnTo>
                <a:lnTo>
                  <a:pt x="258708" y="1257726"/>
                </a:lnTo>
                <a:lnTo>
                  <a:pt x="261565" y="1255187"/>
                </a:lnTo>
                <a:lnTo>
                  <a:pt x="264105" y="1252330"/>
                </a:lnTo>
                <a:lnTo>
                  <a:pt x="265692" y="1249157"/>
                </a:lnTo>
                <a:lnTo>
                  <a:pt x="266644" y="1245348"/>
                </a:lnTo>
                <a:lnTo>
                  <a:pt x="266961" y="1241540"/>
                </a:lnTo>
                <a:lnTo>
                  <a:pt x="266961" y="1118084"/>
                </a:lnTo>
                <a:lnTo>
                  <a:pt x="266644" y="1114276"/>
                </a:lnTo>
                <a:lnTo>
                  <a:pt x="265692" y="1110467"/>
                </a:lnTo>
                <a:lnTo>
                  <a:pt x="264105" y="1107294"/>
                </a:lnTo>
                <a:lnTo>
                  <a:pt x="261565" y="1104120"/>
                </a:lnTo>
                <a:lnTo>
                  <a:pt x="258708" y="1101898"/>
                </a:lnTo>
                <a:lnTo>
                  <a:pt x="255216" y="1099994"/>
                </a:lnTo>
                <a:lnTo>
                  <a:pt x="251725" y="1099042"/>
                </a:lnTo>
                <a:lnTo>
                  <a:pt x="247598" y="1098725"/>
                </a:lnTo>
                <a:lnTo>
                  <a:pt x="124116" y="1098725"/>
                </a:lnTo>
                <a:close/>
                <a:moveTo>
                  <a:pt x="636270" y="969963"/>
                </a:moveTo>
                <a:lnTo>
                  <a:pt x="841692" y="969963"/>
                </a:lnTo>
                <a:lnTo>
                  <a:pt x="844867" y="970596"/>
                </a:lnTo>
                <a:lnTo>
                  <a:pt x="848359" y="970913"/>
                </a:lnTo>
                <a:lnTo>
                  <a:pt x="851534" y="971546"/>
                </a:lnTo>
                <a:lnTo>
                  <a:pt x="854709" y="972813"/>
                </a:lnTo>
                <a:lnTo>
                  <a:pt x="857567" y="974396"/>
                </a:lnTo>
                <a:lnTo>
                  <a:pt x="860107" y="975662"/>
                </a:lnTo>
                <a:lnTo>
                  <a:pt x="862647" y="977878"/>
                </a:lnTo>
                <a:lnTo>
                  <a:pt x="865187" y="979778"/>
                </a:lnTo>
                <a:lnTo>
                  <a:pt x="867092" y="982311"/>
                </a:lnTo>
                <a:lnTo>
                  <a:pt x="868997" y="984844"/>
                </a:lnTo>
                <a:lnTo>
                  <a:pt x="870584" y="987377"/>
                </a:lnTo>
                <a:lnTo>
                  <a:pt x="872172" y="990226"/>
                </a:lnTo>
                <a:lnTo>
                  <a:pt x="873124" y="993076"/>
                </a:lnTo>
                <a:lnTo>
                  <a:pt x="873760" y="996242"/>
                </a:lnTo>
                <a:lnTo>
                  <a:pt x="874712" y="999725"/>
                </a:lnTo>
                <a:lnTo>
                  <a:pt x="874712" y="1002891"/>
                </a:lnTo>
                <a:lnTo>
                  <a:pt x="874712" y="1389790"/>
                </a:lnTo>
                <a:lnTo>
                  <a:pt x="874712" y="1393273"/>
                </a:lnTo>
                <a:lnTo>
                  <a:pt x="873760" y="1396439"/>
                </a:lnTo>
                <a:lnTo>
                  <a:pt x="873124" y="1399605"/>
                </a:lnTo>
                <a:lnTo>
                  <a:pt x="872172" y="1402771"/>
                </a:lnTo>
                <a:lnTo>
                  <a:pt x="870584" y="1405304"/>
                </a:lnTo>
                <a:lnTo>
                  <a:pt x="868997" y="1408154"/>
                </a:lnTo>
                <a:lnTo>
                  <a:pt x="867092" y="1410686"/>
                </a:lnTo>
                <a:lnTo>
                  <a:pt x="865187" y="1413219"/>
                </a:lnTo>
                <a:lnTo>
                  <a:pt x="862647" y="1415119"/>
                </a:lnTo>
                <a:lnTo>
                  <a:pt x="860107" y="1417019"/>
                </a:lnTo>
                <a:lnTo>
                  <a:pt x="857567" y="1418602"/>
                </a:lnTo>
                <a:lnTo>
                  <a:pt x="854709" y="1420185"/>
                </a:lnTo>
                <a:lnTo>
                  <a:pt x="851534" y="1421135"/>
                </a:lnTo>
                <a:lnTo>
                  <a:pt x="848359" y="1421768"/>
                </a:lnTo>
                <a:lnTo>
                  <a:pt x="844867" y="1422401"/>
                </a:lnTo>
                <a:lnTo>
                  <a:pt x="841692" y="1422401"/>
                </a:lnTo>
                <a:lnTo>
                  <a:pt x="636270" y="1422401"/>
                </a:lnTo>
                <a:lnTo>
                  <a:pt x="632777" y="1422401"/>
                </a:lnTo>
                <a:lnTo>
                  <a:pt x="629920" y="1421768"/>
                </a:lnTo>
                <a:lnTo>
                  <a:pt x="626745" y="1421135"/>
                </a:lnTo>
                <a:lnTo>
                  <a:pt x="623570" y="1420185"/>
                </a:lnTo>
                <a:lnTo>
                  <a:pt x="620713" y="1418602"/>
                </a:lnTo>
                <a:lnTo>
                  <a:pt x="617855" y="1417019"/>
                </a:lnTo>
                <a:lnTo>
                  <a:pt x="615315" y="1415119"/>
                </a:lnTo>
                <a:lnTo>
                  <a:pt x="613093" y="1413219"/>
                </a:lnTo>
                <a:lnTo>
                  <a:pt x="610870" y="1410686"/>
                </a:lnTo>
                <a:lnTo>
                  <a:pt x="608965" y="1408154"/>
                </a:lnTo>
                <a:lnTo>
                  <a:pt x="607378" y="1405304"/>
                </a:lnTo>
                <a:lnTo>
                  <a:pt x="606108" y="1402771"/>
                </a:lnTo>
                <a:lnTo>
                  <a:pt x="605155" y="1399605"/>
                </a:lnTo>
                <a:lnTo>
                  <a:pt x="603885" y="1396439"/>
                </a:lnTo>
                <a:lnTo>
                  <a:pt x="603568" y="1393273"/>
                </a:lnTo>
                <a:lnTo>
                  <a:pt x="603250" y="1389790"/>
                </a:lnTo>
                <a:lnTo>
                  <a:pt x="603250" y="1002891"/>
                </a:lnTo>
                <a:lnTo>
                  <a:pt x="603568" y="999725"/>
                </a:lnTo>
                <a:lnTo>
                  <a:pt x="603885" y="996242"/>
                </a:lnTo>
                <a:lnTo>
                  <a:pt x="605155" y="993076"/>
                </a:lnTo>
                <a:lnTo>
                  <a:pt x="606108" y="990226"/>
                </a:lnTo>
                <a:lnTo>
                  <a:pt x="607378" y="987377"/>
                </a:lnTo>
                <a:lnTo>
                  <a:pt x="608965" y="984844"/>
                </a:lnTo>
                <a:lnTo>
                  <a:pt x="610870" y="982311"/>
                </a:lnTo>
                <a:lnTo>
                  <a:pt x="613093" y="979778"/>
                </a:lnTo>
                <a:lnTo>
                  <a:pt x="615315" y="977878"/>
                </a:lnTo>
                <a:lnTo>
                  <a:pt x="617855" y="975662"/>
                </a:lnTo>
                <a:lnTo>
                  <a:pt x="620713" y="974396"/>
                </a:lnTo>
                <a:lnTo>
                  <a:pt x="623570" y="972813"/>
                </a:lnTo>
                <a:lnTo>
                  <a:pt x="626745" y="971546"/>
                </a:lnTo>
                <a:lnTo>
                  <a:pt x="629920" y="970913"/>
                </a:lnTo>
                <a:lnTo>
                  <a:pt x="632777" y="970596"/>
                </a:lnTo>
                <a:lnTo>
                  <a:pt x="636270" y="969963"/>
                </a:lnTo>
                <a:close/>
                <a:moveTo>
                  <a:pt x="1027781" y="749300"/>
                </a:moveTo>
                <a:lnTo>
                  <a:pt x="1031278" y="749300"/>
                </a:lnTo>
                <a:lnTo>
                  <a:pt x="1236940" y="749300"/>
                </a:lnTo>
                <a:lnTo>
                  <a:pt x="1240437" y="749300"/>
                </a:lnTo>
                <a:lnTo>
                  <a:pt x="1243616" y="750251"/>
                </a:lnTo>
                <a:lnTo>
                  <a:pt x="1246476" y="750885"/>
                </a:lnTo>
                <a:lnTo>
                  <a:pt x="1249655" y="751837"/>
                </a:lnTo>
                <a:lnTo>
                  <a:pt x="1252516" y="753105"/>
                </a:lnTo>
                <a:lnTo>
                  <a:pt x="1255377" y="755007"/>
                </a:lnTo>
                <a:lnTo>
                  <a:pt x="1257920" y="756592"/>
                </a:lnTo>
                <a:lnTo>
                  <a:pt x="1260145" y="758812"/>
                </a:lnTo>
                <a:lnTo>
                  <a:pt x="1262370" y="761348"/>
                </a:lnTo>
                <a:lnTo>
                  <a:pt x="1264595" y="763567"/>
                </a:lnTo>
                <a:lnTo>
                  <a:pt x="1265867" y="766421"/>
                </a:lnTo>
                <a:lnTo>
                  <a:pt x="1267138" y="769274"/>
                </a:lnTo>
                <a:lnTo>
                  <a:pt x="1268410" y="772445"/>
                </a:lnTo>
                <a:lnTo>
                  <a:pt x="1269363" y="775615"/>
                </a:lnTo>
                <a:lnTo>
                  <a:pt x="1269681" y="778786"/>
                </a:lnTo>
                <a:lnTo>
                  <a:pt x="1269999" y="782273"/>
                </a:lnTo>
                <a:lnTo>
                  <a:pt x="1269999" y="1389744"/>
                </a:lnTo>
                <a:lnTo>
                  <a:pt x="1269681" y="1393231"/>
                </a:lnTo>
                <a:lnTo>
                  <a:pt x="1269363" y="1396402"/>
                </a:lnTo>
                <a:lnTo>
                  <a:pt x="1268410" y="1399572"/>
                </a:lnTo>
                <a:lnTo>
                  <a:pt x="1267138" y="1402743"/>
                </a:lnTo>
                <a:lnTo>
                  <a:pt x="1265867" y="1405279"/>
                </a:lnTo>
                <a:lnTo>
                  <a:pt x="1264595" y="1408133"/>
                </a:lnTo>
                <a:lnTo>
                  <a:pt x="1262370" y="1410669"/>
                </a:lnTo>
                <a:lnTo>
                  <a:pt x="1260145" y="1413206"/>
                </a:lnTo>
                <a:lnTo>
                  <a:pt x="1257920" y="1415108"/>
                </a:lnTo>
                <a:lnTo>
                  <a:pt x="1255377" y="1417010"/>
                </a:lnTo>
                <a:lnTo>
                  <a:pt x="1252516" y="1418595"/>
                </a:lnTo>
                <a:lnTo>
                  <a:pt x="1249655" y="1420181"/>
                </a:lnTo>
                <a:lnTo>
                  <a:pt x="1246476" y="1421132"/>
                </a:lnTo>
                <a:lnTo>
                  <a:pt x="1243616" y="1421766"/>
                </a:lnTo>
                <a:lnTo>
                  <a:pt x="1240437" y="1422400"/>
                </a:lnTo>
                <a:lnTo>
                  <a:pt x="1236940" y="1422400"/>
                </a:lnTo>
                <a:lnTo>
                  <a:pt x="1031278" y="1422400"/>
                </a:lnTo>
                <a:lnTo>
                  <a:pt x="1027781" y="1422400"/>
                </a:lnTo>
                <a:lnTo>
                  <a:pt x="1024602" y="1421766"/>
                </a:lnTo>
                <a:lnTo>
                  <a:pt x="1021424" y="1421132"/>
                </a:lnTo>
                <a:lnTo>
                  <a:pt x="1018245" y="1420181"/>
                </a:lnTo>
                <a:lnTo>
                  <a:pt x="1015384" y="1418595"/>
                </a:lnTo>
                <a:lnTo>
                  <a:pt x="1012841" y="1417010"/>
                </a:lnTo>
                <a:lnTo>
                  <a:pt x="1010298" y="1415108"/>
                </a:lnTo>
                <a:lnTo>
                  <a:pt x="1007755" y="1413206"/>
                </a:lnTo>
                <a:lnTo>
                  <a:pt x="1005848" y="1410669"/>
                </a:lnTo>
                <a:lnTo>
                  <a:pt x="1003941" y="1408133"/>
                </a:lnTo>
                <a:lnTo>
                  <a:pt x="1002351" y="1405279"/>
                </a:lnTo>
                <a:lnTo>
                  <a:pt x="1000762" y="1402743"/>
                </a:lnTo>
                <a:lnTo>
                  <a:pt x="999808" y="1399572"/>
                </a:lnTo>
                <a:lnTo>
                  <a:pt x="999173" y="1396402"/>
                </a:lnTo>
                <a:lnTo>
                  <a:pt x="998537" y="1393231"/>
                </a:lnTo>
                <a:lnTo>
                  <a:pt x="998537" y="1389744"/>
                </a:lnTo>
                <a:lnTo>
                  <a:pt x="998537" y="782273"/>
                </a:lnTo>
                <a:lnTo>
                  <a:pt x="998537" y="778786"/>
                </a:lnTo>
                <a:lnTo>
                  <a:pt x="999173" y="775615"/>
                </a:lnTo>
                <a:lnTo>
                  <a:pt x="999808" y="772445"/>
                </a:lnTo>
                <a:lnTo>
                  <a:pt x="1000762" y="769274"/>
                </a:lnTo>
                <a:lnTo>
                  <a:pt x="1002351" y="766421"/>
                </a:lnTo>
                <a:lnTo>
                  <a:pt x="1003941" y="763567"/>
                </a:lnTo>
                <a:lnTo>
                  <a:pt x="1005848" y="761348"/>
                </a:lnTo>
                <a:lnTo>
                  <a:pt x="1007755" y="758812"/>
                </a:lnTo>
                <a:lnTo>
                  <a:pt x="1010298" y="756592"/>
                </a:lnTo>
                <a:lnTo>
                  <a:pt x="1012841" y="755007"/>
                </a:lnTo>
                <a:lnTo>
                  <a:pt x="1015384" y="753105"/>
                </a:lnTo>
                <a:lnTo>
                  <a:pt x="1018245" y="751837"/>
                </a:lnTo>
                <a:lnTo>
                  <a:pt x="1021424" y="750885"/>
                </a:lnTo>
                <a:lnTo>
                  <a:pt x="1024602" y="750251"/>
                </a:lnTo>
                <a:lnTo>
                  <a:pt x="1027781" y="749300"/>
                </a:lnTo>
                <a:close/>
                <a:moveTo>
                  <a:pt x="2147065" y="665163"/>
                </a:moveTo>
                <a:lnTo>
                  <a:pt x="2154052" y="665163"/>
                </a:lnTo>
                <a:lnTo>
                  <a:pt x="2161038" y="665163"/>
                </a:lnTo>
                <a:lnTo>
                  <a:pt x="2168025" y="665798"/>
                </a:lnTo>
                <a:lnTo>
                  <a:pt x="2175011" y="666432"/>
                </a:lnTo>
                <a:lnTo>
                  <a:pt x="2181680" y="667702"/>
                </a:lnTo>
                <a:lnTo>
                  <a:pt x="2188349" y="669288"/>
                </a:lnTo>
                <a:lnTo>
                  <a:pt x="2194700" y="670875"/>
                </a:lnTo>
                <a:lnTo>
                  <a:pt x="2201369" y="673413"/>
                </a:lnTo>
                <a:lnTo>
                  <a:pt x="2207085" y="675952"/>
                </a:lnTo>
                <a:lnTo>
                  <a:pt x="2213437" y="678173"/>
                </a:lnTo>
                <a:lnTo>
                  <a:pt x="2219471" y="681346"/>
                </a:lnTo>
                <a:lnTo>
                  <a:pt x="2224869" y="684519"/>
                </a:lnTo>
                <a:lnTo>
                  <a:pt x="2230585" y="688327"/>
                </a:lnTo>
                <a:lnTo>
                  <a:pt x="2235666" y="692135"/>
                </a:lnTo>
                <a:lnTo>
                  <a:pt x="2241065" y="695943"/>
                </a:lnTo>
                <a:lnTo>
                  <a:pt x="2245829" y="700702"/>
                </a:lnTo>
                <a:lnTo>
                  <a:pt x="2250910" y="704828"/>
                </a:lnTo>
                <a:lnTo>
                  <a:pt x="2255356" y="709587"/>
                </a:lnTo>
                <a:lnTo>
                  <a:pt x="2259484" y="714347"/>
                </a:lnTo>
                <a:lnTo>
                  <a:pt x="2263612" y="719741"/>
                </a:lnTo>
                <a:lnTo>
                  <a:pt x="2267423" y="724819"/>
                </a:lnTo>
                <a:lnTo>
                  <a:pt x="2270916" y="730530"/>
                </a:lnTo>
                <a:lnTo>
                  <a:pt x="2274092" y="736559"/>
                </a:lnTo>
                <a:lnTo>
                  <a:pt x="2277268" y="742271"/>
                </a:lnTo>
                <a:lnTo>
                  <a:pt x="2280126" y="748300"/>
                </a:lnTo>
                <a:lnTo>
                  <a:pt x="2282666" y="754646"/>
                </a:lnTo>
                <a:lnTo>
                  <a:pt x="2284572" y="760992"/>
                </a:lnTo>
                <a:lnTo>
                  <a:pt x="2286477" y="767021"/>
                </a:lnTo>
                <a:lnTo>
                  <a:pt x="2287747" y="773685"/>
                </a:lnTo>
                <a:lnTo>
                  <a:pt x="2289018" y="780349"/>
                </a:lnTo>
                <a:lnTo>
                  <a:pt x="2289970" y="787330"/>
                </a:lnTo>
                <a:lnTo>
                  <a:pt x="2290605" y="794311"/>
                </a:lnTo>
                <a:lnTo>
                  <a:pt x="2290605" y="801292"/>
                </a:lnTo>
                <a:lnTo>
                  <a:pt x="2290605" y="1286150"/>
                </a:lnTo>
                <a:lnTo>
                  <a:pt x="2884137" y="1353738"/>
                </a:lnTo>
                <a:lnTo>
                  <a:pt x="2890488" y="1354055"/>
                </a:lnTo>
                <a:lnTo>
                  <a:pt x="2898110" y="1354372"/>
                </a:lnTo>
                <a:lnTo>
                  <a:pt x="2905732" y="1355007"/>
                </a:lnTo>
                <a:lnTo>
                  <a:pt x="2913353" y="1355642"/>
                </a:lnTo>
                <a:lnTo>
                  <a:pt x="2920657" y="1357228"/>
                </a:lnTo>
                <a:lnTo>
                  <a:pt x="2927644" y="1358815"/>
                </a:lnTo>
                <a:lnTo>
                  <a:pt x="2934948" y="1361036"/>
                </a:lnTo>
                <a:lnTo>
                  <a:pt x="2941934" y="1362940"/>
                </a:lnTo>
                <a:lnTo>
                  <a:pt x="2948603" y="1365796"/>
                </a:lnTo>
                <a:lnTo>
                  <a:pt x="2955272" y="1368969"/>
                </a:lnTo>
                <a:lnTo>
                  <a:pt x="2961941" y="1372142"/>
                </a:lnTo>
                <a:lnTo>
                  <a:pt x="2968292" y="1375633"/>
                </a:lnTo>
                <a:lnTo>
                  <a:pt x="2974008" y="1379758"/>
                </a:lnTo>
                <a:lnTo>
                  <a:pt x="2980042" y="1383883"/>
                </a:lnTo>
                <a:lnTo>
                  <a:pt x="2985758" y="1388008"/>
                </a:lnTo>
                <a:lnTo>
                  <a:pt x="2990839" y="1393085"/>
                </a:lnTo>
                <a:lnTo>
                  <a:pt x="2996238" y="1397845"/>
                </a:lnTo>
                <a:lnTo>
                  <a:pt x="3001319" y="1403239"/>
                </a:lnTo>
                <a:lnTo>
                  <a:pt x="3005765" y="1408316"/>
                </a:lnTo>
                <a:lnTo>
                  <a:pt x="3010529" y="1414345"/>
                </a:lnTo>
                <a:lnTo>
                  <a:pt x="3014657" y="1419739"/>
                </a:lnTo>
                <a:lnTo>
                  <a:pt x="3018468" y="1426086"/>
                </a:lnTo>
                <a:lnTo>
                  <a:pt x="3021961" y="1432432"/>
                </a:lnTo>
                <a:lnTo>
                  <a:pt x="3025454" y="1438778"/>
                </a:lnTo>
                <a:lnTo>
                  <a:pt x="3028312" y="1445125"/>
                </a:lnTo>
                <a:lnTo>
                  <a:pt x="3030853" y="1452106"/>
                </a:lnTo>
                <a:lnTo>
                  <a:pt x="3033393" y="1459087"/>
                </a:lnTo>
                <a:lnTo>
                  <a:pt x="3035616" y="1466067"/>
                </a:lnTo>
                <a:lnTo>
                  <a:pt x="3036887" y="1473366"/>
                </a:lnTo>
                <a:lnTo>
                  <a:pt x="3038474" y="1480664"/>
                </a:lnTo>
                <a:lnTo>
                  <a:pt x="3039427" y="1488280"/>
                </a:lnTo>
                <a:lnTo>
                  <a:pt x="3040062" y="1495895"/>
                </a:lnTo>
                <a:lnTo>
                  <a:pt x="3040062" y="1503511"/>
                </a:lnTo>
                <a:lnTo>
                  <a:pt x="3040062" y="2154008"/>
                </a:lnTo>
                <a:lnTo>
                  <a:pt x="3040062" y="2161623"/>
                </a:lnTo>
                <a:lnTo>
                  <a:pt x="3039427" y="2169556"/>
                </a:lnTo>
                <a:lnTo>
                  <a:pt x="3038474" y="2177172"/>
                </a:lnTo>
                <a:lnTo>
                  <a:pt x="3036887" y="2184470"/>
                </a:lnTo>
                <a:lnTo>
                  <a:pt x="3035616" y="2191451"/>
                </a:lnTo>
                <a:lnTo>
                  <a:pt x="3033393" y="2198749"/>
                </a:lnTo>
                <a:lnTo>
                  <a:pt x="3030853" y="2205730"/>
                </a:lnTo>
                <a:lnTo>
                  <a:pt x="3028312" y="2212394"/>
                </a:lnTo>
                <a:lnTo>
                  <a:pt x="3025454" y="2219057"/>
                </a:lnTo>
                <a:lnTo>
                  <a:pt x="3021961" y="2225404"/>
                </a:lnTo>
                <a:lnTo>
                  <a:pt x="3018468" y="2231433"/>
                </a:lnTo>
                <a:lnTo>
                  <a:pt x="3014657" y="2237779"/>
                </a:lnTo>
                <a:lnTo>
                  <a:pt x="3010529" y="2243808"/>
                </a:lnTo>
                <a:lnTo>
                  <a:pt x="3005765" y="2249202"/>
                </a:lnTo>
                <a:lnTo>
                  <a:pt x="3001319" y="2254597"/>
                </a:lnTo>
                <a:lnTo>
                  <a:pt x="2996238" y="2259674"/>
                </a:lnTo>
                <a:lnTo>
                  <a:pt x="2990839" y="2264433"/>
                </a:lnTo>
                <a:lnTo>
                  <a:pt x="2985758" y="2269510"/>
                </a:lnTo>
                <a:lnTo>
                  <a:pt x="2980042" y="2273953"/>
                </a:lnTo>
                <a:lnTo>
                  <a:pt x="2974008" y="2278078"/>
                </a:lnTo>
                <a:lnTo>
                  <a:pt x="2968292" y="2281886"/>
                </a:lnTo>
                <a:lnTo>
                  <a:pt x="2961941" y="2285376"/>
                </a:lnTo>
                <a:lnTo>
                  <a:pt x="2955272" y="2288867"/>
                </a:lnTo>
                <a:lnTo>
                  <a:pt x="2948603" y="2291723"/>
                </a:lnTo>
                <a:lnTo>
                  <a:pt x="2941934" y="2294578"/>
                </a:lnTo>
                <a:lnTo>
                  <a:pt x="2934948" y="2297117"/>
                </a:lnTo>
                <a:lnTo>
                  <a:pt x="2927644" y="2298703"/>
                </a:lnTo>
                <a:lnTo>
                  <a:pt x="2920657" y="2300607"/>
                </a:lnTo>
                <a:lnTo>
                  <a:pt x="2913353" y="2301877"/>
                </a:lnTo>
                <a:lnTo>
                  <a:pt x="2905732" y="2302829"/>
                </a:lnTo>
                <a:lnTo>
                  <a:pt x="2898110" y="2303146"/>
                </a:lnTo>
                <a:lnTo>
                  <a:pt x="2890488" y="2303463"/>
                </a:lnTo>
                <a:lnTo>
                  <a:pt x="2177552" y="2303463"/>
                </a:lnTo>
                <a:lnTo>
                  <a:pt x="2173423" y="2303146"/>
                </a:lnTo>
                <a:lnTo>
                  <a:pt x="2171200" y="2303146"/>
                </a:lnTo>
                <a:lnTo>
                  <a:pt x="2169613" y="2303146"/>
                </a:lnTo>
                <a:lnTo>
                  <a:pt x="2162944" y="2303146"/>
                </a:lnTo>
                <a:lnTo>
                  <a:pt x="2156275" y="2303146"/>
                </a:lnTo>
                <a:lnTo>
                  <a:pt x="2149924" y="2302511"/>
                </a:lnTo>
                <a:lnTo>
                  <a:pt x="2143572" y="2301559"/>
                </a:lnTo>
                <a:lnTo>
                  <a:pt x="2137538" y="2300607"/>
                </a:lnTo>
                <a:lnTo>
                  <a:pt x="2131187" y="2298703"/>
                </a:lnTo>
                <a:lnTo>
                  <a:pt x="2125153" y="2297117"/>
                </a:lnTo>
                <a:lnTo>
                  <a:pt x="2119437" y="2294896"/>
                </a:lnTo>
                <a:lnTo>
                  <a:pt x="2113403" y="2292040"/>
                </a:lnTo>
                <a:lnTo>
                  <a:pt x="2107370" y="2289501"/>
                </a:lnTo>
                <a:lnTo>
                  <a:pt x="2101971" y="2286645"/>
                </a:lnTo>
                <a:lnTo>
                  <a:pt x="2096572" y="2283155"/>
                </a:lnTo>
                <a:lnTo>
                  <a:pt x="2091491" y="2279665"/>
                </a:lnTo>
                <a:lnTo>
                  <a:pt x="2086093" y="2275222"/>
                </a:lnTo>
                <a:lnTo>
                  <a:pt x="2081329" y="2271097"/>
                </a:lnTo>
                <a:lnTo>
                  <a:pt x="2076883" y="2266972"/>
                </a:lnTo>
                <a:lnTo>
                  <a:pt x="1560520" y="1751334"/>
                </a:lnTo>
                <a:lnTo>
                  <a:pt x="1556074" y="1746574"/>
                </a:lnTo>
                <a:lnTo>
                  <a:pt x="1552263" y="1741815"/>
                </a:lnTo>
                <a:lnTo>
                  <a:pt x="1548135" y="1737055"/>
                </a:lnTo>
                <a:lnTo>
                  <a:pt x="1544642" y="1731661"/>
                </a:lnTo>
                <a:lnTo>
                  <a:pt x="1541466" y="1726583"/>
                </a:lnTo>
                <a:lnTo>
                  <a:pt x="1538291" y="1720872"/>
                </a:lnTo>
                <a:lnTo>
                  <a:pt x="1535432" y="1715477"/>
                </a:lnTo>
                <a:lnTo>
                  <a:pt x="1532892" y="1709766"/>
                </a:lnTo>
                <a:lnTo>
                  <a:pt x="1530987" y="1704054"/>
                </a:lnTo>
                <a:lnTo>
                  <a:pt x="1529081" y="1698342"/>
                </a:lnTo>
                <a:lnTo>
                  <a:pt x="1527493" y="1692631"/>
                </a:lnTo>
                <a:lnTo>
                  <a:pt x="1526223" y="1686919"/>
                </a:lnTo>
                <a:lnTo>
                  <a:pt x="1525270" y="1680890"/>
                </a:lnTo>
                <a:lnTo>
                  <a:pt x="1524635" y="1674544"/>
                </a:lnTo>
                <a:lnTo>
                  <a:pt x="1524000" y="1668515"/>
                </a:lnTo>
                <a:lnTo>
                  <a:pt x="1524000" y="1662803"/>
                </a:lnTo>
                <a:lnTo>
                  <a:pt x="1524000" y="1656774"/>
                </a:lnTo>
                <a:lnTo>
                  <a:pt x="1524635" y="1650428"/>
                </a:lnTo>
                <a:lnTo>
                  <a:pt x="1525270" y="1644716"/>
                </a:lnTo>
                <a:lnTo>
                  <a:pt x="1526223" y="1638687"/>
                </a:lnTo>
                <a:lnTo>
                  <a:pt x="1527493" y="1632658"/>
                </a:lnTo>
                <a:lnTo>
                  <a:pt x="1529081" y="1626946"/>
                </a:lnTo>
                <a:lnTo>
                  <a:pt x="1530987" y="1621235"/>
                </a:lnTo>
                <a:lnTo>
                  <a:pt x="1532892" y="1615523"/>
                </a:lnTo>
                <a:lnTo>
                  <a:pt x="1535432" y="1609811"/>
                </a:lnTo>
                <a:lnTo>
                  <a:pt x="1538291" y="1604417"/>
                </a:lnTo>
                <a:lnTo>
                  <a:pt x="1541466" y="1599023"/>
                </a:lnTo>
                <a:lnTo>
                  <a:pt x="1544642" y="1593628"/>
                </a:lnTo>
                <a:lnTo>
                  <a:pt x="1548135" y="1588551"/>
                </a:lnTo>
                <a:lnTo>
                  <a:pt x="1552263" y="1583474"/>
                </a:lnTo>
                <a:lnTo>
                  <a:pt x="1556074" y="1578714"/>
                </a:lnTo>
                <a:lnTo>
                  <a:pt x="1560520" y="1574272"/>
                </a:lnTo>
                <a:lnTo>
                  <a:pt x="1564966" y="1569830"/>
                </a:lnTo>
                <a:lnTo>
                  <a:pt x="1570047" y="1565705"/>
                </a:lnTo>
                <a:lnTo>
                  <a:pt x="1574811" y="1561897"/>
                </a:lnTo>
                <a:lnTo>
                  <a:pt x="1579574" y="1558406"/>
                </a:lnTo>
                <a:lnTo>
                  <a:pt x="1584973" y="1554916"/>
                </a:lnTo>
                <a:lnTo>
                  <a:pt x="1590054" y="1552060"/>
                </a:lnTo>
                <a:lnTo>
                  <a:pt x="1595770" y="1549521"/>
                </a:lnTo>
                <a:lnTo>
                  <a:pt x="1601486" y="1546666"/>
                </a:lnTo>
                <a:lnTo>
                  <a:pt x="1606885" y="1544444"/>
                </a:lnTo>
                <a:lnTo>
                  <a:pt x="1612919" y="1542858"/>
                </a:lnTo>
                <a:lnTo>
                  <a:pt x="1618635" y="1540954"/>
                </a:lnTo>
                <a:lnTo>
                  <a:pt x="1624669" y="1539685"/>
                </a:lnTo>
                <a:lnTo>
                  <a:pt x="1630702" y="1538733"/>
                </a:lnTo>
                <a:lnTo>
                  <a:pt x="1637054" y="1538098"/>
                </a:lnTo>
                <a:lnTo>
                  <a:pt x="1642770" y="1537463"/>
                </a:lnTo>
                <a:lnTo>
                  <a:pt x="1649121" y="1537146"/>
                </a:lnTo>
                <a:lnTo>
                  <a:pt x="1655473" y="1537463"/>
                </a:lnTo>
                <a:lnTo>
                  <a:pt x="1661824" y="1538098"/>
                </a:lnTo>
                <a:lnTo>
                  <a:pt x="1667858" y="1538733"/>
                </a:lnTo>
                <a:lnTo>
                  <a:pt x="1673891" y="1539685"/>
                </a:lnTo>
                <a:lnTo>
                  <a:pt x="1679925" y="1540954"/>
                </a:lnTo>
                <a:lnTo>
                  <a:pt x="1685641" y="1542858"/>
                </a:lnTo>
                <a:lnTo>
                  <a:pt x="1691675" y="1544444"/>
                </a:lnTo>
                <a:lnTo>
                  <a:pt x="1697391" y="1546666"/>
                </a:lnTo>
                <a:lnTo>
                  <a:pt x="1702790" y="1549521"/>
                </a:lnTo>
                <a:lnTo>
                  <a:pt x="1708506" y="1552060"/>
                </a:lnTo>
                <a:lnTo>
                  <a:pt x="1713587" y="1554916"/>
                </a:lnTo>
                <a:lnTo>
                  <a:pt x="1718986" y="1558406"/>
                </a:lnTo>
                <a:lnTo>
                  <a:pt x="1723749" y="1561897"/>
                </a:lnTo>
                <a:lnTo>
                  <a:pt x="1728513" y="1565705"/>
                </a:lnTo>
                <a:lnTo>
                  <a:pt x="1733594" y="1569830"/>
                </a:lnTo>
                <a:lnTo>
                  <a:pt x="1738040" y="1574272"/>
                </a:lnTo>
                <a:lnTo>
                  <a:pt x="2017816" y="1853827"/>
                </a:lnTo>
                <a:lnTo>
                  <a:pt x="2017816" y="801292"/>
                </a:lnTo>
                <a:lnTo>
                  <a:pt x="2018133" y="794311"/>
                </a:lnTo>
                <a:lnTo>
                  <a:pt x="2018451" y="787330"/>
                </a:lnTo>
                <a:lnTo>
                  <a:pt x="2019404" y="780349"/>
                </a:lnTo>
                <a:lnTo>
                  <a:pt x="2020674" y="773685"/>
                </a:lnTo>
                <a:lnTo>
                  <a:pt x="2021944" y="767021"/>
                </a:lnTo>
                <a:lnTo>
                  <a:pt x="2024167" y="760992"/>
                </a:lnTo>
                <a:lnTo>
                  <a:pt x="2026073" y="754646"/>
                </a:lnTo>
                <a:lnTo>
                  <a:pt x="2028613" y="748300"/>
                </a:lnTo>
                <a:lnTo>
                  <a:pt x="2031471" y="742271"/>
                </a:lnTo>
                <a:lnTo>
                  <a:pt x="2034329" y="736559"/>
                </a:lnTo>
                <a:lnTo>
                  <a:pt x="2037823" y="730530"/>
                </a:lnTo>
                <a:lnTo>
                  <a:pt x="2040998" y="724819"/>
                </a:lnTo>
                <a:lnTo>
                  <a:pt x="2045127" y="719741"/>
                </a:lnTo>
                <a:lnTo>
                  <a:pt x="2048937" y="714347"/>
                </a:lnTo>
                <a:lnTo>
                  <a:pt x="2053383" y="709587"/>
                </a:lnTo>
                <a:lnTo>
                  <a:pt x="2057829" y="704828"/>
                </a:lnTo>
                <a:lnTo>
                  <a:pt x="2062275" y="700702"/>
                </a:lnTo>
                <a:lnTo>
                  <a:pt x="2067674" y="695943"/>
                </a:lnTo>
                <a:lnTo>
                  <a:pt x="2072437" y="692135"/>
                </a:lnTo>
                <a:lnTo>
                  <a:pt x="2078154" y="688327"/>
                </a:lnTo>
                <a:lnTo>
                  <a:pt x="2083552" y="684519"/>
                </a:lnTo>
                <a:lnTo>
                  <a:pt x="2089268" y="681346"/>
                </a:lnTo>
                <a:lnTo>
                  <a:pt x="2095302" y="678173"/>
                </a:lnTo>
                <a:lnTo>
                  <a:pt x="2101018" y="675952"/>
                </a:lnTo>
                <a:lnTo>
                  <a:pt x="2107370" y="673413"/>
                </a:lnTo>
                <a:lnTo>
                  <a:pt x="2113721" y="670875"/>
                </a:lnTo>
                <a:lnTo>
                  <a:pt x="2120390" y="669288"/>
                </a:lnTo>
                <a:lnTo>
                  <a:pt x="2127059" y="667702"/>
                </a:lnTo>
                <a:lnTo>
                  <a:pt x="2133728" y="666432"/>
                </a:lnTo>
                <a:lnTo>
                  <a:pt x="2140079" y="665798"/>
                </a:lnTo>
                <a:lnTo>
                  <a:pt x="2147065" y="665163"/>
                </a:lnTo>
                <a:close/>
                <a:moveTo>
                  <a:pt x="1426690" y="484188"/>
                </a:moveTo>
                <a:lnTo>
                  <a:pt x="1631151" y="484188"/>
                </a:lnTo>
                <a:lnTo>
                  <a:pt x="1634627" y="484505"/>
                </a:lnTo>
                <a:lnTo>
                  <a:pt x="1637787" y="484822"/>
                </a:lnTo>
                <a:lnTo>
                  <a:pt x="1640947" y="485773"/>
                </a:lnTo>
                <a:lnTo>
                  <a:pt x="1644107" y="486725"/>
                </a:lnTo>
                <a:lnTo>
                  <a:pt x="1646635" y="488310"/>
                </a:lnTo>
                <a:lnTo>
                  <a:pt x="1649479" y="489895"/>
                </a:lnTo>
                <a:lnTo>
                  <a:pt x="1652008" y="491798"/>
                </a:lnTo>
                <a:lnTo>
                  <a:pt x="1654536" y="493700"/>
                </a:lnTo>
                <a:lnTo>
                  <a:pt x="1656432" y="496237"/>
                </a:lnTo>
                <a:lnTo>
                  <a:pt x="1658328" y="498773"/>
                </a:lnTo>
                <a:lnTo>
                  <a:pt x="1659908" y="501310"/>
                </a:lnTo>
                <a:lnTo>
                  <a:pt x="1661488" y="504164"/>
                </a:lnTo>
                <a:lnTo>
                  <a:pt x="1662436" y="507334"/>
                </a:lnTo>
                <a:lnTo>
                  <a:pt x="1663068" y="510505"/>
                </a:lnTo>
                <a:lnTo>
                  <a:pt x="1663700" y="513676"/>
                </a:lnTo>
                <a:lnTo>
                  <a:pt x="1663700" y="517164"/>
                </a:lnTo>
                <a:lnTo>
                  <a:pt x="1663700" y="1389743"/>
                </a:lnTo>
                <a:lnTo>
                  <a:pt x="1663700" y="1393231"/>
                </a:lnTo>
                <a:lnTo>
                  <a:pt x="1663068" y="1396401"/>
                </a:lnTo>
                <a:lnTo>
                  <a:pt x="1662436" y="1399572"/>
                </a:lnTo>
                <a:lnTo>
                  <a:pt x="1661488" y="1402743"/>
                </a:lnTo>
                <a:lnTo>
                  <a:pt x="1659908" y="1405279"/>
                </a:lnTo>
                <a:lnTo>
                  <a:pt x="1658328" y="1408133"/>
                </a:lnTo>
                <a:lnTo>
                  <a:pt x="1656432" y="1410669"/>
                </a:lnTo>
                <a:lnTo>
                  <a:pt x="1654536" y="1413206"/>
                </a:lnTo>
                <a:lnTo>
                  <a:pt x="1652008" y="1415108"/>
                </a:lnTo>
                <a:lnTo>
                  <a:pt x="1649479" y="1417011"/>
                </a:lnTo>
                <a:lnTo>
                  <a:pt x="1646635" y="1418596"/>
                </a:lnTo>
                <a:lnTo>
                  <a:pt x="1644107" y="1420182"/>
                </a:lnTo>
                <a:lnTo>
                  <a:pt x="1640947" y="1421133"/>
                </a:lnTo>
                <a:lnTo>
                  <a:pt x="1637787" y="1421767"/>
                </a:lnTo>
                <a:lnTo>
                  <a:pt x="1634627" y="1422401"/>
                </a:lnTo>
                <a:lnTo>
                  <a:pt x="1631151" y="1422401"/>
                </a:lnTo>
                <a:lnTo>
                  <a:pt x="1426690" y="1422401"/>
                </a:lnTo>
                <a:lnTo>
                  <a:pt x="1423214" y="1422401"/>
                </a:lnTo>
                <a:lnTo>
                  <a:pt x="1420054" y="1421767"/>
                </a:lnTo>
                <a:lnTo>
                  <a:pt x="1416894" y="1421133"/>
                </a:lnTo>
                <a:lnTo>
                  <a:pt x="1413734" y="1420182"/>
                </a:lnTo>
                <a:lnTo>
                  <a:pt x="1411206" y="1418596"/>
                </a:lnTo>
                <a:lnTo>
                  <a:pt x="1408362" y="1417011"/>
                </a:lnTo>
                <a:lnTo>
                  <a:pt x="1405834" y="1415108"/>
                </a:lnTo>
                <a:lnTo>
                  <a:pt x="1403622" y="1413206"/>
                </a:lnTo>
                <a:lnTo>
                  <a:pt x="1401409" y="1410669"/>
                </a:lnTo>
                <a:lnTo>
                  <a:pt x="1399513" y="1408133"/>
                </a:lnTo>
                <a:lnTo>
                  <a:pt x="1397933" y="1405279"/>
                </a:lnTo>
                <a:lnTo>
                  <a:pt x="1396669" y="1402743"/>
                </a:lnTo>
                <a:lnTo>
                  <a:pt x="1395405" y="1399572"/>
                </a:lnTo>
                <a:lnTo>
                  <a:pt x="1394457" y="1396401"/>
                </a:lnTo>
                <a:lnTo>
                  <a:pt x="1394141" y="1393231"/>
                </a:lnTo>
                <a:lnTo>
                  <a:pt x="1393825" y="1389743"/>
                </a:lnTo>
                <a:lnTo>
                  <a:pt x="1393825" y="517164"/>
                </a:lnTo>
                <a:lnTo>
                  <a:pt x="1394141" y="513676"/>
                </a:lnTo>
                <a:lnTo>
                  <a:pt x="1394457" y="510505"/>
                </a:lnTo>
                <a:lnTo>
                  <a:pt x="1395405" y="507334"/>
                </a:lnTo>
                <a:lnTo>
                  <a:pt x="1396669" y="504164"/>
                </a:lnTo>
                <a:lnTo>
                  <a:pt x="1397933" y="501310"/>
                </a:lnTo>
                <a:lnTo>
                  <a:pt x="1399513" y="498773"/>
                </a:lnTo>
                <a:lnTo>
                  <a:pt x="1401409" y="496237"/>
                </a:lnTo>
                <a:lnTo>
                  <a:pt x="1403622" y="493700"/>
                </a:lnTo>
                <a:lnTo>
                  <a:pt x="1405834" y="491798"/>
                </a:lnTo>
                <a:lnTo>
                  <a:pt x="1408362" y="489895"/>
                </a:lnTo>
                <a:lnTo>
                  <a:pt x="1411206" y="488310"/>
                </a:lnTo>
                <a:lnTo>
                  <a:pt x="1413734" y="486725"/>
                </a:lnTo>
                <a:lnTo>
                  <a:pt x="1416894" y="485773"/>
                </a:lnTo>
                <a:lnTo>
                  <a:pt x="1420054" y="484822"/>
                </a:lnTo>
                <a:lnTo>
                  <a:pt x="1423214" y="484505"/>
                </a:lnTo>
                <a:lnTo>
                  <a:pt x="1426690" y="484188"/>
                </a:lnTo>
                <a:close/>
                <a:moveTo>
                  <a:pt x="183794" y="0"/>
                </a:moveTo>
                <a:lnTo>
                  <a:pt x="193952" y="0"/>
                </a:lnTo>
                <a:lnTo>
                  <a:pt x="2827060" y="0"/>
                </a:lnTo>
                <a:lnTo>
                  <a:pt x="2837218" y="0"/>
                </a:lnTo>
                <a:lnTo>
                  <a:pt x="2847059" y="952"/>
                </a:lnTo>
                <a:lnTo>
                  <a:pt x="2856582" y="2539"/>
                </a:lnTo>
                <a:lnTo>
                  <a:pt x="2866105" y="4443"/>
                </a:lnTo>
                <a:lnTo>
                  <a:pt x="2875628" y="6982"/>
                </a:lnTo>
                <a:lnTo>
                  <a:pt x="2884516" y="10156"/>
                </a:lnTo>
                <a:lnTo>
                  <a:pt x="2893721" y="13964"/>
                </a:lnTo>
                <a:lnTo>
                  <a:pt x="2902292" y="17773"/>
                </a:lnTo>
                <a:lnTo>
                  <a:pt x="2911180" y="22851"/>
                </a:lnTo>
                <a:lnTo>
                  <a:pt x="2919433" y="27611"/>
                </a:lnTo>
                <a:lnTo>
                  <a:pt x="2927369" y="33324"/>
                </a:lnTo>
                <a:lnTo>
                  <a:pt x="2935623" y="39036"/>
                </a:lnTo>
                <a:lnTo>
                  <a:pt x="2942924" y="45384"/>
                </a:lnTo>
                <a:lnTo>
                  <a:pt x="2950225" y="52366"/>
                </a:lnTo>
                <a:lnTo>
                  <a:pt x="2957525" y="59665"/>
                </a:lnTo>
                <a:lnTo>
                  <a:pt x="2964192" y="67282"/>
                </a:lnTo>
                <a:lnTo>
                  <a:pt x="2970540" y="74899"/>
                </a:lnTo>
                <a:lnTo>
                  <a:pt x="2976571" y="83468"/>
                </a:lnTo>
                <a:lnTo>
                  <a:pt x="2982285" y="92037"/>
                </a:lnTo>
                <a:lnTo>
                  <a:pt x="2987682" y="101240"/>
                </a:lnTo>
                <a:lnTo>
                  <a:pt x="2992761" y="110444"/>
                </a:lnTo>
                <a:lnTo>
                  <a:pt x="2997522" y="119965"/>
                </a:lnTo>
                <a:lnTo>
                  <a:pt x="3001649" y="130121"/>
                </a:lnTo>
                <a:lnTo>
                  <a:pt x="3005458" y="140276"/>
                </a:lnTo>
                <a:lnTo>
                  <a:pt x="3008950" y="150749"/>
                </a:lnTo>
                <a:lnTo>
                  <a:pt x="3012124" y="161540"/>
                </a:lnTo>
                <a:lnTo>
                  <a:pt x="3014663" y="172330"/>
                </a:lnTo>
                <a:lnTo>
                  <a:pt x="3016885" y="183438"/>
                </a:lnTo>
                <a:lnTo>
                  <a:pt x="3018473" y="194546"/>
                </a:lnTo>
                <a:lnTo>
                  <a:pt x="3019742" y="205971"/>
                </a:lnTo>
                <a:lnTo>
                  <a:pt x="3020695" y="218031"/>
                </a:lnTo>
                <a:lnTo>
                  <a:pt x="3021012" y="229774"/>
                </a:lnTo>
                <a:lnTo>
                  <a:pt x="3021012" y="1276768"/>
                </a:lnTo>
                <a:lnTo>
                  <a:pt x="3013711" y="1272642"/>
                </a:lnTo>
                <a:lnTo>
                  <a:pt x="3006410" y="1268833"/>
                </a:lnTo>
                <a:lnTo>
                  <a:pt x="2999109" y="1265342"/>
                </a:lnTo>
                <a:lnTo>
                  <a:pt x="2991808" y="1262169"/>
                </a:lnTo>
                <a:lnTo>
                  <a:pt x="2983872" y="1258995"/>
                </a:lnTo>
                <a:lnTo>
                  <a:pt x="2976254" y="1256139"/>
                </a:lnTo>
                <a:lnTo>
                  <a:pt x="2968318" y="1253282"/>
                </a:lnTo>
                <a:lnTo>
                  <a:pt x="2960382" y="1251061"/>
                </a:lnTo>
                <a:lnTo>
                  <a:pt x="2952129" y="1248839"/>
                </a:lnTo>
                <a:lnTo>
                  <a:pt x="2944193" y="1247252"/>
                </a:lnTo>
                <a:lnTo>
                  <a:pt x="2935940" y="1245348"/>
                </a:lnTo>
                <a:lnTo>
                  <a:pt x="2927369" y="1244079"/>
                </a:lnTo>
                <a:lnTo>
                  <a:pt x="2919116" y="1242809"/>
                </a:lnTo>
                <a:lnTo>
                  <a:pt x="2910863" y="1242175"/>
                </a:lnTo>
                <a:lnTo>
                  <a:pt x="2901975" y="1241540"/>
                </a:lnTo>
                <a:lnTo>
                  <a:pt x="2893404" y="1241540"/>
                </a:lnTo>
                <a:lnTo>
                  <a:pt x="2646123" y="1213294"/>
                </a:lnTo>
                <a:lnTo>
                  <a:pt x="2646123" y="313876"/>
                </a:lnTo>
                <a:lnTo>
                  <a:pt x="374889" y="313876"/>
                </a:lnTo>
                <a:lnTo>
                  <a:pt x="374889" y="1959424"/>
                </a:lnTo>
                <a:lnTo>
                  <a:pt x="1610021" y="1959424"/>
                </a:lnTo>
                <a:lnTo>
                  <a:pt x="1923646" y="2273300"/>
                </a:lnTo>
                <a:lnTo>
                  <a:pt x="193952" y="2273300"/>
                </a:lnTo>
                <a:lnTo>
                  <a:pt x="183794" y="2273300"/>
                </a:lnTo>
                <a:lnTo>
                  <a:pt x="173953" y="2272348"/>
                </a:lnTo>
                <a:lnTo>
                  <a:pt x="164113" y="2270761"/>
                </a:lnTo>
                <a:lnTo>
                  <a:pt x="154908" y="2268857"/>
                </a:lnTo>
                <a:lnTo>
                  <a:pt x="145385" y="2266318"/>
                </a:lnTo>
                <a:lnTo>
                  <a:pt x="136496" y="2263144"/>
                </a:lnTo>
                <a:lnTo>
                  <a:pt x="127291" y="2259336"/>
                </a:lnTo>
                <a:lnTo>
                  <a:pt x="118720" y="2255528"/>
                </a:lnTo>
                <a:lnTo>
                  <a:pt x="109832" y="2250450"/>
                </a:lnTo>
                <a:lnTo>
                  <a:pt x="101579" y="2245689"/>
                </a:lnTo>
                <a:lnTo>
                  <a:pt x="93326" y="2240294"/>
                </a:lnTo>
                <a:lnTo>
                  <a:pt x="85390" y="2234264"/>
                </a:lnTo>
                <a:lnTo>
                  <a:pt x="77771" y="2227917"/>
                </a:lnTo>
                <a:lnTo>
                  <a:pt x="70470" y="2220935"/>
                </a:lnTo>
                <a:lnTo>
                  <a:pt x="63487" y="2213635"/>
                </a:lnTo>
                <a:lnTo>
                  <a:pt x="56821" y="2206018"/>
                </a:lnTo>
                <a:lnTo>
                  <a:pt x="50472" y="2198402"/>
                </a:lnTo>
                <a:lnTo>
                  <a:pt x="44441" y="2189833"/>
                </a:lnTo>
                <a:lnTo>
                  <a:pt x="38727" y="2181264"/>
                </a:lnTo>
                <a:lnTo>
                  <a:pt x="33013" y="2172060"/>
                </a:lnTo>
                <a:lnTo>
                  <a:pt x="28252" y="2162856"/>
                </a:lnTo>
                <a:lnTo>
                  <a:pt x="23490" y="2153335"/>
                </a:lnTo>
                <a:lnTo>
                  <a:pt x="19364" y="2143180"/>
                </a:lnTo>
                <a:lnTo>
                  <a:pt x="15237" y="2133024"/>
                </a:lnTo>
                <a:lnTo>
                  <a:pt x="11745" y="2122551"/>
                </a:lnTo>
                <a:lnTo>
                  <a:pt x="8888" y="2112078"/>
                </a:lnTo>
                <a:lnTo>
                  <a:pt x="6349" y="2100970"/>
                </a:lnTo>
                <a:lnTo>
                  <a:pt x="3809" y="2089862"/>
                </a:lnTo>
                <a:lnTo>
                  <a:pt x="2540" y="2078754"/>
                </a:lnTo>
                <a:lnTo>
                  <a:pt x="952" y="2067329"/>
                </a:lnTo>
                <a:lnTo>
                  <a:pt x="318" y="2055269"/>
                </a:lnTo>
                <a:lnTo>
                  <a:pt x="0" y="2043844"/>
                </a:lnTo>
                <a:lnTo>
                  <a:pt x="0" y="229774"/>
                </a:lnTo>
                <a:lnTo>
                  <a:pt x="318" y="218031"/>
                </a:lnTo>
                <a:lnTo>
                  <a:pt x="952" y="205971"/>
                </a:lnTo>
                <a:lnTo>
                  <a:pt x="2540" y="194546"/>
                </a:lnTo>
                <a:lnTo>
                  <a:pt x="3809" y="183438"/>
                </a:lnTo>
                <a:lnTo>
                  <a:pt x="6349" y="172330"/>
                </a:lnTo>
                <a:lnTo>
                  <a:pt x="8888" y="161540"/>
                </a:lnTo>
                <a:lnTo>
                  <a:pt x="11745" y="150749"/>
                </a:lnTo>
                <a:lnTo>
                  <a:pt x="15237" y="140276"/>
                </a:lnTo>
                <a:lnTo>
                  <a:pt x="19364" y="130121"/>
                </a:lnTo>
                <a:lnTo>
                  <a:pt x="23490" y="119965"/>
                </a:lnTo>
                <a:lnTo>
                  <a:pt x="28252" y="110444"/>
                </a:lnTo>
                <a:lnTo>
                  <a:pt x="33013" y="101240"/>
                </a:lnTo>
                <a:lnTo>
                  <a:pt x="38727" y="92037"/>
                </a:lnTo>
                <a:lnTo>
                  <a:pt x="44441" y="83468"/>
                </a:lnTo>
                <a:lnTo>
                  <a:pt x="50472" y="74899"/>
                </a:lnTo>
                <a:lnTo>
                  <a:pt x="56821" y="67282"/>
                </a:lnTo>
                <a:lnTo>
                  <a:pt x="63487" y="59665"/>
                </a:lnTo>
                <a:lnTo>
                  <a:pt x="70470" y="52366"/>
                </a:lnTo>
                <a:lnTo>
                  <a:pt x="77771" y="45384"/>
                </a:lnTo>
                <a:lnTo>
                  <a:pt x="85390" y="39036"/>
                </a:lnTo>
                <a:lnTo>
                  <a:pt x="93326" y="33324"/>
                </a:lnTo>
                <a:lnTo>
                  <a:pt x="101579" y="27611"/>
                </a:lnTo>
                <a:lnTo>
                  <a:pt x="109832" y="22851"/>
                </a:lnTo>
                <a:lnTo>
                  <a:pt x="118720" y="17773"/>
                </a:lnTo>
                <a:lnTo>
                  <a:pt x="127291" y="13964"/>
                </a:lnTo>
                <a:lnTo>
                  <a:pt x="136496" y="10156"/>
                </a:lnTo>
                <a:lnTo>
                  <a:pt x="145385" y="6982"/>
                </a:lnTo>
                <a:lnTo>
                  <a:pt x="154908" y="4443"/>
                </a:lnTo>
                <a:lnTo>
                  <a:pt x="164113" y="2539"/>
                </a:lnTo>
                <a:lnTo>
                  <a:pt x="173953" y="952"/>
                </a:lnTo>
                <a:lnTo>
                  <a:pt x="18379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sz="128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Tm="0">
        <p14:warp dir="in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1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7" grpId="0"/>
      <p:bldP spid="18" grpId="0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8"/>
          <p:cNvSpPr/>
          <p:nvPr/>
        </p:nvSpPr>
        <p:spPr>
          <a:xfrm>
            <a:off x="-1" y="0"/>
            <a:ext cx="2039217" cy="5143500"/>
          </a:xfrm>
          <a:custGeom>
            <a:avLst/>
            <a:gdLst>
              <a:gd name="connsiteX0" fmla="*/ 0 w 2837789"/>
              <a:gd name="connsiteY0" fmla="*/ 0 h 8001905"/>
              <a:gd name="connsiteX1" fmla="*/ 2837788 w 2837789"/>
              <a:gd name="connsiteY1" fmla="*/ 0 h 8001905"/>
              <a:gd name="connsiteX2" fmla="*/ 2837788 w 2837789"/>
              <a:gd name="connsiteY2" fmla="*/ 1968500 h 8001905"/>
              <a:gd name="connsiteX3" fmla="*/ 2837789 w 2837789"/>
              <a:gd name="connsiteY3" fmla="*/ 1968500 h 8001905"/>
              <a:gd name="connsiteX4" fmla="*/ 2837789 w 2837789"/>
              <a:gd name="connsiteY4" fmla="*/ 2363879 h 8001905"/>
              <a:gd name="connsiteX5" fmla="*/ 2618085 w 2837789"/>
              <a:gd name="connsiteY5" fmla="*/ 2386026 h 8001905"/>
              <a:gd name="connsiteX6" fmla="*/ 1747634 w 2837789"/>
              <a:gd name="connsiteY6" fmla="*/ 3454034 h 8001905"/>
              <a:gd name="connsiteX7" fmla="*/ 2618085 w 2837789"/>
              <a:gd name="connsiteY7" fmla="*/ 4522042 h 8001905"/>
              <a:gd name="connsiteX8" fmla="*/ 2837789 w 2837789"/>
              <a:gd name="connsiteY8" fmla="*/ 4544190 h 8001905"/>
              <a:gd name="connsiteX9" fmla="*/ 2837789 w 2837789"/>
              <a:gd name="connsiteY9" fmla="*/ 6858000 h 8001905"/>
              <a:gd name="connsiteX10" fmla="*/ 2837788 w 2837789"/>
              <a:gd name="connsiteY10" fmla="*/ 6858000 h 8001905"/>
              <a:gd name="connsiteX11" fmla="*/ 2837788 w 2837789"/>
              <a:gd name="connsiteY11" fmla="*/ 8001905 h 8001905"/>
              <a:gd name="connsiteX12" fmla="*/ 0 w 2837789"/>
              <a:gd name="connsiteY12" fmla="*/ 8001905 h 8001905"/>
              <a:gd name="connsiteX13" fmla="*/ 0 w 2837789"/>
              <a:gd name="connsiteY13" fmla="*/ 6858000 h 8001905"/>
              <a:gd name="connsiteX14" fmla="*/ 0 w 2837789"/>
              <a:gd name="connsiteY14" fmla="*/ 6376305 h 8001905"/>
              <a:gd name="connsiteX15" fmla="*/ 0 w 2837789"/>
              <a:gd name="connsiteY15" fmla="*/ 2133600 h 8001905"/>
              <a:gd name="connsiteX16" fmla="*/ 0 w 2837789"/>
              <a:gd name="connsiteY16" fmla="*/ 1968500 h 8001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37789" h="8001905">
                <a:moveTo>
                  <a:pt x="0" y="0"/>
                </a:moveTo>
                <a:lnTo>
                  <a:pt x="2837788" y="0"/>
                </a:lnTo>
                <a:lnTo>
                  <a:pt x="2837788" y="1968500"/>
                </a:lnTo>
                <a:lnTo>
                  <a:pt x="2837789" y="1968500"/>
                </a:lnTo>
                <a:lnTo>
                  <a:pt x="2837789" y="2363879"/>
                </a:lnTo>
                <a:lnTo>
                  <a:pt x="2618085" y="2386026"/>
                </a:lnTo>
                <a:cubicBezTo>
                  <a:pt x="2121320" y="2487680"/>
                  <a:pt x="1747634" y="2927218"/>
                  <a:pt x="1747634" y="3454034"/>
                </a:cubicBezTo>
                <a:cubicBezTo>
                  <a:pt x="1747634" y="3980852"/>
                  <a:pt x="2121320" y="4420389"/>
                  <a:pt x="2618085" y="4522042"/>
                </a:cubicBezTo>
                <a:lnTo>
                  <a:pt x="2837789" y="4544190"/>
                </a:lnTo>
                <a:lnTo>
                  <a:pt x="2837789" y="6858000"/>
                </a:lnTo>
                <a:lnTo>
                  <a:pt x="2837788" y="6858000"/>
                </a:lnTo>
                <a:lnTo>
                  <a:pt x="2837788" y="8001905"/>
                </a:lnTo>
                <a:lnTo>
                  <a:pt x="0" y="8001905"/>
                </a:lnTo>
                <a:lnTo>
                  <a:pt x="0" y="6858000"/>
                </a:lnTo>
                <a:lnTo>
                  <a:pt x="0" y="6376305"/>
                </a:lnTo>
                <a:lnTo>
                  <a:pt x="0" y="2133600"/>
                </a:lnTo>
                <a:lnTo>
                  <a:pt x="0" y="196850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3001095" y="3284307"/>
            <a:ext cx="5128673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891915" y="1569133"/>
            <a:ext cx="3603777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7200" dirty="0">
                <a:solidFill>
                  <a:srgbClr val="0070C0"/>
                </a:solidFill>
                <a:latin typeface="Impact" panose="020B0806030902050204" pitchFamily="34" charset="0"/>
              </a:rPr>
              <a:t>PART 01</a:t>
            </a:r>
            <a:endParaRPr lang="zh-CN" altLang="en-US" sz="72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899391" y="2833300"/>
            <a:ext cx="248615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TC Avant Garde Std Bk" panose="020B0502020202020204" pitchFamily="34" charset="0"/>
              </a:rPr>
              <a:t>总体情况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ITC Avant Garde Std Bk" panose="020B0502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 bwMode="auto">
          <a:xfrm>
            <a:off x="2926288" y="3383092"/>
            <a:ext cx="5203480" cy="4375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2021年度主动公开政府信息508条。其中，政务动态信息119条，财务信息（三公经费）4条，12345政务服务热线141条，网络问政47条，通过新媒体微信公开政务信息79条。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1318481" y="1569133"/>
            <a:ext cx="1309620" cy="1309619"/>
            <a:chOff x="1318481" y="1569133"/>
            <a:chExt cx="1309620" cy="1309619"/>
          </a:xfrm>
        </p:grpSpPr>
        <p:grpSp>
          <p:nvGrpSpPr>
            <p:cNvPr id="6" name="组合 5"/>
            <p:cNvGrpSpPr/>
            <p:nvPr/>
          </p:nvGrpSpPr>
          <p:grpSpPr>
            <a:xfrm>
              <a:off x="1318481" y="1569133"/>
              <a:ext cx="1309620" cy="1309619"/>
              <a:chOff x="2393778" y="1899411"/>
              <a:chExt cx="2421375" cy="2421375"/>
            </a:xfrm>
            <a:effectLst/>
          </p:grpSpPr>
          <p:sp>
            <p:nvSpPr>
              <p:cNvPr id="7" name="椭圆 6"/>
              <p:cNvSpPr/>
              <p:nvPr/>
            </p:nvSpPr>
            <p:spPr>
              <a:xfrm>
                <a:off x="2393778" y="1899411"/>
                <a:ext cx="2421375" cy="2421375"/>
              </a:xfrm>
              <a:prstGeom prst="ellipse">
                <a:avLst/>
              </a:prstGeom>
              <a:solidFill>
                <a:schemeClr val="bg1"/>
              </a:solidFill>
              <a:ln w="31750">
                <a:gradFill flip="none" rotWithShape="1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innerShdw blurRad="127000" dist="63500" dir="13500000">
                  <a:schemeClr val="accent3">
                    <a:lumMod val="50000"/>
                    <a:alpha val="8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>
              <a:xfrm>
                <a:off x="2590328" y="2051724"/>
                <a:ext cx="2116756" cy="211675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50800">
                <a:noFill/>
              </a:ln>
              <a:effectLst>
                <a:outerShdw blurRad="152400" dist="63500" dir="2700000" algn="tl" rotWithShape="0">
                  <a:schemeClr val="accent3">
                    <a:lumMod val="50000"/>
                    <a:alpha val="64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 w="82550" h="254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8" name="KSO_Shape"/>
            <p:cNvSpPr/>
            <p:nvPr/>
          </p:nvSpPr>
          <p:spPr bwMode="auto">
            <a:xfrm>
              <a:off x="1712855" y="1977601"/>
              <a:ext cx="544369" cy="412812"/>
            </a:xfrm>
            <a:custGeom>
              <a:avLst/>
              <a:gdLst>
                <a:gd name="T0" fmla="*/ 104753 w 3040062"/>
                <a:gd name="T1" fmla="*/ 1241540 h 2303463"/>
                <a:gd name="T2" fmla="*/ 251725 w 3040062"/>
                <a:gd name="T3" fmla="*/ 1260899 h 2303463"/>
                <a:gd name="T4" fmla="*/ 265692 w 3040062"/>
                <a:gd name="T5" fmla="*/ 1110467 h 2303463"/>
                <a:gd name="T6" fmla="*/ 844867 w 3040062"/>
                <a:gd name="T7" fmla="*/ 970596 h 2303463"/>
                <a:gd name="T8" fmla="*/ 870584 w 3040062"/>
                <a:gd name="T9" fmla="*/ 987377 h 2303463"/>
                <a:gd name="T10" fmla="*/ 872172 w 3040062"/>
                <a:gd name="T11" fmla="*/ 1402771 h 2303463"/>
                <a:gd name="T12" fmla="*/ 848359 w 3040062"/>
                <a:gd name="T13" fmla="*/ 1421768 h 2303463"/>
                <a:gd name="T14" fmla="*/ 615315 w 3040062"/>
                <a:gd name="T15" fmla="*/ 1415119 h 2303463"/>
                <a:gd name="T16" fmla="*/ 603250 w 3040062"/>
                <a:gd name="T17" fmla="*/ 1002891 h 2303463"/>
                <a:gd name="T18" fmla="*/ 617855 w 3040062"/>
                <a:gd name="T19" fmla="*/ 975662 h 2303463"/>
                <a:gd name="T20" fmla="*/ 1240437 w 3040062"/>
                <a:gd name="T21" fmla="*/ 749300 h 2303463"/>
                <a:gd name="T22" fmla="*/ 1265867 w 3040062"/>
                <a:gd name="T23" fmla="*/ 766421 h 2303463"/>
                <a:gd name="T24" fmla="*/ 1267138 w 3040062"/>
                <a:gd name="T25" fmla="*/ 1402743 h 2303463"/>
                <a:gd name="T26" fmla="*/ 1243616 w 3040062"/>
                <a:gd name="T27" fmla="*/ 1421766 h 2303463"/>
                <a:gd name="T28" fmla="*/ 1010298 w 3040062"/>
                <a:gd name="T29" fmla="*/ 1415108 h 2303463"/>
                <a:gd name="T30" fmla="*/ 998537 w 3040062"/>
                <a:gd name="T31" fmla="*/ 782273 h 2303463"/>
                <a:gd name="T32" fmla="*/ 1012841 w 3040062"/>
                <a:gd name="T33" fmla="*/ 755007 h 2303463"/>
                <a:gd name="T34" fmla="*/ 2175011 w 3040062"/>
                <a:gd name="T35" fmla="*/ 666432 h 2303463"/>
                <a:gd name="T36" fmla="*/ 2235666 w 3040062"/>
                <a:gd name="T37" fmla="*/ 692135 h 2303463"/>
                <a:gd name="T38" fmla="*/ 2277268 w 3040062"/>
                <a:gd name="T39" fmla="*/ 742271 h 2303463"/>
                <a:gd name="T40" fmla="*/ 2290605 w 3040062"/>
                <a:gd name="T41" fmla="*/ 1286150 h 2303463"/>
                <a:gd name="T42" fmla="*/ 2948603 w 3040062"/>
                <a:gd name="T43" fmla="*/ 1365796 h 2303463"/>
                <a:gd name="T44" fmla="*/ 3005765 w 3040062"/>
                <a:gd name="T45" fmla="*/ 1408316 h 2303463"/>
                <a:gd name="T46" fmla="*/ 3036887 w 3040062"/>
                <a:gd name="T47" fmla="*/ 1473366 h 2303463"/>
                <a:gd name="T48" fmla="*/ 3035616 w 3040062"/>
                <a:gd name="T49" fmla="*/ 2191451 h 2303463"/>
                <a:gd name="T50" fmla="*/ 3001319 w 3040062"/>
                <a:gd name="T51" fmla="*/ 2254597 h 2303463"/>
                <a:gd name="T52" fmla="*/ 2941934 w 3040062"/>
                <a:gd name="T53" fmla="*/ 2294578 h 2303463"/>
                <a:gd name="T54" fmla="*/ 2171200 w 3040062"/>
                <a:gd name="T55" fmla="*/ 2303146 h 2303463"/>
                <a:gd name="T56" fmla="*/ 2113403 w 3040062"/>
                <a:gd name="T57" fmla="*/ 2292040 h 2303463"/>
                <a:gd name="T58" fmla="*/ 1552263 w 3040062"/>
                <a:gd name="T59" fmla="*/ 1741815 h 2303463"/>
                <a:gd name="T60" fmla="*/ 1526223 w 3040062"/>
                <a:gd name="T61" fmla="*/ 1686919 h 2303463"/>
                <a:gd name="T62" fmla="*/ 1529081 w 3040062"/>
                <a:gd name="T63" fmla="*/ 1626946 h 2303463"/>
                <a:gd name="T64" fmla="*/ 1560520 w 3040062"/>
                <a:gd name="T65" fmla="*/ 1574272 h 2303463"/>
                <a:gd name="T66" fmla="*/ 1612919 w 3040062"/>
                <a:gd name="T67" fmla="*/ 1542858 h 2303463"/>
                <a:gd name="T68" fmla="*/ 1673891 w 3040062"/>
                <a:gd name="T69" fmla="*/ 1539685 h 2303463"/>
                <a:gd name="T70" fmla="*/ 1728513 w 3040062"/>
                <a:gd name="T71" fmla="*/ 1565705 h 2303463"/>
                <a:gd name="T72" fmla="*/ 2024167 w 3040062"/>
                <a:gd name="T73" fmla="*/ 760992 h 2303463"/>
                <a:gd name="T74" fmla="*/ 2057829 w 3040062"/>
                <a:gd name="T75" fmla="*/ 704828 h 2303463"/>
                <a:gd name="T76" fmla="*/ 2113721 w 3040062"/>
                <a:gd name="T77" fmla="*/ 670875 h 2303463"/>
                <a:gd name="T78" fmla="*/ 1640947 w 3040062"/>
                <a:gd name="T79" fmla="*/ 485773 h 2303463"/>
                <a:gd name="T80" fmla="*/ 1662436 w 3040062"/>
                <a:gd name="T81" fmla="*/ 507334 h 2303463"/>
                <a:gd name="T82" fmla="*/ 1658328 w 3040062"/>
                <a:gd name="T83" fmla="*/ 1408133 h 2303463"/>
                <a:gd name="T84" fmla="*/ 1631151 w 3040062"/>
                <a:gd name="T85" fmla="*/ 1422401 h 2303463"/>
                <a:gd name="T86" fmla="*/ 1401409 w 3040062"/>
                <a:gd name="T87" fmla="*/ 1410669 h 2303463"/>
                <a:gd name="T88" fmla="*/ 1394457 w 3040062"/>
                <a:gd name="T89" fmla="*/ 510505 h 2303463"/>
                <a:gd name="T90" fmla="*/ 1413734 w 3040062"/>
                <a:gd name="T91" fmla="*/ 486725 h 2303463"/>
                <a:gd name="T92" fmla="*/ 2856582 w 3040062"/>
                <a:gd name="T93" fmla="*/ 2539 h 2303463"/>
                <a:gd name="T94" fmla="*/ 2942924 w 3040062"/>
                <a:gd name="T95" fmla="*/ 45384 h 2303463"/>
                <a:gd name="T96" fmla="*/ 3001649 w 3040062"/>
                <a:gd name="T97" fmla="*/ 130121 h 2303463"/>
                <a:gd name="T98" fmla="*/ 3021012 w 3040062"/>
                <a:gd name="T99" fmla="*/ 1276768 h 2303463"/>
                <a:gd name="T100" fmla="*/ 2944193 w 3040062"/>
                <a:gd name="T101" fmla="*/ 1247252 h 2303463"/>
                <a:gd name="T102" fmla="*/ 374889 w 3040062"/>
                <a:gd name="T103" fmla="*/ 1959424 h 2303463"/>
                <a:gd name="T104" fmla="*/ 127291 w 3040062"/>
                <a:gd name="T105" fmla="*/ 2259336 h 2303463"/>
                <a:gd name="T106" fmla="*/ 50472 w 3040062"/>
                <a:gd name="T107" fmla="*/ 2198402 h 2303463"/>
                <a:gd name="T108" fmla="*/ 6349 w 3040062"/>
                <a:gd name="T109" fmla="*/ 2100970 h 2303463"/>
                <a:gd name="T110" fmla="*/ 3809 w 3040062"/>
                <a:gd name="T111" fmla="*/ 183438 h 2303463"/>
                <a:gd name="T112" fmla="*/ 44441 w 3040062"/>
                <a:gd name="T113" fmla="*/ 83468 h 2303463"/>
                <a:gd name="T114" fmla="*/ 118720 w 3040062"/>
                <a:gd name="T115" fmla="*/ 17773 h 2303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040062" h="2303463">
                  <a:moveTo>
                    <a:pt x="124116" y="1098725"/>
                  </a:moveTo>
                  <a:lnTo>
                    <a:pt x="120307" y="1099042"/>
                  </a:lnTo>
                  <a:lnTo>
                    <a:pt x="116498" y="1099994"/>
                  </a:lnTo>
                  <a:lnTo>
                    <a:pt x="113324" y="1101898"/>
                  </a:lnTo>
                  <a:lnTo>
                    <a:pt x="110467" y="1104120"/>
                  </a:lnTo>
                  <a:lnTo>
                    <a:pt x="108245" y="1107294"/>
                  </a:lnTo>
                  <a:lnTo>
                    <a:pt x="106340" y="1110467"/>
                  </a:lnTo>
                  <a:lnTo>
                    <a:pt x="105071" y="1114276"/>
                  </a:lnTo>
                  <a:lnTo>
                    <a:pt x="104753" y="1118084"/>
                  </a:lnTo>
                  <a:lnTo>
                    <a:pt x="104753" y="1241540"/>
                  </a:lnTo>
                  <a:lnTo>
                    <a:pt x="105071" y="1245348"/>
                  </a:lnTo>
                  <a:lnTo>
                    <a:pt x="106340" y="1249157"/>
                  </a:lnTo>
                  <a:lnTo>
                    <a:pt x="108245" y="1252330"/>
                  </a:lnTo>
                  <a:lnTo>
                    <a:pt x="110467" y="1255187"/>
                  </a:lnTo>
                  <a:lnTo>
                    <a:pt x="113324" y="1257726"/>
                  </a:lnTo>
                  <a:lnTo>
                    <a:pt x="116498" y="1259312"/>
                  </a:lnTo>
                  <a:lnTo>
                    <a:pt x="120307" y="1260899"/>
                  </a:lnTo>
                  <a:lnTo>
                    <a:pt x="124116" y="1261217"/>
                  </a:lnTo>
                  <a:lnTo>
                    <a:pt x="247598" y="1261217"/>
                  </a:lnTo>
                  <a:lnTo>
                    <a:pt x="251725" y="1260899"/>
                  </a:lnTo>
                  <a:lnTo>
                    <a:pt x="255216" y="1259312"/>
                  </a:lnTo>
                  <a:lnTo>
                    <a:pt x="258708" y="1257726"/>
                  </a:lnTo>
                  <a:lnTo>
                    <a:pt x="261565" y="1255187"/>
                  </a:lnTo>
                  <a:lnTo>
                    <a:pt x="264105" y="1252330"/>
                  </a:lnTo>
                  <a:lnTo>
                    <a:pt x="265692" y="1249157"/>
                  </a:lnTo>
                  <a:lnTo>
                    <a:pt x="266644" y="1245348"/>
                  </a:lnTo>
                  <a:lnTo>
                    <a:pt x="266961" y="1241540"/>
                  </a:lnTo>
                  <a:lnTo>
                    <a:pt x="266961" y="1118084"/>
                  </a:lnTo>
                  <a:lnTo>
                    <a:pt x="266644" y="1114276"/>
                  </a:lnTo>
                  <a:lnTo>
                    <a:pt x="265692" y="1110467"/>
                  </a:lnTo>
                  <a:lnTo>
                    <a:pt x="264105" y="1107294"/>
                  </a:lnTo>
                  <a:lnTo>
                    <a:pt x="261565" y="1104120"/>
                  </a:lnTo>
                  <a:lnTo>
                    <a:pt x="258708" y="1101898"/>
                  </a:lnTo>
                  <a:lnTo>
                    <a:pt x="255216" y="1099994"/>
                  </a:lnTo>
                  <a:lnTo>
                    <a:pt x="251725" y="1099042"/>
                  </a:lnTo>
                  <a:lnTo>
                    <a:pt x="247598" y="1098725"/>
                  </a:lnTo>
                  <a:lnTo>
                    <a:pt x="124116" y="1098725"/>
                  </a:lnTo>
                  <a:close/>
                  <a:moveTo>
                    <a:pt x="636270" y="969963"/>
                  </a:moveTo>
                  <a:lnTo>
                    <a:pt x="841692" y="969963"/>
                  </a:lnTo>
                  <a:lnTo>
                    <a:pt x="844867" y="970596"/>
                  </a:lnTo>
                  <a:lnTo>
                    <a:pt x="848359" y="970913"/>
                  </a:lnTo>
                  <a:lnTo>
                    <a:pt x="851534" y="971546"/>
                  </a:lnTo>
                  <a:lnTo>
                    <a:pt x="854709" y="972813"/>
                  </a:lnTo>
                  <a:lnTo>
                    <a:pt x="857567" y="974396"/>
                  </a:lnTo>
                  <a:lnTo>
                    <a:pt x="860107" y="975662"/>
                  </a:lnTo>
                  <a:lnTo>
                    <a:pt x="862647" y="977878"/>
                  </a:lnTo>
                  <a:lnTo>
                    <a:pt x="865187" y="979778"/>
                  </a:lnTo>
                  <a:lnTo>
                    <a:pt x="867092" y="982311"/>
                  </a:lnTo>
                  <a:lnTo>
                    <a:pt x="868997" y="984844"/>
                  </a:lnTo>
                  <a:lnTo>
                    <a:pt x="870584" y="987377"/>
                  </a:lnTo>
                  <a:lnTo>
                    <a:pt x="872172" y="990226"/>
                  </a:lnTo>
                  <a:lnTo>
                    <a:pt x="873124" y="993076"/>
                  </a:lnTo>
                  <a:lnTo>
                    <a:pt x="873760" y="996242"/>
                  </a:lnTo>
                  <a:lnTo>
                    <a:pt x="874712" y="999725"/>
                  </a:lnTo>
                  <a:lnTo>
                    <a:pt x="874712" y="1002891"/>
                  </a:lnTo>
                  <a:lnTo>
                    <a:pt x="874712" y="1389790"/>
                  </a:lnTo>
                  <a:lnTo>
                    <a:pt x="874712" y="1393273"/>
                  </a:lnTo>
                  <a:lnTo>
                    <a:pt x="873760" y="1396439"/>
                  </a:lnTo>
                  <a:lnTo>
                    <a:pt x="873124" y="1399605"/>
                  </a:lnTo>
                  <a:lnTo>
                    <a:pt x="872172" y="1402771"/>
                  </a:lnTo>
                  <a:lnTo>
                    <a:pt x="870584" y="1405304"/>
                  </a:lnTo>
                  <a:lnTo>
                    <a:pt x="868997" y="1408154"/>
                  </a:lnTo>
                  <a:lnTo>
                    <a:pt x="867092" y="1410686"/>
                  </a:lnTo>
                  <a:lnTo>
                    <a:pt x="865187" y="1413219"/>
                  </a:lnTo>
                  <a:lnTo>
                    <a:pt x="862647" y="1415119"/>
                  </a:lnTo>
                  <a:lnTo>
                    <a:pt x="860107" y="1417019"/>
                  </a:lnTo>
                  <a:lnTo>
                    <a:pt x="857567" y="1418602"/>
                  </a:lnTo>
                  <a:lnTo>
                    <a:pt x="854709" y="1420185"/>
                  </a:lnTo>
                  <a:lnTo>
                    <a:pt x="851534" y="1421135"/>
                  </a:lnTo>
                  <a:lnTo>
                    <a:pt x="848359" y="1421768"/>
                  </a:lnTo>
                  <a:lnTo>
                    <a:pt x="844867" y="1422401"/>
                  </a:lnTo>
                  <a:lnTo>
                    <a:pt x="841692" y="1422401"/>
                  </a:lnTo>
                  <a:lnTo>
                    <a:pt x="636270" y="1422401"/>
                  </a:lnTo>
                  <a:lnTo>
                    <a:pt x="632777" y="1422401"/>
                  </a:lnTo>
                  <a:lnTo>
                    <a:pt x="629920" y="1421768"/>
                  </a:lnTo>
                  <a:lnTo>
                    <a:pt x="626745" y="1421135"/>
                  </a:lnTo>
                  <a:lnTo>
                    <a:pt x="623570" y="1420185"/>
                  </a:lnTo>
                  <a:lnTo>
                    <a:pt x="620713" y="1418602"/>
                  </a:lnTo>
                  <a:lnTo>
                    <a:pt x="617855" y="1417019"/>
                  </a:lnTo>
                  <a:lnTo>
                    <a:pt x="615315" y="1415119"/>
                  </a:lnTo>
                  <a:lnTo>
                    <a:pt x="613093" y="1413219"/>
                  </a:lnTo>
                  <a:lnTo>
                    <a:pt x="610870" y="1410686"/>
                  </a:lnTo>
                  <a:lnTo>
                    <a:pt x="608965" y="1408154"/>
                  </a:lnTo>
                  <a:lnTo>
                    <a:pt x="607378" y="1405304"/>
                  </a:lnTo>
                  <a:lnTo>
                    <a:pt x="606108" y="1402771"/>
                  </a:lnTo>
                  <a:lnTo>
                    <a:pt x="605155" y="1399605"/>
                  </a:lnTo>
                  <a:lnTo>
                    <a:pt x="603885" y="1396439"/>
                  </a:lnTo>
                  <a:lnTo>
                    <a:pt x="603568" y="1393273"/>
                  </a:lnTo>
                  <a:lnTo>
                    <a:pt x="603250" y="1389790"/>
                  </a:lnTo>
                  <a:lnTo>
                    <a:pt x="603250" y="1002891"/>
                  </a:lnTo>
                  <a:lnTo>
                    <a:pt x="603568" y="999725"/>
                  </a:lnTo>
                  <a:lnTo>
                    <a:pt x="603885" y="996242"/>
                  </a:lnTo>
                  <a:lnTo>
                    <a:pt x="605155" y="993076"/>
                  </a:lnTo>
                  <a:lnTo>
                    <a:pt x="606108" y="990226"/>
                  </a:lnTo>
                  <a:lnTo>
                    <a:pt x="607378" y="987377"/>
                  </a:lnTo>
                  <a:lnTo>
                    <a:pt x="608965" y="984844"/>
                  </a:lnTo>
                  <a:lnTo>
                    <a:pt x="610870" y="982311"/>
                  </a:lnTo>
                  <a:lnTo>
                    <a:pt x="613093" y="979778"/>
                  </a:lnTo>
                  <a:lnTo>
                    <a:pt x="615315" y="977878"/>
                  </a:lnTo>
                  <a:lnTo>
                    <a:pt x="617855" y="975662"/>
                  </a:lnTo>
                  <a:lnTo>
                    <a:pt x="620713" y="974396"/>
                  </a:lnTo>
                  <a:lnTo>
                    <a:pt x="623570" y="972813"/>
                  </a:lnTo>
                  <a:lnTo>
                    <a:pt x="626745" y="971546"/>
                  </a:lnTo>
                  <a:lnTo>
                    <a:pt x="629920" y="970913"/>
                  </a:lnTo>
                  <a:lnTo>
                    <a:pt x="632777" y="970596"/>
                  </a:lnTo>
                  <a:lnTo>
                    <a:pt x="636270" y="969963"/>
                  </a:lnTo>
                  <a:close/>
                  <a:moveTo>
                    <a:pt x="1027781" y="749300"/>
                  </a:moveTo>
                  <a:lnTo>
                    <a:pt x="1031278" y="749300"/>
                  </a:lnTo>
                  <a:lnTo>
                    <a:pt x="1236940" y="749300"/>
                  </a:lnTo>
                  <a:lnTo>
                    <a:pt x="1240437" y="749300"/>
                  </a:lnTo>
                  <a:lnTo>
                    <a:pt x="1243616" y="750251"/>
                  </a:lnTo>
                  <a:lnTo>
                    <a:pt x="1246476" y="750885"/>
                  </a:lnTo>
                  <a:lnTo>
                    <a:pt x="1249655" y="751837"/>
                  </a:lnTo>
                  <a:lnTo>
                    <a:pt x="1252516" y="753105"/>
                  </a:lnTo>
                  <a:lnTo>
                    <a:pt x="1255377" y="755007"/>
                  </a:lnTo>
                  <a:lnTo>
                    <a:pt x="1257920" y="756592"/>
                  </a:lnTo>
                  <a:lnTo>
                    <a:pt x="1260145" y="758812"/>
                  </a:lnTo>
                  <a:lnTo>
                    <a:pt x="1262370" y="761348"/>
                  </a:lnTo>
                  <a:lnTo>
                    <a:pt x="1264595" y="763567"/>
                  </a:lnTo>
                  <a:lnTo>
                    <a:pt x="1265867" y="766421"/>
                  </a:lnTo>
                  <a:lnTo>
                    <a:pt x="1267138" y="769274"/>
                  </a:lnTo>
                  <a:lnTo>
                    <a:pt x="1268410" y="772445"/>
                  </a:lnTo>
                  <a:lnTo>
                    <a:pt x="1269363" y="775615"/>
                  </a:lnTo>
                  <a:lnTo>
                    <a:pt x="1269681" y="778786"/>
                  </a:lnTo>
                  <a:lnTo>
                    <a:pt x="1269999" y="782273"/>
                  </a:lnTo>
                  <a:lnTo>
                    <a:pt x="1269999" y="1389744"/>
                  </a:lnTo>
                  <a:lnTo>
                    <a:pt x="1269681" y="1393231"/>
                  </a:lnTo>
                  <a:lnTo>
                    <a:pt x="1269363" y="1396402"/>
                  </a:lnTo>
                  <a:lnTo>
                    <a:pt x="1268410" y="1399572"/>
                  </a:lnTo>
                  <a:lnTo>
                    <a:pt x="1267138" y="1402743"/>
                  </a:lnTo>
                  <a:lnTo>
                    <a:pt x="1265867" y="1405279"/>
                  </a:lnTo>
                  <a:lnTo>
                    <a:pt x="1264595" y="1408133"/>
                  </a:lnTo>
                  <a:lnTo>
                    <a:pt x="1262370" y="1410669"/>
                  </a:lnTo>
                  <a:lnTo>
                    <a:pt x="1260145" y="1413206"/>
                  </a:lnTo>
                  <a:lnTo>
                    <a:pt x="1257920" y="1415108"/>
                  </a:lnTo>
                  <a:lnTo>
                    <a:pt x="1255377" y="1417010"/>
                  </a:lnTo>
                  <a:lnTo>
                    <a:pt x="1252516" y="1418595"/>
                  </a:lnTo>
                  <a:lnTo>
                    <a:pt x="1249655" y="1420181"/>
                  </a:lnTo>
                  <a:lnTo>
                    <a:pt x="1246476" y="1421132"/>
                  </a:lnTo>
                  <a:lnTo>
                    <a:pt x="1243616" y="1421766"/>
                  </a:lnTo>
                  <a:lnTo>
                    <a:pt x="1240437" y="1422400"/>
                  </a:lnTo>
                  <a:lnTo>
                    <a:pt x="1236940" y="1422400"/>
                  </a:lnTo>
                  <a:lnTo>
                    <a:pt x="1031278" y="1422400"/>
                  </a:lnTo>
                  <a:lnTo>
                    <a:pt x="1027781" y="1422400"/>
                  </a:lnTo>
                  <a:lnTo>
                    <a:pt x="1024602" y="1421766"/>
                  </a:lnTo>
                  <a:lnTo>
                    <a:pt x="1021424" y="1421132"/>
                  </a:lnTo>
                  <a:lnTo>
                    <a:pt x="1018245" y="1420181"/>
                  </a:lnTo>
                  <a:lnTo>
                    <a:pt x="1015384" y="1418595"/>
                  </a:lnTo>
                  <a:lnTo>
                    <a:pt x="1012841" y="1417010"/>
                  </a:lnTo>
                  <a:lnTo>
                    <a:pt x="1010298" y="1415108"/>
                  </a:lnTo>
                  <a:lnTo>
                    <a:pt x="1007755" y="1413206"/>
                  </a:lnTo>
                  <a:lnTo>
                    <a:pt x="1005848" y="1410669"/>
                  </a:lnTo>
                  <a:lnTo>
                    <a:pt x="1003941" y="1408133"/>
                  </a:lnTo>
                  <a:lnTo>
                    <a:pt x="1002351" y="1405279"/>
                  </a:lnTo>
                  <a:lnTo>
                    <a:pt x="1000762" y="1402743"/>
                  </a:lnTo>
                  <a:lnTo>
                    <a:pt x="999808" y="1399572"/>
                  </a:lnTo>
                  <a:lnTo>
                    <a:pt x="999173" y="1396402"/>
                  </a:lnTo>
                  <a:lnTo>
                    <a:pt x="998537" y="1393231"/>
                  </a:lnTo>
                  <a:lnTo>
                    <a:pt x="998537" y="1389744"/>
                  </a:lnTo>
                  <a:lnTo>
                    <a:pt x="998537" y="782273"/>
                  </a:lnTo>
                  <a:lnTo>
                    <a:pt x="998537" y="778786"/>
                  </a:lnTo>
                  <a:lnTo>
                    <a:pt x="999173" y="775615"/>
                  </a:lnTo>
                  <a:lnTo>
                    <a:pt x="999808" y="772445"/>
                  </a:lnTo>
                  <a:lnTo>
                    <a:pt x="1000762" y="769274"/>
                  </a:lnTo>
                  <a:lnTo>
                    <a:pt x="1002351" y="766421"/>
                  </a:lnTo>
                  <a:lnTo>
                    <a:pt x="1003941" y="763567"/>
                  </a:lnTo>
                  <a:lnTo>
                    <a:pt x="1005848" y="761348"/>
                  </a:lnTo>
                  <a:lnTo>
                    <a:pt x="1007755" y="758812"/>
                  </a:lnTo>
                  <a:lnTo>
                    <a:pt x="1010298" y="756592"/>
                  </a:lnTo>
                  <a:lnTo>
                    <a:pt x="1012841" y="755007"/>
                  </a:lnTo>
                  <a:lnTo>
                    <a:pt x="1015384" y="753105"/>
                  </a:lnTo>
                  <a:lnTo>
                    <a:pt x="1018245" y="751837"/>
                  </a:lnTo>
                  <a:lnTo>
                    <a:pt x="1021424" y="750885"/>
                  </a:lnTo>
                  <a:lnTo>
                    <a:pt x="1024602" y="750251"/>
                  </a:lnTo>
                  <a:lnTo>
                    <a:pt x="1027781" y="749300"/>
                  </a:lnTo>
                  <a:close/>
                  <a:moveTo>
                    <a:pt x="2147065" y="665163"/>
                  </a:moveTo>
                  <a:lnTo>
                    <a:pt x="2154052" y="665163"/>
                  </a:lnTo>
                  <a:lnTo>
                    <a:pt x="2161038" y="665163"/>
                  </a:lnTo>
                  <a:lnTo>
                    <a:pt x="2168025" y="665798"/>
                  </a:lnTo>
                  <a:lnTo>
                    <a:pt x="2175011" y="666432"/>
                  </a:lnTo>
                  <a:lnTo>
                    <a:pt x="2181680" y="667702"/>
                  </a:lnTo>
                  <a:lnTo>
                    <a:pt x="2188349" y="669288"/>
                  </a:lnTo>
                  <a:lnTo>
                    <a:pt x="2194700" y="670875"/>
                  </a:lnTo>
                  <a:lnTo>
                    <a:pt x="2201369" y="673413"/>
                  </a:lnTo>
                  <a:lnTo>
                    <a:pt x="2207085" y="675952"/>
                  </a:lnTo>
                  <a:lnTo>
                    <a:pt x="2213437" y="678173"/>
                  </a:lnTo>
                  <a:lnTo>
                    <a:pt x="2219471" y="681346"/>
                  </a:lnTo>
                  <a:lnTo>
                    <a:pt x="2224869" y="684519"/>
                  </a:lnTo>
                  <a:lnTo>
                    <a:pt x="2230585" y="688327"/>
                  </a:lnTo>
                  <a:lnTo>
                    <a:pt x="2235666" y="692135"/>
                  </a:lnTo>
                  <a:lnTo>
                    <a:pt x="2241065" y="695943"/>
                  </a:lnTo>
                  <a:lnTo>
                    <a:pt x="2245829" y="700702"/>
                  </a:lnTo>
                  <a:lnTo>
                    <a:pt x="2250910" y="704828"/>
                  </a:lnTo>
                  <a:lnTo>
                    <a:pt x="2255356" y="709587"/>
                  </a:lnTo>
                  <a:lnTo>
                    <a:pt x="2259484" y="714347"/>
                  </a:lnTo>
                  <a:lnTo>
                    <a:pt x="2263612" y="719741"/>
                  </a:lnTo>
                  <a:lnTo>
                    <a:pt x="2267423" y="724819"/>
                  </a:lnTo>
                  <a:lnTo>
                    <a:pt x="2270916" y="730530"/>
                  </a:lnTo>
                  <a:lnTo>
                    <a:pt x="2274092" y="736559"/>
                  </a:lnTo>
                  <a:lnTo>
                    <a:pt x="2277268" y="742271"/>
                  </a:lnTo>
                  <a:lnTo>
                    <a:pt x="2280126" y="748300"/>
                  </a:lnTo>
                  <a:lnTo>
                    <a:pt x="2282666" y="754646"/>
                  </a:lnTo>
                  <a:lnTo>
                    <a:pt x="2284572" y="760992"/>
                  </a:lnTo>
                  <a:lnTo>
                    <a:pt x="2286477" y="767021"/>
                  </a:lnTo>
                  <a:lnTo>
                    <a:pt x="2287747" y="773685"/>
                  </a:lnTo>
                  <a:lnTo>
                    <a:pt x="2289018" y="780349"/>
                  </a:lnTo>
                  <a:lnTo>
                    <a:pt x="2289970" y="787330"/>
                  </a:lnTo>
                  <a:lnTo>
                    <a:pt x="2290605" y="794311"/>
                  </a:lnTo>
                  <a:lnTo>
                    <a:pt x="2290605" y="801292"/>
                  </a:lnTo>
                  <a:lnTo>
                    <a:pt x="2290605" y="1286150"/>
                  </a:lnTo>
                  <a:lnTo>
                    <a:pt x="2884137" y="1353738"/>
                  </a:lnTo>
                  <a:lnTo>
                    <a:pt x="2890488" y="1354055"/>
                  </a:lnTo>
                  <a:lnTo>
                    <a:pt x="2898110" y="1354372"/>
                  </a:lnTo>
                  <a:lnTo>
                    <a:pt x="2905732" y="1355007"/>
                  </a:lnTo>
                  <a:lnTo>
                    <a:pt x="2913353" y="1355642"/>
                  </a:lnTo>
                  <a:lnTo>
                    <a:pt x="2920657" y="1357228"/>
                  </a:lnTo>
                  <a:lnTo>
                    <a:pt x="2927644" y="1358815"/>
                  </a:lnTo>
                  <a:lnTo>
                    <a:pt x="2934948" y="1361036"/>
                  </a:lnTo>
                  <a:lnTo>
                    <a:pt x="2941934" y="1362940"/>
                  </a:lnTo>
                  <a:lnTo>
                    <a:pt x="2948603" y="1365796"/>
                  </a:lnTo>
                  <a:lnTo>
                    <a:pt x="2955272" y="1368969"/>
                  </a:lnTo>
                  <a:lnTo>
                    <a:pt x="2961941" y="1372142"/>
                  </a:lnTo>
                  <a:lnTo>
                    <a:pt x="2968292" y="1375633"/>
                  </a:lnTo>
                  <a:lnTo>
                    <a:pt x="2974008" y="1379758"/>
                  </a:lnTo>
                  <a:lnTo>
                    <a:pt x="2980042" y="1383883"/>
                  </a:lnTo>
                  <a:lnTo>
                    <a:pt x="2985758" y="1388008"/>
                  </a:lnTo>
                  <a:lnTo>
                    <a:pt x="2990839" y="1393085"/>
                  </a:lnTo>
                  <a:lnTo>
                    <a:pt x="2996238" y="1397845"/>
                  </a:lnTo>
                  <a:lnTo>
                    <a:pt x="3001319" y="1403239"/>
                  </a:lnTo>
                  <a:lnTo>
                    <a:pt x="3005765" y="1408316"/>
                  </a:lnTo>
                  <a:lnTo>
                    <a:pt x="3010529" y="1414345"/>
                  </a:lnTo>
                  <a:lnTo>
                    <a:pt x="3014657" y="1419739"/>
                  </a:lnTo>
                  <a:lnTo>
                    <a:pt x="3018468" y="1426086"/>
                  </a:lnTo>
                  <a:lnTo>
                    <a:pt x="3021961" y="1432432"/>
                  </a:lnTo>
                  <a:lnTo>
                    <a:pt x="3025454" y="1438778"/>
                  </a:lnTo>
                  <a:lnTo>
                    <a:pt x="3028312" y="1445125"/>
                  </a:lnTo>
                  <a:lnTo>
                    <a:pt x="3030853" y="1452106"/>
                  </a:lnTo>
                  <a:lnTo>
                    <a:pt x="3033393" y="1459087"/>
                  </a:lnTo>
                  <a:lnTo>
                    <a:pt x="3035616" y="1466067"/>
                  </a:lnTo>
                  <a:lnTo>
                    <a:pt x="3036887" y="1473366"/>
                  </a:lnTo>
                  <a:lnTo>
                    <a:pt x="3038474" y="1480664"/>
                  </a:lnTo>
                  <a:lnTo>
                    <a:pt x="3039427" y="1488280"/>
                  </a:lnTo>
                  <a:lnTo>
                    <a:pt x="3040062" y="1495895"/>
                  </a:lnTo>
                  <a:lnTo>
                    <a:pt x="3040062" y="1503511"/>
                  </a:lnTo>
                  <a:lnTo>
                    <a:pt x="3040062" y="2154008"/>
                  </a:lnTo>
                  <a:lnTo>
                    <a:pt x="3040062" y="2161623"/>
                  </a:lnTo>
                  <a:lnTo>
                    <a:pt x="3039427" y="2169556"/>
                  </a:lnTo>
                  <a:lnTo>
                    <a:pt x="3038474" y="2177172"/>
                  </a:lnTo>
                  <a:lnTo>
                    <a:pt x="3036887" y="2184470"/>
                  </a:lnTo>
                  <a:lnTo>
                    <a:pt x="3035616" y="2191451"/>
                  </a:lnTo>
                  <a:lnTo>
                    <a:pt x="3033393" y="2198749"/>
                  </a:lnTo>
                  <a:lnTo>
                    <a:pt x="3030853" y="2205730"/>
                  </a:lnTo>
                  <a:lnTo>
                    <a:pt x="3028312" y="2212394"/>
                  </a:lnTo>
                  <a:lnTo>
                    <a:pt x="3025454" y="2219057"/>
                  </a:lnTo>
                  <a:lnTo>
                    <a:pt x="3021961" y="2225404"/>
                  </a:lnTo>
                  <a:lnTo>
                    <a:pt x="3018468" y="2231433"/>
                  </a:lnTo>
                  <a:lnTo>
                    <a:pt x="3014657" y="2237779"/>
                  </a:lnTo>
                  <a:lnTo>
                    <a:pt x="3010529" y="2243808"/>
                  </a:lnTo>
                  <a:lnTo>
                    <a:pt x="3005765" y="2249202"/>
                  </a:lnTo>
                  <a:lnTo>
                    <a:pt x="3001319" y="2254597"/>
                  </a:lnTo>
                  <a:lnTo>
                    <a:pt x="2996238" y="2259674"/>
                  </a:lnTo>
                  <a:lnTo>
                    <a:pt x="2990839" y="2264433"/>
                  </a:lnTo>
                  <a:lnTo>
                    <a:pt x="2985758" y="2269510"/>
                  </a:lnTo>
                  <a:lnTo>
                    <a:pt x="2980042" y="2273953"/>
                  </a:lnTo>
                  <a:lnTo>
                    <a:pt x="2974008" y="2278078"/>
                  </a:lnTo>
                  <a:lnTo>
                    <a:pt x="2968292" y="2281886"/>
                  </a:lnTo>
                  <a:lnTo>
                    <a:pt x="2961941" y="2285376"/>
                  </a:lnTo>
                  <a:lnTo>
                    <a:pt x="2955272" y="2288867"/>
                  </a:lnTo>
                  <a:lnTo>
                    <a:pt x="2948603" y="2291723"/>
                  </a:lnTo>
                  <a:lnTo>
                    <a:pt x="2941934" y="2294578"/>
                  </a:lnTo>
                  <a:lnTo>
                    <a:pt x="2934948" y="2297117"/>
                  </a:lnTo>
                  <a:lnTo>
                    <a:pt x="2927644" y="2298703"/>
                  </a:lnTo>
                  <a:lnTo>
                    <a:pt x="2920657" y="2300607"/>
                  </a:lnTo>
                  <a:lnTo>
                    <a:pt x="2913353" y="2301877"/>
                  </a:lnTo>
                  <a:lnTo>
                    <a:pt x="2905732" y="2302829"/>
                  </a:lnTo>
                  <a:lnTo>
                    <a:pt x="2898110" y="2303146"/>
                  </a:lnTo>
                  <a:lnTo>
                    <a:pt x="2890488" y="2303463"/>
                  </a:lnTo>
                  <a:lnTo>
                    <a:pt x="2177552" y="2303463"/>
                  </a:lnTo>
                  <a:lnTo>
                    <a:pt x="2173423" y="2303146"/>
                  </a:lnTo>
                  <a:lnTo>
                    <a:pt x="2171200" y="2303146"/>
                  </a:lnTo>
                  <a:lnTo>
                    <a:pt x="2169613" y="2303146"/>
                  </a:lnTo>
                  <a:lnTo>
                    <a:pt x="2162944" y="2303146"/>
                  </a:lnTo>
                  <a:lnTo>
                    <a:pt x="2156275" y="2303146"/>
                  </a:lnTo>
                  <a:lnTo>
                    <a:pt x="2149924" y="2302511"/>
                  </a:lnTo>
                  <a:lnTo>
                    <a:pt x="2143572" y="2301559"/>
                  </a:lnTo>
                  <a:lnTo>
                    <a:pt x="2137538" y="2300607"/>
                  </a:lnTo>
                  <a:lnTo>
                    <a:pt x="2131187" y="2298703"/>
                  </a:lnTo>
                  <a:lnTo>
                    <a:pt x="2125153" y="2297117"/>
                  </a:lnTo>
                  <a:lnTo>
                    <a:pt x="2119437" y="2294896"/>
                  </a:lnTo>
                  <a:lnTo>
                    <a:pt x="2113403" y="2292040"/>
                  </a:lnTo>
                  <a:lnTo>
                    <a:pt x="2107370" y="2289501"/>
                  </a:lnTo>
                  <a:lnTo>
                    <a:pt x="2101971" y="2286645"/>
                  </a:lnTo>
                  <a:lnTo>
                    <a:pt x="2096572" y="2283155"/>
                  </a:lnTo>
                  <a:lnTo>
                    <a:pt x="2091491" y="2279665"/>
                  </a:lnTo>
                  <a:lnTo>
                    <a:pt x="2086093" y="2275222"/>
                  </a:lnTo>
                  <a:lnTo>
                    <a:pt x="2081329" y="2271097"/>
                  </a:lnTo>
                  <a:lnTo>
                    <a:pt x="2076883" y="2266972"/>
                  </a:lnTo>
                  <a:lnTo>
                    <a:pt x="1560520" y="1751334"/>
                  </a:lnTo>
                  <a:lnTo>
                    <a:pt x="1556074" y="1746574"/>
                  </a:lnTo>
                  <a:lnTo>
                    <a:pt x="1552263" y="1741815"/>
                  </a:lnTo>
                  <a:lnTo>
                    <a:pt x="1548135" y="1737055"/>
                  </a:lnTo>
                  <a:lnTo>
                    <a:pt x="1544642" y="1731661"/>
                  </a:lnTo>
                  <a:lnTo>
                    <a:pt x="1541466" y="1726583"/>
                  </a:lnTo>
                  <a:lnTo>
                    <a:pt x="1538291" y="1720872"/>
                  </a:lnTo>
                  <a:lnTo>
                    <a:pt x="1535432" y="1715477"/>
                  </a:lnTo>
                  <a:lnTo>
                    <a:pt x="1532892" y="1709766"/>
                  </a:lnTo>
                  <a:lnTo>
                    <a:pt x="1530987" y="1704054"/>
                  </a:lnTo>
                  <a:lnTo>
                    <a:pt x="1529081" y="1698342"/>
                  </a:lnTo>
                  <a:lnTo>
                    <a:pt x="1527493" y="1692631"/>
                  </a:lnTo>
                  <a:lnTo>
                    <a:pt x="1526223" y="1686919"/>
                  </a:lnTo>
                  <a:lnTo>
                    <a:pt x="1525270" y="1680890"/>
                  </a:lnTo>
                  <a:lnTo>
                    <a:pt x="1524635" y="1674544"/>
                  </a:lnTo>
                  <a:lnTo>
                    <a:pt x="1524000" y="1668515"/>
                  </a:lnTo>
                  <a:lnTo>
                    <a:pt x="1524000" y="1662803"/>
                  </a:lnTo>
                  <a:lnTo>
                    <a:pt x="1524000" y="1656774"/>
                  </a:lnTo>
                  <a:lnTo>
                    <a:pt x="1524635" y="1650428"/>
                  </a:lnTo>
                  <a:lnTo>
                    <a:pt x="1525270" y="1644716"/>
                  </a:lnTo>
                  <a:lnTo>
                    <a:pt x="1526223" y="1638687"/>
                  </a:lnTo>
                  <a:lnTo>
                    <a:pt x="1527493" y="1632658"/>
                  </a:lnTo>
                  <a:lnTo>
                    <a:pt x="1529081" y="1626946"/>
                  </a:lnTo>
                  <a:lnTo>
                    <a:pt x="1530987" y="1621235"/>
                  </a:lnTo>
                  <a:lnTo>
                    <a:pt x="1532892" y="1615523"/>
                  </a:lnTo>
                  <a:lnTo>
                    <a:pt x="1535432" y="1609811"/>
                  </a:lnTo>
                  <a:lnTo>
                    <a:pt x="1538291" y="1604417"/>
                  </a:lnTo>
                  <a:lnTo>
                    <a:pt x="1541466" y="1599023"/>
                  </a:lnTo>
                  <a:lnTo>
                    <a:pt x="1544642" y="1593628"/>
                  </a:lnTo>
                  <a:lnTo>
                    <a:pt x="1548135" y="1588551"/>
                  </a:lnTo>
                  <a:lnTo>
                    <a:pt x="1552263" y="1583474"/>
                  </a:lnTo>
                  <a:lnTo>
                    <a:pt x="1556074" y="1578714"/>
                  </a:lnTo>
                  <a:lnTo>
                    <a:pt x="1560520" y="1574272"/>
                  </a:lnTo>
                  <a:lnTo>
                    <a:pt x="1564966" y="1569830"/>
                  </a:lnTo>
                  <a:lnTo>
                    <a:pt x="1570047" y="1565705"/>
                  </a:lnTo>
                  <a:lnTo>
                    <a:pt x="1574811" y="1561897"/>
                  </a:lnTo>
                  <a:lnTo>
                    <a:pt x="1579574" y="1558406"/>
                  </a:lnTo>
                  <a:lnTo>
                    <a:pt x="1584973" y="1554916"/>
                  </a:lnTo>
                  <a:lnTo>
                    <a:pt x="1590054" y="1552060"/>
                  </a:lnTo>
                  <a:lnTo>
                    <a:pt x="1595770" y="1549521"/>
                  </a:lnTo>
                  <a:lnTo>
                    <a:pt x="1601486" y="1546666"/>
                  </a:lnTo>
                  <a:lnTo>
                    <a:pt x="1606885" y="1544444"/>
                  </a:lnTo>
                  <a:lnTo>
                    <a:pt x="1612919" y="1542858"/>
                  </a:lnTo>
                  <a:lnTo>
                    <a:pt x="1618635" y="1540954"/>
                  </a:lnTo>
                  <a:lnTo>
                    <a:pt x="1624669" y="1539685"/>
                  </a:lnTo>
                  <a:lnTo>
                    <a:pt x="1630702" y="1538733"/>
                  </a:lnTo>
                  <a:lnTo>
                    <a:pt x="1637054" y="1538098"/>
                  </a:lnTo>
                  <a:lnTo>
                    <a:pt x="1642770" y="1537463"/>
                  </a:lnTo>
                  <a:lnTo>
                    <a:pt x="1649121" y="1537146"/>
                  </a:lnTo>
                  <a:lnTo>
                    <a:pt x="1655473" y="1537463"/>
                  </a:lnTo>
                  <a:lnTo>
                    <a:pt x="1661824" y="1538098"/>
                  </a:lnTo>
                  <a:lnTo>
                    <a:pt x="1667858" y="1538733"/>
                  </a:lnTo>
                  <a:lnTo>
                    <a:pt x="1673891" y="1539685"/>
                  </a:lnTo>
                  <a:lnTo>
                    <a:pt x="1679925" y="1540954"/>
                  </a:lnTo>
                  <a:lnTo>
                    <a:pt x="1685641" y="1542858"/>
                  </a:lnTo>
                  <a:lnTo>
                    <a:pt x="1691675" y="1544444"/>
                  </a:lnTo>
                  <a:lnTo>
                    <a:pt x="1697391" y="1546666"/>
                  </a:lnTo>
                  <a:lnTo>
                    <a:pt x="1702790" y="1549521"/>
                  </a:lnTo>
                  <a:lnTo>
                    <a:pt x="1708506" y="1552060"/>
                  </a:lnTo>
                  <a:lnTo>
                    <a:pt x="1713587" y="1554916"/>
                  </a:lnTo>
                  <a:lnTo>
                    <a:pt x="1718986" y="1558406"/>
                  </a:lnTo>
                  <a:lnTo>
                    <a:pt x="1723749" y="1561897"/>
                  </a:lnTo>
                  <a:lnTo>
                    <a:pt x="1728513" y="1565705"/>
                  </a:lnTo>
                  <a:lnTo>
                    <a:pt x="1733594" y="1569830"/>
                  </a:lnTo>
                  <a:lnTo>
                    <a:pt x="1738040" y="1574272"/>
                  </a:lnTo>
                  <a:lnTo>
                    <a:pt x="2017816" y="1853827"/>
                  </a:lnTo>
                  <a:lnTo>
                    <a:pt x="2017816" y="801292"/>
                  </a:lnTo>
                  <a:lnTo>
                    <a:pt x="2018133" y="794311"/>
                  </a:lnTo>
                  <a:lnTo>
                    <a:pt x="2018451" y="787330"/>
                  </a:lnTo>
                  <a:lnTo>
                    <a:pt x="2019404" y="780349"/>
                  </a:lnTo>
                  <a:lnTo>
                    <a:pt x="2020674" y="773685"/>
                  </a:lnTo>
                  <a:lnTo>
                    <a:pt x="2021944" y="767021"/>
                  </a:lnTo>
                  <a:lnTo>
                    <a:pt x="2024167" y="760992"/>
                  </a:lnTo>
                  <a:lnTo>
                    <a:pt x="2026073" y="754646"/>
                  </a:lnTo>
                  <a:lnTo>
                    <a:pt x="2028613" y="748300"/>
                  </a:lnTo>
                  <a:lnTo>
                    <a:pt x="2031471" y="742271"/>
                  </a:lnTo>
                  <a:lnTo>
                    <a:pt x="2034329" y="736559"/>
                  </a:lnTo>
                  <a:lnTo>
                    <a:pt x="2037823" y="730530"/>
                  </a:lnTo>
                  <a:lnTo>
                    <a:pt x="2040998" y="724819"/>
                  </a:lnTo>
                  <a:lnTo>
                    <a:pt x="2045127" y="719741"/>
                  </a:lnTo>
                  <a:lnTo>
                    <a:pt x="2048937" y="714347"/>
                  </a:lnTo>
                  <a:lnTo>
                    <a:pt x="2053383" y="709587"/>
                  </a:lnTo>
                  <a:lnTo>
                    <a:pt x="2057829" y="704828"/>
                  </a:lnTo>
                  <a:lnTo>
                    <a:pt x="2062275" y="700702"/>
                  </a:lnTo>
                  <a:lnTo>
                    <a:pt x="2067674" y="695943"/>
                  </a:lnTo>
                  <a:lnTo>
                    <a:pt x="2072437" y="692135"/>
                  </a:lnTo>
                  <a:lnTo>
                    <a:pt x="2078154" y="688327"/>
                  </a:lnTo>
                  <a:lnTo>
                    <a:pt x="2083552" y="684519"/>
                  </a:lnTo>
                  <a:lnTo>
                    <a:pt x="2089268" y="681346"/>
                  </a:lnTo>
                  <a:lnTo>
                    <a:pt x="2095302" y="678173"/>
                  </a:lnTo>
                  <a:lnTo>
                    <a:pt x="2101018" y="675952"/>
                  </a:lnTo>
                  <a:lnTo>
                    <a:pt x="2107370" y="673413"/>
                  </a:lnTo>
                  <a:lnTo>
                    <a:pt x="2113721" y="670875"/>
                  </a:lnTo>
                  <a:lnTo>
                    <a:pt x="2120390" y="669288"/>
                  </a:lnTo>
                  <a:lnTo>
                    <a:pt x="2127059" y="667702"/>
                  </a:lnTo>
                  <a:lnTo>
                    <a:pt x="2133728" y="666432"/>
                  </a:lnTo>
                  <a:lnTo>
                    <a:pt x="2140079" y="665798"/>
                  </a:lnTo>
                  <a:lnTo>
                    <a:pt x="2147065" y="665163"/>
                  </a:lnTo>
                  <a:close/>
                  <a:moveTo>
                    <a:pt x="1426690" y="484188"/>
                  </a:moveTo>
                  <a:lnTo>
                    <a:pt x="1631151" y="484188"/>
                  </a:lnTo>
                  <a:lnTo>
                    <a:pt x="1634627" y="484505"/>
                  </a:lnTo>
                  <a:lnTo>
                    <a:pt x="1637787" y="484822"/>
                  </a:lnTo>
                  <a:lnTo>
                    <a:pt x="1640947" y="485773"/>
                  </a:lnTo>
                  <a:lnTo>
                    <a:pt x="1644107" y="486725"/>
                  </a:lnTo>
                  <a:lnTo>
                    <a:pt x="1646635" y="488310"/>
                  </a:lnTo>
                  <a:lnTo>
                    <a:pt x="1649479" y="489895"/>
                  </a:lnTo>
                  <a:lnTo>
                    <a:pt x="1652008" y="491798"/>
                  </a:lnTo>
                  <a:lnTo>
                    <a:pt x="1654536" y="493700"/>
                  </a:lnTo>
                  <a:lnTo>
                    <a:pt x="1656432" y="496237"/>
                  </a:lnTo>
                  <a:lnTo>
                    <a:pt x="1658328" y="498773"/>
                  </a:lnTo>
                  <a:lnTo>
                    <a:pt x="1659908" y="501310"/>
                  </a:lnTo>
                  <a:lnTo>
                    <a:pt x="1661488" y="504164"/>
                  </a:lnTo>
                  <a:lnTo>
                    <a:pt x="1662436" y="507334"/>
                  </a:lnTo>
                  <a:lnTo>
                    <a:pt x="1663068" y="510505"/>
                  </a:lnTo>
                  <a:lnTo>
                    <a:pt x="1663700" y="513676"/>
                  </a:lnTo>
                  <a:lnTo>
                    <a:pt x="1663700" y="517164"/>
                  </a:lnTo>
                  <a:lnTo>
                    <a:pt x="1663700" y="1389743"/>
                  </a:lnTo>
                  <a:lnTo>
                    <a:pt x="1663700" y="1393231"/>
                  </a:lnTo>
                  <a:lnTo>
                    <a:pt x="1663068" y="1396401"/>
                  </a:lnTo>
                  <a:lnTo>
                    <a:pt x="1662436" y="1399572"/>
                  </a:lnTo>
                  <a:lnTo>
                    <a:pt x="1661488" y="1402743"/>
                  </a:lnTo>
                  <a:lnTo>
                    <a:pt x="1659908" y="1405279"/>
                  </a:lnTo>
                  <a:lnTo>
                    <a:pt x="1658328" y="1408133"/>
                  </a:lnTo>
                  <a:lnTo>
                    <a:pt x="1656432" y="1410669"/>
                  </a:lnTo>
                  <a:lnTo>
                    <a:pt x="1654536" y="1413206"/>
                  </a:lnTo>
                  <a:lnTo>
                    <a:pt x="1652008" y="1415108"/>
                  </a:lnTo>
                  <a:lnTo>
                    <a:pt x="1649479" y="1417011"/>
                  </a:lnTo>
                  <a:lnTo>
                    <a:pt x="1646635" y="1418596"/>
                  </a:lnTo>
                  <a:lnTo>
                    <a:pt x="1644107" y="1420182"/>
                  </a:lnTo>
                  <a:lnTo>
                    <a:pt x="1640947" y="1421133"/>
                  </a:lnTo>
                  <a:lnTo>
                    <a:pt x="1637787" y="1421767"/>
                  </a:lnTo>
                  <a:lnTo>
                    <a:pt x="1634627" y="1422401"/>
                  </a:lnTo>
                  <a:lnTo>
                    <a:pt x="1631151" y="1422401"/>
                  </a:lnTo>
                  <a:lnTo>
                    <a:pt x="1426690" y="1422401"/>
                  </a:lnTo>
                  <a:lnTo>
                    <a:pt x="1423214" y="1422401"/>
                  </a:lnTo>
                  <a:lnTo>
                    <a:pt x="1420054" y="1421767"/>
                  </a:lnTo>
                  <a:lnTo>
                    <a:pt x="1416894" y="1421133"/>
                  </a:lnTo>
                  <a:lnTo>
                    <a:pt x="1413734" y="1420182"/>
                  </a:lnTo>
                  <a:lnTo>
                    <a:pt x="1411206" y="1418596"/>
                  </a:lnTo>
                  <a:lnTo>
                    <a:pt x="1408362" y="1417011"/>
                  </a:lnTo>
                  <a:lnTo>
                    <a:pt x="1405834" y="1415108"/>
                  </a:lnTo>
                  <a:lnTo>
                    <a:pt x="1403622" y="1413206"/>
                  </a:lnTo>
                  <a:lnTo>
                    <a:pt x="1401409" y="1410669"/>
                  </a:lnTo>
                  <a:lnTo>
                    <a:pt x="1399513" y="1408133"/>
                  </a:lnTo>
                  <a:lnTo>
                    <a:pt x="1397933" y="1405279"/>
                  </a:lnTo>
                  <a:lnTo>
                    <a:pt x="1396669" y="1402743"/>
                  </a:lnTo>
                  <a:lnTo>
                    <a:pt x="1395405" y="1399572"/>
                  </a:lnTo>
                  <a:lnTo>
                    <a:pt x="1394457" y="1396401"/>
                  </a:lnTo>
                  <a:lnTo>
                    <a:pt x="1394141" y="1393231"/>
                  </a:lnTo>
                  <a:lnTo>
                    <a:pt x="1393825" y="1389743"/>
                  </a:lnTo>
                  <a:lnTo>
                    <a:pt x="1393825" y="517164"/>
                  </a:lnTo>
                  <a:lnTo>
                    <a:pt x="1394141" y="513676"/>
                  </a:lnTo>
                  <a:lnTo>
                    <a:pt x="1394457" y="510505"/>
                  </a:lnTo>
                  <a:lnTo>
                    <a:pt x="1395405" y="507334"/>
                  </a:lnTo>
                  <a:lnTo>
                    <a:pt x="1396669" y="504164"/>
                  </a:lnTo>
                  <a:lnTo>
                    <a:pt x="1397933" y="501310"/>
                  </a:lnTo>
                  <a:lnTo>
                    <a:pt x="1399513" y="498773"/>
                  </a:lnTo>
                  <a:lnTo>
                    <a:pt x="1401409" y="496237"/>
                  </a:lnTo>
                  <a:lnTo>
                    <a:pt x="1403622" y="493700"/>
                  </a:lnTo>
                  <a:lnTo>
                    <a:pt x="1405834" y="491798"/>
                  </a:lnTo>
                  <a:lnTo>
                    <a:pt x="1408362" y="489895"/>
                  </a:lnTo>
                  <a:lnTo>
                    <a:pt x="1411206" y="488310"/>
                  </a:lnTo>
                  <a:lnTo>
                    <a:pt x="1413734" y="486725"/>
                  </a:lnTo>
                  <a:lnTo>
                    <a:pt x="1416894" y="485773"/>
                  </a:lnTo>
                  <a:lnTo>
                    <a:pt x="1420054" y="484822"/>
                  </a:lnTo>
                  <a:lnTo>
                    <a:pt x="1423214" y="484505"/>
                  </a:lnTo>
                  <a:lnTo>
                    <a:pt x="1426690" y="484188"/>
                  </a:lnTo>
                  <a:close/>
                  <a:moveTo>
                    <a:pt x="183794" y="0"/>
                  </a:moveTo>
                  <a:lnTo>
                    <a:pt x="193952" y="0"/>
                  </a:lnTo>
                  <a:lnTo>
                    <a:pt x="2827060" y="0"/>
                  </a:lnTo>
                  <a:lnTo>
                    <a:pt x="2837218" y="0"/>
                  </a:lnTo>
                  <a:lnTo>
                    <a:pt x="2847059" y="952"/>
                  </a:lnTo>
                  <a:lnTo>
                    <a:pt x="2856582" y="2539"/>
                  </a:lnTo>
                  <a:lnTo>
                    <a:pt x="2866105" y="4443"/>
                  </a:lnTo>
                  <a:lnTo>
                    <a:pt x="2875628" y="6982"/>
                  </a:lnTo>
                  <a:lnTo>
                    <a:pt x="2884516" y="10156"/>
                  </a:lnTo>
                  <a:lnTo>
                    <a:pt x="2893721" y="13964"/>
                  </a:lnTo>
                  <a:lnTo>
                    <a:pt x="2902292" y="17773"/>
                  </a:lnTo>
                  <a:lnTo>
                    <a:pt x="2911180" y="22851"/>
                  </a:lnTo>
                  <a:lnTo>
                    <a:pt x="2919433" y="27611"/>
                  </a:lnTo>
                  <a:lnTo>
                    <a:pt x="2927369" y="33324"/>
                  </a:lnTo>
                  <a:lnTo>
                    <a:pt x="2935623" y="39036"/>
                  </a:lnTo>
                  <a:lnTo>
                    <a:pt x="2942924" y="45384"/>
                  </a:lnTo>
                  <a:lnTo>
                    <a:pt x="2950225" y="52366"/>
                  </a:lnTo>
                  <a:lnTo>
                    <a:pt x="2957525" y="59665"/>
                  </a:lnTo>
                  <a:lnTo>
                    <a:pt x="2964192" y="67282"/>
                  </a:lnTo>
                  <a:lnTo>
                    <a:pt x="2970540" y="74899"/>
                  </a:lnTo>
                  <a:lnTo>
                    <a:pt x="2976571" y="83468"/>
                  </a:lnTo>
                  <a:lnTo>
                    <a:pt x="2982285" y="92037"/>
                  </a:lnTo>
                  <a:lnTo>
                    <a:pt x="2987682" y="101240"/>
                  </a:lnTo>
                  <a:lnTo>
                    <a:pt x="2992761" y="110444"/>
                  </a:lnTo>
                  <a:lnTo>
                    <a:pt x="2997522" y="119965"/>
                  </a:lnTo>
                  <a:lnTo>
                    <a:pt x="3001649" y="130121"/>
                  </a:lnTo>
                  <a:lnTo>
                    <a:pt x="3005458" y="140276"/>
                  </a:lnTo>
                  <a:lnTo>
                    <a:pt x="3008950" y="150749"/>
                  </a:lnTo>
                  <a:lnTo>
                    <a:pt x="3012124" y="161540"/>
                  </a:lnTo>
                  <a:lnTo>
                    <a:pt x="3014663" y="172330"/>
                  </a:lnTo>
                  <a:lnTo>
                    <a:pt x="3016885" y="183438"/>
                  </a:lnTo>
                  <a:lnTo>
                    <a:pt x="3018473" y="194546"/>
                  </a:lnTo>
                  <a:lnTo>
                    <a:pt x="3019742" y="205971"/>
                  </a:lnTo>
                  <a:lnTo>
                    <a:pt x="3020695" y="218031"/>
                  </a:lnTo>
                  <a:lnTo>
                    <a:pt x="3021012" y="229774"/>
                  </a:lnTo>
                  <a:lnTo>
                    <a:pt x="3021012" y="1276768"/>
                  </a:lnTo>
                  <a:lnTo>
                    <a:pt x="3013711" y="1272642"/>
                  </a:lnTo>
                  <a:lnTo>
                    <a:pt x="3006410" y="1268833"/>
                  </a:lnTo>
                  <a:lnTo>
                    <a:pt x="2999109" y="1265342"/>
                  </a:lnTo>
                  <a:lnTo>
                    <a:pt x="2991808" y="1262169"/>
                  </a:lnTo>
                  <a:lnTo>
                    <a:pt x="2983872" y="1258995"/>
                  </a:lnTo>
                  <a:lnTo>
                    <a:pt x="2976254" y="1256139"/>
                  </a:lnTo>
                  <a:lnTo>
                    <a:pt x="2968318" y="1253282"/>
                  </a:lnTo>
                  <a:lnTo>
                    <a:pt x="2960382" y="1251061"/>
                  </a:lnTo>
                  <a:lnTo>
                    <a:pt x="2952129" y="1248839"/>
                  </a:lnTo>
                  <a:lnTo>
                    <a:pt x="2944193" y="1247252"/>
                  </a:lnTo>
                  <a:lnTo>
                    <a:pt x="2935940" y="1245348"/>
                  </a:lnTo>
                  <a:lnTo>
                    <a:pt x="2927369" y="1244079"/>
                  </a:lnTo>
                  <a:lnTo>
                    <a:pt x="2919116" y="1242809"/>
                  </a:lnTo>
                  <a:lnTo>
                    <a:pt x="2910863" y="1242175"/>
                  </a:lnTo>
                  <a:lnTo>
                    <a:pt x="2901975" y="1241540"/>
                  </a:lnTo>
                  <a:lnTo>
                    <a:pt x="2893404" y="1241540"/>
                  </a:lnTo>
                  <a:lnTo>
                    <a:pt x="2646123" y="1213294"/>
                  </a:lnTo>
                  <a:lnTo>
                    <a:pt x="2646123" y="313876"/>
                  </a:lnTo>
                  <a:lnTo>
                    <a:pt x="374889" y="313876"/>
                  </a:lnTo>
                  <a:lnTo>
                    <a:pt x="374889" y="1959424"/>
                  </a:lnTo>
                  <a:lnTo>
                    <a:pt x="1610021" y="1959424"/>
                  </a:lnTo>
                  <a:lnTo>
                    <a:pt x="1923646" y="2273300"/>
                  </a:lnTo>
                  <a:lnTo>
                    <a:pt x="193952" y="2273300"/>
                  </a:lnTo>
                  <a:lnTo>
                    <a:pt x="183794" y="2273300"/>
                  </a:lnTo>
                  <a:lnTo>
                    <a:pt x="173953" y="2272348"/>
                  </a:lnTo>
                  <a:lnTo>
                    <a:pt x="164113" y="2270761"/>
                  </a:lnTo>
                  <a:lnTo>
                    <a:pt x="154908" y="2268857"/>
                  </a:lnTo>
                  <a:lnTo>
                    <a:pt x="145385" y="2266318"/>
                  </a:lnTo>
                  <a:lnTo>
                    <a:pt x="136496" y="2263144"/>
                  </a:lnTo>
                  <a:lnTo>
                    <a:pt x="127291" y="2259336"/>
                  </a:lnTo>
                  <a:lnTo>
                    <a:pt x="118720" y="2255528"/>
                  </a:lnTo>
                  <a:lnTo>
                    <a:pt x="109832" y="2250450"/>
                  </a:lnTo>
                  <a:lnTo>
                    <a:pt x="101579" y="2245689"/>
                  </a:lnTo>
                  <a:lnTo>
                    <a:pt x="93326" y="2240294"/>
                  </a:lnTo>
                  <a:lnTo>
                    <a:pt x="85390" y="2234264"/>
                  </a:lnTo>
                  <a:lnTo>
                    <a:pt x="77771" y="2227917"/>
                  </a:lnTo>
                  <a:lnTo>
                    <a:pt x="70470" y="2220935"/>
                  </a:lnTo>
                  <a:lnTo>
                    <a:pt x="63487" y="2213635"/>
                  </a:lnTo>
                  <a:lnTo>
                    <a:pt x="56821" y="2206018"/>
                  </a:lnTo>
                  <a:lnTo>
                    <a:pt x="50472" y="2198402"/>
                  </a:lnTo>
                  <a:lnTo>
                    <a:pt x="44441" y="2189833"/>
                  </a:lnTo>
                  <a:lnTo>
                    <a:pt x="38727" y="2181264"/>
                  </a:lnTo>
                  <a:lnTo>
                    <a:pt x="33013" y="2172060"/>
                  </a:lnTo>
                  <a:lnTo>
                    <a:pt x="28252" y="2162856"/>
                  </a:lnTo>
                  <a:lnTo>
                    <a:pt x="23490" y="2153335"/>
                  </a:lnTo>
                  <a:lnTo>
                    <a:pt x="19364" y="2143180"/>
                  </a:lnTo>
                  <a:lnTo>
                    <a:pt x="15237" y="2133024"/>
                  </a:lnTo>
                  <a:lnTo>
                    <a:pt x="11745" y="2122551"/>
                  </a:lnTo>
                  <a:lnTo>
                    <a:pt x="8888" y="2112078"/>
                  </a:lnTo>
                  <a:lnTo>
                    <a:pt x="6349" y="2100970"/>
                  </a:lnTo>
                  <a:lnTo>
                    <a:pt x="3809" y="2089862"/>
                  </a:lnTo>
                  <a:lnTo>
                    <a:pt x="2540" y="2078754"/>
                  </a:lnTo>
                  <a:lnTo>
                    <a:pt x="952" y="2067329"/>
                  </a:lnTo>
                  <a:lnTo>
                    <a:pt x="318" y="2055269"/>
                  </a:lnTo>
                  <a:lnTo>
                    <a:pt x="0" y="2043844"/>
                  </a:lnTo>
                  <a:lnTo>
                    <a:pt x="0" y="229774"/>
                  </a:lnTo>
                  <a:lnTo>
                    <a:pt x="318" y="218031"/>
                  </a:lnTo>
                  <a:lnTo>
                    <a:pt x="952" y="205971"/>
                  </a:lnTo>
                  <a:lnTo>
                    <a:pt x="2540" y="194546"/>
                  </a:lnTo>
                  <a:lnTo>
                    <a:pt x="3809" y="183438"/>
                  </a:lnTo>
                  <a:lnTo>
                    <a:pt x="6349" y="172330"/>
                  </a:lnTo>
                  <a:lnTo>
                    <a:pt x="8888" y="161540"/>
                  </a:lnTo>
                  <a:lnTo>
                    <a:pt x="11745" y="150749"/>
                  </a:lnTo>
                  <a:lnTo>
                    <a:pt x="15237" y="140276"/>
                  </a:lnTo>
                  <a:lnTo>
                    <a:pt x="19364" y="130121"/>
                  </a:lnTo>
                  <a:lnTo>
                    <a:pt x="23490" y="119965"/>
                  </a:lnTo>
                  <a:lnTo>
                    <a:pt x="28252" y="110444"/>
                  </a:lnTo>
                  <a:lnTo>
                    <a:pt x="33013" y="101240"/>
                  </a:lnTo>
                  <a:lnTo>
                    <a:pt x="38727" y="92037"/>
                  </a:lnTo>
                  <a:lnTo>
                    <a:pt x="44441" y="83468"/>
                  </a:lnTo>
                  <a:lnTo>
                    <a:pt x="50472" y="74899"/>
                  </a:lnTo>
                  <a:lnTo>
                    <a:pt x="56821" y="67282"/>
                  </a:lnTo>
                  <a:lnTo>
                    <a:pt x="63487" y="59665"/>
                  </a:lnTo>
                  <a:lnTo>
                    <a:pt x="70470" y="52366"/>
                  </a:lnTo>
                  <a:lnTo>
                    <a:pt x="77771" y="45384"/>
                  </a:lnTo>
                  <a:lnTo>
                    <a:pt x="85390" y="39036"/>
                  </a:lnTo>
                  <a:lnTo>
                    <a:pt x="93326" y="33324"/>
                  </a:lnTo>
                  <a:lnTo>
                    <a:pt x="101579" y="27611"/>
                  </a:lnTo>
                  <a:lnTo>
                    <a:pt x="109832" y="22851"/>
                  </a:lnTo>
                  <a:lnTo>
                    <a:pt x="118720" y="17773"/>
                  </a:lnTo>
                  <a:lnTo>
                    <a:pt x="127291" y="13964"/>
                  </a:lnTo>
                  <a:lnTo>
                    <a:pt x="136496" y="10156"/>
                  </a:lnTo>
                  <a:lnTo>
                    <a:pt x="145385" y="6982"/>
                  </a:lnTo>
                  <a:lnTo>
                    <a:pt x="154908" y="4443"/>
                  </a:lnTo>
                  <a:lnTo>
                    <a:pt x="164113" y="2539"/>
                  </a:lnTo>
                  <a:lnTo>
                    <a:pt x="173953" y="952"/>
                  </a:lnTo>
                  <a:lnTo>
                    <a:pt x="183794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128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0"/>
    </mc:Choice>
    <mc:Fallback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99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99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99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878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854725" y="773443"/>
            <a:ext cx="7434551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803736" y="299722"/>
            <a:ext cx="3523130" cy="3759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主动公开情况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6" name="箭头3"/>
          <p:cNvSpPr/>
          <p:nvPr/>
        </p:nvSpPr>
        <p:spPr bwMode="gray">
          <a:xfrm flipV="1">
            <a:off x="1531850" y="2876219"/>
            <a:ext cx="819764" cy="1140531"/>
          </a:xfrm>
          <a:custGeom>
            <a:avLst/>
            <a:gdLst>
              <a:gd name="T0" fmla="*/ 118 w 933"/>
              <a:gd name="T1" fmla="*/ 1044 h 1182"/>
              <a:gd name="T2" fmla="*/ 128 w 933"/>
              <a:gd name="T3" fmla="*/ 340 h 1182"/>
              <a:gd name="T4" fmla="*/ 264 w 933"/>
              <a:gd name="T5" fmla="*/ 210 h 1182"/>
              <a:gd name="T6" fmla="*/ 720 w 933"/>
              <a:gd name="T7" fmla="*/ 202 h 1182"/>
              <a:gd name="T8" fmla="*/ 720 w 933"/>
              <a:gd name="T9" fmla="*/ 320 h 1182"/>
              <a:gd name="T10" fmla="*/ 933 w 933"/>
              <a:gd name="T11" fmla="*/ 153 h 1182"/>
              <a:gd name="T12" fmla="*/ 712 w 933"/>
              <a:gd name="T13" fmla="*/ 0 h 1182"/>
              <a:gd name="T14" fmla="*/ 714 w 933"/>
              <a:gd name="T15" fmla="*/ 92 h 1182"/>
              <a:gd name="T16" fmla="*/ 234 w 933"/>
              <a:gd name="T17" fmla="*/ 94 h 1182"/>
              <a:gd name="T18" fmla="*/ 0 w 933"/>
              <a:gd name="T19" fmla="*/ 298 h 1182"/>
              <a:gd name="T20" fmla="*/ 0 w 933"/>
              <a:gd name="T21" fmla="*/ 1058 h 1182"/>
              <a:gd name="T22" fmla="*/ 118 w 933"/>
              <a:gd name="T23" fmla="*/ 1044 h 1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33" h="1182">
                <a:moveTo>
                  <a:pt x="118" y="1044"/>
                </a:moveTo>
                <a:lnTo>
                  <a:pt x="128" y="340"/>
                </a:lnTo>
                <a:cubicBezTo>
                  <a:pt x="134" y="214"/>
                  <a:pt x="182" y="212"/>
                  <a:pt x="264" y="210"/>
                </a:cubicBezTo>
                <a:lnTo>
                  <a:pt x="720" y="202"/>
                </a:lnTo>
                <a:lnTo>
                  <a:pt x="720" y="320"/>
                </a:lnTo>
                <a:lnTo>
                  <a:pt x="933" y="153"/>
                </a:lnTo>
                <a:lnTo>
                  <a:pt x="712" y="0"/>
                </a:lnTo>
                <a:lnTo>
                  <a:pt x="714" y="92"/>
                </a:lnTo>
                <a:cubicBezTo>
                  <a:pt x="714" y="92"/>
                  <a:pt x="406" y="94"/>
                  <a:pt x="234" y="94"/>
                </a:cubicBezTo>
                <a:cubicBezTo>
                  <a:pt x="60" y="96"/>
                  <a:pt x="2" y="156"/>
                  <a:pt x="0" y="298"/>
                </a:cubicBezTo>
                <a:lnTo>
                  <a:pt x="0" y="1058"/>
                </a:lnTo>
                <a:cubicBezTo>
                  <a:pt x="20" y="1182"/>
                  <a:pt x="93" y="1170"/>
                  <a:pt x="118" y="1044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/>
        </p:spPr>
        <p:txBody>
          <a:bodyPr wrap="none" lIns="62118" tIns="31058" rIns="62118" bIns="31058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zh-CN" altLang="en-US" sz="900">
              <a:solidFill>
                <a:sysClr val="windowText" lastClr="000000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7" name="箭头2"/>
          <p:cNvSpPr/>
          <p:nvPr/>
        </p:nvSpPr>
        <p:spPr bwMode="gray">
          <a:xfrm rot="16200000">
            <a:off x="1747861" y="2401564"/>
            <a:ext cx="243647" cy="974403"/>
          </a:xfrm>
          <a:custGeom>
            <a:avLst/>
            <a:gdLst>
              <a:gd name="T0" fmla="*/ 37 w 142"/>
              <a:gd name="T1" fmla="*/ 1 h 604"/>
              <a:gd name="T2" fmla="*/ 45 w 142"/>
              <a:gd name="T3" fmla="*/ 472 h 604"/>
              <a:gd name="T4" fmla="*/ 0 w 142"/>
              <a:gd name="T5" fmla="*/ 474 h 604"/>
              <a:gd name="T6" fmla="*/ 72 w 142"/>
              <a:gd name="T7" fmla="*/ 604 h 604"/>
              <a:gd name="T8" fmla="*/ 142 w 142"/>
              <a:gd name="T9" fmla="*/ 474 h 604"/>
              <a:gd name="T10" fmla="*/ 100 w 142"/>
              <a:gd name="T11" fmla="*/ 474 h 604"/>
              <a:gd name="T12" fmla="*/ 99 w 142"/>
              <a:gd name="T13" fmla="*/ 0 h 604"/>
              <a:gd name="T14" fmla="*/ 37 w 142"/>
              <a:gd name="T15" fmla="*/ 1 h 6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2" h="604">
                <a:moveTo>
                  <a:pt x="37" y="1"/>
                </a:moveTo>
                <a:lnTo>
                  <a:pt x="45" y="472"/>
                </a:lnTo>
                <a:lnTo>
                  <a:pt x="0" y="474"/>
                </a:lnTo>
                <a:lnTo>
                  <a:pt x="72" y="604"/>
                </a:lnTo>
                <a:lnTo>
                  <a:pt x="142" y="474"/>
                </a:lnTo>
                <a:lnTo>
                  <a:pt x="100" y="474"/>
                </a:lnTo>
                <a:lnTo>
                  <a:pt x="99" y="0"/>
                </a:lnTo>
                <a:lnTo>
                  <a:pt x="37" y="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/>
        </p:spPr>
        <p:txBody>
          <a:bodyPr wrap="none" lIns="62118" tIns="31058" rIns="62118" bIns="31058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zh-CN" altLang="en-US" sz="900">
              <a:solidFill>
                <a:sysClr val="windowText" lastClr="000000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8" name="箭头1"/>
          <p:cNvSpPr/>
          <p:nvPr/>
        </p:nvSpPr>
        <p:spPr bwMode="gray">
          <a:xfrm>
            <a:off x="1526579" y="1630311"/>
            <a:ext cx="819764" cy="1321191"/>
          </a:xfrm>
          <a:custGeom>
            <a:avLst/>
            <a:gdLst>
              <a:gd name="T0" fmla="*/ 118 w 933"/>
              <a:gd name="T1" fmla="*/ 1044 h 1182"/>
              <a:gd name="T2" fmla="*/ 128 w 933"/>
              <a:gd name="T3" fmla="*/ 340 h 1182"/>
              <a:gd name="T4" fmla="*/ 264 w 933"/>
              <a:gd name="T5" fmla="*/ 210 h 1182"/>
              <a:gd name="T6" fmla="*/ 720 w 933"/>
              <a:gd name="T7" fmla="*/ 202 h 1182"/>
              <a:gd name="T8" fmla="*/ 720 w 933"/>
              <a:gd name="T9" fmla="*/ 320 h 1182"/>
              <a:gd name="T10" fmla="*/ 933 w 933"/>
              <a:gd name="T11" fmla="*/ 153 h 1182"/>
              <a:gd name="T12" fmla="*/ 712 w 933"/>
              <a:gd name="T13" fmla="*/ 0 h 1182"/>
              <a:gd name="T14" fmla="*/ 714 w 933"/>
              <a:gd name="T15" fmla="*/ 92 h 1182"/>
              <a:gd name="T16" fmla="*/ 234 w 933"/>
              <a:gd name="T17" fmla="*/ 94 h 1182"/>
              <a:gd name="T18" fmla="*/ 0 w 933"/>
              <a:gd name="T19" fmla="*/ 298 h 1182"/>
              <a:gd name="T20" fmla="*/ 0 w 933"/>
              <a:gd name="T21" fmla="*/ 1058 h 1182"/>
              <a:gd name="T22" fmla="*/ 118 w 933"/>
              <a:gd name="T23" fmla="*/ 1044 h 1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33" h="1182">
                <a:moveTo>
                  <a:pt x="118" y="1044"/>
                </a:moveTo>
                <a:lnTo>
                  <a:pt x="128" y="340"/>
                </a:lnTo>
                <a:cubicBezTo>
                  <a:pt x="134" y="214"/>
                  <a:pt x="182" y="212"/>
                  <a:pt x="264" y="210"/>
                </a:cubicBezTo>
                <a:lnTo>
                  <a:pt x="720" y="202"/>
                </a:lnTo>
                <a:lnTo>
                  <a:pt x="720" y="320"/>
                </a:lnTo>
                <a:lnTo>
                  <a:pt x="933" y="153"/>
                </a:lnTo>
                <a:lnTo>
                  <a:pt x="712" y="0"/>
                </a:lnTo>
                <a:lnTo>
                  <a:pt x="714" y="92"/>
                </a:lnTo>
                <a:cubicBezTo>
                  <a:pt x="714" y="92"/>
                  <a:pt x="406" y="94"/>
                  <a:pt x="234" y="94"/>
                </a:cubicBezTo>
                <a:cubicBezTo>
                  <a:pt x="60" y="96"/>
                  <a:pt x="2" y="156"/>
                  <a:pt x="0" y="298"/>
                </a:cubicBezTo>
                <a:lnTo>
                  <a:pt x="0" y="1058"/>
                </a:lnTo>
                <a:cubicBezTo>
                  <a:pt x="20" y="1182"/>
                  <a:pt x="93" y="1170"/>
                  <a:pt x="118" y="1044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/>
        </p:spPr>
        <p:txBody>
          <a:bodyPr wrap="none" lIns="62118" tIns="31058" rIns="62118" bIns="31058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zh-CN" altLang="en-US" sz="900">
              <a:solidFill>
                <a:sysClr val="windowText" lastClr="000000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文本1"/>
          <p:cNvSpPr>
            <a:spLocks noChangeArrowheads="1"/>
          </p:cNvSpPr>
          <p:nvPr/>
        </p:nvSpPr>
        <p:spPr bwMode="gray">
          <a:xfrm>
            <a:off x="3378267" y="1338757"/>
            <a:ext cx="4434093" cy="896993"/>
          </a:xfrm>
          <a:prstGeom prst="roundRect">
            <a:avLst>
              <a:gd name="adj" fmla="val 11505"/>
            </a:avLst>
          </a:prstGeom>
          <a:noFill/>
          <a:ln w="15875" cap="flat" cmpd="sng" algn="ctr">
            <a:solidFill>
              <a:srgbClr val="0070C0"/>
            </a:solidFill>
            <a:prstDash val="solid"/>
          </a:ln>
          <a:effectLst/>
        </p:spPr>
        <p:txBody>
          <a:bodyPr lIns="62118" tIns="31058" rIns="62118" bIns="31058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2021年，召开重点工作新闻发布会1次，对2021年工作进行总结，对2022年工作进行安排部署；召开主任办公会7次、专题会议2次，其中，采取广播电视、网络和新媒体等形式向社会公开了 8次，邀请利益相关方、公众代表、专家、媒体等列席 1 次。。</a:t>
            </a:r>
            <a:endParaRPr lang="zh-CN" altLang="zh-CN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2"/>
          <p:cNvSpPr>
            <a:spLocks noChangeArrowheads="1"/>
          </p:cNvSpPr>
          <p:nvPr/>
        </p:nvSpPr>
        <p:spPr bwMode="gray">
          <a:xfrm>
            <a:off x="3378267" y="2428790"/>
            <a:ext cx="4434093" cy="894027"/>
          </a:xfrm>
          <a:prstGeom prst="roundRect">
            <a:avLst>
              <a:gd name="adj" fmla="val 11505"/>
            </a:avLst>
          </a:prstGeom>
          <a:noFill/>
          <a:ln w="15875" cap="flat" cmpd="sng" algn="ctr">
            <a:solidFill>
              <a:srgbClr val="0070C0"/>
            </a:solidFill>
            <a:prstDash val="solid"/>
          </a:ln>
          <a:effectLst/>
        </p:spPr>
        <p:txBody>
          <a:bodyPr lIns="62118" tIns="31058" rIns="62118" bIns="31058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设立“重大建设项目信息公开”专栏，2021年市公路事业发展中心共规划实施公路建设项目21项，其中续建项目6项、拟新开工项目2项、前期项目7项、拟争取大中修项目6项，年度计划完成投资65.8亿元。</a:t>
            </a:r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3"/>
          <p:cNvSpPr>
            <a:spLocks noChangeArrowheads="1"/>
          </p:cNvSpPr>
          <p:nvPr/>
        </p:nvSpPr>
        <p:spPr bwMode="ltGray">
          <a:xfrm>
            <a:off x="3378267" y="3507054"/>
            <a:ext cx="4434093" cy="886051"/>
          </a:xfrm>
          <a:prstGeom prst="roundRect">
            <a:avLst>
              <a:gd name="adj" fmla="val 11505"/>
            </a:avLst>
          </a:prstGeom>
          <a:noFill/>
          <a:ln w="15875" cap="flat" cmpd="sng" algn="ctr">
            <a:solidFill>
              <a:srgbClr val="0070C0"/>
            </a:solidFill>
            <a:prstDash val="solid"/>
          </a:ln>
          <a:effectLst/>
        </p:spPr>
        <p:txBody>
          <a:bodyPr lIns="62118" tIns="31058" rIns="62118" bIns="31058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大财政预决算信息公开力度，连续五年公开了部门预决算和“三公”经费预决算。细化预决算公开内容，部门预决算细化到基本支出和项目支出，并在文字说明部分增加机关运行经费、绩效目标设置等情况说明，充分保障公开实效。2021年，主动公开部门预决算及“三公经费”预算 4条。有效推进财务信息公开。</a:t>
            </a:r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661509" y="2094341"/>
            <a:ext cx="1590850" cy="1590851"/>
            <a:chOff x="4184106" y="2952206"/>
            <a:chExt cx="3823790" cy="3823790"/>
          </a:xfrm>
        </p:grpSpPr>
        <p:sp>
          <p:nvSpPr>
            <p:cNvPr id="13" name="椭圆 12"/>
            <p:cNvSpPr/>
            <p:nvPr/>
          </p:nvSpPr>
          <p:spPr>
            <a:xfrm>
              <a:off x="4184106" y="2952206"/>
              <a:ext cx="3823790" cy="3823790"/>
            </a:xfrm>
            <a:prstGeom prst="ellipse">
              <a:avLst/>
            </a:prstGeom>
            <a:gradFill>
              <a:gsLst>
                <a:gs pos="100000">
                  <a:schemeClr val="bg1">
                    <a:lumMod val="75000"/>
                  </a:schemeClr>
                </a:gs>
                <a:gs pos="0">
                  <a:schemeClr val="bg1"/>
                </a:gs>
              </a:gsLst>
              <a:lin ang="5400000" scaled="0"/>
            </a:gradFill>
            <a:ln w="9525">
              <a:noFill/>
            </a:ln>
            <a:effectLst>
              <a:softEdge rad="165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4710170" y="3478267"/>
              <a:ext cx="2771662" cy="2771663"/>
              <a:chOff x="2193192" y="1899414"/>
              <a:chExt cx="2421375" cy="2421376"/>
            </a:xfrm>
            <a:effectLst/>
          </p:grpSpPr>
          <p:sp>
            <p:nvSpPr>
              <p:cNvPr id="15" name="椭圆 14"/>
              <p:cNvSpPr/>
              <p:nvPr/>
            </p:nvSpPr>
            <p:spPr>
              <a:xfrm>
                <a:off x="2193192" y="1899414"/>
                <a:ext cx="2421375" cy="2421376"/>
              </a:xfrm>
              <a:prstGeom prst="ellipse">
                <a:avLst/>
              </a:prstGeom>
              <a:solidFill>
                <a:schemeClr val="accent1"/>
              </a:solidFill>
              <a:ln w="31750">
                <a:gradFill flip="none" rotWithShape="1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innerShdw blurRad="127000" dist="63500" dir="13500000">
                  <a:schemeClr val="accent1">
                    <a:lumMod val="50000"/>
                    <a:alpha val="8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16" name="八边形 15"/>
              <p:cNvSpPr/>
              <p:nvPr/>
            </p:nvSpPr>
            <p:spPr>
              <a:xfrm>
                <a:off x="2386802" y="2093026"/>
                <a:ext cx="2034160" cy="2034160"/>
              </a:xfrm>
              <a:prstGeom prst="octagon">
                <a:avLst/>
              </a:prstGeom>
              <a:solidFill>
                <a:schemeClr val="bg1">
                  <a:lumMod val="95000"/>
                </a:schemeClr>
              </a:solidFill>
              <a:ln w="50800">
                <a:noFill/>
              </a:ln>
              <a:effectLst>
                <a:outerShdw blurRad="76200" dist="38100" dir="2700000" algn="tl" rotWithShape="0">
                  <a:schemeClr val="accent1">
                    <a:lumMod val="50000"/>
                    <a:alpha val="64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 w="31750" h="127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17" name="组合 16"/>
          <p:cNvGrpSpPr/>
          <p:nvPr/>
        </p:nvGrpSpPr>
        <p:grpSpPr>
          <a:xfrm>
            <a:off x="958857" y="2531043"/>
            <a:ext cx="955721" cy="742721"/>
            <a:chOff x="8922207" y="2437732"/>
            <a:chExt cx="1019784" cy="990298"/>
          </a:xfrm>
        </p:grpSpPr>
        <p:sp>
          <p:nvSpPr>
            <p:cNvPr id="18" name="文本框 37"/>
            <p:cNvSpPr txBox="1"/>
            <p:nvPr/>
          </p:nvSpPr>
          <p:spPr>
            <a:xfrm>
              <a:off x="8931338" y="2437732"/>
              <a:ext cx="1010653" cy="697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9" name="文本框 38"/>
            <p:cNvSpPr txBox="1"/>
            <p:nvPr/>
          </p:nvSpPr>
          <p:spPr>
            <a:xfrm>
              <a:off x="8922207" y="2445047"/>
              <a:ext cx="1010653" cy="982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社会监督重点领域信息公开</a:t>
              </a:r>
              <a:endPara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2397230" y="1307540"/>
            <a:ext cx="950749" cy="939547"/>
            <a:chOff x="3237545" y="4561747"/>
            <a:chExt cx="1146960" cy="1146960"/>
          </a:xfrm>
        </p:grpSpPr>
        <p:sp>
          <p:nvSpPr>
            <p:cNvPr id="21" name="圆角矩形 20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22" name="椭圆 21"/>
            <p:cNvSpPr/>
            <p:nvPr/>
          </p:nvSpPr>
          <p:spPr>
            <a:xfrm>
              <a:off x="3329042" y="4642031"/>
              <a:ext cx="976147" cy="98638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23" name="Text Placeholder 4"/>
          <p:cNvSpPr txBox="1"/>
          <p:nvPr/>
        </p:nvSpPr>
        <p:spPr>
          <a:xfrm>
            <a:off x="2499995" y="1374140"/>
            <a:ext cx="768350" cy="719455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sz="11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indent="0" algn="ctr">
              <a:buNone/>
            </a:pPr>
            <a:r>
              <a:rPr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推进重大行政决策公</a:t>
            </a:r>
            <a:r>
              <a:rPr lang="zh-CN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开</a:t>
            </a:r>
            <a:endParaRPr lang="zh-CN" sz="11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2397756" y="2404187"/>
            <a:ext cx="950749" cy="939547"/>
            <a:chOff x="3237545" y="4561747"/>
            <a:chExt cx="1146960" cy="1146960"/>
          </a:xfrm>
        </p:grpSpPr>
        <p:sp>
          <p:nvSpPr>
            <p:cNvPr id="25" name="圆角矩形 24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3329042" y="4642031"/>
              <a:ext cx="976147" cy="98638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27" name="Text Placeholder 4"/>
          <p:cNvSpPr txBox="1"/>
          <p:nvPr/>
        </p:nvSpPr>
        <p:spPr>
          <a:xfrm>
            <a:off x="2499995" y="2620645"/>
            <a:ext cx="768350" cy="486410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推进重大建设项目信息公开</a:t>
            </a:r>
            <a:endParaRPr lang="zh-CN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2400287" y="3479839"/>
            <a:ext cx="950749" cy="939547"/>
            <a:chOff x="3237545" y="4561747"/>
            <a:chExt cx="1146960" cy="1146960"/>
          </a:xfrm>
        </p:grpSpPr>
        <p:sp>
          <p:nvSpPr>
            <p:cNvPr id="29" name="圆角矩形 28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9039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30" name="椭圆 29"/>
            <p:cNvSpPr/>
            <p:nvPr/>
          </p:nvSpPr>
          <p:spPr>
            <a:xfrm>
              <a:off x="3329042" y="4642031"/>
              <a:ext cx="976147" cy="98638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31" name="Text Placeholder 4"/>
          <p:cNvSpPr txBox="1"/>
          <p:nvPr/>
        </p:nvSpPr>
        <p:spPr>
          <a:xfrm>
            <a:off x="2502535" y="3545205"/>
            <a:ext cx="768350" cy="706120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推进财政信息细化公开</a:t>
            </a:r>
            <a:endParaRPr lang="zh-CN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0">
        <p14:switch dir="r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bldLvl="0" animBg="1"/>
      <p:bldP spid="23" grpId="0" build="p"/>
      <p:bldP spid="27" grpId="0" build="p"/>
      <p:bldP spid="3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8"/>
          <p:cNvSpPr/>
          <p:nvPr/>
        </p:nvSpPr>
        <p:spPr>
          <a:xfrm>
            <a:off x="-1" y="0"/>
            <a:ext cx="2039217" cy="5143500"/>
          </a:xfrm>
          <a:custGeom>
            <a:avLst/>
            <a:gdLst>
              <a:gd name="connsiteX0" fmla="*/ 0 w 2837789"/>
              <a:gd name="connsiteY0" fmla="*/ 0 h 8001905"/>
              <a:gd name="connsiteX1" fmla="*/ 2837788 w 2837789"/>
              <a:gd name="connsiteY1" fmla="*/ 0 h 8001905"/>
              <a:gd name="connsiteX2" fmla="*/ 2837788 w 2837789"/>
              <a:gd name="connsiteY2" fmla="*/ 1968500 h 8001905"/>
              <a:gd name="connsiteX3" fmla="*/ 2837789 w 2837789"/>
              <a:gd name="connsiteY3" fmla="*/ 1968500 h 8001905"/>
              <a:gd name="connsiteX4" fmla="*/ 2837789 w 2837789"/>
              <a:gd name="connsiteY4" fmla="*/ 2363879 h 8001905"/>
              <a:gd name="connsiteX5" fmla="*/ 2618085 w 2837789"/>
              <a:gd name="connsiteY5" fmla="*/ 2386026 h 8001905"/>
              <a:gd name="connsiteX6" fmla="*/ 1747634 w 2837789"/>
              <a:gd name="connsiteY6" fmla="*/ 3454034 h 8001905"/>
              <a:gd name="connsiteX7" fmla="*/ 2618085 w 2837789"/>
              <a:gd name="connsiteY7" fmla="*/ 4522042 h 8001905"/>
              <a:gd name="connsiteX8" fmla="*/ 2837789 w 2837789"/>
              <a:gd name="connsiteY8" fmla="*/ 4544190 h 8001905"/>
              <a:gd name="connsiteX9" fmla="*/ 2837789 w 2837789"/>
              <a:gd name="connsiteY9" fmla="*/ 6858000 h 8001905"/>
              <a:gd name="connsiteX10" fmla="*/ 2837788 w 2837789"/>
              <a:gd name="connsiteY10" fmla="*/ 6858000 h 8001905"/>
              <a:gd name="connsiteX11" fmla="*/ 2837788 w 2837789"/>
              <a:gd name="connsiteY11" fmla="*/ 8001905 h 8001905"/>
              <a:gd name="connsiteX12" fmla="*/ 0 w 2837789"/>
              <a:gd name="connsiteY12" fmla="*/ 8001905 h 8001905"/>
              <a:gd name="connsiteX13" fmla="*/ 0 w 2837789"/>
              <a:gd name="connsiteY13" fmla="*/ 6858000 h 8001905"/>
              <a:gd name="connsiteX14" fmla="*/ 0 w 2837789"/>
              <a:gd name="connsiteY14" fmla="*/ 6376305 h 8001905"/>
              <a:gd name="connsiteX15" fmla="*/ 0 w 2837789"/>
              <a:gd name="connsiteY15" fmla="*/ 2133600 h 8001905"/>
              <a:gd name="connsiteX16" fmla="*/ 0 w 2837789"/>
              <a:gd name="connsiteY16" fmla="*/ 1968500 h 8001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37789" h="8001905">
                <a:moveTo>
                  <a:pt x="0" y="0"/>
                </a:moveTo>
                <a:lnTo>
                  <a:pt x="2837788" y="0"/>
                </a:lnTo>
                <a:lnTo>
                  <a:pt x="2837788" y="1968500"/>
                </a:lnTo>
                <a:lnTo>
                  <a:pt x="2837789" y="1968500"/>
                </a:lnTo>
                <a:lnTo>
                  <a:pt x="2837789" y="2363879"/>
                </a:lnTo>
                <a:lnTo>
                  <a:pt x="2618085" y="2386026"/>
                </a:lnTo>
                <a:cubicBezTo>
                  <a:pt x="2121320" y="2487680"/>
                  <a:pt x="1747634" y="2927218"/>
                  <a:pt x="1747634" y="3454034"/>
                </a:cubicBezTo>
                <a:cubicBezTo>
                  <a:pt x="1747634" y="3980852"/>
                  <a:pt x="2121320" y="4420389"/>
                  <a:pt x="2618085" y="4522042"/>
                </a:cubicBezTo>
                <a:lnTo>
                  <a:pt x="2837789" y="4544190"/>
                </a:lnTo>
                <a:lnTo>
                  <a:pt x="2837789" y="6858000"/>
                </a:lnTo>
                <a:lnTo>
                  <a:pt x="2837788" y="6858000"/>
                </a:lnTo>
                <a:lnTo>
                  <a:pt x="2837788" y="8001905"/>
                </a:lnTo>
                <a:lnTo>
                  <a:pt x="0" y="8001905"/>
                </a:lnTo>
                <a:lnTo>
                  <a:pt x="0" y="6858000"/>
                </a:lnTo>
                <a:lnTo>
                  <a:pt x="0" y="6376305"/>
                </a:lnTo>
                <a:lnTo>
                  <a:pt x="0" y="2133600"/>
                </a:lnTo>
                <a:lnTo>
                  <a:pt x="0" y="196850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3001095" y="3284307"/>
            <a:ext cx="5128673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891915" y="1569133"/>
            <a:ext cx="3603777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7200" dirty="0">
                <a:solidFill>
                  <a:srgbClr val="0070C0"/>
                </a:solidFill>
                <a:latin typeface="Impact" panose="020B0806030902050204" pitchFamily="34" charset="0"/>
              </a:rPr>
              <a:t>PART </a:t>
            </a:r>
            <a:r>
              <a:rPr lang="en-US" altLang="zh-CN" sz="7200" dirty="0" smtClean="0">
                <a:solidFill>
                  <a:srgbClr val="0070C0"/>
                </a:solidFill>
                <a:latin typeface="Impact" panose="020B0806030902050204" pitchFamily="34" charset="0"/>
              </a:rPr>
              <a:t>02</a:t>
            </a:r>
            <a:endParaRPr lang="zh-CN" altLang="en-US" sz="72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899391" y="2833300"/>
            <a:ext cx="248615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TC Avant Garde Std Bk" panose="020B0502020202020204" pitchFamily="34" charset="0"/>
              </a:rPr>
              <a:t>依申请公开情况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ITC Avant Garde Std Bk" panose="020B0502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 bwMode="auto">
          <a:xfrm>
            <a:off x="2926288" y="3383092"/>
            <a:ext cx="5203480" cy="80708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《条例》有关规定，督导中心所属各单位不断规范依申请公开办理工作流程，建立登记、审核、办理、审签、答复、归档等一整套工作流程，准确把握信息公开申请办理时限，依法依规做好政府信息依申请公开工作。2021年，受理依申请公开0件，收到以政府信息公开为由提起行政复议、行政诉讼的0件。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318481" y="1576948"/>
            <a:ext cx="1309620" cy="1309619"/>
            <a:chOff x="1318481" y="1569133"/>
            <a:chExt cx="1309620" cy="1309619"/>
          </a:xfrm>
        </p:grpSpPr>
        <p:grpSp>
          <p:nvGrpSpPr>
            <p:cNvPr id="6" name="组合 5"/>
            <p:cNvGrpSpPr/>
            <p:nvPr/>
          </p:nvGrpSpPr>
          <p:grpSpPr>
            <a:xfrm>
              <a:off x="1318481" y="1569133"/>
              <a:ext cx="1309620" cy="1309619"/>
              <a:chOff x="2393778" y="1899411"/>
              <a:chExt cx="2421375" cy="2421375"/>
            </a:xfrm>
            <a:effectLst/>
          </p:grpSpPr>
          <p:sp>
            <p:nvSpPr>
              <p:cNvPr id="7" name="椭圆 6"/>
              <p:cNvSpPr/>
              <p:nvPr/>
            </p:nvSpPr>
            <p:spPr>
              <a:xfrm>
                <a:off x="2393778" y="1899411"/>
                <a:ext cx="2421375" cy="2421375"/>
              </a:xfrm>
              <a:prstGeom prst="ellipse">
                <a:avLst/>
              </a:prstGeom>
              <a:solidFill>
                <a:schemeClr val="bg1"/>
              </a:solidFill>
              <a:ln w="31750">
                <a:gradFill flip="none" rotWithShape="1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innerShdw blurRad="127000" dist="63500" dir="13500000">
                  <a:schemeClr val="accent3">
                    <a:lumMod val="50000"/>
                    <a:alpha val="8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>
              <a:xfrm>
                <a:off x="2590328" y="2051724"/>
                <a:ext cx="2116756" cy="211675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50800">
                <a:noFill/>
              </a:ln>
              <a:effectLst>
                <a:outerShdw blurRad="152400" dist="63500" dir="2700000" algn="tl" rotWithShape="0">
                  <a:schemeClr val="accent3">
                    <a:lumMod val="50000"/>
                    <a:alpha val="64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 w="82550" h="254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8" name="KSO_Shape"/>
            <p:cNvSpPr/>
            <p:nvPr/>
          </p:nvSpPr>
          <p:spPr bwMode="auto">
            <a:xfrm>
              <a:off x="1680084" y="1983651"/>
              <a:ext cx="630130" cy="480581"/>
            </a:xfrm>
            <a:custGeom>
              <a:avLst/>
              <a:gdLst>
                <a:gd name="T0" fmla="*/ 432030 w 2125663"/>
                <a:gd name="T1" fmla="*/ 1344893 h 1811338"/>
                <a:gd name="T2" fmla="*/ 462740 w 2125663"/>
                <a:gd name="T3" fmla="*/ 1477960 h 1811338"/>
                <a:gd name="T4" fmla="*/ 513638 w 2125663"/>
                <a:gd name="T5" fmla="*/ 1557743 h 1811338"/>
                <a:gd name="T6" fmla="*/ 516481 w 2125663"/>
                <a:gd name="T7" fmla="*/ 1336346 h 1811338"/>
                <a:gd name="T8" fmla="*/ 503401 w 2125663"/>
                <a:gd name="T9" fmla="*/ 1310416 h 1811338"/>
                <a:gd name="T10" fmla="*/ 515913 w 2125663"/>
                <a:gd name="T11" fmla="*/ 1250009 h 1811338"/>
                <a:gd name="T12" fmla="*/ 618846 w 2125663"/>
                <a:gd name="T13" fmla="*/ 1242885 h 1811338"/>
                <a:gd name="T14" fmla="*/ 643583 w 2125663"/>
                <a:gd name="T15" fmla="*/ 1263116 h 1811338"/>
                <a:gd name="T16" fmla="*/ 642446 w 2125663"/>
                <a:gd name="T17" fmla="*/ 1324948 h 1811338"/>
                <a:gd name="T18" fmla="*/ 619414 w 2125663"/>
                <a:gd name="T19" fmla="*/ 1342899 h 1811338"/>
                <a:gd name="T20" fmla="*/ 664057 w 2125663"/>
                <a:gd name="T21" fmla="*/ 1524691 h 1811338"/>
                <a:gd name="T22" fmla="*/ 704434 w 2125663"/>
                <a:gd name="T23" fmla="*/ 1417553 h 1811338"/>
                <a:gd name="T24" fmla="*/ 725191 w 2125663"/>
                <a:gd name="T25" fmla="*/ 1259697 h 1811338"/>
                <a:gd name="T26" fmla="*/ 857412 w 2125663"/>
                <a:gd name="T27" fmla="*/ 1192451 h 1811338"/>
                <a:gd name="T28" fmla="*/ 923096 w 2125663"/>
                <a:gd name="T29" fmla="*/ 1212682 h 1811338"/>
                <a:gd name="T30" fmla="*/ 970013 w 2125663"/>
                <a:gd name="T31" fmla="*/ 1259697 h 1811338"/>
                <a:gd name="T32" fmla="*/ 990201 w 2125663"/>
                <a:gd name="T33" fmla="*/ 1325233 h 1811338"/>
                <a:gd name="T34" fmla="*/ 980818 w 2125663"/>
                <a:gd name="T35" fmla="*/ 1537228 h 1811338"/>
                <a:gd name="T36" fmla="*/ 935891 w 2125663"/>
                <a:gd name="T37" fmla="*/ 1570566 h 1811338"/>
                <a:gd name="T38" fmla="*/ 798837 w 2125663"/>
                <a:gd name="T39" fmla="*/ 1607608 h 1811338"/>
                <a:gd name="T40" fmla="*/ 617424 w 2125663"/>
                <a:gd name="T41" fmla="*/ 1622140 h 1811338"/>
                <a:gd name="T42" fmla="*/ 428049 w 2125663"/>
                <a:gd name="T43" fmla="*/ 1615872 h 1811338"/>
                <a:gd name="T44" fmla="*/ 264551 w 2125663"/>
                <a:gd name="T45" fmla="*/ 1588232 h 1811338"/>
                <a:gd name="T46" fmla="*/ 180669 w 2125663"/>
                <a:gd name="T47" fmla="*/ 1549481 h 1811338"/>
                <a:gd name="T48" fmla="*/ 159912 w 2125663"/>
                <a:gd name="T49" fmla="*/ 1517283 h 1811338"/>
                <a:gd name="T50" fmla="*/ 167873 w 2125663"/>
                <a:gd name="T51" fmla="*/ 1284201 h 1811338"/>
                <a:gd name="T52" fmla="*/ 205123 w 2125663"/>
                <a:gd name="T53" fmla="*/ 1228638 h 1811338"/>
                <a:gd name="T54" fmla="*/ 264266 w 2125663"/>
                <a:gd name="T55" fmla="*/ 1196440 h 1811338"/>
                <a:gd name="T56" fmla="*/ 421225 w 2125663"/>
                <a:gd name="T57" fmla="*/ 1183048 h 1811338"/>
                <a:gd name="T58" fmla="*/ 433514 w 2125663"/>
                <a:gd name="T59" fmla="*/ 761303 h 1811338"/>
                <a:gd name="T60" fmla="*/ 391450 w 2125663"/>
                <a:gd name="T61" fmla="*/ 813630 h 1811338"/>
                <a:gd name="T62" fmla="*/ 379229 w 2125663"/>
                <a:gd name="T63" fmla="*/ 902075 h 1811338"/>
                <a:gd name="T64" fmla="*/ 414756 w 2125663"/>
                <a:gd name="T65" fmla="*/ 1016114 h 1811338"/>
                <a:gd name="T66" fmla="*/ 487516 w 2125663"/>
                <a:gd name="T67" fmla="*/ 1099439 h 1811338"/>
                <a:gd name="T68" fmla="*/ 567666 w 2125663"/>
                <a:gd name="T69" fmla="*/ 1135272 h 1811338"/>
                <a:gd name="T70" fmla="*/ 645542 w 2125663"/>
                <a:gd name="T71" fmla="*/ 1111099 h 1811338"/>
                <a:gd name="T72" fmla="*/ 722282 w 2125663"/>
                <a:gd name="T73" fmla="*/ 1035452 h 1811338"/>
                <a:gd name="T74" fmla="*/ 767757 w 2125663"/>
                <a:gd name="T75" fmla="*/ 926248 h 1811338"/>
                <a:gd name="T76" fmla="*/ 666290 w 2125663"/>
                <a:gd name="T77" fmla="*/ 863967 h 1811338"/>
                <a:gd name="T78" fmla="*/ 546918 w 2125663"/>
                <a:gd name="T79" fmla="*/ 832116 h 1811338"/>
                <a:gd name="T80" fmla="*/ 484389 w 2125663"/>
                <a:gd name="T81" fmla="*/ 790595 h 1811338"/>
                <a:gd name="T82" fmla="*/ 452273 w 2125663"/>
                <a:gd name="T83" fmla="*/ 760734 h 1811338"/>
                <a:gd name="T84" fmla="*/ 568234 w 2125663"/>
                <a:gd name="T85" fmla="*/ 587258 h 1811338"/>
                <a:gd name="T86" fmla="*/ 631616 w 2125663"/>
                <a:gd name="T87" fmla="*/ 594937 h 1811338"/>
                <a:gd name="T88" fmla="*/ 705513 w 2125663"/>
                <a:gd name="T89" fmla="*/ 631054 h 1811338"/>
                <a:gd name="T90" fmla="*/ 790210 w 2125663"/>
                <a:gd name="T91" fmla="*/ 732864 h 1811338"/>
                <a:gd name="T92" fmla="*/ 826306 w 2125663"/>
                <a:gd name="T93" fmla="*/ 873920 h 1811338"/>
                <a:gd name="T94" fmla="*/ 818064 w 2125663"/>
                <a:gd name="T95" fmla="*/ 959237 h 1811338"/>
                <a:gd name="T96" fmla="*/ 780831 w 2125663"/>
                <a:gd name="T97" fmla="*/ 1048534 h 1811338"/>
                <a:gd name="T98" fmla="*/ 687607 w 2125663"/>
                <a:gd name="T99" fmla="*/ 1148922 h 1811338"/>
                <a:gd name="T100" fmla="*/ 588983 w 2125663"/>
                <a:gd name="T101" fmla="*/ 1190727 h 1811338"/>
                <a:gd name="T102" fmla="*/ 525033 w 2125663"/>
                <a:gd name="T103" fmla="*/ 1182480 h 1811338"/>
                <a:gd name="T104" fmla="*/ 421293 w 2125663"/>
                <a:gd name="T105" fmla="*/ 1115081 h 1811338"/>
                <a:gd name="T106" fmla="*/ 345406 w 2125663"/>
                <a:gd name="T107" fmla="*/ 1002463 h 1811338"/>
                <a:gd name="T108" fmla="*/ 325511 w 2125663"/>
                <a:gd name="T109" fmla="*/ 929092 h 1811338"/>
                <a:gd name="T110" fmla="*/ 330627 w 2125663"/>
                <a:gd name="T111" fmla="*/ 813915 h 1811338"/>
                <a:gd name="T112" fmla="*/ 388324 w 2125663"/>
                <a:gd name="T113" fmla="*/ 686510 h 1811338"/>
                <a:gd name="T114" fmla="*/ 482400 w 2125663"/>
                <a:gd name="T115" fmla="*/ 608303 h 1811338"/>
                <a:gd name="T116" fmla="*/ 542939 w 2125663"/>
                <a:gd name="T117" fmla="*/ 589534 h 1811338"/>
                <a:gd name="T118" fmla="*/ 0 w 2125663"/>
                <a:gd name="T119" fmla="*/ 0 h 1811338"/>
                <a:gd name="T120" fmla="*/ 174993 w 2125663"/>
                <a:gd name="T121" fmla="*/ 1118883 h 181133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125663" h="1811338">
                  <a:moveTo>
                    <a:pt x="470017" y="1320800"/>
                  </a:moveTo>
                  <a:lnTo>
                    <a:pt x="470335" y="1343069"/>
                  </a:lnTo>
                  <a:lnTo>
                    <a:pt x="471286" y="1364382"/>
                  </a:lnTo>
                  <a:lnTo>
                    <a:pt x="472238" y="1385696"/>
                  </a:lnTo>
                  <a:lnTo>
                    <a:pt x="473190" y="1406374"/>
                  </a:lnTo>
                  <a:lnTo>
                    <a:pt x="474459" y="1426415"/>
                  </a:lnTo>
                  <a:lnTo>
                    <a:pt x="476363" y="1446139"/>
                  </a:lnTo>
                  <a:lnTo>
                    <a:pt x="478267" y="1464908"/>
                  </a:lnTo>
                  <a:lnTo>
                    <a:pt x="480170" y="1483677"/>
                  </a:lnTo>
                  <a:lnTo>
                    <a:pt x="482074" y="1501491"/>
                  </a:lnTo>
                  <a:lnTo>
                    <a:pt x="484612" y="1518988"/>
                  </a:lnTo>
                  <a:lnTo>
                    <a:pt x="487468" y="1535530"/>
                  </a:lnTo>
                  <a:lnTo>
                    <a:pt x="490323" y="1552072"/>
                  </a:lnTo>
                  <a:lnTo>
                    <a:pt x="493179" y="1567660"/>
                  </a:lnTo>
                  <a:lnTo>
                    <a:pt x="496352" y="1582611"/>
                  </a:lnTo>
                  <a:lnTo>
                    <a:pt x="500159" y="1597563"/>
                  </a:lnTo>
                  <a:lnTo>
                    <a:pt x="503649" y="1611560"/>
                  </a:lnTo>
                  <a:lnTo>
                    <a:pt x="507774" y="1624921"/>
                  </a:lnTo>
                  <a:lnTo>
                    <a:pt x="511899" y="1637646"/>
                  </a:lnTo>
                  <a:lnTo>
                    <a:pt x="516341" y="1650052"/>
                  </a:lnTo>
                  <a:lnTo>
                    <a:pt x="520783" y="1661505"/>
                  </a:lnTo>
                  <a:lnTo>
                    <a:pt x="525859" y="1672639"/>
                  </a:lnTo>
                  <a:lnTo>
                    <a:pt x="530936" y="1683137"/>
                  </a:lnTo>
                  <a:lnTo>
                    <a:pt x="536329" y="1692998"/>
                  </a:lnTo>
                  <a:lnTo>
                    <a:pt x="541723" y="1702224"/>
                  </a:lnTo>
                  <a:lnTo>
                    <a:pt x="547752" y="1710813"/>
                  </a:lnTo>
                  <a:lnTo>
                    <a:pt x="553463" y="1718766"/>
                  </a:lnTo>
                  <a:lnTo>
                    <a:pt x="559808" y="1726083"/>
                  </a:lnTo>
                  <a:lnTo>
                    <a:pt x="566154" y="1732763"/>
                  </a:lnTo>
                  <a:lnTo>
                    <a:pt x="573134" y="1739125"/>
                  </a:lnTo>
                  <a:lnTo>
                    <a:pt x="580114" y="1744215"/>
                  </a:lnTo>
                  <a:lnTo>
                    <a:pt x="587412" y="1749305"/>
                  </a:lnTo>
                  <a:lnTo>
                    <a:pt x="594709" y="1753123"/>
                  </a:lnTo>
                  <a:lnTo>
                    <a:pt x="594709" y="1499901"/>
                  </a:lnTo>
                  <a:lnTo>
                    <a:pt x="591537" y="1499264"/>
                  </a:lnTo>
                  <a:lnTo>
                    <a:pt x="588047" y="1498310"/>
                  </a:lnTo>
                  <a:lnTo>
                    <a:pt x="584874" y="1497038"/>
                  </a:lnTo>
                  <a:lnTo>
                    <a:pt x="582018" y="1495765"/>
                  </a:lnTo>
                  <a:lnTo>
                    <a:pt x="579163" y="1494175"/>
                  </a:lnTo>
                  <a:lnTo>
                    <a:pt x="576307" y="1491948"/>
                  </a:lnTo>
                  <a:lnTo>
                    <a:pt x="573769" y="1489721"/>
                  </a:lnTo>
                  <a:lnTo>
                    <a:pt x="571548" y="1487494"/>
                  </a:lnTo>
                  <a:lnTo>
                    <a:pt x="569327" y="1484949"/>
                  </a:lnTo>
                  <a:lnTo>
                    <a:pt x="567106" y="1482404"/>
                  </a:lnTo>
                  <a:lnTo>
                    <a:pt x="565519" y="1479223"/>
                  </a:lnTo>
                  <a:lnTo>
                    <a:pt x="564250" y="1476360"/>
                  </a:lnTo>
                  <a:lnTo>
                    <a:pt x="563298" y="1473179"/>
                  </a:lnTo>
                  <a:lnTo>
                    <a:pt x="562347" y="1469998"/>
                  </a:lnTo>
                  <a:lnTo>
                    <a:pt x="562029" y="1466180"/>
                  </a:lnTo>
                  <a:lnTo>
                    <a:pt x="561712" y="1462999"/>
                  </a:lnTo>
                  <a:lnTo>
                    <a:pt x="561712" y="1425143"/>
                  </a:lnTo>
                  <a:lnTo>
                    <a:pt x="562029" y="1421007"/>
                  </a:lnTo>
                  <a:lnTo>
                    <a:pt x="562664" y="1417508"/>
                  </a:lnTo>
                  <a:lnTo>
                    <a:pt x="563616" y="1414009"/>
                  </a:lnTo>
                  <a:lnTo>
                    <a:pt x="564885" y="1410191"/>
                  </a:lnTo>
                  <a:lnTo>
                    <a:pt x="566154" y="1407010"/>
                  </a:lnTo>
                  <a:lnTo>
                    <a:pt x="568375" y="1403829"/>
                  </a:lnTo>
                  <a:lnTo>
                    <a:pt x="570596" y="1400966"/>
                  </a:lnTo>
                  <a:lnTo>
                    <a:pt x="572817" y="1398103"/>
                  </a:lnTo>
                  <a:lnTo>
                    <a:pt x="575673" y="1395558"/>
                  </a:lnTo>
                  <a:lnTo>
                    <a:pt x="578528" y="1393649"/>
                  </a:lnTo>
                  <a:lnTo>
                    <a:pt x="581701" y="1391741"/>
                  </a:lnTo>
                  <a:lnTo>
                    <a:pt x="584874" y="1390150"/>
                  </a:lnTo>
                  <a:lnTo>
                    <a:pt x="588364" y="1388878"/>
                  </a:lnTo>
                  <a:lnTo>
                    <a:pt x="592171" y="1387605"/>
                  </a:lnTo>
                  <a:lnTo>
                    <a:pt x="595979" y="1386969"/>
                  </a:lnTo>
                  <a:lnTo>
                    <a:pt x="599786" y="1386969"/>
                  </a:lnTo>
                  <a:lnTo>
                    <a:pt x="682597" y="1386969"/>
                  </a:lnTo>
                  <a:lnTo>
                    <a:pt x="686721" y="1386969"/>
                  </a:lnTo>
                  <a:lnTo>
                    <a:pt x="690529" y="1387605"/>
                  </a:lnTo>
                  <a:lnTo>
                    <a:pt x="694019" y="1388878"/>
                  </a:lnTo>
                  <a:lnTo>
                    <a:pt x="697826" y="1390150"/>
                  </a:lnTo>
                  <a:lnTo>
                    <a:pt x="700999" y="1391741"/>
                  </a:lnTo>
                  <a:lnTo>
                    <a:pt x="704172" y="1393649"/>
                  </a:lnTo>
                  <a:lnTo>
                    <a:pt x="707345" y="1395558"/>
                  </a:lnTo>
                  <a:lnTo>
                    <a:pt x="709883" y="1398103"/>
                  </a:lnTo>
                  <a:lnTo>
                    <a:pt x="712104" y="1400966"/>
                  </a:lnTo>
                  <a:lnTo>
                    <a:pt x="714325" y="1403829"/>
                  </a:lnTo>
                  <a:lnTo>
                    <a:pt x="716229" y="1407010"/>
                  </a:lnTo>
                  <a:lnTo>
                    <a:pt x="718132" y="1410191"/>
                  </a:lnTo>
                  <a:lnTo>
                    <a:pt x="719402" y="1414009"/>
                  </a:lnTo>
                  <a:lnTo>
                    <a:pt x="720353" y="1417508"/>
                  </a:lnTo>
                  <a:lnTo>
                    <a:pt x="720671" y="1421007"/>
                  </a:lnTo>
                  <a:lnTo>
                    <a:pt x="720988" y="1425143"/>
                  </a:lnTo>
                  <a:lnTo>
                    <a:pt x="720988" y="1462999"/>
                  </a:lnTo>
                  <a:lnTo>
                    <a:pt x="720988" y="1466180"/>
                  </a:lnTo>
                  <a:lnTo>
                    <a:pt x="720353" y="1469998"/>
                  </a:lnTo>
                  <a:lnTo>
                    <a:pt x="719719" y="1473179"/>
                  </a:lnTo>
                  <a:lnTo>
                    <a:pt x="718450" y="1476360"/>
                  </a:lnTo>
                  <a:lnTo>
                    <a:pt x="716863" y="1479223"/>
                  </a:lnTo>
                  <a:lnTo>
                    <a:pt x="715277" y="1482404"/>
                  </a:lnTo>
                  <a:lnTo>
                    <a:pt x="713373" y="1484949"/>
                  </a:lnTo>
                  <a:lnTo>
                    <a:pt x="711469" y="1487494"/>
                  </a:lnTo>
                  <a:lnTo>
                    <a:pt x="708931" y="1489721"/>
                  </a:lnTo>
                  <a:lnTo>
                    <a:pt x="706710" y="1491948"/>
                  </a:lnTo>
                  <a:lnTo>
                    <a:pt x="703537" y="1494175"/>
                  </a:lnTo>
                  <a:lnTo>
                    <a:pt x="700682" y="1495765"/>
                  </a:lnTo>
                  <a:lnTo>
                    <a:pt x="697826" y="1497038"/>
                  </a:lnTo>
                  <a:lnTo>
                    <a:pt x="694653" y="1498310"/>
                  </a:lnTo>
                  <a:lnTo>
                    <a:pt x="691163" y="1499264"/>
                  </a:lnTo>
                  <a:lnTo>
                    <a:pt x="687991" y="1499901"/>
                  </a:lnTo>
                  <a:lnTo>
                    <a:pt x="687991" y="1753123"/>
                  </a:lnTo>
                  <a:lnTo>
                    <a:pt x="695605" y="1749305"/>
                  </a:lnTo>
                  <a:lnTo>
                    <a:pt x="702586" y="1744215"/>
                  </a:lnTo>
                  <a:lnTo>
                    <a:pt x="709566" y="1739125"/>
                  </a:lnTo>
                  <a:lnTo>
                    <a:pt x="716229" y="1732763"/>
                  </a:lnTo>
                  <a:lnTo>
                    <a:pt x="722892" y="1726083"/>
                  </a:lnTo>
                  <a:lnTo>
                    <a:pt x="729237" y="1718766"/>
                  </a:lnTo>
                  <a:lnTo>
                    <a:pt x="734948" y="1710813"/>
                  </a:lnTo>
                  <a:lnTo>
                    <a:pt x="740977" y="1702224"/>
                  </a:lnTo>
                  <a:lnTo>
                    <a:pt x="746371" y="1692998"/>
                  </a:lnTo>
                  <a:lnTo>
                    <a:pt x="751447" y="1683137"/>
                  </a:lnTo>
                  <a:lnTo>
                    <a:pt x="756841" y="1672639"/>
                  </a:lnTo>
                  <a:lnTo>
                    <a:pt x="761600" y="1661505"/>
                  </a:lnTo>
                  <a:lnTo>
                    <a:pt x="766359" y="1650052"/>
                  </a:lnTo>
                  <a:lnTo>
                    <a:pt x="770801" y="1637646"/>
                  </a:lnTo>
                  <a:lnTo>
                    <a:pt x="774926" y="1624921"/>
                  </a:lnTo>
                  <a:lnTo>
                    <a:pt x="779051" y="1611560"/>
                  </a:lnTo>
                  <a:lnTo>
                    <a:pt x="782541" y="1597563"/>
                  </a:lnTo>
                  <a:lnTo>
                    <a:pt x="786031" y="1582611"/>
                  </a:lnTo>
                  <a:lnTo>
                    <a:pt x="789521" y="1567660"/>
                  </a:lnTo>
                  <a:lnTo>
                    <a:pt x="792377" y="1552072"/>
                  </a:lnTo>
                  <a:lnTo>
                    <a:pt x="795232" y="1535530"/>
                  </a:lnTo>
                  <a:lnTo>
                    <a:pt x="797770" y="1518988"/>
                  </a:lnTo>
                  <a:lnTo>
                    <a:pt x="800626" y="1501491"/>
                  </a:lnTo>
                  <a:lnTo>
                    <a:pt x="802530" y="1483677"/>
                  </a:lnTo>
                  <a:lnTo>
                    <a:pt x="804751" y="1464908"/>
                  </a:lnTo>
                  <a:lnTo>
                    <a:pt x="806337" y="1446139"/>
                  </a:lnTo>
                  <a:lnTo>
                    <a:pt x="807923" y="1426415"/>
                  </a:lnTo>
                  <a:lnTo>
                    <a:pt x="809193" y="1406374"/>
                  </a:lnTo>
                  <a:lnTo>
                    <a:pt x="810779" y="1385696"/>
                  </a:lnTo>
                  <a:lnTo>
                    <a:pt x="811731" y="1364382"/>
                  </a:lnTo>
                  <a:lnTo>
                    <a:pt x="812365" y="1343069"/>
                  </a:lnTo>
                  <a:lnTo>
                    <a:pt x="813000" y="1320800"/>
                  </a:lnTo>
                  <a:lnTo>
                    <a:pt x="840921" y="1322709"/>
                  </a:lnTo>
                  <a:lnTo>
                    <a:pt x="866621" y="1324300"/>
                  </a:lnTo>
                  <a:lnTo>
                    <a:pt x="909771" y="1327481"/>
                  </a:lnTo>
                  <a:lnTo>
                    <a:pt x="938644" y="1330026"/>
                  </a:lnTo>
                  <a:lnTo>
                    <a:pt x="948797" y="1330980"/>
                  </a:lnTo>
                  <a:lnTo>
                    <a:pt x="956729" y="1331298"/>
                  </a:lnTo>
                  <a:lnTo>
                    <a:pt x="964661" y="1331934"/>
                  </a:lnTo>
                  <a:lnTo>
                    <a:pt x="972593" y="1332889"/>
                  </a:lnTo>
                  <a:lnTo>
                    <a:pt x="980208" y="1334161"/>
                  </a:lnTo>
                  <a:lnTo>
                    <a:pt x="987823" y="1335752"/>
                  </a:lnTo>
                  <a:lnTo>
                    <a:pt x="995437" y="1337979"/>
                  </a:lnTo>
                  <a:lnTo>
                    <a:pt x="1002418" y="1340205"/>
                  </a:lnTo>
                  <a:lnTo>
                    <a:pt x="1009715" y="1343387"/>
                  </a:lnTo>
                  <a:lnTo>
                    <a:pt x="1016378" y="1346250"/>
                  </a:lnTo>
                  <a:lnTo>
                    <a:pt x="1023358" y="1349749"/>
                  </a:lnTo>
                  <a:lnTo>
                    <a:pt x="1030021" y="1353885"/>
                  </a:lnTo>
                  <a:lnTo>
                    <a:pt x="1036050" y="1357702"/>
                  </a:lnTo>
                  <a:lnTo>
                    <a:pt x="1042395" y="1361837"/>
                  </a:lnTo>
                  <a:lnTo>
                    <a:pt x="1048106" y="1366927"/>
                  </a:lnTo>
                  <a:lnTo>
                    <a:pt x="1053817" y="1371699"/>
                  </a:lnTo>
                  <a:lnTo>
                    <a:pt x="1059211" y="1377107"/>
                  </a:lnTo>
                  <a:lnTo>
                    <a:pt x="1064605" y="1382197"/>
                  </a:lnTo>
                  <a:lnTo>
                    <a:pt x="1069364" y="1388241"/>
                  </a:lnTo>
                  <a:lnTo>
                    <a:pt x="1073806" y="1393967"/>
                  </a:lnTo>
                  <a:lnTo>
                    <a:pt x="1078248" y="1400012"/>
                  </a:lnTo>
                  <a:lnTo>
                    <a:pt x="1082373" y="1406374"/>
                  </a:lnTo>
                  <a:lnTo>
                    <a:pt x="1085863" y="1413054"/>
                  </a:lnTo>
                  <a:lnTo>
                    <a:pt x="1089670" y="1419735"/>
                  </a:lnTo>
                  <a:lnTo>
                    <a:pt x="1092843" y="1426734"/>
                  </a:lnTo>
                  <a:lnTo>
                    <a:pt x="1095381" y="1433732"/>
                  </a:lnTo>
                  <a:lnTo>
                    <a:pt x="1097920" y="1441049"/>
                  </a:lnTo>
                  <a:lnTo>
                    <a:pt x="1100141" y="1448684"/>
                  </a:lnTo>
                  <a:lnTo>
                    <a:pt x="1101727" y="1456000"/>
                  </a:lnTo>
                  <a:lnTo>
                    <a:pt x="1103314" y="1463635"/>
                  </a:lnTo>
                  <a:lnTo>
                    <a:pt x="1104265" y="1471588"/>
                  </a:lnTo>
                  <a:lnTo>
                    <a:pt x="1104900" y="1479541"/>
                  </a:lnTo>
                  <a:lnTo>
                    <a:pt x="1104900" y="1487494"/>
                  </a:lnTo>
                  <a:lnTo>
                    <a:pt x="1104900" y="1686000"/>
                  </a:lnTo>
                  <a:lnTo>
                    <a:pt x="1104900" y="1690135"/>
                  </a:lnTo>
                  <a:lnTo>
                    <a:pt x="1104265" y="1693953"/>
                  </a:lnTo>
                  <a:lnTo>
                    <a:pt x="1103631" y="1697770"/>
                  </a:lnTo>
                  <a:lnTo>
                    <a:pt x="1102362" y="1701906"/>
                  </a:lnTo>
                  <a:lnTo>
                    <a:pt x="1101093" y="1705405"/>
                  </a:lnTo>
                  <a:lnTo>
                    <a:pt x="1099189" y="1709222"/>
                  </a:lnTo>
                  <a:lnTo>
                    <a:pt x="1096968" y="1713040"/>
                  </a:lnTo>
                  <a:lnTo>
                    <a:pt x="1094430" y="1716221"/>
                  </a:lnTo>
                  <a:lnTo>
                    <a:pt x="1091891" y="1719720"/>
                  </a:lnTo>
                  <a:lnTo>
                    <a:pt x="1089036" y="1722901"/>
                  </a:lnTo>
                  <a:lnTo>
                    <a:pt x="1085546" y="1726719"/>
                  </a:lnTo>
                  <a:lnTo>
                    <a:pt x="1082056" y="1729900"/>
                  </a:lnTo>
                  <a:lnTo>
                    <a:pt x="1078248" y="1732763"/>
                  </a:lnTo>
                  <a:lnTo>
                    <a:pt x="1074124" y="1736262"/>
                  </a:lnTo>
                  <a:lnTo>
                    <a:pt x="1069682" y="1739125"/>
                  </a:lnTo>
                  <a:lnTo>
                    <a:pt x="1065240" y="1741989"/>
                  </a:lnTo>
                  <a:lnTo>
                    <a:pt x="1055404" y="1748033"/>
                  </a:lnTo>
                  <a:lnTo>
                    <a:pt x="1044299" y="1753441"/>
                  </a:lnTo>
                  <a:lnTo>
                    <a:pt x="1032560" y="1758531"/>
                  </a:lnTo>
                  <a:lnTo>
                    <a:pt x="1019868" y="1763939"/>
                  </a:lnTo>
                  <a:lnTo>
                    <a:pt x="1005908" y="1768392"/>
                  </a:lnTo>
                  <a:lnTo>
                    <a:pt x="991630" y="1773164"/>
                  </a:lnTo>
                  <a:lnTo>
                    <a:pt x="976718" y="1777300"/>
                  </a:lnTo>
                  <a:lnTo>
                    <a:pt x="960854" y="1781117"/>
                  </a:lnTo>
                  <a:lnTo>
                    <a:pt x="944038" y="1784934"/>
                  </a:lnTo>
                  <a:lnTo>
                    <a:pt x="927222" y="1788434"/>
                  </a:lnTo>
                  <a:lnTo>
                    <a:pt x="909454" y="1791615"/>
                  </a:lnTo>
                  <a:lnTo>
                    <a:pt x="891369" y="1794796"/>
                  </a:lnTo>
                  <a:lnTo>
                    <a:pt x="872332" y="1797341"/>
                  </a:lnTo>
                  <a:lnTo>
                    <a:pt x="853295" y="1799886"/>
                  </a:lnTo>
                  <a:lnTo>
                    <a:pt x="833941" y="1801795"/>
                  </a:lnTo>
                  <a:lnTo>
                    <a:pt x="813952" y="1804022"/>
                  </a:lnTo>
                  <a:lnTo>
                    <a:pt x="793328" y="1805930"/>
                  </a:lnTo>
                  <a:lnTo>
                    <a:pt x="773022" y="1807203"/>
                  </a:lnTo>
                  <a:lnTo>
                    <a:pt x="752399" y="1808475"/>
                  </a:lnTo>
                  <a:lnTo>
                    <a:pt x="731458" y="1809748"/>
                  </a:lnTo>
                  <a:lnTo>
                    <a:pt x="710200" y="1810384"/>
                  </a:lnTo>
                  <a:lnTo>
                    <a:pt x="688942" y="1811020"/>
                  </a:lnTo>
                  <a:lnTo>
                    <a:pt x="667684" y="1811338"/>
                  </a:lnTo>
                  <a:lnTo>
                    <a:pt x="646427" y="1811338"/>
                  </a:lnTo>
                  <a:lnTo>
                    <a:pt x="625486" y="1811338"/>
                  </a:lnTo>
                  <a:lnTo>
                    <a:pt x="603911" y="1811020"/>
                  </a:lnTo>
                  <a:lnTo>
                    <a:pt x="582653" y="1810384"/>
                  </a:lnTo>
                  <a:lnTo>
                    <a:pt x="561395" y="1809748"/>
                  </a:lnTo>
                  <a:lnTo>
                    <a:pt x="540137" y="1808475"/>
                  </a:lnTo>
                  <a:lnTo>
                    <a:pt x="518879" y="1807203"/>
                  </a:lnTo>
                  <a:lnTo>
                    <a:pt x="498573" y="1805930"/>
                  </a:lnTo>
                  <a:lnTo>
                    <a:pt x="477632" y="1804022"/>
                  </a:lnTo>
                  <a:lnTo>
                    <a:pt x="457326" y="1801795"/>
                  </a:lnTo>
                  <a:lnTo>
                    <a:pt x="437337" y="1799886"/>
                  </a:lnTo>
                  <a:lnTo>
                    <a:pt x="417983" y="1797341"/>
                  </a:lnTo>
                  <a:lnTo>
                    <a:pt x="398629" y="1794796"/>
                  </a:lnTo>
                  <a:lnTo>
                    <a:pt x="379909" y="1791615"/>
                  </a:lnTo>
                  <a:lnTo>
                    <a:pt x="361824" y="1788434"/>
                  </a:lnTo>
                  <a:lnTo>
                    <a:pt x="344056" y="1784934"/>
                  </a:lnTo>
                  <a:lnTo>
                    <a:pt x="327240" y="1781117"/>
                  </a:lnTo>
                  <a:lnTo>
                    <a:pt x="310741" y="1777300"/>
                  </a:lnTo>
                  <a:lnTo>
                    <a:pt x="295195" y="1773164"/>
                  </a:lnTo>
                  <a:lnTo>
                    <a:pt x="280600" y="1768392"/>
                  </a:lnTo>
                  <a:lnTo>
                    <a:pt x="266322" y="1763939"/>
                  </a:lnTo>
                  <a:lnTo>
                    <a:pt x="252996" y="1758531"/>
                  </a:lnTo>
                  <a:lnTo>
                    <a:pt x="240622" y="1753441"/>
                  </a:lnTo>
                  <a:lnTo>
                    <a:pt x="229517" y="1748033"/>
                  </a:lnTo>
                  <a:lnTo>
                    <a:pt x="219047" y="1741989"/>
                  </a:lnTo>
                  <a:lnTo>
                    <a:pt x="214288" y="1739125"/>
                  </a:lnTo>
                  <a:lnTo>
                    <a:pt x="209846" y="1736262"/>
                  </a:lnTo>
                  <a:lnTo>
                    <a:pt x="205404" y="1732763"/>
                  </a:lnTo>
                  <a:lnTo>
                    <a:pt x="201596" y="1729900"/>
                  </a:lnTo>
                  <a:lnTo>
                    <a:pt x="198106" y="1726719"/>
                  </a:lnTo>
                  <a:lnTo>
                    <a:pt x="194299" y="1722901"/>
                  </a:lnTo>
                  <a:lnTo>
                    <a:pt x="191443" y="1719720"/>
                  </a:lnTo>
                  <a:lnTo>
                    <a:pt x="188588" y="1716221"/>
                  </a:lnTo>
                  <a:lnTo>
                    <a:pt x="186367" y="1713040"/>
                  </a:lnTo>
                  <a:lnTo>
                    <a:pt x="183828" y="1709222"/>
                  </a:lnTo>
                  <a:lnTo>
                    <a:pt x="181925" y="1705405"/>
                  </a:lnTo>
                  <a:lnTo>
                    <a:pt x="180338" y="1701906"/>
                  </a:lnTo>
                  <a:lnTo>
                    <a:pt x="179386" y="1697770"/>
                  </a:lnTo>
                  <a:lnTo>
                    <a:pt x="178435" y="1693953"/>
                  </a:lnTo>
                  <a:lnTo>
                    <a:pt x="177800" y="1690135"/>
                  </a:lnTo>
                  <a:lnTo>
                    <a:pt x="177800" y="1686000"/>
                  </a:lnTo>
                  <a:lnTo>
                    <a:pt x="177800" y="1487494"/>
                  </a:lnTo>
                  <a:lnTo>
                    <a:pt x="178117" y="1479541"/>
                  </a:lnTo>
                  <a:lnTo>
                    <a:pt x="178435" y="1471588"/>
                  </a:lnTo>
                  <a:lnTo>
                    <a:pt x="179386" y="1463635"/>
                  </a:lnTo>
                  <a:lnTo>
                    <a:pt x="180973" y="1456000"/>
                  </a:lnTo>
                  <a:lnTo>
                    <a:pt x="182559" y="1448684"/>
                  </a:lnTo>
                  <a:lnTo>
                    <a:pt x="184463" y="1441049"/>
                  </a:lnTo>
                  <a:lnTo>
                    <a:pt x="187318" y="1433732"/>
                  </a:lnTo>
                  <a:lnTo>
                    <a:pt x="190174" y="1426734"/>
                  </a:lnTo>
                  <a:lnTo>
                    <a:pt x="193030" y="1419735"/>
                  </a:lnTo>
                  <a:lnTo>
                    <a:pt x="196520" y="1413054"/>
                  </a:lnTo>
                  <a:lnTo>
                    <a:pt x="200327" y="1406374"/>
                  </a:lnTo>
                  <a:lnTo>
                    <a:pt x="204452" y="1400012"/>
                  </a:lnTo>
                  <a:lnTo>
                    <a:pt x="208576" y="1393967"/>
                  </a:lnTo>
                  <a:lnTo>
                    <a:pt x="213336" y="1388241"/>
                  </a:lnTo>
                  <a:lnTo>
                    <a:pt x="218095" y="1382197"/>
                  </a:lnTo>
                  <a:lnTo>
                    <a:pt x="223489" y="1377107"/>
                  </a:lnTo>
                  <a:lnTo>
                    <a:pt x="228883" y="1371699"/>
                  </a:lnTo>
                  <a:lnTo>
                    <a:pt x="234594" y="1366927"/>
                  </a:lnTo>
                  <a:lnTo>
                    <a:pt x="240305" y="1361837"/>
                  </a:lnTo>
                  <a:lnTo>
                    <a:pt x="246650" y="1357702"/>
                  </a:lnTo>
                  <a:lnTo>
                    <a:pt x="252679" y="1353885"/>
                  </a:lnTo>
                  <a:lnTo>
                    <a:pt x="259659" y="1349749"/>
                  </a:lnTo>
                  <a:lnTo>
                    <a:pt x="266005" y="1346250"/>
                  </a:lnTo>
                  <a:lnTo>
                    <a:pt x="272985" y="1343387"/>
                  </a:lnTo>
                  <a:lnTo>
                    <a:pt x="280282" y="1340205"/>
                  </a:lnTo>
                  <a:lnTo>
                    <a:pt x="287263" y="1337979"/>
                  </a:lnTo>
                  <a:lnTo>
                    <a:pt x="294877" y="1335752"/>
                  </a:lnTo>
                  <a:lnTo>
                    <a:pt x="302492" y="1334161"/>
                  </a:lnTo>
                  <a:lnTo>
                    <a:pt x="310107" y="1332889"/>
                  </a:lnTo>
                  <a:lnTo>
                    <a:pt x="318039" y="1331934"/>
                  </a:lnTo>
                  <a:lnTo>
                    <a:pt x="325971" y="1331298"/>
                  </a:lnTo>
                  <a:lnTo>
                    <a:pt x="333903" y="1330980"/>
                  </a:lnTo>
                  <a:lnTo>
                    <a:pt x="344056" y="1330026"/>
                  </a:lnTo>
                  <a:lnTo>
                    <a:pt x="372929" y="1327481"/>
                  </a:lnTo>
                  <a:lnTo>
                    <a:pt x="415762" y="1324300"/>
                  </a:lnTo>
                  <a:lnTo>
                    <a:pt x="441779" y="1322709"/>
                  </a:lnTo>
                  <a:lnTo>
                    <a:pt x="470017" y="1320800"/>
                  </a:lnTo>
                  <a:close/>
                  <a:moveTo>
                    <a:pt x="1004887" y="995363"/>
                  </a:moveTo>
                  <a:lnTo>
                    <a:pt x="1176337" y="995363"/>
                  </a:lnTo>
                  <a:lnTo>
                    <a:pt x="1176337" y="1265238"/>
                  </a:lnTo>
                  <a:lnTo>
                    <a:pt x="1004887" y="1265238"/>
                  </a:lnTo>
                  <a:lnTo>
                    <a:pt x="1004887" y="995363"/>
                  </a:lnTo>
                  <a:close/>
                  <a:moveTo>
                    <a:pt x="493561" y="847408"/>
                  </a:moveTo>
                  <a:lnTo>
                    <a:pt x="491024" y="847726"/>
                  </a:lnTo>
                  <a:lnTo>
                    <a:pt x="488804" y="848043"/>
                  </a:lnTo>
                  <a:lnTo>
                    <a:pt x="485950" y="848996"/>
                  </a:lnTo>
                  <a:lnTo>
                    <a:pt x="483730" y="849948"/>
                  </a:lnTo>
                  <a:lnTo>
                    <a:pt x="481510" y="851218"/>
                  </a:lnTo>
                  <a:lnTo>
                    <a:pt x="479290" y="852806"/>
                  </a:lnTo>
                  <a:lnTo>
                    <a:pt x="475167" y="856933"/>
                  </a:lnTo>
                  <a:lnTo>
                    <a:pt x="470727" y="861061"/>
                  </a:lnTo>
                  <a:lnTo>
                    <a:pt x="466604" y="865823"/>
                  </a:lnTo>
                  <a:lnTo>
                    <a:pt x="462482" y="871221"/>
                  </a:lnTo>
                  <a:lnTo>
                    <a:pt x="454553" y="882651"/>
                  </a:lnTo>
                  <a:lnTo>
                    <a:pt x="448527" y="890906"/>
                  </a:lnTo>
                  <a:lnTo>
                    <a:pt x="442819" y="899478"/>
                  </a:lnTo>
                  <a:lnTo>
                    <a:pt x="436793" y="908368"/>
                  </a:lnTo>
                  <a:lnTo>
                    <a:pt x="431402" y="917893"/>
                  </a:lnTo>
                  <a:lnTo>
                    <a:pt x="429499" y="926783"/>
                  </a:lnTo>
                  <a:lnTo>
                    <a:pt x="427596" y="935673"/>
                  </a:lnTo>
                  <a:lnTo>
                    <a:pt x="426010" y="945198"/>
                  </a:lnTo>
                  <a:lnTo>
                    <a:pt x="424742" y="954406"/>
                  </a:lnTo>
                  <a:lnTo>
                    <a:pt x="423790" y="963931"/>
                  </a:lnTo>
                  <a:lnTo>
                    <a:pt x="423156" y="973773"/>
                  </a:lnTo>
                  <a:lnTo>
                    <a:pt x="422839" y="982981"/>
                  </a:lnTo>
                  <a:lnTo>
                    <a:pt x="422839" y="992823"/>
                  </a:lnTo>
                  <a:lnTo>
                    <a:pt x="423156" y="1007111"/>
                  </a:lnTo>
                  <a:lnTo>
                    <a:pt x="424107" y="1020764"/>
                  </a:lnTo>
                  <a:lnTo>
                    <a:pt x="426010" y="1034099"/>
                  </a:lnTo>
                  <a:lnTo>
                    <a:pt x="428547" y="1047434"/>
                  </a:lnTo>
                  <a:lnTo>
                    <a:pt x="432036" y="1060769"/>
                  </a:lnTo>
                  <a:lnTo>
                    <a:pt x="435525" y="1073469"/>
                  </a:lnTo>
                  <a:lnTo>
                    <a:pt x="439965" y="1086169"/>
                  </a:lnTo>
                  <a:lnTo>
                    <a:pt x="445039" y="1098551"/>
                  </a:lnTo>
                  <a:lnTo>
                    <a:pt x="450430" y="1110934"/>
                  </a:lnTo>
                  <a:lnTo>
                    <a:pt x="456456" y="1122999"/>
                  </a:lnTo>
                  <a:lnTo>
                    <a:pt x="462799" y="1134429"/>
                  </a:lnTo>
                  <a:lnTo>
                    <a:pt x="469459" y="1145541"/>
                  </a:lnTo>
                  <a:lnTo>
                    <a:pt x="477070" y="1156019"/>
                  </a:lnTo>
                  <a:lnTo>
                    <a:pt x="484364" y="1166496"/>
                  </a:lnTo>
                  <a:lnTo>
                    <a:pt x="492293" y="1176656"/>
                  </a:lnTo>
                  <a:lnTo>
                    <a:pt x="500539" y="1186181"/>
                  </a:lnTo>
                  <a:lnTo>
                    <a:pt x="508784" y="1195389"/>
                  </a:lnTo>
                  <a:lnTo>
                    <a:pt x="517347" y="1204279"/>
                  </a:lnTo>
                  <a:lnTo>
                    <a:pt x="526227" y="1212216"/>
                  </a:lnTo>
                  <a:lnTo>
                    <a:pt x="535107" y="1220154"/>
                  </a:lnTo>
                  <a:lnTo>
                    <a:pt x="543987" y="1227456"/>
                  </a:lnTo>
                  <a:lnTo>
                    <a:pt x="553184" y="1234124"/>
                  </a:lnTo>
                  <a:lnTo>
                    <a:pt x="562381" y="1240474"/>
                  </a:lnTo>
                  <a:lnTo>
                    <a:pt x="571578" y="1245871"/>
                  </a:lnTo>
                  <a:lnTo>
                    <a:pt x="580775" y="1250951"/>
                  </a:lnTo>
                  <a:lnTo>
                    <a:pt x="589655" y="1255079"/>
                  </a:lnTo>
                  <a:lnTo>
                    <a:pt x="598853" y="1258889"/>
                  </a:lnTo>
                  <a:lnTo>
                    <a:pt x="607732" y="1262381"/>
                  </a:lnTo>
                  <a:lnTo>
                    <a:pt x="616612" y="1264604"/>
                  </a:lnTo>
                  <a:lnTo>
                    <a:pt x="624858" y="1266509"/>
                  </a:lnTo>
                  <a:lnTo>
                    <a:pt x="633421" y="1267461"/>
                  </a:lnTo>
                  <a:lnTo>
                    <a:pt x="641349" y="1267779"/>
                  </a:lnTo>
                  <a:lnTo>
                    <a:pt x="649595" y="1267461"/>
                  </a:lnTo>
                  <a:lnTo>
                    <a:pt x="657524" y="1266509"/>
                  </a:lnTo>
                  <a:lnTo>
                    <a:pt x="666404" y="1264604"/>
                  </a:lnTo>
                  <a:lnTo>
                    <a:pt x="674967" y="1262381"/>
                  </a:lnTo>
                  <a:lnTo>
                    <a:pt x="684164" y="1258889"/>
                  </a:lnTo>
                  <a:lnTo>
                    <a:pt x="692726" y="1255079"/>
                  </a:lnTo>
                  <a:lnTo>
                    <a:pt x="701924" y="1250951"/>
                  </a:lnTo>
                  <a:lnTo>
                    <a:pt x="711121" y="1245871"/>
                  </a:lnTo>
                  <a:lnTo>
                    <a:pt x="720318" y="1240474"/>
                  </a:lnTo>
                  <a:lnTo>
                    <a:pt x="729515" y="1234124"/>
                  </a:lnTo>
                  <a:lnTo>
                    <a:pt x="738395" y="1227456"/>
                  </a:lnTo>
                  <a:lnTo>
                    <a:pt x="747592" y="1220154"/>
                  </a:lnTo>
                  <a:lnTo>
                    <a:pt x="756472" y="1212216"/>
                  </a:lnTo>
                  <a:lnTo>
                    <a:pt x="765352" y="1204279"/>
                  </a:lnTo>
                  <a:lnTo>
                    <a:pt x="773915" y="1195389"/>
                  </a:lnTo>
                  <a:lnTo>
                    <a:pt x="782160" y="1186181"/>
                  </a:lnTo>
                  <a:lnTo>
                    <a:pt x="790406" y="1176656"/>
                  </a:lnTo>
                  <a:lnTo>
                    <a:pt x="798652" y="1166496"/>
                  </a:lnTo>
                  <a:lnTo>
                    <a:pt x="805946" y="1156019"/>
                  </a:lnTo>
                  <a:lnTo>
                    <a:pt x="813240" y="1145541"/>
                  </a:lnTo>
                  <a:lnTo>
                    <a:pt x="819900" y="1134429"/>
                  </a:lnTo>
                  <a:lnTo>
                    <a:pt x="826243" y="1122999"/>
                  </a:lnTo>
                  <a:lnTo>
                    <a:pt x="831952" y="1110934"/>
                  </a:lnTo>
                  <a:lnTo>
                    <a:pt x="837660" y="1098551"/>
                  </a:lnTo>
                  <a:lnTo>
                    <a:pt x="842417" y="1086169"/>
                  </a:lnTo>
                  <a:lnTo>
                    <a:pt x="847174" y="1073469"/>
                  </a:lnTo>
                  <a:lnTo>
                    <a:pt x="850980" y="1060769"/>
                  </a:lnTo>
                  <a:lnTo>
                    <a:pt x="853834" y="1047434"/>
                  </a:lnTo>
                  <a:lnTo>
                    <a:pt x="856689" y="1034099"/>
                  </a:lnTo>
                  <a:lnTo>
                    <a:pt x="858592" y="1020764"/>
                  </a:lnTo>
                  <a:lnTo>
                    <a:pt x="859543" y="1007111"/>
                  </a:lnTo>
                  <a:lnTo>
                    <a:pt x="860177" y="992823"/>
                  </a:lnTo>
                  <a:lnTo>
                    <a:pt x="859860" y="984886"/>
                  </a:lnTo>
                  <a:lnTo>
                    <a:pt x="859543" y="976313"/>
                  </a:lnTo>
                  <a:lnTo>
                    <a:pt x="837343" y="975361"/>
                  </a:lnTo>
                  <a:lnTo>
                    <a:pt x="814509" y="973773"/>
                  </a:lnTo>
                  <a:lnTo>
                    <a:pt x="791040" y="970916"/>
                  </a:lnTo>
                  <a:lnTo>
                    <a:pt x="767255" y="968058"/>
                  </a:lnTo>
                  <a:lnTo>
                    <a:pt x="743469" y="964566"/>
                  </a:lnTo>
                  <a:lnTo>
                    <a:pt x="719366" y="960438"/>
                  </a:lnTo>
                  <a:lnTo>
                    <a:pt x="695898" y="955041"/>
                  </a:lnTo>
                  <a:lnTo>
                    <a:pt x="684481" y="952501"/>
                  </a:lnTo>
                  <a:lnTo>
                    <a:pt x="673064" y="949643"/>
                  </a:lnTo>
                  <a:lnTo>
                    <a:pt x="661964" y="946468"/>
                  </a:lnTo>
                  <a:lnTo>
                    <a:pt x="651181" y="943293"/>
                  </a:lnTo>
                  <a:lnTo>
                    <a:pt x="640398" y="940118"/>
                  </a:lnTo>
                  <a:lnTo>
                    <a:pt x="629932" y="936308"/>
                  </a:lnTo>
                  <a:lnTo>
                    <a:pt x="620101" y="932816"/>
                  </a:lnTo>
                  <a:lnTo>
                    <a:pt x="610270" y="929006"/>
                  </a:lnTo>
                  <a:lnTo>
                    <a:pt x="601073" y="924878"/>
                  </a:lnTo>
                  <a:lnTo>
                    <a:pt x="592510" y="921068"/>
                  </a:lnTo>
                  <a:lnTo>
                    <a:pt x="583947" y="916941"/>
                  </a:lnTo>
                  <a:lnTo>
                    <a:pt x="576018" y="912178"/>
                  </a:lnTo>
                  <a:lnTo>
                    <a:pt x="568724" y="907733"/>
                  </a:lnTo>
                  <a:lnTo>
                    <a:pt x="561747" y="903288"/>
                  </a:lnTo>
                  <a:lnTo>
                    <a:pt x="555404" y="898208"/>
                  </a:lnTo>
                  <a:lnTo>
                    <a:pt x="550013" y="893128"/>
                  </a:lnTo>
                  <a:lnTo>
                    <a:pt x="544938" y="887731"/>
                  </a:lnTo>
                  <a:lnTo>
                    <a:pt x="540498" y="882651"/>
                  </a:lnTo>
                  <a:lnTo>
                    <a:pt x="536376" y="876936"/>
                  </a:lnTo>
                  <a:lnTo>
                    <a:pt x="532253" y="872173"/>
                  </a:lnTo>
                  <a:lnTo>
                    <a:pt x="528447" y="867728"/>
                  </a:lnTo>
                  <a:lnTo>
                    <a:pt x="524641" y="863601"/>
                  </a:lnTo>
                  <a:lnTo>
                    <a:pt x="520836" y="860426"/>
                  </a:lnTo>
                  <a:lnTo>
                    <a:pt x="517347" y="857251"/>
                  </a:lnTo>
                  <a:lnTo>
                    <a:pt x="514176" y="854393"/>
                  </a:lnTo>
                  <a:lnTo>
                    <a:pt x="511004" y="852488"/>
                  </a:lnTo>
                  <a:lnTo>
                    <a:pt x="507833" y="850583"/>
                  </a:lnTo>
                  <a:lnTo>
                    <a:pt x="504661" y="849313"/>
                  </a:lnTo>
                  <a:lnTo>
                    <a:pt x="501807" y="848361"/>
                  </a:lnTo>
                  <a:lnTo>
                    <a:pt x="499270" y="847726"/>
                  </a:lnTo>
                  <a:lnTo>
                    <a:pt x="496099" y="847408"/>
                  </a:lnTo>
                  <a:lnTo>
                    <a:pt x="493561" y="847408"/>
                  </a:lnTo>
                  <a:close/>
                  <a:moveTo>
                    <a:pt x="1304925" y="828675"/>
                  </a:moveTo>
                  <a:lnTo>
                    <a:pt x="1476375" y="828675"/>
                  </a:lnTo>
                  <a:lnTo>
                    <a:pt x="1476375" y="1252538"/>
                  </a:lnTo>
                  <a:lnTo>
                    <a:pt x="1304925" y="1252538"/>
                  </a:lnTo>
                  <a:lnTo>
                    <a:pt x="1304925" y="828675"/>
                  </a:lnTo>
                  <a:close/>
                  <a:moveTo>
                    <a:pt x="634055" y="655638"/>
                  </a:moveTo>
                  <a:lnTo>
                    <a:pt x="641349" y="655638"/>
                  </a:lnTo>
                  <a:lnTo>
                    <a:pt x="648644" y="655638"/>
                  </a:lnTo>
                  <a:lnTo>
                    <a:pt x="655938" y="655956"/>
                  </a:lnTo>
                  <a:lnTo>
                    <a:pt x="662915" y="656591"/>
                  </a:lnTo>
                  <a:lnTo>
                    <a:pt x="669892" y="657226"/>
                  </a:lnTo>
                  <a:lnTo>
                    <a:pt x="677187" y="658178"/>
                  </a:lnTo>
                  <a:lnTo>
                    <a:pt x="684164" y="659766"/>
                  </a:lnTo>
                  <a:lnTo>
                    <a:pt x="691141" y="661036"/>
                  </a:lnTo>
                  <a:lnTo>
                    <a:pt x="698118" y="662623"/>
                  </a:lnTo>
                  <a:lnTo>
                    <a:pt x="704778" y="664211"/>
                  </a:lnTo>
                  <a:lnTo>
                    <a:pt x="711438" y="666433"/>
                  </a:lnTo>
                  <a:lnTo>
                    <a:pt x="718415" y="668338"/>
                  </a:lnTo>
                  <a:lnTo>
                    <a:pt x="724758" y="670878"/>
                  </a:lnTo>
                  <a:lnTo>
                    <a:pt x="731418" y="673418"/>
                  </a:lnTo>
                  <a:lnTo>
                    <a:pt x="737761" y="676276"/>
                  </a:lnTo>
                  <a:lnTo>
                    <a:pt x="744421" y="679133"/>
                  </a:lnTo>
                  <a:lnTo>
                    <a:pt x="750446" y="682308"/>
                  </a:lnTo>
                  <a:lnTo>
                    <a:pt x="763132" y="688976"/>
                  </a:lnTo>
                  <a:lnTo>
                    <a:pt x="775500" y="696596"/>
                  </a:lnTo>
                  <a:lnTo>
                    <a:pt x="787235" y="704533"/>
                  </a:lnTo>
                  <a:lnTo>
                    <a:pt x="798652" y="713423"/>
                  </a:lnTo>
                  <a:lnTo>
                    <a:pt x="809435" y="722631"/>
                  </a:lnTo>
                  <a:lnTo>
                    <a:pt x="819900" y="732791"/>
                  </a:lnTo>
                  <a:lnTo>
                    <a:pt x="830049" y="743586"/>
                  </a:lnTo>
                  <a:lnTo>
                    <a:pt x="839880" y="754698"/>
                  </a:lnTo>
                  <a:lnTo>
                    <a:pt x="849394" y="766446"/>
                  </a:lnTo>
                  <a:lnTo>
                    <a:pt x="858274" y="778511"/>
                  </a:lnTo>
                  <a:lnTo>
                    <a:pt x="866520" y="791211"/>
                  </a:lnTo>
                  <a:lnTo>
                    <a:pt x="874449" y="804546"/>
                  </a:lnTo>
                  <a:lnTo>
                    <a:pt x="881743" y="818198"/>
                  </a:lnTo>
                  <a:lnTo>
                    <a:pt x="888403" y="832168"/>
                  </a:lnTo>
                  <a:lnTo>
                    <a:pt x="894746" y="847091"/>
                  </a:lnTo>
                  <a:lnTo>
                    <a:pt x="900137" y="861696"/>
                  </a:lnTo>
                  <a:lnTo>
                    <a:pt x="905529" y="876936"/>
                  </a:lnTo>
                  <a:lnTo>
                    <a:pt x="909651" y="892811"/>
                  </a:lnTo>
                  <a:lnTo>
                    <a:pt x="913457" y="908686"/>
                  </a:lnTo>
                  <a:lnTo>
                    <a:pt x="916946" y="924878"/>
                  </a:lnTo>
                  <a:lnTo>
                    <a:pt x="919166" y="941706"/>
                  </a:lnTo>
                  <a:lnTo>
                    <a:pt x="921068" y="958533"/>
                  </a:lnTo>
                  <a:lnTo>
                    <a:pt x="922020" y="975678"/>
                  </a:lnTo>
                  <a:lnTo>
                    <a:pt x="922337" y="992823"/>
                  </a:lnTo>
                  <a:lnTo>
                    <a:pt x="922337" y="1002031"/>
                  </a:lnTo>
                  <a:lnTo>
                    <a:pt x="922020" y="1010921"/>
                  </a:lnTo>
                  <a:lnTo>
                    <a:pt x="921386" y="1019811"/>
                  </a:lnTo>
                  <a:lnTo>
                    <a:pt x="920434" y="1028384"/>
                  </a:lnTo>
                  <a:lnTo>
                    <a:pt x="919483" y="1037274"/>
                  </a:lnTo>
                  <a:lnTo>
                    <a:pt x="918214" y="1045846"/>
                  </a:lnTo>
                  <a:lnTo>
                    <a:pt x="916628" y="1054419"/>
                  </a:lnTo>
                  <a:lnTo>
                    <a:pt x="915043" y="1062674"/>
                  </a:lnTo>
                  <a:lnTo>
                    <a:pt x="912823" y="1070929"/>
                  </a:lnTo>
                  <a:lnTo>
                    <a:pt x="910603" y="1079501"/>
                  </a:lnTo>
                  <a:lnTo>
                    <a:pt x="908383" y="1087756"/>
                  </a:lnTo>
                  <a:lnTo>
                    <a:pt x="906163" y="1095694"/>
                  </a:lnTo>
                  <a:lnTo>
                    <a:pt x="903309" y="1103631"/>
                  </a:lnTo>
                  <a:lnTo>
                    <a:pt x="900137" y="1111569"/>
                  </a:lnTo>
                  <a:lnTo>
                    <a:pt x="897283" y="1119189"/>
                  </a:lnTo>
                  <a:lnTo>
                    <a:pt x="894111" y="1126809"/>
                  </a:lnTo>
                  <a:lnTo>
                    <a:pt x="887134" y="1141731"/>
                  </a:lnTo>
                  <a:lnTo>
                    <a:pt x="879523" y="1156336"/>
                  </a:lnTo>
                  <a:lnTo>
                    <a:pt x="871277" y="1170624"/>
                  </a:lnTo>
                  <a:lnTo>
                    <a:pt x="862714" y="1184276"/>
                  </a:lnTo>
                  <a:lnTo>
                    <a:pt x="853517" y="1197611"/>
                  </a:lnTo>
                  <a:lnTo>
                    <a:pt x="843686" y="1209994"/>
                  </a:lnTo>
                  <a:lnTo>
                    <a:pt x="833854" y="1222376"/>
                  </a:lnTo>
                  <a:lnTo>
                    <a:pt x="823389" y="1233806"/>
                  </a:lnTo>
                  <a:lnTo>
                    <a:pt x="812606" y="1244919"/>
                  </a:lnTo>
                  <a:lnTo>
                    <a:pt x="801823" y="1255396"/>
                  </a:lnTo>
                  <a:lnTo>
                    <a:pt x="790406" y="1265239"/>
                  </a:lnTo>
                  <a:lnTo>
                    <a:pt x="778989" y="1274446"/>
                  </a:lnTo>
                  <a:lnTo>
                    <a:pt x="767255" y="1282701"/>
                  </a:lnTo>
                  <a:lnTo>
                    <a:pt x="755521" y="1290956"/>
                  </a:lnTo>
                  <a:lnTo>
                    <a:pt x="743786" y="1298259"/>
                  </a:lnTo>
                  <a:lnTo>
                    <a:pt x="732052" y="1304609"/>
                  </a:lnTo>
                  <a:lnTo>
                    <a:pt x="720318" y="1310641"/>
                  </a:lnTo>
                  <a:lnTo>
                    <a:pt x="708584" y="1315721"/>
                  </a:lnTo>
                  <a:lnTo>
                    <a:pt x="696849" y="1320166"/>
                  </a:lnTo>
                  <a:lnTo>
                    <a:pt x="685432" y="1323659"/>
                  </a:lnTo>
                  <a:lnTo>
                    <a:pt x="674015" y="1326516"/>
                  </a:lnTo>
                  <a:lnTo>
                    <a:pt x="662915" y="1328421"/>
                  </a:lnTo>
                  <a:lnTo>
                    <a:pt x="657207" y="1329374"/>
                  </a:lnTo>
                  <a:lnTo>
                    <a:pt x="652132" y="1329691"/>
                  </a:lnTo>
                  <a:lnTo>
                    <a:pt x="646424" y="1330009"/>
                  </a:lnTo>
                  <a:lnTo>
                    <a:pt x="641349" y="1330326"/>
                  </a:lnTo>
                  <a:lnTo>
                    <a:pt x="635958" y="1330009"/>
                  </a:lnTo>
                  <a:lnTo>
                    <a:pt x="630884" y="1329691"/>
                  </a:lnTo>
                  <a:lnTo>
                    <a:pt x="625492" y="1329374"/>
                  </a:lnTo>
                  <a:lnTo>
                    <a:pt x="620101" y="1328421"/>
                  </a:lnTo>
                  <a:lnTo>
                    <a:pt x="609001" y="1326516"/>
                  </a:lnTo>
                  <a:lnTo>
                    <a:pt x="597584" y="1323659"/>
                  </a:lnTo>
                  <a:lnTo>
                    <a:pt x="585850" y="1320166"/>
                  </a:lnTo>
                  <a:lnTo>
                    <a:pt x="574433" y="1315721"/>
                  </a:lnTo>
                  <a:lnTo>
                    <a:pt x="562698" y="1310641"/>
                  </a:lnTo>
                  <a:lnTo>
                    <a:pt x="550647" y="1304609"/>
                  </a:lnTo>
                  <a:lnTo>
                    <a:pt x="538913" y="1298259"/>
                  </a:lnTo>
                  <a:lnTo>
                    <a:pt x="527179" y="1290956"/>
                  </a:lnTo>
                  <a:lnTo>
                    <a:pt x="515444" y="1282701"/>
                  </a:lnTo>
                  <a:lnTo>
                    <a:pt x="503710" y="1274446"/>
                  </a:lnTo>
                  <a:lnTo>
                    <a:pt x="492293" y="1265239"/>
                  </a:lnTo>
                  <a:lnTo>
                    <a:pt x="481193" y="1255396"/>
                  </a:lnTo>
                  <a:lnTo>
                    <a:pt x="470093" y="1244919"/>
                  </a:lnTo>
                  <a:lnTo>
                    <a:pt x="459310" y="1233806"/>
                  </a:lnTo>
                  <a:lnTo>
                    <a:pt x="448845" y="1222376"/>
                  </a:lnTo>
                  <a:lnTo>
                    <a:pt x="438696" y="1209994"/>
                  </a:lnTo>
                  <a:lnTo>
                    <a:pt x="429499" y="1197611"/>
                  </a:lnTo>
                  <a:lnTo>
                    <a:pt x="419985" y="1184276"/>
                  </a:lnTo>
                  <a:lnTo>
                    <a:pt x="411422" y="1170624"/>
                  </a:lnTo>
                  <a:lnTo>
                    <a:pt x="403176" y="1156336"/>
                  </a:lnTo>
                  <a:lnTo>
                    <a:pt x="395565" y="1141731"/>
                  </a:lnTo>
                  <a:lnTo>
                    <a:pt x="388588" y="1126809"/>
                  </a:lnTo>
                  <a:lnTo>
                    <a:pt x="385416" y="1119189"/>
                  </a:lnTo>
                  <a:lnTo>
                    <a:pt x="382245" y="1111569"/>
                  </a:lnTo>
                  <a:lnTo>
                    <a:pt x="379390" y="1103631"/>
                  </a:lnTo>
                  <a:lnTo>
                    <a:pt x="376853" y="1095694"/>
                  </a:lnTo>
                  <a:lnTo>
                    <a:pt x="374316" y="1087756"/>
                  </a:lnTo>
                  <a:lnTo>
                    <a:pt x="372096" y="1079501"/>
                  </a:lnTo>
                  <a:lnTo>
                    <a:pt x="369559" y="1070929"/>
                  </a:lnTo>
                  <a:lnTo>
                    <a:pt x="367656" y="1062674"/>
                  </a:lnTo>
                  <a:lnTo>
                    <a:pt x="366071" y="1054419"/>
                  </a:lnTo>
                  <a:lnTo>
                    <a:pt x="364485" y="1045846"/>
                  </a:lnTo>
                  <a:lnTo>
                    <a:pt x="363216" y="1037274"/>
                  </a:lnTo>
                  <a:lnTo>
                    <a:pt x="362265" y="1028384"/>
                  </a:lnTo>
                  <a:lnTo>
                    <a:pt x="361313" y="1019811"/>
                  </a:lnTo>
                  <a:lnTo>
                    <a:pt x="360996" y="1010921"/>
                  </a:lnTo>
                  <a:lnTo>
                    <a:pt x="360362" y="1002031"/>
                  </a:lnTo>
                  <a:lnTo>
                    <a:pt x="360362" y="992823"/>
                  </a:lnTo>
                  <a:lnTo>
                    <a:pt x="360679" y="975678"/>
                  </a:lnTo>
                  <a:lnTo>
                    <a:pt x="361948" y="958533"/>
                  </a:lnTo>
                  <a:lnTo>
                    <a:pt x="363533" y="941706"/>
                  </a:lnTo>
                  <a:lnTo>
                    <a:pt x="366071" y="924878"/>
                  </a:lnTo>
                  <a:lnTo>
                    <a:pt x="368925" y="908686"/>
                  </a:lnTo>
                  <a:lnTo>
                    <a:pt x="373048" y="892811"/>
                  </a:lnTo>
                  <a:lnTo>
                    <a:pt x="377171" y="876936"/>
                  </a:lnTo>
                  <a:lnTo>
                    <a:pt x="382245" y="861696"/>
                  </a:lnTo>
                  <a:lnTo>
                    <a:pt x="387953" y="847091"/>
                  </a:lnTo>
                  <a:lnTo>
                    <a:pt x="393979" y="832168"/>
                  </a:lnTo>
                  <a:lnTo>
                    <a:pt x="400956" y="818198"/>
                  </a:lnTo>
                  <a:lnTo>
                    <a:pt x="408568" y="804546"/>
                  </a:lnTo>
                  <a:lnTo>
                    <a:pt x="416179" y="791211"/>
                  </a:lnTo>
                  <a:lnTo>
                    <a:pt x="424425" y="778511"/>
                  </a:lnTo>
                  <a:lnTo>
                    <a:pt x="433305" y="766446"/>
                  </a:lnTo>
                  <a:lnTo>
                    <a:pt x="442819" y="754698"/>
                  </a:lnTo>
                  <a:lnTo>
                    <a:pt x="452650" y="743586"/>
                  </a:lnTo>
                  <a:lnTo>
                    <a:pt x="462482" y="732791"/>
                  </a:lnTo>
                  <a:lnTo>
                    <a:pt x="473264" y="722631"/>
                  </a:lnTo>
                  <a:lnTo>
                    <a:pt x="484047" y="713423"/>
                  </a:lnTo>
                  <a:lnTo>
                    <a:pt x="495464" y="704533"/>
                  </a:lnTo>
                  <a:lnTo>
                    <a:pt x="507516" y="696596"/>
                  </a:lnTo>
                  <a:lnTo>
                    <a:pt x="519567" y="688976"/>
                  </a:lnTo>
                  <a:lnTo>
                    <a:pt x="531936" y="682308"/>
                  </a:lnTo>
                  <a:lnTo>
                    <a:pt x="538278" y="679133"/>
                  </a:lnTo>
                  <a:lnTo>
                    <a:pt x="544938" y="676276"/>
                  </a:lnTo>
                  <a:lnTo>
                    <a:pt x="551281" y="673418"/>
                  </a:lnTo>
                  <a:lnTo>
                    <a:pt x="557941" y="670878"/>
                  </a:lnTo>
                  <a:lnTo>
                    <a:pt x="564284" y="668338"/>
                  </a:lnTo>
                  <a:lnTo>
                    <a:pt x="571261" y="666433"/>
                  </a:lnTo>
                  <a:lnTo>
                    <a:pt x="577921" y="664211"/>
                  </a:lnTo>
                  <a:lnTo>
                    <a:pt x="584898" y="662623"/>
                  </a:lnTo>
                  <a:lnTo>
                    <a:pt x="591875" y="661036"/>
                  </a:lnTo>
                  <a:lnTo>
                    <a:pt x="598535" y="659766"/>
                  </a:lnTo>
                  <a:lnTo>
                    <a:pt x="605830" y="658178"/>
                  </a:lnTo>
                  <a:lnTo>
                    <a:pt x="612490" y="657226"/>
                  </a:lnTo>
                  <a:lnTo>
                    <a:pt x="619784" y="656591"/>
                  </a:lnTo>
                  <a:lnTo>
                    <a:pt x="627078" y="655956"/>
                  </a:lnTo>
                  <a:lnTo>
                    <a:pt x="634055" y="655638"/>
                  </a:lnTo>
                  <a:close/>
                  <a:moveTo>
                    <a:pt x="1604962" y="463550"/>
                  </a:moveTo>
                  <a:lnTo>
                    <a:pt x="1776412" y="463550"/>
                  </a:lnTo>
                  <a:lnTo>
                    <a:pt x="1776412" y="1252538"/>
                  </a:lnTo>
                  <a:lnTo>
                    <a:pt x="1604962" y="1252538"/>
                  </a:lnTo>
                  <a:lnTo>
                    <a:pt x="1604962" y="463550"/>
                  </a:lnTo>
                  <a:close/>
                  <a:moveTo>
                    <a:pt x="0" y="0"/>
                  </a:moveTo>
                  <a:lnTo>
                    <a:pt x="2125663" y="0"/>
                  </a:lnTo>
                  <a:lnTo>
                    <a:pt x="2125663" y="171553"/>
                  </a:lnTo>
                  <a:lnTo>
                    <a:pt x="2039621" y="171553"/>
                  </a:lnTo>
                  <a:lnTo>
                    <a:pt x="2039621" y="1577975"/>
                  </a:lnTo>
                  <a:lnTo>
                    <a:pt x="1252220" y="1577975"/>
                  </a:lnTo>
                  <a:lnTo>
                    <a:pt x="1252220" y="1449310"/>
                  </a:lnTo>
                  <a:lnTo>
                    <a:pt x="1911033" y="1449310"/>
                  </a:lnTo>
                  <a:lnTo>
                    <a:pt x="1911033" y="171553"/>
                  </a:lnTo>
                  <a:lnTo>
                    <a:pt x="195263" y="171553"/>
                  </a:lnTo>
                  <a:lnTo>
                    <a:pt x="195263" y="1249164"/>
                  </a:lnTo>
                  <a:lnTo>
                    <a:pt x="66675" y="1249164"/>
                  </a:lnTo>
                  <a:lnTo>
                    <a:pt x="66675" y="171553"/>
                  </a:lnTo>
                  <a:lnTo>
                    <a:pt x="0" y="1715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1280">
                <a:solidFill>
                  <a:srgbClr val="1C666E"/>
                </a:solidFill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0"/>
    </mc:Choice>
    <mc:Fallback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99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99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99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878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8"/>
          <p:cNvSpPr/>
          <p:nvPr/>
        </p:nvSpPr>
        <p:spPr>
          <a:xfrm>
            <a:off x="-1" y="0"/>
            <a:ext cx="2039217" cy="5143500"/>
          </a:xfrm>
          <a:custGeom>
            <a:avLst/>
            <a:gdLst>
              <a:gd name="connsiteX0" fmla="*/ 0 w 2837789"/>
              <a:gd name="connsiteY0" fmla="*/ 0 h 8001905"/>
              <a:gd name="connsiteX1" fmla="*/ 2837788 w 2837789"/>
              <a:gd name="connsiteY1" fmla="*/ 0 h 8001905"/>
              <a:gd name="connsiteX2" fmla="*/ 2837788 w 2837789"/>
              <a:gd name="connsiteY2" fmla="*/ 1968500 h 8001905"/>
              <a:gd name="connsiteX3" fmla="*/ 2837789 w 2837789"/>
              <a:gd name="connsiteY3" fmla="*/ 1968500 h 8001905"/>
              <a:gd name="connsiteX4" fmla="*/ 2837789 w 2837789"/>
              <a:gd name="connsiteY4" fmla="*/ 2363879 h 8001905"/>
              <a:gd name="connsiteX5" fmla="*/ 2618085 w 2837789"/>
              <a:gd name="connsiteY5" fmla="*/ 2386026 h 8001905"/>
              <a:gd name="connsiteX6" fmla="*/ 1747634 w 2837789"/>
              <a:gd name="connsiteY6" fmla="*/ 3454034 h 8001905"/>
              <a:gd name="connsiteX7" fmla="*/ 2618085 w 2837789"/>
              <a:gd name="connsiteY7" fmla="*/ 4522042 h 8001905"/>
              <a:gd name="connsiteX8" fmla="*/ 2837789 w 2837789"/>
              <a:gd name="connsiteY8" fmla="*/ 4544190 h 8001905"/>
              <a:gd name="connsiteX9" fmla="*/ 2837789 w 2837789"/>
              <a:gd name="connsiteY9" fmla="*/ 6858000 h 8001905"/>
              <a:gd name="connsiteX10" fmla="*/ 2837788 w 2837789"/>
              <a:gd name="connsiteY10" fmla="*/ 6858000 h 8001905"/>
              <a:gd name="connsiteX11" fmla="*/ 2837788 w 2837789"/>
              <a:gd name="connsiteY11" fmla="*/ 8001905 h 8001905"/>
              <a:gd name="connsiteX12" fmla="*/ 0 w 2837789"/>
              <a:gd name="connsiteY12" fmla="*/ 8001905 h 8001905"/>
              <a:gd name="connsiteX13" fmla="*/ 0 w 2837789"/>
              <a:gd name="connsiteY13" fmla="*/ 6858000 h 8001905"/>
              <a:gd name="connsiteX14" fmla="*/ 0 w 2837789"/>
              <a:gd name="connsiteY14" fmla="*/ 6376305 h 8001905"/>
              <a:gd name="connsiteX15" fmla="*/ 0 w 2837789"/>
              <a:gd name="connsiteY15" fmla="*/ 2133600 h 8001905"/>
              <a:gd name="connsiteX16" fmla="*/ 0 w 2837789"/>
              <a:gd name="connsiteY16" fmla="*/ 1968500 h 8001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37789" h="8001905">
                <a:moveTo>
                  <a:pt x="0" y="0"/>
                </a:moveTo>
                <a:lnTo>
                  <a:pt x="2837788" y="0"/>
                </a:lnTo>
                <a:lnTo>
                  <a:pt x="2837788" y="1968500"/>
                </a:lnTo>
                <a:lnTo>
                  <a:pt x="2837789" y="1968500"/>
                </a:lnTo>
                <a:lnTo>
                  <a:pt x="2837789" y="2363879"/>
                </a:lnTo>
                <a:lnTo>
                  <a:pt x="2618085" y="2386026"/>
                </a:lnTo>
                <a:cubicBezTo>
                  <a:pt x="2121320" y="2487680"/>
                  <a:pt x="1747634" y="2927218"/>
                  <a:pt x="1747634" y="3454034"/>
                </a:cubicBezTo>
                <a:cubicBezTo>
                  <a:pt x="1747634" y="3980852"/>
                  <a:pt x="2121320" y="4420389"/>
                  <a:pt x="2618085" y="4522042"/>
                </a:cubicBezTo>
                <a:lnTo>
                  <a:pt x="2837789" y="4544190"/>
                </a:lnTo>
                <a:lnTo>
                  <a:pt x="2837789" y="6858000"/>
                </a:lnTo>
                <a:lnTo>
                  <a:pt x="2837788" y="6858000"/>
                </a:lnTo>
                <a:lnTo>
                  <a:pt x="2837788" y="8001905"/>
                </a:lnTo>
                <a:lnTo>
                  <a:pt x="0" y="8001905"/>
                </a:lnTo>
                <a:lnTo>
                  <a:pt x="0" y="6858000"/>
                </a:lnTo>
                <a:lnTo>
                  <a:pt x="0" y="6376305"/>
                </a:lnTo>
                <a:lnTo>
                  <a:pt x="0" y="2133600"/>
                </a:lnTo>
                <a:lnTo>
                  <a:pt x="0" y="196850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3001095" y="3284307"/>
            <a:ext cx="5128673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891915" y="1569133"/>
            <a:ext cx="3603777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7200" dirty="0">
                <a:solidFill>
                  <a:srgbClr val="0070C0"/>
                </a:solidFill>
                <a:latin typeface="Impact" panose="020B0806030902050204" pitchFamily="34" charset="0"/>
              </a:rPr>
              <a:t>PART </a:t>
            </a:r>
            <a:r>
              <a:rPr lang="en-US" altLang="zh-CN" sz="7200" dirty="0" smtClean="0">
                <a:solidFill>
                  <a:srgbClr val="0070C0"/>
                </a:solidFill>
                <a:latin typeface="Impact" panose="020B0806030902050204" pitchFamily="34" charset="0"/>
              </a:rPr>
              <a:t>03</a:t>
            </a:r>
            <a:endParaRPr lang="zh-CN" altLang="en-US" sz="72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899391" y="2833300"/>
            <a:ext cx="248615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TC Avant Garde Std Bk" panose="020B0502020202020204" pitchFamily="34" charset="0"/>
              </a:rPr>
              <a:t>政府信息管理情况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ITC Avant Garde Std Bk" panose="020B0502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 bwMode="auto">
          <a:xfrm>
            <a:off x="2926288" y="3383092"/>
            <a:ext cx="5203480" cy="1545590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中心高度重视政府信息管理工作，专题研究政务公开工作，主要领导、分管领导多次对政务公开工作作出指示。中心领导分工调整后，及时调整政务公开领导小组，进一步完善政务公开协调机制。为强化信息公开工作的组织领导，成立了以主要领导任组长，分管领导任副组长，机关各科室（部门）、中心所属各单位主要负责人为成员的政府信息公开领导小组，领导小组下设办公室，明确2名信息公开工作人员；出台了《信息公开保密审查制度》，进一步明确了政务信息公开工作的总体要求、公开范围、公开程序，并且所属各单位均成立信息公开相应工作机构，建立上下联动、共同推进的政务公开工作机制，有力地推动了工作的顺利开展。</a:t>
            </a:r>
            <a:endParaRPr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318481" y="1576948"/>
            <a:ext cx="1309620" cy="1309619"/>
            <a:chOff x="1318481" y="1576948"/>
            <a:chExt cx="1309620" cy="1309619"/>
          </a:xfrm>
        </p:grpSpPr>
        <p:grpSp>
          <p:nvGrpSpPr>
            <p:cNvPr id="6" name="组合 5"/>
            <p:cNvGrpSpPr/>
            <p:nvPr/>
          </p:nvGrpSpPr>
          <p:grpSpPr>
            <a:xfrm>
              <a:off x="1318481" y="1576948"/>
              <a:ext cx="1309620" cy="1309619"/>
              <a:chOff x="2393778" y="1899411"/>
              <a:chExt cx="2421375" cy="2421375"/>
            </a:xfrm>
            <a:effectLst/>
          </p:grpSpPr>
          <p:sp>
            <p:nvSpPr>
              <p:cNvPr id="7" name="椭圆 6"/>
              <p:cNvSpPr/>
              <p:nvPr/>
            </p:nvSpPr>
            <p:spPr>
              <a:xfrm>
                <a:off x="2393778" y="1899411"/>
                <a:ext cx="2421375" cy="2421375"/>
              </a:xfrm>
              <a:prstGeom prst="ellipse">
                <a:avLst/>
              </a:prstGeom>
              <a:solidFill>
                <a:schemeClr val="bg1"/>
              </a:solidFill>
              <a:ln w="31750">
                <a:gradFill flip="none" rotWithShape="1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innerShdw blurRad="127000" dist="63500" dir="13500000">
                  <a:schemeClr val="accent3">
                    <a:lumMod val="50000"/>
                    <a:alpha val="8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>
              <a:xfrm>
                <a:off x="2590328" y="2051724"/>
                <a:ext cx="2116756" cy="211675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50800">
                <a:noFill/>
              </a:ln>
              <a:effectLst>
                <a:outerShdw blurRad="152400" dist="63500" dir="2700000" algn="tl" rotWithShape="0">
                  <a:schemeClr val="accent3">
                    <a:lumMod val="50000"/>
                    <a:alpha val="64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 w="82550" h="254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4" name="KSO_Shape"/>
            <p:cNvSpPr/>
            <p:nvPr/>
          </p:nvSpPr>
          <p:spPr bwMode="auto">
            <a:xfrm>
              <a:off x="1651548" y="1917602"/>
              <a:ext cx="643035" cy="636605"/>
            </a:xfrm>
            <a:custGeom>
              <a:avLst/>
              <a:gdLst>
                <a:gd name="T0" fmla="*/ 615878 w 2390775"/>
                <a:gd name="T1" fmla="*/ 1467970 h 2365376"/>
                <a:gd name="T2" fmla="*/ 587250 w 2390775"/>
                <a:gd name="T3" fmla="*/ 1401697 h 2365376"/>
                <a:gd name="T4" fmla="*/ 1282649 w 2390775"/>
                <a:gd name="T5" fmla="*/ 1393474 h 2365376"/>
                <a:gd name="T6" fmla="*/ 1180915 w 2390775"/>
                <a:gd name="T7" fmla="*/ 1446870 h 2365376"/>
                <a:gd name="T8" fmla="*/ 1210073 w 2390775"/>
                <a:gd name="T9" fmla="*/ 1382167 h 2365376"/>
                <a:gd name="T10" fmla="*/ 653657 w 2390775"/>
                <a:gd name="T11" fmla="*/ 1314699 h 2365376"/>
                <a:gd name="T12" fmla="*/ 646041 w 2390775"/>
                <a:gd name="T13" fmla="*/ 1180275 h 2365376"/>
                <a:gd name="T14" fmla="*/ 589870 w 2390775"/>
                <a:gd name="T15" fmla="*/ 1105327 h 2365376"/>
                <a:gd name="T16" fmla="*/ 599516 w 2390775"/>
                <a:gd name="T17" fmla="*/ 1141280 h 2365376"/>
                <a:gd name="T18" fmla="*/ 579914 w 2390775"/>
                <a:gd name="T19" fmla="*/ 1158779 h 2365376"/>
                <a:gd name="T20" fmla="*/ 541333 w 2390775"/>
                <a:gd name="T21" fmla="*/ 1105965 h 2365376"/>
                <a:gd name="T22" fmla="*/ 1137260 w 2390775"/>
                <a:gd name="T23" fmla="*/ 1009231 h 2365376"/>
                <a:gd name="T24" fmla="*/ 1143562 w 2390775"/>
                <a:gd name="T25" fmla="*/ 1026145 h 2365376"/>
                <a:gd name="T26" fmla="*/ 1096615 w 2390775"/>
                <a:gd name="T27" fmla="*/ 1069549 h 2365376"/>
                <a:gd name="T28" fmla="*/ 1102602 w 2390775"/>
                <a:gd name="T29" fmla="*/ 1001572 h 2365376"/>
                <a:gd name="T30" fmla="*/ 972739 w 2390775"/>
                <a:gd name="T31" fmla="*/ 835988 h 2365376"/>
                <a:gd name="T32" fmla="*/ 989500 w 2390775"/>
                <a:gd name="T33" fmla="*/ 1138672 h 2365376"/>
                <a:gd name="T34" fmla="*/ 639427 w 2390775"/>
                <a:gd name="T35" fmla="*/ 1423644 h 2365376"/>
                <a:gd name="T36" fmla="*/ 599898 w 2390775"/>
                <a:gd name="T37" fmla="*/ 1003302 h 2365376"/>
                <a:gd name="T38" fmla="*/ 529694 w 2390775"/>
                <a:gd name="T39" fmla="*/ 1090596 h 2365376"/>
                <a:gd name="T40" fmla="*/ 602428 w 2390775"/>
                <a:gd name="T41" fmla="*/ 868249 h 2365376"/>
                <a:gd name="T42" fmla="*/ 861740 w 2390775"/>
                <a:gd name="T43" fmla="*/ 924231 h 2365376"/>
                <a:gd name="T44" fmla="*/ 755609 w 2390775"/>
                <a:gd name="T45" fmla="*/ 542052 h 2365376"/>
                <a:gd name="T46" fmla="*/ 929665 w 2390775"/>
                <a:gd name="T47" fmla="*/ 525915 h 2365376"/>
                <a:gd name="T48" fmla="*/ 909019 w 2390775"/>
                <a:gd name="T49" fmla="*/ 571798 h 2365376"/>
                <a:gd name="T50" fmla="*/ 936652 w 2390775"/>
                <a:gd name="T51" fmla="*/ 586353 h 2365376"/>
                <a:gd name="T52" fmla="*/ 928394 w 2390775"/>
                <a:gd name="T53" fmla="*/ 688879 h 2365376"/>
                <a:gd name="T54" fmla="*/ 840414 w 2390775"/>
                <a:gd name="T55" fmla="*/ 772101 h 2365376"/>
                <a:gd name="T56" fmla="*/ 742269 w 2390775"/>
                <a:gd name="T57" fmla="*/ 675588 h 2365376"/>
                <a:gd name="T58" fmla="*/ 738139 w 2390775"/>
                <a:gd name="T59" fmla="*/ 608504 h 2365376"/>
                <a:gd name="T60" fmla="*/ 761643 w 2390775"/>
                <a:gd name="T61" fmla="*/ 510093 h 2365376"/>
                <a:gd name="T62" fmla="*/ 617010 w 2390775"/>
                <a:gd name="T63" fmla="*/ 449064 h 2365376"/>
                <a:gd name="T64" fmla="*/ 350272 w 2390775"/>
                <a:gd name="T65" fmla="*/ 638327 h 2365376"/>
                <a:gd name="T66" fmla="*/ 215163 w 2390775"/>
                <a:gd name="T67" fmla="*/ 939947 h 2365376"/>
                <a:gd name="T68" fmla="*/ 256613 w 2390775"/>
                <a:gd name="T69" fmla="*/ 1277331 h 2365376"/>
                <a:gd name="T70" fmla="*/ 458486 w 2390775"/>
                <a:gd name="T71" fmla="*/ 1534008 h 2365376"/>
                <a:gd name="T72" fmla="*/ 767308 w 2390775"/>
                <a:gd name="T73" fmla="*/ 1655225 h 2365376"/>
                <a:gd name="T74" fmla="*/ 1101127 w 2390775"/>
                <a:gd name="T75" fmla="*/ 1596674 h 2365376"/>
                <a:gd name="T76" fmla="*/ 1347614 w 2390775"/>
                <a:gd name="T77" fmla="*/ 1383040 h 2365376"/>
                <a:gd name="T78" fmla="*/ 1453614 w 2390775"/>
                <a:gd name="T79" fmla="*/ 1066861 h 2365376"/>
                <a:gd name="T80" fmla="*/ 1378939 w 2390775"/>
                <a:gd name="T81" fmla="*/ 738024 h 2365376"/>
                <a:gd name="T82" fmla="*/ 1153652 w 2390775"/>
                <a:gd name="T83" fmla="*/ 501602 h 2365376"/>
                <a:gd name="T84" fmla="*/ 831224 w 2390775"/>
                <a:gd name="T85" fmla="*/ 411085 h 2365376"/>
                <a:gd name="T86" fmla="*/ 989432 w 2390775"/>
                <a:gd name="T87" fmla="*/ 315187 h 2365376"/>
                <a:gd name="T88" fmla="*/ 1471649 w 2390775"/>
                <a:gd name="T89" fmla="*/ 671876 h 2365376"/>
                <a:gd name="T90" fmla="*/ 1554866 w 2390775"/>
                <a:gd name="T91" fmla="*/ 1171938 h 2365376"/>
                <a:gd name="T92" fmla="*/ 1239716 w 2390775"/>
                <a:gd name="T93" fmla="*/ 1647313 h 2365376"/>
                <a:gd name="T94" fmla="*/ 646121 w 2390775"/>
                <a:gd name="T95" fmla="*/ 1748275 h 2365376"/>
                <a:gd name="T96" fmla="*/ 110112 w 2390775"/>
                <a:gd name="T97" fmla="*/ 1186813 h 2365376"/>
                <a:gd name="T98" fmla="*/ 251551 w 2390775"/>
                <a:gd name="T99" fmla="*/ 580725 h 2365376"/>
                <a:gd name="T100" fmla="*/ 1549044 w 2390775"/>
                <a:gd name="T101" fmla="*/ 160116 h 2365376"/>
                <a:gd name="T102" fmla="*/ 1461002 w 2390775"/>
                <a:gd name="T103" fmla="*/ 284475 h 2365376"/>
                <a:gd name="T104" fmla="*/ 1550307 w 2390775"/>
                <a:gd name="T105" fmla="*/ 426554 h 2365376"/>
                <a:gd name="T106" fmla="*/ 1719764 w 2390775"/>
                <a:gd name="T107" fmla="*/ 380038 h 2365376"/>
                <a:gd name="T108" fmla="*/ 1735543 w 2390775"/>
                <a:gd name="T109" fmla="*/ 232579 h 2365376"/>
                <a:gd name="T110" fmla="*/ 1705909 w 2390775"/>
                <a:gd name="T111" fmla="*/ 94508 h 2365376"/>
                <a:gd name="T112" fmla="*/ 1774050 w 2390775"/>
                <a:gd name="T113" fmla="*/ 148403 h 2365376"/>
                <a:gd name="T114" fmla="*/ 1781614 w 2390775"/>
                <a:gd name="T115" fmla="*/ 428769 h 2365376"/>
                <a:gd name="T116" fmla="*/ 1600166 w 2390775"/>
                <a:gd name="T117" fmla="*/ 516104 h 2365376"/>
                <a:gd name="T118" fmla="*/ 1452167 w 2390775"/>
                <a:gd name="T119" fmla="*/ 455349 h 2365376"/>
                <a:gd name="T120" fmla="*/ 1310478 w 2390775"/>
                <a:gd name="T121" fmla="*/ 259477 h 2365376"/>
                <a:gd name="T122" fmla="*/ 1562614 w 2390775"/>
                <a:gd name="T123" fmla="*/ 74046 h 236537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390775" h="2365376">
                  <a:moveTo>
                    <a:pt x="761351" y="1739900"/>
                  </a:moveTo>
                  <a:lnTo>
                    <a:pt x="791690" y="1805294"/>
                  </a:lnTo>
                  <a:lnTo>
                    <a:pt x="794883" y="1808051"/>
                  </a:lnTo>
                  <a:lnTo>
                    <a:pt x="797278" y="1811991"/>
                  </a:lnTo>
                  <a:lnTo>
                    <a:pt x="800871" y="1817112"/>
                  </a:lnTo>
                  <a:lnTo>
                    <a:pt x="803266" y="1822233"/>
                  </a:lnTo>
                  <a:lnTo>
                    <a:pt x="804065" y="1825384"/>
                  </a:lnTo>
                  <a:lnTo>
                    <a:pt x="804863" y="1828536"/>
                  </a:lnTo>
                  <a:lnTo>
                    <a:pt x="804863" y="1831687"/>
                  </a:lnTo>
                  <a:lnTo>
                    <a:pt x="804863" y="1834839"/>
                  </a:lnTo>
                  <a:lnTo>
                    <a:pt x="804065" y="1837990"/>
                  </a:lnTo>
                  <a:lnTo>
                    <a:pt x="802867" y="1841142"/>
                  </a:lnTo>
                  <a:lnTo>
                    <a:pt x="801670" y="1842718"/>
                  </a:lnTo>
                  <a:lnTo>
                    <a:pt x="799674" y="1844687"/>
                  </a:lnTo>
                  <a:lnTo>
                    <a:pt x="797278" y="1845475"/>
                  </a:lnTo>
                  <a:lnTo>
                    <a:pt x="794484" y="1845869"/>
                  </a:lnTo>
                  <a:lnTo>
                    <a:pt x="790891" y="1846263"/>
                  </a:lnTo>
                  <a:lnTo>
                    <a:pt x="787698" y="1845869"/>
                  </a:lnTo>
                  <a:lnTo>
                    <a:pt x="784105" y="1845475"/>
                  </a:lnTo>
                  <a:lnTo>
                    <a:pt x="780512" y="1844293"/>
                  </a:lnTo>
                  <a:lnTo>
                    <a:pt x="776520" y="1842718"/>
                  </a:lnTo>
                  <a:lnTo>
                    <a:pt x="772927" y="1841142"/>
                  </a:lnTo>
                  <a:lnTo>
                    <a:pt x="768935" y="1839172"/>
                  </a:lnTo>
                  <a:lnTo>
                    <a:pt x="765343" y="1836809"/>
                  </a:lnTo>
                  <a:lnTo>
                    <a:pt x="761750" y="1834051"/>
                  </a:lnTo>
                  <a:lnTo>
                    <a:pt x="758955" y="1831294"/>
                  </a:lnTo>
                  <a:lnTo>
                    <a:pt x="756161" y="1827748"/>
                  </a:lnTo>
                  <a:lnTo>
                    <a:pt x="754165" y="1824597"/>
                  </a:lnTo>
                  <a:lnTo>
                    <a:pt x="748975" y="1815536"/>
                  </a:lnTo>
                  <a:lnTo>
                    <a:pt x="745782" y="1808839"/>
                  </a:lnTo>
                  <a:lnTo>
                    <a:pt x="743387" y="1803718"/>
                  </a:lnTo>
                  <a:lnTo>
                    <a:pt x="742588" y="1799385"/>
                  </a:lnTo>
                  <a:lnTo>
                    <a:pt x="742588" y="1795051"/>
                  </a:lnTo>
                  <a:lnTo>
                    <a:pt x="743387" y="1790718"/>
                  </a:lnTo>
                  <a:lnTo>
                    <a:pt x="746181" y="1778112"/>
                  </a:lnTo>
                  <a:lnTo>
                    <a:pt x="746979" y="1774173"/>
                  </a:lnTo>
                  <a:lnTo>
                    <a:pt x="746979" y="1772203"/>
                  </a:lnTo>
                  <a:lnTo>
                    <a:pt x="746181" y="1771021"/>
                  </a:lnTo>
                  <a:lnTo>
                    <a:pt x="745383" y="1770627"/>
                  </a:lnTo>
                  <a:lnTo>
                    <a:pt x="742987" y="1770627"/>
                  </a:lnTo>
                  <a:lnTo>
                    <a:pt x="742189" y="1770233"/>
                  </a:lnTo>
                  <a:lnTo>
                    <a:pt x="741790" y="1769839"/>
                  </a:lnTo>
                  <a:lnTo>
                    <a:pt x="738596" y="1761961"/>
                  </a:lnTo>
                  <a:lnTo>
                    <a:pt x="736999" y="1758021"/>
                  </a:lnTo>
                  <a:lnTo>
                    <a:pt x="736600" y="1756052"/>
                  </a:lnTo>
                  <a:lnTo>
                    <a:pt x="736600" y="1754476"/>
                  </a:lnTo>
                  <a:lnTo>
                    <a:pt x="742189" y="1750536"/>
                  </a:lnTo>
                  <a:lnTo>
                    <a:pt x="747379" y="1747385"/>
                  </a:lnTo>
                  <a:lnTo>
                    <a:pt x="750971" y="1745021"/>
                  </a:lnTo>
                  <a:lnTo>
                    <a:pt x="754165" y="1743839"/>
                  </a:lnTo>
                  <a:lnTo>
                    <a:pt x="758556" y="1741870"/>
                  </a:lnTo>
                  <a:lnTo>
                    <a:pt x="759754" y="1741870"/>
                  </a:lnTo>
                  <a:lnTo>
                    <a:pt x="761351" y="1739900"/>
                  </a:lnTo>
                  <a:close/>
                  <a:moveTo>
                    <a:pt x="1554438" y="1730375"/>
                  </a:moveTo>
                  <a:lnTo>
                    <a:pt x="1565575" y="1730375"/>
                  </a:lnTo>
                  <a:lnTo>
                    <a:pt x="1575916" y="1730375"/>
                  </a:lnTo>
                  <a:lnTo>
                    <a:pt x="1586258" y="1731163"/>
                  </a:lnTo>
                  <a:lnTo>
                    <a:pt x="1591031" y="1731951"/>
                  </a:lnTo>
                  <a:lnTo>
                    <a:pt x="1595008" y="1733133"/>
                  </a:lnTo>
                  <a:lnTo>
                    <a:pt x="1598986" y="1734314"/>
                  </a:lnTo>
                  <a:lnTo>
                    <a:pt x="1602168" y="1735890"/>
                  </a:lnTo>
                  <a:lnTo>
                    <a:pt x="1605350" y="1737860"/>
                  </a:lnTo>
                  <a:lnTo>
                    <a:pt x="1607339" y="1739830"/>
                  </a:lnTo>
                  <a:lnTo>
                    <a:pt x="1608929" y="1741799"/>
                  </a:lnTo>
                  <a:lnTo>
                    <a:pt x="1609725" y="1744951"/>
                  </a:lnTo>
                  <a:lnTo>
                    <a:pt x="1609725" y="1747708"/>
                  </a:lnTo>
                  <a:lnTo>
                    <a:pt x="1608929" y="1751648"/>
                  </a:lnTo>
                  <a:lnTo>
                    <a:pt x="1607339" y="1755193"/>
                  </a:lnTo>
                  <a:lnTo>
                    <a:pt x="1604554" y="1759920"/>
                  </a:lnTo>
                  <a:lnTo>
                    <a:pt x="1600577" y="1764648"/>
                  </a:lnTo>
                  <a:lnTo>
                    <a:pt x="1595804" y="1769769"/>
                  </a:lnTo>
                  <a:lnTo>
                    <a:pt x="1589042" y="1776072"/>
                  </a:lnTo>
                  <a:lnTo>
                    <a:pt x="1582678" y="1781193"/>
                  </a:lnTo>
                  <a:lnTo>
                    <a:pt x="1576314" y="1786314"/>
                  </a:lnTo>
                  <a:lnTo>
                    <a:pt x="1570348" y="1790647"/>
                  </a:lnTo>
                  <a:lnTo>
                    <a:pt x="1563586" y="1794193"/>
                  </a:lnTo>
                  <a:lnTo>
                    <a:pt x="1557222" y="1797738"/>
                  </a:lnTo>
                  <a:lnTo>
                    <a:pt x="1550461" y="1800496"/>
                  </a:lnTo>
                  <a:lnTo>
                    <a:pt x="1544097" y="1802466"/>
                  </a:lnTo>
                  <a:lnTo>
                    <a:pt x="1537733" y="1804829"/>
                  </a:lnTo>
                  <a:lnTo>
                    <a:pt x="1530971" y="1806799"/>
                  </a:lnTo>
                  <a:lnTo>
                    <a:pt x="1524607" y="1807981"/>
                  </a:lnTo>
                  <a:lnTo>
                    <a:pt x="1518243" y="1809163"/>
                  </a:lnTo>
                  <a:lnTo>
                    <a:pt x="1505117" y="1811132"/>
                  </a:lnTo>
                  <a:lnTo>
                    <a:pt x="1491992" y="1812314"/>
                  </a:lnTo>
                  <a:lnTo>
                    <a:pt x="1486026" y="1813102"/>
                  </a:lnTo>
                  <a:lnTo>
                    <a:pt x="1483241" y="1813890"/>
                  </a:lnTo>
                  <a:lnTo>
                    <a:pt x="1482048" y="1814678"/>
                  </a:lnTo>
                  <a:lnTo>
                    <a:pt x="1481253" y="1815072"/>
                  </a:lnTo>
                  <a:lnTo>
                    <a:pt x="1480855" y="1815859"/>
                  </a:lnTo>
                  <a:lnTo>
                    <a:pt x="1480855" y="1817041"/>
                  </a:lnTo>
                  <a:lnTo>
                    <a:pt x="1481253" y="1818617"/>
                  </a:lnTo>
                  <a:lnTo>
                    <a:pt x="1482048" y="1819799"/>
                  </a:lnTo>
                  <a:lnTo>
                    <a:pt x="1482048" y="1821375"/>
                  </a:lnTo>
                  <a:lnTo>
                    <a:pt x="1482048" y="1821769"/>
                  </a:lnTo>
                  <a:lnTo>
                    <a:pt x="1480855" y="1822556"/>
                  </a:lnTo>
                  <a:lnTo>
                    <a:pt x="1471309" y="1830829"/>
                  </a:lnTo>
                  <a:lnTo>
                    <a:pt x="1465343" y="1834375"/>
                  </a:lnTo>
                  <a:lnTo>
                    <a:pt x="1463354" y="1835556"/>
                  </a:lnTo>
                  <a:lnTo>
                    <a:pt x="1461365" y="1836738"/>
                  </a:lnTo>
                  <a:lnTo>
                    <a:pt x="1452615" y="1830041"/>
                  </a:lnTo>
                  <a:lnTo>
                    <a:pt x="1445853" y="1824132"/>
                  </a:lnTo>
                  <a:lnTo>
                    <a:pt x="1440285" y="1819405"/>
                  </a:lnTo>
                  <a:lnTo>
                    <a:pt x="1437103" y="1815072"/>
                  </a:lnTo>
                  <a:lnTo>
                    <a:pt x="1434716" y="1812314"/>
                  </a:lnTo>
                  <a:lnTo>
                    <a:pt x="1433125" y="1810344"/>
                  </a:lnTo>
                  <a:lnTo>
                    <a:pt x="1432330" y="1808375"/>
                  </a:lnTo>
                  <a:lnTo>
                    <a:pt x="1428750" y="1806799"/>
                  </a:lnTo>
                  <a:lnTo>
                    <a:pt x="1512675" y="1734314"/>
                  </a:lnTo>
                  <a:lnTo>
                    <a:pt x="1518641" y="1733527"/>
                  </a:lnTo>
                  <a:lnTo>
                    <a:pt x="1533755" y="1731951"/>
                  </a:lnTo>
                  <a:lnTo>
                    <a:pt x="1543699" y="1731163"/>
                  </a:lnTo>
                  <a:lnTo>
                    <a:pt x="1554438" y="1730375"/>
                  </a:lnTo>
                  <a:close/>
                  <a:moveTo>
                    <a:pt x="588962" y="1535113"/>
                  </a:moveTo>
                  <a:lnTo>
                    <a:pt x="694496" y="1535113"/>
                  </a:lnTo>
                  <a:lnTo>
                    <a:pt x="694496" y="1557872"/>
                  </a:lnTo>
                  <a:lnTo>
                    <a:pt x="694894" y="1558271"/>
                  </a:lnTo>
                  <a:lnTo>
                    <a:pt x="696885" y="1560268"/>
                  </a:lnTo>
                  <a:lnTo>
                    <a:pt x="698478" y="1560667"/>
                  </a:lnTo>
                  <a:lnTo>
                    <a:pt x="700469" y="1561466"/>
                  </a:lnTo>
                  <a:lnTo>
                    <a:pt x="704053" y="1561865"/>
                  </a:lnTo>
                  <a:lnTo>
                    <a:pt x="707239" y="1561865"/>
                  </a:lnTo>
                  <a:lnTo>
                    <a:pt x="711222" y="1561865"/>
                  </a:lnTo>
                  <a:lnTo>
                    <a:pt x="714407" y="1561466"/>
                  </a:lnTo>
                  <a:lnTo>
                    <a:pt x="716797" y="1560667"/>
                  </a:lnTo>
                  <a:lnTo>
                    <a:pt x="718390" y="1560268"/>
                  </a:lnTo>
                  <a:lnTo>
                    <a:pt x="720381" y="1558271"/>
                  </a:lnTo>
                  <a:lnTo>
                    <a:pt x="720779" y="1557872"/>
                  </a:lnTo>
                  <a:lnTo>
                    <a:pt x="720779" y="1535113"/>
                  </a:lnTo>
                  <a:lnTo>
                    <a:pt x="820737" y="1535113"/>
                  </a:lnTo>
                  <a:lnTo>
                    <a:pt x="820737" y="1644117"/>
                  </a:lnTo>
                  <a:lnTo>
                    <a:pt x="820339" y="1648908"/>
                  </a:lnTo>
                  <a:lnTo>
                    <a:pt x="819144" y="1652901"/>
                  </a:lnTo>
                  <a:lnTo>
                    <a:pt x="816755" y="1656894"/>
                  </a:lnTo>
                  <a:lnTo>
                    <a:pt x="814365" y="1660088"/>
                  </a:lnTo>
                  <a:lnTo>
                    <a:pt x="810781" y="1663283"/>
                  </a:lnTo>
                  <a:lnTo>
                    <a:pt x="806799" y="1665279"/>
                  </a:lnTo>
                  <a:lnTo>
                    <a:pt x="802418" y="1666477"/>
                  </a:lnTo>
                  <a:lnTo>
                    <a:pt x="797639" y="1666876"/>
                  </a:lnTo>
                  <a:lnTo>
                    <a:pt x="612060" y="1666876"/>
                  </a:lnTo>
                  <a:lnTo>
                    <a:pt x="607281" y="1666477"/>
                  </a:lnTo>
                  <a:lnTo>
                    <a:pt x="602901" y="1665279"/>
                  </a:lnTo>
                  <a:lnTo>
                    <a:pt x="598918" y="1663283"/>
                  </a:lnTo>
                  <a:lnTo>
                    <a:pt x="595732" y="1660088"/>
                  </a:lnTo>
                  <a:lnTo>
                    <a:pt x="592546" y="1656894"/>
                  </a:lnTo>
                  <a:lnTo>
                    <a:pt x="590555" y="1652901"/>
                  </a:lnTo>
                  <a:lnTo>
                    <a:pt x="589360" y="1648908"/>
                  </a:lnTo>
                  <a:lnTo>
                    <a:pt x="588962" y="1644117"/>
                  </a:lnTo>
                  <a:lnTo>
                    <a:pt x="588962" y="1535113"/>
                  </a:lnTo>
                  <a:close/>
                  <a:moveTo>
                    <a:pt x="612060" y="1476375"/>
                  </a:moveTo>
                  <a:lnTo>
                    <a:pt x="797639" y="1476375"/>
                  </a:lnTo>
                  <a:lnTo>
                    <a:pt x="802418" y="1476769"/>
                  </a:lnTo>
                  <a:lnTo>
                    <a:pt x="806799" y="1477950"/>
                  </a:lnTo>
                  <a:lnTo>
                    <a:pt x="810781" y="1480312"/>
                  </a:lnTo>
                  <a:lnTo>
                    <a:pt x="814365" y="1483068"/>
                  </a:lnTo>
                  <a:lnTo>
                    <a:pt x="816755" y="1486611"/>
                  </a:lnTo>
                  <a:lnTo>
                    <a:pt x="819144" y="1490155"/>
                  </a:lnTo>
                  <a:lnTo>
                    <a:pt x="820339" y="1494485"/>
                  </a:lnTo>
                  <a:lnTo>
                    <a:pt x="820737" y="1498816"/>
                  </a:lnTo>
                  <a:lnTo>
                    <a:pt x="820737" y="1525588"/>
                  </a:lnTo>
                  <a:lnTo>
                    <a:pt x="588962" y="1525588"/>
                  </a:lnTo>
                  <a:lnTo>
                    <a:pt x="588962" y="1498816"/>
                  </a:lnTo>
                  <a:lnTo>
                    <a:pt x="589360" y="1494485"/>
                  </a:lnTo>
                  <a:lnTo>
                    <a:pt x="590555" y="1490155"/>
                  </a:lnTo>
                  <a:lnTo>
                    <a:pt x="592546" y="1486611"/>
                  </a:lnTo>
                  <a:lnTo>
                    <a:pt x="595732" y="1483068"/>
                  </a:lnTo>
                  <a:lnTo>
                    <a:pt x="598918" y="1480312"/>
                  </a:lnTo>
                  <a:lnTo>
                    <a:pt x="602901" y="1477950"/>
                  </a:lnTo>
                  <a:lnTo>
                    <a:pt x="607281" y="1476769"/>
                  </a:lnTo>
                  <a:lnTo>
                    <a:pt x="612060" y="1476375"/>
                  </a:lnTo>
                  <a:close/>
                  <a:moveTo>
                    <a:pt x="725449" y="1381125"/>
                  </a:moveTo>
                  <a:lnTo>
                    <a:pt x="730525" y="1381524"/>
                  </a:lnTo>
                  <a:lnTo>
                    <a:pt x="732087" y="1381524"/>
                  </a:lnTo>
                  <a:lnTo>
                    <a:pt x="734430" y="1382322"/>
                  </a:lnTo>
                  <a:lnTo>
                    <a:pt x="737554" y="1384317"/>
                  </a:lnTo>
                  <a:lnTo>
                    <a:pt x="740287" y="1386312"/>
                  </a:lnTo>
                  <a:lnTo>
                    <a:pt x="743411" y="1389505"/>
                  </a:lnTo>
                  <a:lnTo>
                    <a:pt x="746535" y="1393096"/>
                  </a:lnTo>
                  <a:lnTo>
                    <a:pt x="749659" y="1397486"/>
                  </a:lnTo>
                  <a:lnTo>
                    <a:pt x="755906" y="1407063"/>
                  </a:lnTo>
                  <a:lnTo>
                    <a:pt x="761373" y="1417837"/>
                  </a:lnTo>
                  <a:lnTo>
                    <a:pt x="766059" y="1427813"/>
                  </a:lnTo>
                  <a:lnTo>
                    <a:pt x="769182" y="1437390"/>
                  </a:lnTo>
                  <a:lnTo>
                    <a:pt x="770744" y="1441780"/>
                  </a:lnTo>
                  <a:lnTo>
                    <a:pt x="771525" y="1445770"/>
                  </a:lnTo>
                  <a:lnTo>
                    <a:pt x="771525" y="1448164"/>
                  </a:lnTo>
                  <a:lnTo>
                    <a:pt x="771525" y="1450159"/>
                  </a:lnTo>
                  <a:lnTo>
                    <a:pt x="770744" y="1451357"/>
                  </a:lnTo>
                  <a:lnTo>
                    <a:pt x="769182" y="1452155"/>
                  </a:lnTo>
                  <a:lnTo>
                    <a:pt x="768011" y="1452155"/>
                  </a:lnTo>
                  <a:lnTo>
                    <a:pt x="766449" y="1450958"/>
                  </a:lnTo>
                  <a:lnTo>
                    <a:pt x="764887" y="1449760"/>
                  </a:lnTo>
                  <a:lnTo>
                    <a:pt x="762544" y="1448563"/>
                  </a:lnTo>
                  <a:lnTo>
                    <a:pt x="759030" y="1444174"/>
                  </a:lnTo>
                  <a:lnTo>
                    <a:pt x="755516" y="1439784"/>
                  </a:lnTo>
                  <a:lnTo>
                    <a:pt x="753173" y="1434996"/>
                  </a:lnTo>
                  <a:lnTo>
                    <a:pt x="752392" y="1433400"/>
                  </a:lnTo>
                  <a:lnTo>
                    <a:pt x="752392" y="1431404"/>
                  </a:lnTo>
                  <a:lnTo>
                    <a:pt x="752001" y="1428611"/>
                  </a:lnTo>
                  <a:lnTo>
                    <a:pt x="750830" y="1426616"/>
                  </a:lnTo>
                  <a:lnTo>
                    <a:pt x="748878" y="1425419"/>
                  </a:lnTo>
                  <a:lnTo>
                    <a:pt x="746925" y="1425020"/>
                  </a:lnTo>
                  <a:lnTo>
                    <a:pt x="746144" y="1425419"/>
                  </a:lnTo>
                  <a:lnTo>
                    <a:pt x="745363" y="1425818"/>
                  </a:lnTo>
                  <a:lnTo>
                    <a:pt x="744582" y="1426616"/>
                  </a:lnTo>
                  <a:lnTo>
                    <a:pt x="743411" y="1427414"/>
                  </a:lnTo>
                  <a:lnTo>
                    <a:pt x="742630" y="1428611"/>
                  </a:lnTo>
                  <a:lnTo>
                    <a:pt x="742240" y="1430207"/>
                  </a:lnTo>
                  <a:lnTo>
                    <a:pt x="741849" y="1432602"/>
                  </a:lnTo>
                  <a:lnTo>
                    <a:pt x="741849" y="1434597"/>
                  </a:lnTo>
                  <a:lnTo>
                    <a:pt x="741459" y="1439385"/>
                  </a:lnTo>
                  <a:lnTo>
                    <a:pt x="740678" y="1443376"/>
                  </a:lnTo>
                  <a:lnTo>
                    <a:pt x="739897" y="1445371"/>
                  </a:lnTo>
                  <a:lnTo>
                    <a:pt x="739116" y="1446967"/>
                  </a:lnTo>
                  <a:lnTo>
                    <a:pt x="737944" y="1448164"/>
                  </a:lnTo>
                  <a:lnTo>
                    <a:pt x="735992" y="1449361"/>
                  </a:lnTo>
                  <a:lnTo>
                    <a:pt x="734430" y="1450558"/>
                  </a:lnTo>
                  <a:lnTo>
                    <a:pt x="732868" y="1452155"/>
                  </a:lnTo>
                  <a:lnTo>
                    <a:pt x="730525" y="1452953"/>
                  </a:lnTo>
                  <a:lnTo>
                    <a:pt x="727792" y="1453352"/>
                  </a:lnTo>
                  <a:lnTo>
                    <a:pt x="721935" y="1454150"/>
                  </a:lnTo>
                  <a:lnTo>
                    <a:pt x="715297" y="1454150"/>
                  </a:lnTo>
                  <a:lnTo>
                    <a:pt x="712173" y="1453751"/>
                  </a:lnTo>
                  <a:lnTo>
                    <a:pt x="709049" y="1452953"/>
                  </a:lnTo>
                  <a:lnTo>
                    <a:pt x="706706" y="1452155"/>
                  </a:lnTo>
                  <a:lnTo>
                    <a:pt x="703973" y="1450558"/>
                  </a:lnTo>
                  <a:lnTo>
                    <a:pt x="701240" y="1448962"/>
                  </a:lnTo>
                  <a:lnTo>
                    <a:pt x="699287" y="1447366"/>
                  </a:lnTo>
                  <a:lnTo>
                    <a:pt x="694992" y="1442977"/>
                  </a:lnTo>
                  <a:lnTo>
                    <a:pt x="691478" y="1438188"/>
                  </a:lnTo>
                  <a:lnTo>
                    <a:pt x="687963" y="1432602"/>
                  </a:lnTo>
                  <a:lnTo>
                    <a:pt x="685230" y="1427015"/>
                  </a:lnTo>
                  <a:lnTo>
                    <a:pt x="682497" y="1421029"/>
                  </a:lnTo>
                  <a:lnTo>
                    <a:pt x="680544" y="1415044"/>
                  </a:lnTo>
                  <a:lnTo>
                    <a:pt x="678982" y="1409058"/>
                  </a:lnTo>
                  <a:lnTo>
                    <a:pt x="676249" y="1399082"/>
                  </a:lnTo>
                  <a:lnTo>
                    <a:pt x="675078" y="1392298"/>
                  </a:lnTo>
                  <a:lnTo>
                    <a:pt x="674687" y="1389106"/>
                  </a:lnTo>
                  <a:lnTo>
                    <a:pt x="674687" y="1388707"/>
                  </a:lnTo>
                  <a:lnTo>
                    <a:pt x="675078" y="1388308"/>
                  </a:lnTo>
                  <a:lnTo>
                    <a:pt x="676249" y="1387909"/>
                  </a:lnTo>
                  <a:lnTo>
                    <a:pt x="679373" y="1387111"/>
                  </a:lnTo>
                  <a:lnTo>
                    <a:pt x="683278" y="1385913"/>
                  </a:lnTo>
                  <a:lnTo>
                    <a:pt x="689525" y="1384716"/>
                  </a:lnTo>
                  <a:lnTo>
                    <a:pt x="698897" y="1383120"/>
                  </a:lnTo>
                  <a:lnTo>
                    <a:pt x="715297" y="1381524"/>
                  </a:lnTo>
                  <a:lnTo>
                    <a:pt x="725449" y="1381125"/>
                  </a:lnTo>
                  <a:close/>
                  <a:moveTo>
                    <a:pt x="1433588" y="1247775"/>
                  </a:moveTo>
                  <a:lnTo>
                    <a:pt x="1439124" y="1247775"/>
                  </a:lnTo>
                  <a:lnTo>
                    <a:pt x="1444264" y="1248175"/>
                  </a:lnTo>
                  <a:lnTo>
                    <a:pt x="1448614" y="1248976"/>
                  </a:lnTo>
                  <a:lnTo>
                    <a:pt x="1451382" y="1249776"/>
                  </a:lnTo>
                  <a:lnTo>
                    <a:pt x="1453359" y="1250977"/>
                  </a:lnTo>
                  <a:lnTo>
                    <a:pt x="1454150" y="1252178"/>
                  </a:lnTo>
                  <a:lnTo>
                    <a:pt x="1454150" y="1253779"/>
                  </a:lnTo>
                  <a:lnTo>
                    <a:pt x="1453359" y="1255380"/>
                  </a:lnTo>
                  <a:lnTo>
                    <a:pt x="1452173" y="1256981"/>
                  </a:lnTo>
                  <a:lnTo>
                    <a:pt x="1450196" y="1258582"/>
                  </a:lnTo>
                  <a:lnTo>
                    <a:pt x="1447428" y="1260183"/>
                  </a:lnTo>
                  <a:lnTo>
                    <a:pt x="1441892" y="1262985"/>
                  </a:lnTo>
                  <a:lnTo>
                    <a:pt x="1435565" y="1264986"/>
                  </a:lnTo>
                  <a:lnTo>
                    <a:pt x="1432402" y="1265387"/>
                  </a:lnTo>
                  <a:lnTo>
                    <a:pt x="1429634" y="1265787"/>
                  </a:lnTo>
                  <a:lnTo>
                    <a:pt x="1427261" y="1265787"/>
                  </a:lnTo>
                  <a:lnTo>
                    <a:pt x="1425284" y="1265387"/>
                  </a:lnTo>
                  <a:lnTo>
                    <a:pt x="1423703" y="1264986"/>
                  </a:lnTo>
                  <a:lnTo>
                    <a:pt x="1422516" y="1264586"/>
                  </a:lnTo>
                  <a:lnTo>
                    <a:pt x="1420539" y="1264586"/>
                  </a:lnTo>
                  <a:lnTo>
                    <a:pt x="1419353" y="1264986"/>
                  </a:lnTo>
                  <a:lnTo>
                    <a:pt x="1418562" y="1265787"/>
                  </a:lnTo>
                  <a:lnTo>
                    <a:pt x="1417376" y="1266588"/>
                  </a:lnTo>
                  <a:lnTo>
                    <a:pt x="1416980" y="1267388"/>
                  </a:lnTo>
                  <a:lnTo>
                    <a:pt x="1416585" y="1268589"/>
                  </a:lnTo>
                  <a:lnTo>
                    <a:pt x="1416190" y="1269790"/>
                  </a:lnTo>
                  <a:lnTo>
                    <a:pt x="1416585" y="1270990"/>
                  </a:lnTo>
                  <a:lnTo>
                    <a:pt x="1416585" y="1272191"/>
                  </a:lnTo>
                  <a:lnTo>
                    <a:pt x="1417376" y="1273392"/>
                  </a:lnTo>
                  <a:lnTo>
                    <a:pt x="1418562" y="1274993"/>
                  </a:lnTo>
                  <a:lnTo>
                    <a:pt x="1419748" y="1276194"/>
                  </a:lnTo>
                  <a:lnTo>
                    <a:pt x="1422121" y="1277395"/>
                  </a:lnTo>
                  <a:lnTo>
                    <a:pt x="1424098" y="1278596"/>
                  </a:lnTo>
                  <a:lnTo>
                    <a:pt x="1428843" y="1280597"/>
                  </a:lnTo>
                  <a:lnTo>
                    <a:pt x="1430820" y="1282198"/>
                  </a:lnTo>
                  <a:lnTo>
                    <a:pt x="1432402" y="1283799"/>
                  </a:lnTo>
                  <a:lnTo>
                    <a:pt x="1433588" y="1285000"/>
                  </a:lnTo>
                  <a:lnTo>
                    <a:pt x="1435170" y="1287001"/>
                  </a:lnTo>
                  <a:lnTo>
                    <a:pt x="1436356" y="1289003"/>
                  </a:lnTo>
                  <a:lnTo>
                    <a:pt x="1436751" y="1291404"/>
                  </a:lnTo>
                  <a:lnTo>
                    <a:pt x="1437542" y="1293406"/>
                  </a:lnTo>
                  <a:lnTo>
                    <a:pt x="1437542" y="1296608"/>
                  </a:lnTo>
                  <a:lnTo>
                    <a:pt x="1437542" y="1299009"/>
                  </a:lnTo>
                  <a:lnTo>
                    <a:pt x="1437147" y="1302612"/>
                  </a:lnTo>
                  <a:lnTo>
                    <a:pt x="1436356" y="1305414"/>
                  </a:lnTo>
                  <a:lnTo>
                    <a:pt x="1435170" y="1309416"/>
                  </a:lnTo>
                  <a:lnTo>
                    <a:pt x="1431611" y="1317422"/>
                  </a:lnTo>
                  <a:lnTo>
                    <a:pt x="1430029" y="1320624"/>
                  </a:lnTo>
                  <a:lnTo>
                    <a:pt x="1428052" y="1323826"/>
                  </a:lnTo>
                  <a:lnTo>
                    <a:pt x="1425680" y="1326628"/>
                  </a:lnTo>
                  <a:lnTo>
                    <a:pt x="1423307" y="1328629"/>
                  </a:lnTo>
                  <a:lnTo>
                    <a:pt x="1420539" y="1331431"/>
                  </a:lnTo>
                  <a:lnTo>
                    <a:pt x="1417771" y="1333032"/>
                  </a:lnTo>
                  <a:lnTo>
                    <a:pt x="1414608" y="1334633"/>
                  </a:lnTo>
                  <a:lnTo>
                    <a:pt x="1411445" y="1336635"/>
                  </a:lnTo>
                  <a:lnTo>
                    <a:pt x="1404722" y="1338636"/>
                  </a:lnTo>
                  <a:lnTo>
                    <a:pt x="1397605" y="1340237"/>
                  </a:lnTo>
                  <a:lnTo>
                    <a:pt x="1390487" y="1341038"/>
                  </a:lnTo>
                  <a:lnTo>
                    <a:pt x="1383370" y="1341438"/>
                  </a:lnTo>
                  <a:lnTo>
                    <a:pt x="1376252" y="1341438"/>
                  </a:lnTo>
                  <a:lnTo>
                    <a:pt x="1369530" y="1341038"/>
                  </a:lnTo>
                  <a:lnTo>
                    <a:pt x="1358063" y="1339437"/>
                  </a:lnTo>
                  <a:lnTo>
                    <a:pt x="1350154" y="1338236"/>
                  </a:lnTo>
                  <a:lnTo>
                    <a:pt x="1347386" y="1337435"/>
                  </a:lnTo>
                  <a:lnTo>
                    <a:pt x="1347386" y="1337835"/>
                  </a:lnTo>
                  <a:lnTo>
                    <a:pt x="1346991" y="1337435"/>
                  </a:lnTo>
                  <a:lnTo>
                    <a:pt x="1346200" y="1337035"/>
                  </a:lnTo>
                  <a:lnTo>
                    <a:pt x="1346200" y="1334633"/>
                  </a:lnTo>
                  <a:lnTo>
                    <a:pt x="1346991" y="1331831"/>
                  </a:lnTo>
                  <a:lnTo>
                    <a:pt x="1347782" y="1326228"/>
                  </a:lnTo>
                  <a:lnTo>
                    <a:pt x="1349363" y="1318623"/>
                  </a:lnTo>
                  <a:lnTo>
                    <a:pt x="1351736" y="1307415"/>
                  </a:lnTo>
                  <a:lnTo>
                    <a:pt x="1355295" y="1296608"/>
                  </a:lnTo>
                  <a:lnTo>
                    <a:pt x="1357667" y="1287402"/>
                  </a:lnTo>
                  <a:lnTo>
                    <a:pt x="1361621" y="1275794"/>
                  </a:lnTo>
                  <a:lnTo>
                    <a:pt x="1363994" y="1270190"/>
                  </a:lnTo>
                  <a:lnTo>
                    <a:pt x="1364785" y="1268589"/>
                  </a:lnTo>
                  <a:lnTo>
                    <a:pt x="1366762" y="1265787"/>
                  </a:lnTo>
                  <a:lnTo>
                    <a:pt x="1369925" y="1262985"/>
                  </a:lnTo>
                  <a:lnTo>
                    <a:pt x="1373484" y="1260183"/>
                  </a:lnTo>
                  <a:lnTo>
                    <a:pt x="1378229" y="1258182"/>
                  </a:lnTo>
                  <a:lnTo>
                    <a:pt x="1383765" y="1256181"/>
                  </a:lnTo>
                  <a:lnTo>
                    <a:pt x="1389301" y="1253779"/>
                  </a:lnTo>
                  <a:lnTo>
                    <a:pt x="1395628" y="1252578"/>
                  </a:lnTo>
                  <a:lnTo>
                    <a:pt x="1401954" y="1250977"/>
                  </a:lnTo>
                  <a:lnTo>
                    <a:pt x="1415399" y="1248976"/>
                  </a:lnTo>
                  <a:lnTo>
                    <a:pt x="1428052" y="1248175"/>
                  </a:lnTo>
                  <a:lnTo>
                    <a:pt x="1433588" y="1247775"/>
                  </a:lnTo>
                  <a:close/>
                  <a:moveTo>
                    <a:pt x="1155700" y="965200"/>
                  </a:moveTo>
                  <a:lnTo>
                    <a:pt x="1161653" y="965597"/>
                  </a:lnTo>
                  <a:lnTo>
                    <a:pt x="1167209" y="966787"/>
                  </a:lnTo>
                  <a:lnTo>
                    <a:pt x="1172766" y="968770"/>
                  </a:lnTo>
                  <a:lnTo>
                    <a:pt x="1177925" y="971944"/>
                  </a:lnTo>
                  <a:lnTo>
                    <a:pt x="1182687" y="975514"/>
                  </a:lnTo>
                  <a:lnTo>
                    <a:pt x="1187450" y="980274"/>
                  </a:lnTo>
                  <a:lnTo>
                    <a:pt x="1192213" y="985431"/>
                  </a:lnTo>
                  <a:lnTo>
                    <a:pt x="1196181" y="991381"/>
                  </a:lnTo>
                  <a:lnTo>
                    <a:pt x="1200150" y="998125"/>
                  </a:lnTo>
                  <a:lnTo>
                    <a:pt x="1204119" y="1005265"/>
                  </a:lnTo>
                  <a:lnTo>
                    <a:pt x="1207691" y="1012802"/>
                  </a:lnTo>
                  <a:lnTo>
                    <a:pt x="1211659" y="1021133"/>
                  </a:lnTo>
                  <a:lnTo>
                    <a:pt x="1214437" y="1029860"/>
                  </a:lnTo>
                  <a:lnTo>
                    <a:pt x="1217613" y="1038984"/>
                  </a:lnTo>
                  <a:lnTo>
                    <a:pt x="1220787" y="1048504"/>
                  </a:lnTo>
                  <a:lnTo>
                    <a:pt x="1225947" y="1068338"/>
                  </a:lnTo>
                  <a:lnTo>
                    <a:pt x="1230313" y="1089363"/>
                  </a:lnTo>
                  <a:lnTo>
                    <a:pt x="1234678" y="1111180"/>
                  </a:lnTo>
                  <a:lnTo>
                    <a:pt x="1237853" y="1133792"/>
                  </a:lnTo>
                  <a:lnTo>
                    <a:pt x="1241028" y="1155609"/>
                  </a:lnTo>
                  <a:lnTo>
                    <a:pt x="1243013" y="1177824"/>
                  </a:lnTo>
                  <a:lnTo>
                    <a:pt x="1245394" y="1198848"/>
                  </a:lnTo>
                  <a:lnTo>
                    <a:pt x="1246981" y="1219476"/>
                  </a:lnTo>
                  <a:lnTo>
                    <a:pt x="1246187" y="1186551"/>
                  </a:lnTo>
                  <a:lnTo>
                    <a:pt x="1342231" y="1244467"/>
                  </a:lnTo>
                  <a:lnTo>
                    <a:pt x="1323181" y="1340465"/>
                  </a:lnTo>
                  <a:lnTo>
                    <a:pt x="1248966" y="1309524"/>
                  </a:lnTo>
                  <a:lnTo>
                    <a:pt x="1245394" y="1284929"/>
                  </a:lnTo>
                  <a:lnTo>
                    <a:pt x="1239441" y="1242087"/>
                  </a:lnTo>
                  <a:lnTo>
                    <a:pt x="1231106" y="1373787"/>
                  </a:lnTo>
                  <a:lnTo>
                    <a:pt x="1230709" y="1379737"/>
                  </a:lnTo>
                  <a:lnTo>
                    <a:pt x="1230313" y="1386084"/>
                  </a:lnTo>
                  <a:lnTo>
                    <a:pt x="1230709" y="1392431"/>
                  </a:lnTo>
                  <a:lnTo>
                    <a:pt x="1232297" y="1399968"/>
                  </a:lnTo>
                  <a:lnTo>
                    <a:pt x="1234281" y="1407902"/>
                  </a:lnTo>
                  <a:lnTo>
                    <a:pt x="1237059" y="1417422"/>
                  </a:lnTo>
                  <a:lnTo>
                    <a:pt x="1241822" y="1428133"/>
                  </a:lnTo>
                  <a:lnTo>
                    <a:pt x="1247775" y="1440430"/>
                  </a:lnTo>
                  <a:lnTo>
                    <a:pt x="1231106" y="1440430"/>
                  </a:lnTo>
                  <a:lnTo>
                    <a:pt x="1242219" y="1446380"/>
                  </a:lnTo>
                  <a:lnTo>
                    <a:pt x="1256109" y="1453124"/>
                  </a:lnTo>
                  <a:lnTo>
                    <a:pt x="1287066" y="1467405"/>
                  </a:lnTo>
                  <a:lnTo>
                    <a:pt x="1313259" y="1479305"/>
                  </a:lnTo>
                  <a:lnTo>
                    <a:pt x="1323975" y="1483669"/>
                  </a:lnTo>
                  <a:lnTo>
                    <a:pt x="1501775" y="1720491"/>
                  </a:lnTo>
                  <a:lnTo>
                    <a:pt x="1401763" y="1798638"/>
                  </a:lnTo>
                  <a:lnTo>
                    <a:pt x="1210469" y="1576494"/>
                  </a:lnTo>
                  <a:lnTo>
                    <a:pt x="1080294" y="1561816"/>
                  </a:lnTo>
                  <a:lnTo>
                    <a:pt x="1080294" y="1563800"/>
                  </a:lnTo>
                  <a:lnTo>
                    <a:pt x="1080294" y="1567370"/>
                  </a:lnTo>
                  <a:lnTo>
                    <a:pt x="1079500" y="1575700"/>
                  </a:lnTo>
                  <a:lnTo>
                    <a:pt x="1077516" y="1587601"/>
                  </a:lnTo>
                  <a:lnTo>
                    <a:pt x="1074341" y="1601088"/>
                  </a:lnTo>
                  <a:lnTo>
                    <a:pt x="1066403" y="1633220"/>
                  </a:lnTo>
                  <a:lnTo>
                    <a:pt x="1056878" y="1669318"/>
                  </a:lnTo>
                  <a:lnTo>
                    <a:pt x="1046956" y="1703830"/>
                  </a:lnTo>
                  <a:lnTo>
                    <a:pt x="1038622" y="1733582"/>
                  </a:lnTo>
                  <a:lnTo>
                    <a:pt x="1030288" y="1762540"/>
                  </a:lnTo>
                  <a:lnTo>
                    <a:pt x="802481" y="1785548"/>
                  </a:lnTo>
                  <a:lnTo>
                    <a:pt x="770731" y="1731201"/>
                  </a:lnTo>
                  <a:lnTo>
                    <a:pt x="904081" y="1706210"/>
                  </a:lnTo>
                  <a:lnTo>
                    <a:pt x="903685" y="1489619"/>
                  </a:lnTo>
                  <a:lnTo>
                    <a:pt x="871935" y="1482479"/>
                  </a:lnTo>
                  <a:lnTo>
                    <a:pt x="869950" y="1471768"/>
                  </a:lnTo>
                  <a:lnTo>
                    <a:pt x="867966" y="1461851"/>
                  </a:lnTo>
                  <a:lnTo>
                    <a:pt x="866378" y="1453124"/>
                  </a:lnTo>
                  <a:lnTo>
                    <a:pt x="864791" y="1445190"/>
                  </a:lnTo>
                  <a:lnTo>
                    <a:pt x="863600" y="1428926"/>
                  </a:lnTo>
                  <a:lnTo>
                    <a:pt x="862806" y="1413455"/>
                  </a:lnTo>
                  <a:lnTo>
                    <a:pt x="862013" y="1373787"/>
                  </a:lnTo>
                  <a:lnTo>
                    <a:pt x="860822" y="1346812"/>
                  </a:lnTo>
                  <a:lnTo>
                    <a:pt x="858044" y="1312697"/>
                  </a:lnTo>
                  <a:lnTo>
                    <a:pt x="854472" y="1175444"/>
                  </a:lnTo>
                  <a:lnTo>
                    <a:pt x="843756" y="1181791"/>
                  </a:lnTo>
                  <a:lnTo>
                    <a:pt x="818753" y="1197658"/>
                  </a:lnTo>
                  <a:lnTo>
                    <a:pt x="802878" y="1208369"/>
                  </a:lnTo>
                  <a:lnTo>
                    <a:pt x="786606" y="1219476"/>
                  </a:lnTo>
                  <a:lnTo>
                    <a:pt x="770731" y="1230980"/>
                  </a:lnTo>
                  <a:lnTo>
                    <a:pt x="756841" y="1242087"/>
                  </a:lnTo>
                  <a:lnTo>
                    <a:pt x="754460" y="1250021"/>
                  </a:lnTo>
                  <a:lnTo>
                    <a:pt x="752872" y="1258351"/>
                  </a:lnTo>
                  <a:lnTo>
                    <a:pt x="752078" y="1266681"/>
                  </a:lnTo>
                  <a:lnTo>
                    <a:pt x="751285" y="1275805"/>
                  </a:lnTo>
                  <a:lnTo>
                    <a:pt x="751285" y="1284532"/>
                  </a:lnTo>
                  <a:lnTo>
                    <a:pt x="751681" y="1292863"/>
                  </a:lnTo>
                  <a:lnTo>
                    <a:pt x="752078" y="1301590"/>
                  </a:lnTo>
                  <a:lnTo>
                    <a:pt x="752872" y="1310317"/>
                  </a:lnTo>
                  <a:lnTo>
                    <a:pt x="754856" y="1325788"/>
                  </a:lnTo>
                  <a:lnTo>
                    <a:pt x="756444" y="1339275"/>
                  </a:lnTo>
                  <a:lnTo>
                    <a:pt x="758031" y="1350382"/>
                  </a:lnTo>
                  <a:lnTo>
                    <a:pt x="758031" y="1354349"/>
                  </a:lnTo>
                  <a:lnTo>
                    <a:pt x="756841" y="1357523"/>
                  </a:lnTo>
                  <a:lnTo>
                    <a:pt x="727869" y="1355539"/>
                  </a:lnTo>
                  <a:lnTo>
                    <a:pt x="715566" y="1354746"/>
                  </a:lnTo>
                  <a:lnTo>
                    <a:pt x="709613" y="1354746"/>
                  </a:lnTo>
                  <a:lnTo>
                    <a:pt x="704453" y="1355143"/>
                  </a:lnTo>
                  <a:lnTo>
                    <a:pt x="698897" y="1355539"/>
                  </a:lnTo>
                  <a:lnTo>
                    <a:pt x="693341" y="1356729"/>
                  </a:lnTo>
                  <a:lnTo>
                    <a:pt x="687785" y="1357919"/>
                  </a:lnTo>
                  <a:lnTo>
                    <a:pt x="682228" y="1359903"/>
                  </a:lnTo>
                  <a:lnTo>
                    <a:pt x="677069" y="1361886"/>
                  </a:lnTo>
                  <a:lnTo>
                    <a:pt x="671116" y="1364663"/>
                  </a:lnTo>
                  <a:lnTo>
                    <a:pt x="664766" y="1367836"/>
                  </a:lnTo>
                  <a:lnTo>
                    <a:pt x="658416" y="1372200"/>
                  </a:lnTo>
                  <a:lnTo>
                    <a:pt x="657225" y="1367043"/>
                  </a:lnTo>
                  <a:lnTo>
                    <a:pt x="655241" y="1361093"/>
                  </a:lnTo>
                  <a:lnTo>
                    <a:pt x="654050" y="1355143"/>
                  </a:lnTo>
                  <a:lnTo>
                    <a:pt x="653256" y="1348399"/>
                  </a:lnTo>
                  <a:lnTo>
                    <a:pt x="651669" y="1333325"/>
                  </a:lnTo>
                  <a:lnTo>
                    <a:pt x="650875" y="1316267"/>
                  </a:lnTo>
                  <a:lnTo>
                    <a:pt x="650875" y="1296830"/>
                  </a:lnTo>
                  <a:lnTo>
                    <a:pt x="651272" y="1274615"/>
                  </a:lnTo>
                  <a:lnTo>
                    <a:pt x="652066" y="1251211"/>
                  </a:lnTo>
                  <a:lnTo>
                    <a:pt x="653653" y="1225029"/>
                  </a:lnTo>
                  <a:lnTo>
                    <a:pt x="660797" y="1208369"/>
                  </a:lnTo>
                  <a:lnTo>
                    <a:pt x="667147" y="1194881"/>
                  </a:lnTo>
                  <a:lnTo>
                    <a:pt x="670322" y="1188931"/>
                  </a:lnTo>
                  <a:lnTo>
                    <a:pt x="673497" y="1183774"/>
                  </a:lnTo>
                  <a:lnTo>
                    <a:pt x="680244" y="1174254"/>
                  </a:lnTo>
                  <a:lnTo>
                    <a:pt x="687388" y="1164733"/>
                  </a:lnTo>
                  <a:lnTo>
                    <a:pt x="696119" y="1155213"/>
                  </a:lnTo>
                  <a:lnTo>
                    <a:pt x="706438" y="1143312"/>
                  </a:lnTo>
                  <a:lnTo>
                    <a:pt x="718741" y="1129031"/>
                  </a:lnTo>
                  <a:lnTo>
                    <a:pt x="738585" y="1108007"/>
                  </a:lnTo>
                  <a:lnTo>
                    <a:pt x="756047" y="1088966"/>
                  </a:lnTo>
                  <a:lnTo>
                    <a:pt x="785416" y="1057231"/>
                  </a:lnTo>
                  <a:lnTo>
                    <a:pt x="797719" y="1043744"/>
                  </a:lnTo>
                  <a:lnTo>
                    <a:pt x="809228" y="1032240"/>
                  </a:lnTo>
                  <a:lnTo>
                    <a:pt x="820738" y="1021926"/>
                  </a:lnTo>
                  <a:lnTo>
                    <a:pt x="831056" y="1012802"/>
                  </a:lnTo>
                  <a:lnTo>
                    <a:pt x="836613" y="1008439"/>
                  </a:lnTo>
                  <a:lnTo>
                    <a:pt x="842169" y="1004869"/>
                  </a:lnTo>
                  <a:lnTo>
                    <a:pt x="848122" y="1000902"/>
                  </a:lnTo>
                  <a:lnTo>
                    <a:pt x="854075" y="997331"/>
                  </a:lnTo>
                  <a:lnTo>
                    <a:pt x="860028" y="994555"/>
                  </a:lnTo>
                  <a:lnTo>
                    <a:pt x="866378" y="991381"/>
                  </a:lnTo>
                  <a:lnTo>
                    <a:pt x="873125" y="988208"/>
                  </a:lnTo>
                  <a:lnTo>
                    <a:pt x="880269" y="985828"/>
                  </a:lnTo>
                  <a:lnTo>
                    <a:pt x="895350" y="980274"/>
                  </a:lnTo>
                  <a:lnTo>
                    <a:pt x="912416" y="975117"/>
                  </a:lnTo>
                  <a:lnTo>
                    <a:pt x="932260" y="970753"/>
                  </a:lnTo>
                  <a:lnTo>
                    <a:pt x="954881" y="965597"/>
                  </a:lnTo>
                  <a:lnTo>
                    <a:pt x="963613" y="965993"/>
                  </a:lnTo>
                  <a:lnTo>
                    <a:pt x="979488" y="966787"/>
                  </a:lnTo>
                  <a:lnTo>
                    <a:pt x="1004491" y="968373"/>
                  </a:lnTo>
                  <a:lnTo>
                    <a:pt x="1089819" y="1240103"/>
                  </a:lnTo>
                  <a:lnTo>
                    <a:pt x="1081484" y="1159179"/>
                  </a:lnTo>
                  <a:lnTo>
                    <a:pt x="1077516" y="1013199"/>
                  </a:lnTo>
                  <a:lnTo>
                    <a:pt x="1071959" y="999315"/>
                  </a:lnTo>
                  <a:lnTo>
                    <a:pt x="1083072" y="980671"/>
                  </a:lnTo>
                  <a:lnTo>
                    <a:pt x="1107281" y="980671"/>
                  </a:lnTo>
                  <a:lnTo>
                    <a:pt x="1117600" y="999315"/>
                  </a:lnTo>
                  <a:lnTo>
                    <a:pt x="1112837" y="1015579"/>
                  </a:lnTo>
                  <a:lnTo>
                    <a:pt x="1142206" y="1228203"/>
                  </a:lnTo>
                  <a:lnTo>
                    <a:pt x="1137841" y="971944"/>
                  </a:lnTo>
                  <a:lnTo>
                    <a:pt x="1146572" y="967580"/>
                  </a:lnTo>
                  <a:lnTo>
                    <a:pt x="1148953" y="966390"/>
                  </a:lnTo>
                  <a:lnTo>
                    <a:pt x="1149350" y="965597"/>
                  </a:lnTo>
                  <a:lnTo>
                    <a:pt x="1155700" y="965200"/>
                  </a:lnTo>
                  <a:close/>
                  <a:moveTo>
                    <a:pt x="931148" y="736601"/>
                  </a:moveTo>
                  <a:lnTo>
                    <a:pt x="929554" y="751285"/>
                  </a:lnTo>
                  <a:lnTo>
                    <a:pt x="928757" y="762794"/>
                  </a:lnTo>
                  <a:lnTo>
                    <a:pt x="929155" y="762794"/>
                  </a:lnTo>
                  <a:lnTo>
                    <a:pt x="929554" y="751285"/>
                  </a:lnTo>
                  <a:lnTo>
                    <a:pt x="930351" y="746126"/>
                  </a:lnTo>
                  <a:lnTo>
                    <a:pt x="931148" y="741363"/>
                  </a:lnTo>
                  <a:lnTo>
                    <a:pt x="931148" y="736601"/>
                  </a:lnTo>
                  <a:close/>
                  <a:moveTo>
                    <a:pt x="949086" y="679054"/>
                  </a:moveTo>
                  <a:lnTo>
                    <a:pt x="948289" y="679847"/>
                  </a:lnTo>
                  <a:lnTo>
                    <a:pt x="945499" y="681435"/>
                  </a:lnTo>
                  <a:lnTo>
                    <a:pt x="943904" y="683419"/>
                  </a:lnTo>
                  <a:lnTo>
                    <a:pt x="941911" y="686991"/>
                  </a:lnTo>
                  <a:lnTo>
                    <a:pt x="945897" y="682625"/>
                  </a:lnTo>
                  <a:lnTo>
                    <a:pt x="948289" y="681038"/>
                  </a:lnTo>
                  <a:lnTo>
                    <a:pt x="950282" y="679054"/>
                  </a:lnTo>
                  <a:lnTo>
                    <a:pt x="949086" y="679054"/>
                  </a:lnTo>
                  <a:close/>
                  <a:moveTo>
                    <a:pt x="1038375" y="620713"/>
                  </a:moveTo>
                  <a:lnTo>
                    <a:pt x="1049138" y="620713"/>
                  </a:lnTo>
                  <a:lnTo>
                    <a:pt x="1059502" y="621110"/>
                  </a:lnTo>
                  <a:lnTo>
                    <a:pt x="1069866" y="622300"/>
                  </a:lnTo>
                  <a:lnTo>
                    <a:pt x="1079432" y="623491"/>
                  </a:lnTo>
                  <a:lnTo>
                    <a:pt x="1088999" y="625872"/>
                  </a:lnTo>
                  <a:lnTo>
                    <a:pt x="1098167" y="627857"/>
                  </a:lnTo>
                  <a:lnTo>
                    <a:pt x="1106937" y="630238"/>
                  </a:lnTo>
                  <a:lnTo>
                    <a:pt x="1115307" y="633413"/>
                  </a:lnTo>
                  <a:lnTo>
                    <a:pt x="1123678" y="636191"/>
                  </a:lnTo>
                  <a:lnTo>
                    <a:pt x="1130853" y="639763"/>
                  </a:lnTo>
                  <a:lnTo>
                    <a:pt x="1138028" y="642938"/>
                  </a:lnTo>
                  <a:lnTo>
                    <a:pt x="1144805" y="646510"/>
                  </a:lnTo>
                  <a:lnTo>
                    <a:pt x="1156365" y="652860"/>
                  </a:lnTo>
                  <a:lnTo>
                    <a:pt x="1166729" y="659607"/>
                  </a:lnTo>
                  <a:lnTo>
                    <a:pt x="1174701" y="664766"/>
                  </a:lnTo>
                  <a:lnTo>
                    <a:pt x="1180680" y="669529"/>
                  </a:lnTo>
                  <a:lnTo>
                    <a:pt x="1185862" y="673497"/>
                  </a:lnTo>
                  <a:lnTo>
                    <a:pt x="1185862" y="676275"/>
                  </a:lnTo>
                  <a:lnTo>
                    <a:pt x="1185862" y="684213"/>
                  </a:lnTo>
                  <a:lnTo>
                    <a:pt x="1185065" y="688975"/>
                  </a:lnTo>
                  <a:lnTo>
                    <a:pt x="1183869" y="694532"/>
                  </a:lnTo>
                  <a:lnTo>
                    <a:pt x="1182274" y="700088"/>
                  </a:lnTo>
                  <a:lnTo>
                    <a:pt x="1180281" y="704850"/>
                  </a:lnTo>
                  <a:lnTo>
                    <a:pt x="1179086" y="707629"/>
                  </a:lnTo>
                  <a:lnTo>
                    <a:pt x="1177093" y="710010"/>
                  </a:lnTo>
                  <a:lnTo>
                    <a:pt x="1175498" y="711994"/>
                  </a:lnTo>
                  <a:lnTo>
                    <a:pt x="1173505" y="713979"/>
                  </a:lnTo>
                  <a:lnTo>
                    <a:pt x="1170715" y="715963"/>
                  </a:lnTo>
                  <a:lnTo>
                    <a:pt x="1168323" y="717154"/>
                  </a:lnTo>
                  <a:lnTo>
                    <a:pt x="1165533" y="718344"/>
                  </a:lnTo>
                  <a:lnTo>
                    <a:pt x="1161945" y="719138"/>
                  </a:lnTo>
                  <a:lnTo>
                    <a:pt x="1158756" y="719535"/>
                  </a:lnTo>
                  <a:lnTo>
                    <a:pt x="1154770" y="719535"/>
                  </a:lnTo>
                  <a:lnTo>
                    <a:pt x="1150784" y="719138"/>
                  </a:lnTo>
                  <a:lnTo>
                    <a:pt x="1146001" y="718344"/>
                  </a:lnTo>
                  <a:lnTo>
                    <a:pt x="1140819" y="717154"/>
                  </a:lnTo>
                  <a:lnTo>
                    <a:pt x="1135238" y="715566"/>
                  </a:lnTo>
                  <a:lnTo>
                    <a:pt x="1129259" y="712788"/>
                  </a:lnTo>
                  <a:lnTo>
                    <a:pt x="1123678" y="710010"/>
                  </a:lnTo>
                  <a:lnTo>
                    <a:pt x="1120091" y="708819"/>
                  </a:lnTo>
                  <a:lnTo>
                    <a:pt x="1114112" y="707629"/>
                  </a:lnTo>
                  <a:lnTo>
                    <a:pt x="1098964" y="704850"/>
                  </a:lnTo>
                  <a:lnTo>
                    <a:pt x="1083418" y="702072"/>
                  </a:lnTo>
                  <a:lnTo>
                    <a:pt x="1077439" y="700882"/>
                  </a:lnTo>
                  <a:lnTo>
                    <a:pt x="1073852" y="700088"/>
                  </a:lnTo>
                  <a:lnTo>
                    <a:pt x="1104545" y="714772"/>
                  </a:lnTo>
                  <a:lnTo>
                    <a:pt x="1118895" y="721122"/>
                  </a:lnTo>
                  <a:lnTo>
                    <a:pt x="1125671" y="723504"/>
                  </a:lnTo>
                  <a:lnTo>
                    <a:pt x="1132448" y="725885"/>
                  </a:lnTo>
                  <a:lnTo>
                    <a:pt x="1138826" y="728266"/>
                  </a:lnTo>
                  <a:lnTo>
                    <a:pt x="1144805" y="729457"/>
                  </a:lnTo>
                  <a:lnTo>
                    <a:pt x="1150784" y="730647"/>
                  </a:lnTo>
                  <a:lnTo>
                    <a:pt x="1155966" y="731044"/>
                  </a:lnTo>
                  <a:lnTo>
                    <a:pt x="1161148" y="730647"/>
                  </a:lnTo>
                  <a:lnTo>
                    <a:pt x="1165931" y="729457"/>
                  </a:lnTo>
                  <a:lnTo>
                    <a:pt x="1170316" y="727869"/>
                  </a:lnTo>
                  <a:lnTo>
                    <a:pt x="1174302" y="725091"/>
                  </a:lnTo>
                  <a:lnTo>
                    <a:pt x="1175498" y="735410"/>
                  </a:lnTo>
                  <a:lnTo>
                    <a:pt x="1175897" y="744935"/>
                  </a:lnTo>
                  <a:lnTo>
                    <a:pt x="1175498" y="753666"/>
                  </a:lnTo>
                  <a:lnTo>
                    <a:pt x="1175099" y="762397"/>
                  </a:lnTo>
                  <a:lnTo>
                    <a:pt x="1176694" y="761207"/>
                  </a:lnTo>
                  <a:lnTo>
                    <a:pt x="1177491" y="760413"/>
                  </a:lnTo>
                  <a:lnTo>
                    <a:pt x="1178687" y="760016"/>
                  </a:lnTo>
                  <a:lnTo>
                    <a:pt x="1179086" y="760413"/>
                  </a:lnTo>
                  <a:lnTo>
                    <a:pt x="1179484" y="761207"/>
                  </a:lnTo>
                  <a:lnTo>
                    <a:pt x="1179883" y="763985"/>
                  </a:lnTo>
                  <a:lnTo>
                    <a:pt x="1180281" y="767954"/>
                  </a:lnTo>
                  <a:lnTo>
                    <a:pt x="1180281" y="773113"/>
                  </a:lnTo>
                  <a:lnTo>
                    <a:pt x="1179086" y="785813"/>
                  </a:lnTo>
                  <a:lnTo>
                    <a:pt x="1177491" y="800498"/>
                  </a:lnTo>
                  <a:lnTo>
                    <a:pt x="1175498" y="814388"/>
                  </a:lnTo>
                  <a:lnTo>
                    <a:pt x="1173505" y="826294"/>
                  </a:lnTo>
                  <a:lnTo>
                    <a:pt x="1171911" y="833438"/>
                  </a:lnTo>
                  <a:lnTo>
                    <a:pt x="1170715" y="834629"/>
                  </a:lnTo>
                  <a:lnTo>
                    <a:pt x="1170316" y="834232"/>
                  </a:lnTo>
                  <a:lnTo>
                    <a:pt x="1169519" y="842169"/>
                  </a:lnTo>
                  <a:lnTo>
                    <a:pt x="1168323" y="849710"/>
                  </a:lnTo>
                  <a:lnTo>
                    <a:pt x="1166729" y="856854"/>
                  </a:lnTo>
                  <a:lnTo>
                    <a:pt x="1165134" y="863998"/>
                  </a:lnTo>
                  <a:lnTo>
                    <a:pt x="1162742" y="870744"/>
                  </a:lnTo>
                  <a:lnTo>
                    <a:pt x="1160351" y="877491"/>
                  </a:lnTo>
                  <a:lnTo>
                    <a:pt x="1157959" y="883841"/>
                  </a:lnTo>
                  <a:lnTo>
                    <a:pt x="1154770" y="890191"/>
                  </a:lnTo>
                  <a:lnTo>
                    <a:pt x="1151980" y="896541"/>
                  </a:lnTo>
                  <a:lnTo>
                    <a:pt x="1148791" y="902098"/>
                  </a:lnTo>
                  <a:lnTo>
                    <a:pt x="1145602" y="907654"/>
                  </a:lnTo>
                  <a:lnTo>
                    <a:pt x="1141616" y="913210"/>
                  </a:lnTo>
                  <a:lnTo>
                    <a:pt x="1138028" y="918370"/>
                  </a:lnTo>
                  <a:lnTo>
                    <a:pt x="1134042" y="923529"/>
                  </a:lnTo>
                  <a:lnTo>
                    <a:pt x="1126070" y="932260"/>
                  </a:lnTo>
                  <a:lnTo>
                    <a:pt x="1117699" y="940595"/>
                  </a:lnTo>
                  <a:lnTo>
                    <a:pt x="1108531" y="947738"/>
                  </a:lnTo>
                  <a:lnTo>
                    <a:pt x="1099762" y="954088"/>
                  </a:lnTo>
                  <a:lnTo>
                    <a:pt x="1090593" y="959248"/>
                  </a:lnTo>
                  <a:lnTo>
                    <a:pt x="1081027" y="963216"/>
                  </a:lnTo>
                  <a:lnTo>
                    <a:pt x="1077041" y="964804"/>
                  </a:lnTo>
                  <a:lnTo>
                    <a:pt x="1072257" y="966391"/>
                  </a:lnTo>
                  <a:lnTo>
                    <a:pt x="1067474" y="967185"/>
                  </a:lnTo>
                  <a:lnTo>
                    <a:pt x="1063488" y="967979"/>
                  </a:lnTo>
                  <a:lnTo>
                    <a:pt x="1059103" y="968376"/>
                  </a:lnTo>
                  <a:lnTo>
                    <a:pt x="1054719" y="968376"/>
                  </a:lnTo>
                  <a:lnTo>
                    <a:pt x="1051530" y="968376"/>
                  </a:lnTo>
                  <a:lnTo>
                    <a:pt x="1047543" y="967979"/>
                  </a:lnTo>
                  <a:lnTo>
                    <a:pt x="1043956" y="967185"/>
                  </a:lnTo>
                  <a:lnTo>
                    <a:pt x="1039970" y="965995"/>
                  </a:lnTo>
                  <a:lnTo>
                    <a:pt x="1031998" y="962820"/>
                  </a:lnTo>
                  <a:lnTo>
                    <a:pt x="1023627" y="958851"/>
                  </a:lnTo>
                  <a:lnTo>
                    <a:pt x="1014857" y="953295"/>
                  </a:lnTo>
                  <a:lnTo>
                    <a:pt x="1006088" y="947341"/>
                  </a:lnTo>
                  <a:lnTo>
                    <a:pt x="997318" y="939801"/>
                  </a:lnTo>
                  <a:lnTo>
                    <a:pt x="988549" y="931863"/>
                  </a:lnTo>
                  <a:lnTo>
                    <a:pt x="979779" y="922338"/>
                  </a:lnTo>
                  <a:lnTo>
                    <a:pt x="971807" y="912813"/>
                  </a:lnTo>
                  <a:lnTo>
                    <a:pt x="963835" y="902098"/>
                  </a:lnTo>
                  <a:lnTo>
                    <a:pt x="956660" y="890985"/>
                  </a:lnTo>
                  <a:lnTo>
                    <a:pt x="949883" y="878682"/>
                  </a:lnTo>
                  <a:lnTo>
                    <a:pt x="943904" y="865982"/>
                  </a:lnTo>
                  <a:lnTo>
                    <a:pt x="941512" y="859632"/>
                  </a:lnTo>
                  <a:lnTo>
                    <a:pt x="938722" y="852885"/>
                  </a:lnTo>
                  <a:lnTo>
                    <a:pt x="936729" y="846138"/>
                  </a:lnTo>
                  <a:lnTo>
                    <a:pt x="934736" y="839391"/>
                  </a:lnTo>
                  <a:lnTo>
                    <a:pt x="933540" y="843757"/>
                  </a:lnTo>
                  <a:lnTo>
                    <a:pt x="931547" y="847329"/>
                  </a:lnTo>
                  <a:lnTo>
                    <a:pt x="929554" y="849710"/>
                  </a:lnTo>
                  <a:lnTo>
                    <a:pt x="928757" y="850107"/>
                  </a:lnTo>
                  <a:lnTo>
                    <a:pt x="927960" y="850504"/>
                  </a:lnTo>
                  <a:lnTo>
                    <a:pt x="926764" y="850107"/>
                  </a:lnTo>
                  <a:lnTo>
                    <a:pt x="925568" y="849710"/>
                  </a:lnTo>
                  <a:lnTo>
                    <a:pt x="924372" y="848123"/>
                  </a:lnTo>
                  <a:lnTo>
                    <a:pt x="923575" y="846535"/>
                  </a:lnTo>
                  <a:lnTo>
                    <a:pt x="921582" y="842963"/>
                  </a:lnTo>
                  <a:lnTo>
                    <a:pt x="920386" y="837407"/>
                  </a:lnTo>
                  <a:lnTo>
                    <a:pt x="918791" y="831057"/>
                  </a:lnTo>
                  <a:lnTo>
                    <a:pt x="917596" y="823516"/>
                  </a:lnTo>
                  <a:lnTo>
                    <a:pt x="917197" y="815182"/>
                  </a:lnTo>
                  <a:lnTo>
                    <a:pt x="916798" y="806054"/>
                  </a:lnTo>
                  <a:lnTo>
                    <a:pt x="917197" y="798116"/>
                  </a:lnTo>
                  <a:lnTo>
                    <a:pt x="917596" y="790576"/>
                  </a:lnTo>
                  <a:lnTo>
                    <a:pt x="918393" y="783829"/>
                  </a:lnTo>
                  <a:lnTo>
                    <a:pt x="919987" y="777479"/>
                  </a:lnTo>
                  <a:lnTo>
                    <a:pt x="921183" y="772319"/>
                  </a:lnTo>
                  <a:lnTo>
                    <a:pt x="922379" y="767954"/>
                  </a:lnTo>
                  <a:lnTo>
                    <a:pt x="924372" y="764779"/>
                  </a:lnTo>
                  <a:lnTo>
                    <a:pt x="925169" y="763588"/>
                  </a:lnTo>
                  <a:lnTo>
                    <a:pt x="926365" y="763191"/>
                  </a:lnTo>
                  <a:lnTo>
                    <a:pt x="923176" y="759619"/>
                  </a:lnTo>
                  <a:lnTo>
                    <a:pt x="920785" y="756444"/>
                  </a:lnTo>
                  <a:lnTo>
                    <a:pt x="918393" y="752476"/>
                  </a:lnTo>
                  <a:lnTo>
                    <a:pt x="916798" y="748507"/>
                  </a:lnTo>
                  <a:lnTo>
                    <a:pt x="915204" y="744538"/>
                  </a:lnTo>
                  <a:lnTo>
                    <a:pt x="914407" y="739776"/>
                  </a:lnTo>
                  <a:lnTo>
                    <a:pt x="913609" y="735807"/>
                  </a:lnTo>
                  <a:lnTo>
                    <a:pt x="913211" y="731044"/>
                  </a:lnTo>
                  <a:lnTo>
                    <a:pt x="912812" y="727076"/>
                  </a:lnTo>
                  <a:lnTo>
                    <a:pt x="912812" y="721916"/>
                  </a:lnTo>
                  <a:lnTo>
                    <a:pt x="913609" y="712391"/>
                  </a:lnTo>
                  <a:lnTo>
                    <a:pt x="915204" y="703263"/>
                  </a:lnTo>
                  <a:lnTo>
                    <a:pt x="917197" y="694135"/>
                  </a:lnTo>
                  <a:lnTo>
                    <a:pt x="920386" y="685007"/>
                  </a:lnTo>
                  <a:lnTo>
                    <a:pt x="923575" y="676672"/>
                  </a:lnTo>
                  <a:lnTo>
                    <a:pt x="927162" y="668735"/>
                  </a:lnTo>
                  <a:lnTo>
                    <a:pt x="930750" y="661988"/>
                  </a:lnTo>
                  <a:lnTo>
                    <a:pt x="934337" y="656035"/>
                  </a:lnTo>
                  <a:lnTo>
                    <a:pt x="937526" y="651272"/>
                  </a:lnTo>
                  <a:lnTo>
                    <a:pt x="940715" y="647700"/>
                  </a:lnTo>
                  <a:lnTo>
                    <a:pt x="943107" y="646113"/>
                  </a:lnTo>
                  <a:lnTo>
                    <a:pt x="955862" y="639763"/>
                  </a:lnTo>
                  <a:lnTo>
                    <a:pt x="968219" y="634604"/>
                  </a:lnTo>
                  <a:lnTo>
                    <a:pt x="980178" y="630238"/>
                  </a:lnTo>
                  <a:lnTo>
                    <a:pt x="992535" y="627063"/>
                  </a:lnTo>
                  <a:lnTo>
                    <a:pt x="1004493" y="624285"/>
                  </a:lnTo>
                  <a:lnTo>
                    <a:pt x="1016053" y="622300"/>
                  </a:lnTo>
                  <a:lnTo>
                    <a:pt x="1027214" y="621110"/>
                  </a:lnTo>
                  <a:lnTo>
                    <a:pt x="1038375" y="620713"/>
                  </a:lnTo>
                  <a:close/>
                  <a:moveTo>
                    <a:pt x="1043186" y="515586"/>
                  </a:moveTo>
                  <a:lnTo>
                    <a:pt x="1022934" y="515983"/>
                  </a:lnTo>
                  <a:lnTo>
                    <a:pt x="1002682" y="516777"/>
                  </a:lnTo>
                  <a:lnTo>
                    <a:pt x="982827" y="518364"/>
                  </a:lnTo>
                  <a:lnTo>
                    <a:pt x="962972" y="519952"/>
                  </a:lnTo>
                  <a:lnTo>
                    <a:pt x="943514" y="521937"/>
                  </a:lnTo>
                  <a:lnTo>
                    <a:pt x="924056" y="525113"/>
                  </a:lnTo>
                  <a:lnTo>
                    <a:pt x="904598" y="527891"/>
                  </a:lnTo>
                  <a:lnTo>
                    <a:pt x="885140" y="531861"/>
                  </a:lnTo>
                  <a:lnTo>
                    <a:pt x="866476" y="535830"/>
                  </a:lnTo>
                  <a:lnTo>
                    <a:pt x="847812" y="540594"/>
                  </a:lnTo>
                  <a:lnTo>
                    <a:pt x="829148" y="545754"/>
                  </a:lnTo>
                  <a:lnTo>
                    <a:pt x="810485" y="550914"/>
                  </a:lnTo>
                  <a:lnTo>
                    <a:pt x="792218" y="556869"/>
                  </a:lnTo>
                  <a:lnTo>
                    <a:pt x="774348" y="563220"/>
                  </a:lnTo>
                  <a:lnTo>
                    <a:pt x="756082" y="569968"/>
                  </a:lnTo>
                  <a:lnTo>
                    <a:pt x="738609" y="577113"/>
                  </a:lnTo>
                  <a:lnTo>
                    <a:pt x="721137" y="585449"/>
                  </a:lnTo>
                  <a:lnTo>
                    <a:pt x="704061" y="593388"/>
                  </a:lnTo>
                  <a:lnTo>
                    <a:pt x="686986" y="601724"/>
                  </a:lnTo>
                  <a:lnTo>
                    <a:pt x="670308" y="610457"/>
                  </a:lnTo>
                  <a:lnTo>
                    <a:pt x="653630" y="619587"/>
                  </a:lnTo>
                  <a:lnTo>
                    <a:pt x="637745" y="629114"/>
                  </a:lnTo>
                  <a:lnTo>
                    <a:pt x="621861" y="639037"/>
                  </a:lnTo>
                  <a:lnTo>
                    <a:pt x="605977" y="649755"/>
                  </a:lnTo>
                  <a:lnTo>
                    <a:pt x="590490" y="660473"/>
                  </a:lnTo>
                  <a:lnTo>
                    <a:pt x="575400" y="671190"/>
                  </a:lnTo>
                  <a:lnTo>
                    <a:pt x="559913" y="682702"/>
                  </a:lnTo>
                  <a:lnTo>
                    <a:pt x="545617" y="694610"/>
                  </a:lnTo>
                  <a:lnTo>
                    <a:pt x="531322" y="706519"/>
                  </a:lnTo>
                  <a:lnTo>
                    <a:pt x="517026" y="719221"/>
                  </a:lnTo>
                  <a:lnTo>
                    <a:pt x="503525" y="731924"/>
                  </a:lnTo>
                  <a:lnTo>
                    <a:pt x="490023" y="745023"/>
                  </a:lnTo>
                  <a:lnTo>
                    <a:pt x="476919" y="758520"/>
                  </a:lnTo>
                  <a:lnTo>
                    <a:pt x="464212" y="772413"/>
                  </a:lnTo>
                  <a:lnTo>
                    <a:pt x="451504" y="786306"/>
                  </a:lnTo>
                  <a:lnTo>
                    <a:pt x="439591" y="800596"/>
                  </a:lnTo>
                  <a:lnTo>
                    <a:pt x="427678" y="815680"/>
                  </a:lnTo>
                  <a:lnTo>
                    <a:pt x="416162" y="830368"/>
                  </a:lnTo>
                  <a:lnTo>
                    <a:pt x="405441" y="845452"/>
                  </a:lnTo>
                  <a:lnTo>
                    <a:pt x="394322" y="860933"/>
                  </a:lnTo>
                  <a:lnTo>
                    <a:pt x="383997" y="876811"/>
                  </a:lnTo>
                  <a:lnTo>
                    <a:pt x="374070" y="892689"/>
                  </a:lnTo>
                  <a:lnTo>
                    <a:pt x="364539" y="908964"/>
                  </a:lnTo>
                  <a:lnTo>
                    <a:pt x="355009" y="925636"/>
                  </a:lnTo>
                  <a:lnTo>
                    <a:pt x="346272" y="941911"/>
                  </a:lnTo>
                  <a:lnTo>
                    <a:pt x="337933" y="959377"/>
                  </a:lnTo>
                  <a:lnTo>
                    <a:pt x="329594" y="976048"/>
                  </a:lnTo>
                  <a:lnTo>
                    <a:pt x="322049" y="993911"/>
                  </a:lnTo>
                  <a:lnTo>
                    <a:pt x="314901" y="1011377"/>
                  </a:lnTo>
                  <a:lnTo>
                    <a:pt x="308151" y="1029240"/>
                  </a:lnTo>
                  <a:lnTo>
                    <a:pt x="301797" y="1047500"/>
                  </a:lnTo>
                  <a:lnTo>
                    <a:pt x="295840" y="1065362"/>
                  </a:lnTo>
                  <a:lnTo>
                    <a:pt x="290678" y="1084019"/>
                  </a:lnTo>
                  <a:lnTo>
                    <a:pt x="285516" y="1102676"/>
                  </a:lnTo>
                  <a:lnTo>
                    <a:pt x="280751" y="1121729"/>
                  </a:lnTo>
                  <a:lnTo>
                    <a:pt x="276780" y="1140783"/>
                  </a:lnTo>
                  <a:lnTo>
                    <a:pt x="272809" y="1159440"/>
                  </a:lnTo>
                  <a:lnTo>
                    <a:pt x="270029" y="1178890"/>
                  </a:lnTo>
                  <a:lnTo>
                    <a:pt x="266852" y="1198341"/>
                  </a:lnTo>
                  <a:lnTo>
                    <a:pt x="264867" y="1218188"/>
                  </a:lnTo>
                  <a:lnTo>
                    <a:pt x="263278" y="1237639"/>
                  </a:lnTo>
                  <a:lnTo>
                    <a:pt x="261690" y="1257883"/>
                  </a:lnTo>
                  <a:lnTo>
                    <a:pt x="260896" y="1277731"/>
                  </a:lnTo>
                  <a:lnTo>
                    <a:pt x="260498" y="1297975"/>
                  </a:lnTo>
                  <a:lnTo>
                    <a:pt x="260896" y="1318220"/>
                  </a:lnTo>
                  <a:lnTo>
                    <a:pt x="261690" y="1338067"/>
                  </a:lnTo>
                  <a:lnTo>
                    <a:pt x="263278" y="1357915"/>
                  </a:lnTo>
                  <a:lnTo>
                    <a:pt x="264867" y="1377763"/>
                  </a:lnTo>
                  <a:lnTo>
                    <a:pt x="266852" y="1397213"/>
                  </a:lnTo>
                  <a:lnTo>
                    <a:pt x="270029" y="1416664"/>
                  </a:lnTo>
                  <a:lnTo>
                    <a:pt x="272809" y="1436114"/>
                  </a:lnTo>
                  <a:lnTo>
                    <a:pt x="276780" y="1455168"/>
                  </a:lnTo>
                  <a:lnTo>
                    <a:pt x="280751" y="1474222"/>
                  </a:lnTo>
                  <a:lnTo>
                    <a:pt x="285516" y="1493275"/>
                  </a:lnTo>
                  <a:lnTo>
                    <a:pt x="290678" y="1511535"/>
                  </a:lnTo>
                  <a:lnTo>
                    <a:pt x="295840" y="1530192"/>
                  </a:lnTo>
                  <a:lnTo>
                    <a:pt x="301797" y="1548452"/>
                  </a:lnTo>
                  <a:lnTo>
                    <a:pt x="308151" y="1566314"/>
                  </a:lnTo>
                  <a:lnTo>
                    <a:pt x="314901" y="1584177"/>
                  </a:lnTo>
                  <a:lnTo>
                    <a:pt x="322049" y="1602040"/>
                  </a:lnTo>
                  <a:lnTo>
                    <a:pt x="329594" y="1619109"/>
                  </a:lnTo>
                  <a:lnTo>
                    <a:pt x="337933" y="1636575"/>
                  </a:lnTo>
                  <a:lnTo>
                    <a:pt x="346272" y="1653247"/>
                  </a:lnTo>
                  <a:lnTo>
                    <a:pt x="355009" y="1670316"/>
                  </a:lnTo>
                  <a:lnTo>
                    <a:pt x="364539" y="1686591"/>
                  </a:lnTo>
                  <a:lnTo>
                    <a:pt x="374070" y="1703262"/>
                  </a:lnTo>
                  <a:lnTo>
                    <a:pt x="383997" y="1719140"/>
                  </a:lnTo>
                  <a:lnTo>
                    <a:pt x="394322" y="1734622"/>
                  </a:lnTo>
                  <a:lnTo>
                    <a:pt x="405441" y="1750500"/>
                  </a:lnTo>
                  <a:lnTo>
                    <a:pt x="416162" y="1765584"/>
                  </a:lnTo>
                  <a:lnTo>
                    <a:pt x="427678" y="1780271"/>
                  </a:lnTo>
                  <a:lnTo>
                    <a:pt x="439591" y="1794958"/>
                  </a:lnTo>
                  <a:lnTo>
                    <a:pt x="451504" y="1809248"/>
                  </a:lnTo>
                  <a:lnTo>
                    <a:pt x="464212" y="1823142"/>
                  </a:lnTo>
                  <a:lnTo>
                    <a:pt x="476919" y="1837035"/>
                  </a:lnTo>
                  <a:lnTo>
                    <a:pt x="490023" y="1850531"/>
                  </a:lnTo>
                  <a:lnTo>
                    <a:pt x="503525" y="1863631"/>
                  </a:lnTo>
                  <a:lnTo>
                    <a:pt x="517026" y="1876333"/>
                  </a:lnTo>
                  <a:lnTo>
                    <a:pt x="531322" y="1889035"/>
                  </a:lnTo>
                  <a:lnTo>
                    <a:pt x="545617" y="1900944"/>
                  </a:lnTo>
                  <a:lnTo>
                    <a:pt x="559913" y="1912852"/>
                  </a:lnTo>
                  <a:lnTo>
                    <a:pt x="575400" y="1923967"/>
                  </a:lnTo>
                  <a:lnTo>
                    <a:pt x="590490" y="1935479"/>
                  </a:lnTo>
                  <a:lnTo>
                    <a:pt x="605977" y="1945799"/>
                  </a:lnTo>
                  <a:lnTo>
                    <a:pt x="621861" y="1956517"/>
                  </a:lnTo>
                  <a:lnTo>
                    <a:pt x="637745" y="1966044"/>
                  </a:lnTo>
                  <a:lnTo>
                    <a:pt x="653630" y="1975968"/>
                  </a:lnTo>
                  <a:lnTo>
                    <a:pt x="670308" y="1985097"/>
                  </a:lnTo>
                  <a:lnTo>
                    <a:pt x="686986" y="1994227"/>
                  </a:lnTo>
                  <a:lnTo>
                    <a:pt x="704061" y="2002563"/>
                  </a:lnTo>
                  <a:lnTo>
                    <a:pt x="721137" y="2010502"/>
                  </a:lnTo>
                  <a:lnTo>
                    <a:pt x="738609" y="2018044"/>
                  </a:lnTo>
                  <a:lnTo>
                    <a:pt x="756082" y="2025189"/>
                  </a:lnTo>
                  <a:lnTo>
                    <a:pt x="774348" y="2032335"/>
                  </a:lnTo>
                  <a:lnTo>
                    <a:pt x="792218" y="2038686"/>
                  </a:lnTo>
                  <a:lnTo>
                    <a:pt x="810485" y="2044640"/>
                  </a:lnTo>
                  <a:lnTo>
                    <a:pt x="829148" y="2050197"/>
                  </a:lnTo>
                  <a:lnTo>
                    <a:pt x="847812" y="2055358"/>
                  </a:lnTo>
                  <a:lnTo>
                    <a:pt x="866476" y="2059724"/>
                  </a:lnTo>
                  <a:lnTo>
                    <a:pt x="885140" y="2064091"/>
                  </a:lnTo>
                  <a:lnTo>
                    <a:pt x="904598" y="2067266"/>
                  </a:lnTo>
                  <a:lnTo>
                    <a:pt x="924056" y="2070839"/>
                  </a:lnTo>
                  <a:lnTo>
                    <a:pt x="943514" y="2073220"/>
                  </a:lnTo>
                  <a:lnTo>
                    <a:pt x="962972" y="2075999"/>
                  </a:lnTo>
                  <a:lnTo>
                    <a:pt x="982827" y="2077587"/>
                  </a:lnTo>
                  <a:lnTo>
                    <a:pt x="1002682" y="2078778"/>
                  </a:lnTo>
                  <a:lnTo>
                    <a:pt x="1022934" y="2079572"/>
                  </a:lnTo>
                  <a:lnTo>
                    <a:pt x="1043186" y="2079572"/>
                  </a:lnTo>
                  <a:lnTo>
                    <a:pt x="1063041" y="2079572"/>
                  </a:lnTo>
                  <a:lnTo>
                    <a:pt x="1083293" y="2078778"/>
                  </a:lnTo>
                  <a:lnTo>
                    <a:pt x="1103148" y="2077587"/>
                  </a:lnTo>
                  <a:lnTo>
                    <a:pt x="1122606" y="2075999"/>
                  </a:lnTo>
                  <a:lnTo>
                    <a:pt x="1142064" y="2073220"/>
                  </a:lnTo>
                  <a:lnTo>
                    <a:pt x="1161919" y="2070839"/>
                  </a:lnTo>
                  <a:lnTo>
                    <a:pt x="1180980" y="2067266"/>
                  </a:lnTo>
                  <a:lnTo>
                    <a:pt x="1200438" y="2064091"/>
                  </a:lnTo>
                  <a:lnTo>
                    <a:pt x="1219499" y="2059724"/>
                  </a:lnTo>
                  <a:lnTo>
                    <a:pt x="1237766" y="2055358"/>
                  </a:lnTo>
                  <a:lnTo>
                    <a:pt x="1256827" y="2050197"/>
                  </a:lnTo>
                  <a:lnTo>
                    <a:pt x="1275093" y="2044640"/>
                  </a:lnTo>
                  <a:lnTo>
                    <a:pt x="1293757" y="2038686"/>
                  </a:lnTo>
                  <a:lnTo>
                    <a:pt x="1311627" y="2032335"/>
                  </a:lnTo>
                  <a:lnTo>
                    <a:pt x="1329496" y="2025189"/>
                  </a:lnTo>
                  <a:lnTo>
                    <a:pt x="1347366" y="2018044"/>
                  </a:lnTo>
                  <a:lnTo>
                    <a:pt x="1364441" y="2010502"/>
                  </a:lnTo>
                  <a:lnTo>
                    <a:pt x="1381914" y="2002563"/>
                  </a:lnTo>
                  <a:lnTo>
                    <a:pt x="1398592" y="1994227"/>
                  </a:lnTo>
                  <a:lnTo>
                    <a:pt x="1415667" y="1985097"/>
                  </a:lnTo>
                  <a:lnTo>
                    <a:pt x="1431949" y="1975968"/>
                  </a:lnTo>
                  <a:lnTo>
                    <a:pt x="1447833" y="1966044"/>
                  </a:lnTo>
                  <a:lnTo>
                    <a:pt x="1464114" y="1956517"/>
                  </a:lnTo>
                  <a:lnTo>
                    <a:pt x="1479998" y="1945799"/>
                  </a:lnTo>
                  <a:lnTo>
                    <a:pt x="1495088" y="1935479"/>
                  </a:lnTo>
                  <a:lnTo>
                    <a:pt x="1510575" y="1923967"/>
                  </a:lnTo>
                  <a:lnTo>
                    <a:pt x="1525665" y="1912852"/>
                  </a:lnTo>
                  <a:lnTo>
                    <a:pt x="1539960" y="1900944"/>
                  </a:lnTo>
                  <a:lnTo>
                    <a:pt x="1554256" y="1889035"/>
                  </a:lnTo>
                  <a:lnTo>
                    <a:pt x="1568551" y="1876333"/>
                  </a:lnTo>
                  <a:lnTo>
                    <a:pt x="1582053" y="1863631"/>
                  </a:lnTo>
                  <a:lnTo>
                    <a:pt x="1595555" y="1850531"/>
                  </a:lnTo>
                  <a:lnTo>
                    <a:pt x="1608659" y="1837035"/>
                  </a:lnTo>
                  <a:lnTo>
                    <a:pt x="1621763" y="1823142"/>
                  </a:lnTo>
                  <a:lnTo>
                    <a:pt x="1634073" y="1809248"/>
                  </a:lnTo>
                  <a:lnTo>
                    <a:pt x="1646383" y="1794958"/>
                  </a:lnTo>
                  <a:lnTo>
                    <a:pt x="1657899" y="1780271"/>
                  </a:lnTo>
                  <a:lnTo>
                    <a:pt x="1669415" y="1765584"/>
                  </a:lnTo>
                  <a:lnTo>
                    <a:pt x="1680534" y="1750500"/>
                  </a:lnTo>
                  <a:lnTo>
                    <a:pt x="1691256" y="1734622"/>
                  </a:lnTo>
                  <a:lnTo>
                    <a:pt x="1701581" y="1719140"/>
                  </a:lnTo>
                  <a:lnTo>
                    <a:pt x="1711508" y="1703262"/>
                  </a:lnTo>
                  <a:lnTo>
                    <a:pt x="1721436" y="1686591"/>
                  </a:lnTo>
                  <a:lnTo>
                    <a:pt x="1730569" y="1670316"/>
                  </a:lnTo>
                  <a:lnTo>
                    <a:pt x="1739305" y="1653247"/>
                  </a:lnTo>
                  <a:lnTo>
                    <a:pt x="1748041" y="1636575"/>
                  </a:lnTo>
                  <a:lnTo>
                    <a:pt x="1755983" y="1619109"/>
                  </a:lnTo>
                  <a:lnTo>
                    <a:pt x="1763529" y="1602040"/>
                  </a:lnTo>
                  <a:lnTo>
                    <a:pt x="1770676" y="1584177"/>
                  </a:lnTo>
                  <a:lnTo>
                    <a:pt x="1777427" y="1566314"/>
                  </a:lnTo>
                  <a:lnTo>
                    <a:pt x="1783781" y="1548452"/>
                  </a:lnTo>
                  <a:lnTo>
                    <a:pt x="1789737" y="1530192"/>
                  </a:lnTo>
                  <a:lnTo>
                    <a:pt x="1795694" y="1511535"/>
                  </a:lnTo>
                  <a:lnTo>
                    <a:pt x="1800459" y="1493275"/>
                  </a:lnTo>
                  <a:lnTo>
                    <a:pt x="1804827" y="1474222"/>
                  </a:lnTo>
                  <a:lnTo>
                    <a:pt x="1809195" y="1455168"/>
                  </a:lnTo>
                  <a:lnTo>
                    <a:pt x="1812769" y="1436114"/>
                  </a:lnTo>
                  <a:lnTo>
                    <a:pt x="1816343" y="1416664"/>
                  </a:lnTo>
                  <a:lnTo>
                    <a:pt x="1818726" y="1397213"/>
                  </a:lnTo>
                  <a:lnTo>
                    <a:pt x="1820711" y="1377763"/>
                  </a:lnTo>
                  <a:lnTo>
                    <a:pt x="1823094" y="1357915"/>
                  </a:lnTo>
                  <a:lnTo>
                    <a:pt x="1824285" y="1338067"/>
                  </a:lnTo>
                  <a:lnTo>
                    <a:pt x="1824682" y="1318220"/>
                  </a:lnTo>
                  <a:lnTo>
                    <a:pt x="1825079" y="1297975"/>
                  </a:lnTo>
                  <a:lnTo>
                    <a:pt x="1824682" y="1277731"/>
                  </a:lnTo>
                  <a:lnTo>
                    <a:pt x="1824285" y="1257883"/>
                  </a:lnTo>
                  <a:lnTo>
                    <a:pt x="1823094" y="1237639"/>
                  </a:lnTo>
                  <a:lnTo>
                    <a:pt x="1820711" y="1218188"/>
                  </a:lnTo>
                  <a:lnTo>
                    <a:pt x="1818726" y="1198341"/>
                  </a:lnTo>
                  <a:lnTo>
                    <a:pt x="1816343" y="1178890"/>
                  </a:lnTo>
                  <a:lnTo>
                    <a:pt x="1812769" y="1159440"/>
                  </a:lnTo>
                  <a:lnTo>
                    <a:pt x="1809195" y="1140783"/>
                  </a:lnTo>
                  <a:lnTo>
                    <a:pt x="1804827" y="1121729"/>
                  </a:lnTo>
                  <a:lnTo>
                    <a:pt x="1800459" y="1102676"/>
                  </a:lnTo>
                  <a:lnTo>
                    <a:pt x="1795694" y="1084019"/>
                  </a:lnTo>
                  <a:lnTo>
                    <a:pt x="1789737" y="1065362"/>
                  </a:lnTo>
                  <a:lnTo>
                    <a:pt x="1783781" y="1047500"/>
                  </a:lnTo>
                  <a:lnTo>
                    <a:pt x="1777427" y="1029240"/>
                  </a:lnTo>
                  <a:lnTo>
                    <a:pt x="1770676" y="1011377"/>
                  </a:lnTo>
                  <a:lnTo>
                    <a:pt x="1763529" y="993911"/>
                  </a:lnTo>
                  <a:lnTo>
                    <a:pt x="1755983" y="976048"/>
                  </a:lnTo>
                  <a:lnTo>
                    <a:pt x="1748041" y="959377"/>
                  </a:lnTo>
                  <a:lnTo>
                    <a:pt x="1739305" y="941911"/>
                  </a:lnTo>
                  <a:lnTo>
                    <a:pt x="1730569" y="925636"/>
                  </a:lnTo>
                  <a:lnTo>
                    <a:pt x="1721436" y="908964"/>
                  </a:lnTo>
                  <a:lnTo>
                    <a:pt x="1711508" y="892689"/>
                  </a:lnTo>
                  <a:lnTo>
                    <a:pt x="1701581" y="876811"/>
                  </a:lnTo>
                  <a:lnTo>
                    <a:pt x="1691256" y="860933"/>
                  </a:lnTo>
                  <a:lnTo>
                    <a:pt x="1680534" y="845452"/>
                  </a:lnTo>
                  <a:lnTo>
                    <a:pt x="1669415" y="830368"/>
                  </a:lnTo>
                  <a:lnTo>
                    <a:pt x="1657899" y="815680"/>
                  </a:lnTo>
                  <a:lnTo>
                    <a:pt x="1646383" y="800596"/>
                  </a:lnTo>
                  <a:lnTo>
                    <a:pt x="1634073" y="786306"/>
                  </a:lnTo>
                  <a:lnTo>
                    <a:pt x="1621763" y="772413"/>
                  </a:lnTo>
                  <a:lnTo>
                    <a:pt x="1608659" y="758520"/>
                  </a:lnTo>
                  <a:lnTo>
                    <a:pt x="1595555" y="745023"/>
                  </a:lnTo>
                  <a:lnTo>
                    <a:pt x="1582053" y="731924"/>
                  </a:lnTo>
                  <a:lnTo>
                    <a:pt x="1568551" y="719221"/>
                  </a:lnTo>
                  <a:lnTo>
                    <a:pt x="1554256" y="706519"/>
                  </a:lnTo>
                  <a:lnTo>
                    <a:pt x="1539960" y="694610"/>
                  </a:lnTo>
                  <a:lnTo>
                    <a:pt x="1525665" y="682702"/>
                  </a:lnTo>
                  <a:lnTo>
                    <a:pt x="1510575" y="671190"/>
                  </a:lnTo>
                  <a:lnTo>
                    <a:pt x="1495088" y="660473"/>
                  </a:lnTo>
                  <a:lnTo>
                    <a:pt x="1479998" y="649755"/>
                  </a:lnTo>
                  <a:lnTo>
                    <a:pt x="1464114" y="639037"/>
                  </a:lnTo>
                  <a:lnTo>
                    <a:pt x="1447833" y="629114"/>
                  </a:lnTo>
                  <a:lnTo>
                    <a:pt x="1431949" y="619587"/>
                  </a:lnTo>
                  <a:lnTo>
                    <a:pt x="1415667" y="610457"/>
                  </a:lnTo>
                  <a:lnTo>
                    <a:pt x="1398592" y="601724"/>
                  </a:lnTo>
                  <a:lnTo>
                    <a:pt x="1381914" y="593388"/>
                  </a:lnTo>
                  <a:lnTo>
                    <a:pt x="1364441" y="585449"/>
                  </a:lnTo>
                  <a:lnTo>
                    <a:pt x="1347366" y="577113"/>
                  </a:lnTo>
                  <a:lnTo>
                    <a:pt x="1329496" y="569968"/>
                  </a:lnTo>
                  <a:lnTo>
                    <a:pt x="1311627" y="563220"/>
                  </a:lnTo>
                  <a:lnTo>
                    <a:pt x="1293757" y="556869"/>
                  </a:lnTo>
                  <a:lnTo>
                    <a:pt x="1275093" y="550914"/>
                  </a:lnTo>
                  <a:lnTo>
                    <a:pt x="1256827" y="545754"/>
                  </a:lnTo>
                  <a:lnTo>
                    <a:pt x="1237766" y="540594"/>
                  </a:lnTo>
                  <a:lnTo>
                    <a:pt x="1219499" y="535830"/>
                  </a:lnTo>
                  <a:lnTo>
                    <a:pt x="1200438" y="531861"/>
                  </a:lnTo>
                  <a:lnTo>
                    <a:pt x="1180980" y="527891"/>
                  </a:lnTo>
                  <a:lnTo>
                    <a:pt x="1161919" y="525113"/>
                  </a:lnTo>
                  <a:lnTo>
                    <a:pt x="1142064" y="521937"/>
                  </a:lnTo>
                  <a:lnTo>
                    <a:pt x="1122606" y="519952"/>
                  </a:lnTo>
                  <a:lnTo>
                    <a:pt x="1103148" y="518364"/>
                  </a:lnTo>
                  <a:lnTo>
                    <a:pt x="1083293" y="516777"/>
                  </a:lnTo>
                  <a:lnTo>
                    <a:pt x="1063041" y="515983"/>
                  </a:lnTo>
                  <a:lnTo>
                    <a:pt x="1043186" y="515586"/>
                  </a:lnTo>
                  <a:close/>
                  <a:moveTo>
                    <a:pt x="803734" y="280988"/>
                  </a:moveTo>
                  <a:lnTo>
                    <a:pt x="862902" y="391340"/>
                  </a:lnTo>
                  <a:lnTo>
                    <a:pt x="884743" y="387371"/>
                  </a:lnTo>
                  <a:lnTo>
                    <a:pt x="906980" y="383798"/>
                  </a:lnTo>
                  <a:lnTo>
                    <a:pt x="929218" y="380622"/>
                  </a:lnTo>
                  <a:lnTo>
                    <a:pt x="951456" y="378241"/>
                  </a:lnTo>
                  <a:lnTo>
                    <a:pt x="974488" y="376256"/>
                  </a:lnTo>
                  <a:lnTo>
                    <a:pt x="997122" y="374668"/>
                  </a:lnTo>
                  <a:lnTo>
                    <a:pt x="1019757" y="373874"/>
                  </a:lnTo>
                  <a:lnTo>
                    <a:pt x="1043186" y="373477"/>
                  </a:lnTo>
                  <a:lnTo>
                    <a:pt x="1059865" y="373874"/>
                  </a:lnTo>
                  <a:lnTo>
                    <a:pt x="1076940" y="374271"/>
                  </a:lnTo>
                  <a:lnTo>
                    <a:pt x="1093618" y="375462"/>
                  </a:lnTo>
                  <a:lnTo>
                    <a:pt x="1110693" y="376256"/>
                  </a:lnTo>
                  <a:lnTo>
                    <a:pt x="1127372" y="377844"/>
                  </a:lnTo>
                  <a:lnTo>
                    <a:pt x="1144050" y="379432"/>
                  </a:lnTo>
                  <a:lnTo>
                    <a:pt x="1160331" y="381019"/>
                  </a:lnTo>
                  <a:lnTo>
                    <a:pt x="1176612" y="383798"/>
                  </a:lnTo>
                  <a:lnTo>
                    <a:pt x="1193291" y="386180"/>
                  </a:lnTo>
                  <a:lnTo>
                    <a:pt x="1209572" y="388958"/>
                  </a:lnTo>
                  <a:lnTo>
                    <a:pt x="1225853" y="392134"/>
                  </a:lnTo>
                  <a:lnTo>
                    <a:pt x="1241737" y="395310"/>
                  </a:lnTo>
                  <a:lnTo>
                    <a:pt x="1257621" y="399279"/>
                  </a:lnTo>
                  <a:lnTo>
                    <a:pt x="1273505" y="403249"/>
                  </a:lnTo>
                  <a:lnTo>
                    <a:pt x="1289389" y="407218"/>
                  </a:lnTo>
                  <a:lnTo>
                    <a:pt x="1304876" y="411982"/>
                  </a:lnTo>
                  <a:lnTo>
                    <a:pt x="1370398" y="304805"/>
                  </a:lnTo>
                  <a:lnTo>
                    <a:pt x="1611439" y="417142"/>
                  </a:lnTo>
                  <a:lnTo>
                    <a:pt x="1570140" y="539800"/>
                  </a:lnTo>
                  <a:lnTo>
                    <a:pt x="1592775" y="555678"/>
                  </a:lnTo>
                  <a:lnTo>
                    <a:pt x="1614615" y="572747"/>
                  </a:lnTo>
                  <a:lnTo>
                    <a:pt x="1636059" y="589815"/>
                  </a:lnTo>
                  <a:lnTo>
                    <a:pt x="1656708" y="608075"/>
                  </a:lnTo>
                  <a:lnTo>
                    <a:pt x="1676960" y="626732"/>
                  </a:lnTo>
                  <a:lnTo>
                    <a:pt x="1696815" y="645389"/>
                  </a:lnTo>
                  <a:lnTo>
                    <a:pt x="1715876" y="665236"/>
                  </a:lnTo>
                  <a:lnTo>
                    <a:pt x="1734540" y="685481"/>
                  </a:lnTo>
                  <a:lnTo>
                    <a:pt x="1752410" y="706519"/>
                  </a:lnTo>
                  <a:lnTo>
                    <a:pt x="1769882" y="728351"/>
                  </a:lnTo>
                  <a:lnTo>
                    <a:pt x="1786560" y="750184"/>
                  </a:lnTo>
                  <a:lnTo>
                    <a:pt x="1802841" y="772413"/>
                  </a:lnTo>
                  <a:lnTo>
                    <a:pt x="1818329" y="795436"/>
                  </a:lnTo>
                  <a:lnTo>
                    <a:pt x="1832624" y="818856"/>
                  </a:lnTo>
                  <a:lnTo>
                    <a:pt x="1846920" y="842673"/>
                  </a:lnTo>
                  <a:lnTo>
                    <a:pt x="1860024" y="866887"/>
                  </a:lnTo>
                  <a:lnTo>
                    <a:pt x="1994642" y="834337"/>
                  </a:lnTo>
                  <a:lnTo>
                    <a:pt x="2085975" y="1084019"/>
                  </a:lnTo>
                  <a:lnTo>
                    <a:pt x="1954931" y="1149516"/>
                  </a:lnTo>
                  <a:lnTo>
                    <a:pt x="1958108" y="1167776"/>
                  </a:lnTo>
                  <a:lnTo>
                    <a:pt x="1960491" y="1185638"/>
                  </a:lnTo>
                  <a:lnTo>
                    <a:pt x="1962476" y="1204295"/>
                  </a:lnTo>
                  <a:lnTo>
                    <a:pt x="1964462" y="1222952"/>
                  </a:lnTo>
                  <a:lnTo>
                    <a:pt x="1965653" y="1241212"/>
                  </a:lnTo>
                  <a:lnTo>
                    <a:pt x="1966447" y="1259868"/>
                  </a:lnTo>
                  <a:lnTo>
                    <a:pt x="1967242" y="1278922"/>
                  </a:lnTo>
                  <a:lnTo>
                    <a:pt x="1967242" y="1297975"/>
                  </a:lnTo>
                  <a:lnTo>
                    <a:pt x="1967242" y="1315441"/>
                  </a:lnTo>
                  <a:lnTo>
                    <a:pt x="1966845" y="1332907"/>
                  </a:lnTo>
                  <a:lnTo>
                    <a:pt x="1966050" y="1349976"/>
                  </a:lnTo>
                  <a:lnTo>
                    <a:pt x="1964859" y="1367839"/>
                  </a:lnTo>
                  <a:lnTo>
                    <a:pt x="1962873" y="1385305"/>
                  </a:lnTo>
                  <a:lnTo>
                    <a:pt x="1961285" y="1401977"/>
                  </a:lnTo>
                  <a:lnTo>
                    <a:pt x="1959300" y="1419442"/>
                  </a:lnTo>
                  <a:lnTo>
                    <a:pt x="1957314" y="1436114"/>
                  </a:lnTo>
                  <a:lnTo>
                    <a:pt x="1954137" y="1453183"/>
                  </a:lnTo>
                  <a:lnTo>
                    <a:pt x="1951357" y="1469855"/>
                  </a:lnTo>
                  <a:lnTo>
                    <a:pt x="1947784" y="1486527"/>
                  </a:lnTo>
                  <a:lnTo>
                    <a:pt x="1944210" y="1503199"/>
                  </a:lnTo>
                  <a:lnTo>
                    <a:pt x="1940239" y="1519871"/>
                  </a:lnTo>
                  <a:lnTo>
                    <a:pt x="1935871" y="1535749"/>
                  </a:lnTo>
                  <a:lnTo>
                    <a:pt x="1931899" y="1552024"/>
                  </a:lnTo>
                  <a:lnTo>
                    <a:pt x="1926737" y="1568299"/>
                  </a:lnTo>
                  <a:lnTo>
                    <a:pt x="2061355" y="1650468"/>
                  </a:lnTo>
                  <a:lnTo>
                    <a:pt x="1949372" y="1891020"/>
                  </a:lnTo>
                  <a:lnTo>
                    <a:pt x="1791723" y="1838623"/>
                  </a:lnTo>
                  <a:lnTo>
                    <a:pt x="1776633" y="1859264"/>
                  </a:lnTo>
                  <a:lnTo>
                    <a:pt x="1761146" y="1879112"/>
                  </a:lnTo>
                  <a:lnTo>
                    <a:pt x="1744468" y="1898165"/>
                  </a:lnTo>
                  <a:lnTo>
                    <a:pt x="1728186" y="1917219"/>
                  </a:lnTo>
                  <a:lnTo>
                    <a:pt x="1710714" y="1935876"/>
                  </a:lnTo>
                  <a:lnTo>
                    <a:pt x="1693241" y="1954135"/>
                  </a:lnTo>
                  <a:lnTo>
                    <a:pt x="1674975" y="1971204"/>
                  </a:lnTo>
                  <a:lnTo>
                    <a:pt x="1655914" y="1988670"/>
                  </a:lnTo>
                  <a:lnTo>
                    <a:pt x="1636853" y="2004945"/>
                  </a:lnTo>
                  <a:lnTo>
                    <a:pt x="1616998" y="2021220"/>
                  </a:lnTo>
                  <a:lnTo>
                    <a:pt x="1597143" y="2036701"/>
                  </a:lnTo>
                  <a:lnTo>
                    <a:pt x="1576494" y="2051388"/>
                  </a:lnTo>
                  <a:lnTo>
                    <a:pt x="1555844" y="2066075"/>
                  </a:lnTo>
                  <a:lnTo>
                    <a:pt x="1534401" y="2079572"/>
                  </a:lnTo>
                  <a:lnTo>
                    <a:pt x="1512957" y="2093068"/>
                  </a:lnTo>
                  <a:lnTo>
                    <a:pt x="1491117" y="2105770"/>
                  </a:lnTo>
                  <a:lnTo>
                    <a:pt x="1531621" y="2274474"/>
                  </a:lnTo>
                  <a:lnTo>
                    <a:pt x="1281844" y="2365376"/>
                  </a:lnTo>
                  <a:lnTo>
                    <a:pt x="1202821" y="2207787"/>
                  </a:lnTo>
                  <a:lnTo>
                    <a:pt x="1183363" y="2210962"/>
                  </a:lnTo>
                  <a:lnTo>
                    <a:pt x="1163508" y="2213741"/>
                  </a:lnTo>
                  <a:lnTo>
                    <a:pt x="1144050" y="2216123"/>
                  </a:lnTo>
                  <a:lnTo>
                    <a:pt x="1124195" y="2218504"/>
                  </a:lnTo>
                  <a:lnTo>
                    <a:pt x="1103943" y="2219695"/>
                  </a:lnTo>
                  <a:lnTo>
                    <a:pt x="1083690" y="2220886"/>
                  </a:lnTo>
                  <a:lnTo>
                    <a:pt x="1063438" y="2221680"/>
                  </a:lnTo>
                  <a:lnTo>
                    <a:pt x="1043186" y="2221680"/>
                  </a:lnTo>
                  <a:lnTo>
                    <a:pt x="1013007" y="2221283"/>
                  </a:lnTo>
                  <a:lnTo>
                    <a:pt x="983224" y="2220092"/>
                  </a:lnTo>
                  <a:lnTo>
                    <a:pt x="954235" y="2217711"/>
                  </a:lnTo>
                  <a:lnTo>
                    <a:pt x="924850" y="2214535"/>
                  </a:lnTo>
                  <a:lnTo>
                    <a:pt x="895862" y="2210565"/>
                  </a:lnTo>
                  <a:lnTo>
                    <a:pt x="867270" y="2205405"/>
                  </a:lnTo>
                  <a:lnTo>
                    <a:pt x="839076" y="2199451"/>
                  </a:lnTo>
                  <a:lnTo>
                    <a:pt x="810882" y="2192703"/>
                  </a:lnTo>
                  <a:lnTo>
                    <a:pt x="715180" y="2341162"/>
                  </a:lnTo>
                  <a:lnTo>
                    <a:pt x="474536" y="2229222"/>
                  </a:lnTo>
                  <a:lnTo>
                    <a:pt x="524968" y="2062900"/>
                  </a:lnTo>
                  <a:lnTo>
                    <a:pt x="504716" y="2049006"/>
                  </a:lnTo>
                  <a:lnTo>
                    <a:pt x="484464" y="2033525"/>
                  </a:lnTo>
                  <a:lnTo>
                    <a:pt x="465006" y="2018441"/>
                  </a:lnTo>
                  <a:lnTo>
                    <a:pt x="445945" y="2002960"/>
                  </a:lnTo>
                  <a:lnTo>
                    <a:pt x="427281" y="1986288"/>
                  </a:lnTo>
                  <a:lnTo>
                    <a:pt x="408617" y="1969616"/>
                  </a:lnTo>
                  <a:lnTo>
                    <a:pt x="390748" y="1952151"/>
                  </a:lnTo>
                  <a:lnTo>
                    <a:pt x="373672" y="1934685"/>
                  </a:lnTo>
                  <a:lnTo>
                    <a:pt x="356597" y="1916028"/>
                  </a:lnTo>
                  <a:lnTo>
                    <a:pt x="340316" y="1897371"/>
                  </a:lnTo>
                  <a:lnTo>
                    <a:pt x="324432" y="1878715"/>
                  </a:lnTo>
                  <a:lnTo>
                    <a:pt x="308548" y="1858867"/>
                  </a:lnTo>
                  <a:lnTo>
                    <a:pt x="293855" y="1839020"/>
                  </a:lnTo>
                  <a:lnTo>
                    <a:pt x="279559" y="1818775"/>
                  </a:lnTo>
                  <a:lnTo>
                    <a:pt x="265661" y="1797737"/>
                  </a:lnTo>
                  <a:lnTo>
                    <a:pt x="252556" y="1776301"/>
                  </a:lnTo>
                  <a:lnTo>
                    <a:pt x="91333" y="1811630"/>
                  </a:lnTo>
                  <a:lnTo>
                    <a:pt x="0" y="1562345"/>
                  </a:lnTo>
                  <a:lnTo>
                    <a:pt x="138191" y="1488512"/>
                  </a:lnTo>
                  <a:lnTo>
                    <a:pt x="133426" y="1465092"/>
                  </a:lnTo>
                  <a:lnTo>
                    <a:pt x="129852" y="1441672"/>
                  </a:lnTo>
                  <a:lnTo>
                    <a:pt x="126278" y="1418251"/>
                  </a:lnTo>
                  <a:lnTo>
                    <a:pt x="123498" y="1394434"/>
                  </a:lnTo>
                  <a:lnTo>
                    <a:pt x="121513" y="1370220"/>
                  </a:lnTo>
                  <a:lnTo>
                    <a:pt x="119527" y="1346403"/>
                  </a:lnTo>
                  <a:lnTo>
                    <a:pt x="118733" y="1322189"/>
                  </a:lnTo>
                  <a:lnTo>
                    <a:pt x="118336" y="1297975"/>
                  </a:lnTo>
                  <a:lnTo>
                    <a:pt x="118733" y="1269395"/>
                  </a:lnTo>
                  <a:lnTo>
                    <a:pt x="119924" y="1240418"/>
                  </a:lnTo>
                  <a:lnTo>
                    <a:pt x="122704" y="1211837"/>
                  </a:lnTo>
                  <a:lnTo>
                    <a:pt x="125484" y="1184051"/>
                  </a:lnTo>
                  <a:lnTo>
                    <a:pt x="129455" y="1155867"/>
                  </a:lnTo>
                  <a:lnTo>
                    <a:pt x="134220" y="1128478"/>
                  </a:lnTo>
                  <a:lnTo>
                    <a:pt x="139780" y="1101088"/>
                  </a:lnTo>
                  <a:lnTo>
                    <a:pt x="146133" y="1074095"/>
                  </a:lnTo>
                  <a:lnTo>
                    <a:pt x="24223" y="995896"/>
                  </a:lnTo>
                  <a:lnTo>
                    <a:pt x="136603" y="755344"/>
                  </a:lnTo>
                  <a:lnTo>
                    <a:pt x="268043" y="794642"/>
                  </a:lnTo>
                  <a:lnTo>
                    <a:pt x="283530" y="772016"/>
                  </a:lnTo>
                  <a:lnTo>
                    <a:pt x="299017" y="750184"/>
                  </a:lnTo>
                  <a:lnTo>
                    <a:pt x="315696" y="728351"/>
                  </a:lnTo>
                  <a:lnTo>
                    <a:pt x="332771" y="707313"/>
                  </a:lnTo>
                  <a:lnTo>
                    <a:pt x="350243" y="686274"/>
                  </a:lnTo>
                  <a:lnTo>
                    <a:pt x="368907" y="666824"/>
                  </a:lnTo>
                  <a:lnTo>
                    <a:pt x="387571" y="646976"/>
                  </a:lnTo>
                  <a:lnTo>
                    <a:pt x="407426" y="627923"/>
                  </a:lnTo>
                  <a:lnTo>
                    <a:pt x="427281" y="609266"/>
                  </a:lnTo>
                  <a:lnTo>
                    <a:pt x="447930" y="591403"/>
                  </a:lnTo>
                  <a:lnTo>
                    <a:pt x="468977" y="574334"/>
                  </a:lnTo>
                  <a:lnTo>
                    <a:pt x="490420" y="557662"/>
                  </a:lnTo>
                  <a:lnTo>
                    <a:pt x="512261" y="541784"/>
                  </a:lnTo>
                  <a:lnTo>
                    <a:pt x="535293" y="526303"/>
                  </a:lnTo>
                  <a:lnTo>
                    <a:pt x="557928" y="511616"/>
                  </a:lnTo>
                  <a:lnTo>
                    <a:pt x="581754" y="497723"/>
                  </a:lnTo>
                  <a:lnTo>
                    <a:pt x="554354" y="371890"/>
                  </a:lnTo>
                  <a:lnTo>
                    <a:pt x="803734" y="280988"/>
                  </a:lnTo>
                  <a:close/>
                  <a:moveTo>
                    <a:pt x="2013752" y="186531"/>
                  </a:moveTo>
                  <a:lnTo>
                    <a:pt x="2001871" y="186928"/>
                  </a:lnTo>
                  <a:lnTo>
                    <a:pt x="1989594" y="188119"/>
                  </a:lnTo>
                  <a:lnTo>
                    <a:pt x="1978109" y="190103"/>
                  </a:lnTo>
                  <a:lnTo>
                    <a:pt x="1966624" y="192881"/>
                  </a:lnTo>
                  <a:lnTo>
                    <a:pt x="1955139" y="196453"/>
                  </a:lnTo>
                  <a:lnTo>
                    <a:pt x="1944050" y="200819"/>
                  </a:lnTo>
                  <a:lnTo>
                    <a:pt x="1932962" y="205978"/>
                  </a:lnTo>
                  <a:lnTo>
                    <a:pt x="1922269" y="211534"/>
                  </a:lnTo>
                  <a:lnTo>
                    <a:pt x="1914348" y="216297"/>
                  </a:lnTo>
                  <a:lnTo>
                    <a:pt x="1906823" y="221853"/>
                  </a:lnTo>
                  <a:lnTo>
                    <a:pt x="1899695" y="227409"/>
                  </a:lnTo>
                  <a:lnTo>
                    <a:pt x="1892962" y="233363"/>
                  </a:lnTo>
                  <a:lnTo>
                    <a:pt x="1886230" y="239713"/>
                  </a:lnTo>
                  <a:lnTo>
                    <a:pt x="1880289" y="246063"/>
                  </a:lnTo>
                  <a:lnTo>
                    <a:pt x="1874349" y="252809"/>
                  </a:lnTo>
                  <a:lnTo>
                    <a:pt x="1869200" y="259953"/>
                  </a:lnTo>
                  <a:lnTo>
                    <a:pt x="1864052" y="267097"/>
                  </a:lnTo>
                  <a:lnTo>
                    <a:pt x="1859300" y="274241"/>
                  </a:lnTo>
                  <a:lnTo>
                    <a:pt x="1855339" y="281781"/>
                  </a:lnTo>
                  <a:lnTo>
                    <a:pt x="1850983" y="289719"/>
                  </a:lnTo>
                  <a:lnTo>
                    <a:pt x="1847419" y="297656"/>
                  </a:lnTo>
                  <a:lnTo>
                    <a:pt x="1844646" y="305594"/>
                  </a:lnTo>
                  <a:lnTo>
                    <a:pt x="1841874" y="313928"/>
                  </a:lnTo>
                  <a:lnTo>
                    <a:pt x="1839102" y="322263"/>
                  </a:lnTo>
                  <a:lnTo>
                    <a:pt x="1837518" y="330597"/>
                  </a:lnTo>
                  <a:lnTo>
                    <a:pt x="1835934" y="339328"/>
                  </a:lnTo>
                  <a:lnTo>
                    <a:pt x="1834350" y="348059"/>
                  </a:lnTo>
                  <a:lnTo>
                    <a:pt x="1833557" y="356791"/>
                  </a:lnTo>
                  <a:lnTo>
                    <a:pt x="1833557" y="365125"/>
                  </a:lnTo>
                  <a:lnTo>
                    <a:pt x="1833557" y="373856"/>
                  </a:lnTo>
                  <a:lnTo>
                    <a:pt x="1833953" y="382984"/>
                  </a:lnTo>
                  <a:lnTo>
                    <a:pt x="1835142" y="391716"/>
                  </a:lnTo>
                  <a:lnTo>
                    <a:pt x="1836726" y="400050"/>
                  </a:lnTo>
                  <a:lnTo>
                    <a:pt x="1838310" y="409178"/>
                  </a:lnTo>
                  <a:lnTo>
                    <a:pt x="1840290" y="417513"/>
                  </a:lnTo>
                  <a:lnTo>
                    <a:pt x="1843458" y="426244"/>
                  </a:lnTo>
                  <a:lnTo>
                    <a:pt x="1846230" y="434578"/>
                  </a:lnTo>
                  <a:lnTo>
                    <a:pt x="1850191" y="443310"/>
                  </a:lnTo>
                  <a:lnTo>
                    <a:pt x="1853755" y="451247"/>
                  </a:lnTo>
                  <a:lnTo>
                    <a:pt x="1858507" y="459581"/>
                  </a:lnTo>
                  <a:lnTo>
                    <a:pt x="1864844" y="469503"/>
                  </a:lnTo>
                  <a:lnTo>
                    <a:pt x="1871973" y="479028"/>
                  </a:lnTo>
                  <a:lnTo>
                    <a:pt x="1879497" y="488156"/>
                  </a:lnTo>
                  <a:lnTo>
                    <a:pt x="1887418" y="496888"/>
                  </a:lnTo>
                  <a:lnTo>
                    <a:pt x="1896527" y="504428"/>
                  </a:lnTo>
                  <a:lnTo>
                    <a:pt x="1905239" y="511969"/>
                  </a:lnTo>
                  <a:lnTo>
                    <a:pt x="1914744" y="518716"/>
                  </a:lnTo>
                  <a:lnTo>
                    <a:pt x="1924645" y="524669"/>
                  </a:lnTo>
                  <a:lnTo>
                    <a:pt x="1934942" y="529828"/>
                  </a:lnTo>
                  <a:lnTo>
                    <a:pt x="1945635" y="534988"/>
                  </a:lnTo>
                  <a:lnTo>
                    <a:pt x="1956723" y="538956"/>
                  </a:lnTo>
                  <a:lnTo>
                    <a:pt x="1967812" y="542131"/>
                  </a:lnTo>
                  <a:lnTo>
                    <a:pt x="1979297" y="545306"/>
                  </a:lnTo>
                  <a:lnTo>
                    <a:pt x="1990782" y="546894"/>
                  </a:lnTo>
                  <a:lnTo>
                    <a:pt x="2002267" y="548085"/>
                  </a:lnTo>
                  <a:lnTo>
                    <a:pt x="2014544" y="548481"/>
                  </a:lnTo>
                  <a:lnTo>
                    <a:pt x="2026425" y="548085"/>
                  </a:lnTo>
                  <a:lnTo>
                    <a:pt x="2038306" y="546894"/>
                  </a:lnTo>
                  <a:lnTo>
                    <a:pt x="2049791" y="544910"/>
                  </a:lnTo>
                  <a:lnTo>
                    <a:pt x="2061672" y="542131"/>
                  </a:lnTo>
                  <a:lnTo>
                    <a:pt x="2073157" y="538560"/>
                  </a:lnTo>
                  <a:lnTo>
                    <a:pt x="2084246" y="534194"/>
                  </a:lnTo>
                  <a:lnTo>
                    <a:pt x="2095335" y="529035"/>
                  </a:lnTo>
                  <a:lnTo>
                    <a:pt x="2106028" y="523081"/>
                  </a:lnTo>
                  <a:lnTo>
                    <a:pt x="2113552" y="518716"/>
                  </a:lnTo>
                  <a:lnTo>
                    <a:pt x="2121077" y="513556"/>
                  </a:lnTo>
                  <a:lnTo>
                    <a:pt x="2128206" y="508000"/>
                  </a:lnTo>
                  <a:lnTo>
                    <a:pt x="2134938" y="502047"/>
                  </a:lnTo>
                  <a:lnTo>
                    <a:pt x="2141275" y="496491"/>
                  </a:lnTo>
                  <a:lnTo>
                    <a:pt x="2147215" y="490141"/>
                  </a:lnTo>
                  <a:lnTo>
                    <a:pt x="2153156" y="483394"/>
                  </a:lnTo>
                  <a:lnTo>
                    <a:pt x="2158304" y="476647"/>
                  </a:lnTo>
                  <a:lnTo>
                    <a:pt x="2163452" y="469503"/>
                  </a:lnTo>
                  <a:lnTo>
                    <a:pt x="2168601" y="461566"/>
                  </a:lnTo>
                  <a:lnTo>
                    <a:pt x="2172957" y="454025"/>
                  </a:lnTo>
                  <a:lnTo>
                    <a:pt x="2176917" y="446485"/>
                  </a:lnTo>
                  <a:lnTo>
                    <a:pt x="2180482" y="438150"/>
                  </a:lnTo>
                  <a:lnTo>
                    <a:pt x="2183650" y="430213"/>
                  </a:lnTo>
                  <a:lnTo>
                    <a:pt x="2186818" y="421481"/>
                  </a:lnTo>
                  <a:lnTo>
                    <a:pt x="2189195" y="412750"/>
                  </a:lnTo>
                  <a:lnTo>
                    <a:pt x="2191175" y="404019"/>
                  </a:lnTo>
                  <a:lnTo>
                    <a:pt x="2192363" y="395288"/>
                  </a:lnTo>
                  <a:lnTo>
                    <a:pt x="2193947" y="386159"/>
                  </a:lnTo>
                  <a:lnTo>
                    <a:pt x="2194739" y="377428"/>
                  </a:lnTo>
                  <a:lnTo>
                    <a:pt x="2194739" y="368697"/>
                  </a:lnTo>
                  <a:lnTo>
                    <a:pt x="2194739" y="359569"/>
                  </a:lnTo>
                  <a:lnTo>
                    <a:pt x="2194343" y="351234"/>
                  </a:lnTo>
                  <a:lnTo>
                    <a:pt x="2192759" y="342503"/>
                  </a:lnTo>
                  <a:lnTo>
                    <a:pt x="2191571" y="333375"/>
                  </a:lnTo>
                  <a:lnTo>
                    <a:pt x="2189591" y="325041"/>
                  </a:lnTo>
                  <a:lnTo>
                    <a:pt x="2187610" y="316706"/>
                  </a:lnTo>
                  <a:lnTo>
                    <a:pt x="2184838" y="308372"/>
                  </a:lnTo>
                  <a:lnTo>
                    <a:pt x="2181670" y="299641"/>
                  </a:lnTo>
                  <a:lnTo>
                    <a:pt x="2178106" y="291703"/>
                  </a:lnTo>
                  <a:lnTo>
                    <a:pt x="2174145" y="283766"/>
                  </a:lnTo>
                  <a:lnTo>
                    <a:pt x="2169789" y="275828"/>
                  </a:lnTo>
                  <a:lnTo>
                    <a:pt x="2163452" y="265509"/>
                  </a:lnTo>
                  <a:lnTo>
                    <a:pt x="2156324" y="255984"/>
                  </a:lnTo>
                  <a:lnTo>
                    <a:pt x="2148799" y="247253"/>
                  </a:lnTo>
                  <a:lnTo>
                    <a:pt x="2140879" y="238522"/>
                  </a:lnTo>
                  <a:lnTo>
                    <a:pt x="2131770" y="230584"/>
                  </a:lnTo>
                  <a:lnTo>
                    <a:pt x="2123057" y="223441"/>
                  </a:lnTo>
                  <a:lnTo>
                    <a:pt x="2113552" y="216694"/>
                  </a:lnTo>
                  <a:lnTo>
                    <a:pt x="2103255" y="210344"/>
                  </a:lnTo>
                  <a:lnTo>
                    <a:pt x="2093355" y="204788"/>
                  </a:lnTo>
                  <a:lnTo>
                    <a:pt x="2082662" y="200422"/>
                  </a:lnTo>
                  <a:lnTo>
                    <a:pt x="2071969" y="196056"/>
                  </a:lnTo>
                  <a:lnTo>
                    <a:pt x="2060484" y="192881"/>
                  </a:lnTo>
                  <a:lnTo>
                    <a:pt x="2048999" y="190103"/>
                  </a:lnTo>
                  <a:lnTo>
                    <a:pt x="2037118" y="188119"/>
                  </a:lnTo>
                  <a:lnTo>
                    <a:pt x="2025633" y="186928"/>
                  </a:lnTo>
                  <a:lnTo>
                    <a:pt x="2013752" y="186531"/>
                  </a:lnTo>
                  <a:close/>
                  <a:moveTo>
                    <a:pt x="2066028" y="0"/>
                  </a:moveTo>
                  <a:lnTo>
                    <a:pt x="2156324" y="23812"/>
                  </a:lnTo>
                  <a:lnTo>
                    <a:pt x="2146027" y="100013"/>
                  </a:lnTo>
                  <a:lnTo>
                    <a:pt x="2140916" y="118533"/>
                  </a:lnTo>
                  <a:lnTo>
                    <a:pt x="2134542" y="115094"/>
                  </a:lnTo>
                  <a:lnTo>
                    <a:pt x="2132671" y="114357"/>
                  </a:lnTo>
                  <a:lnTo>
                    <a:pt x="2132562" y="114300"/>
                  </a:lnTo>
                  <a:lnTo>
                    <a:pt x="2123453" y="110728"/>
                  </a:lnTo>
                  <a:lnTo>
                    <a:pt x="2132671" y="114357"/>
                  </a:lnTo>
                  <a:lnTo>
                    <a:pt x="2140879" y="118666"/>
                  </a:lnTo>
                  <a:lnTo>
                    <a:pt x="2140916" y="118533"/>
                  </a:lnTo>
                  <a:lnTo>
                    <a:pt x="2144839" y="120650"/>
                  </a:lnTo>
                  <a:lnTo>
                    <a:pt x="2153552" y="125413"/>
                  </a:lnTo>
                  <a:lnTo>
                    <a:pt x="2167413" y="133747"/>
                  </a:lnTo>
                  <a:lnTo>
                    <a:pt x="2174145" y="138113"/>
                  </a:lnTo>
                  <a:lnTo>
                    <a:pt x="2180878" y="142875"/>
                  </a:lnTo>
                  <a:lnTo>
                    <a:pt x="2181274" y="143272"/>
                  </a:lnTo>
                  <a:lnTo>
                    <a:pt x="2187610" y="148034"/>
                  </a:lnTo>
                  <a:lnTo>
                    <a:pt x="2193947" y="153194"/>
                  </a:lnTo>
                  <a:lnTo>
                    <a:pt x="2205432" y="163909"/>
                  </a:lnTo>
                  <a:lnTo>
                    <a:pt x="2212560" y="170656"/>
                  </a:lnTo>
                  <a:lnTo>
                    <a:pt x="2221273" y="180181"/>
                  </a:lnTo>
                  <a:lnTo>
                    <a:pt x="2226433" y="186128"/>
                  </a:lnTo>
                  <a:lnTo>
                    <a:pt x="2226422" y="186134"/>
                  </a:lnTo>
                  <a:lnTo>
                    <a:pt x="2229194" y="189309"/>
                  </a:lnTo>
                  <a:lnTo>
                    <a:pt x="2226433" y="186128"/>
                  </a:lnTo>
                  <a:lnTo>
                    <a:pt x="2244639" y="175419"/>
                  </a:lnTo>
                  <a:lnTo>
                    <a:pt x="2315925" y="143669"/>
                  </a:lnTo>
                  <a:lnTo>
                    <a:pt x="2363053" y="224234"/>
                  </a:lnTo>
                  <a:lnTo>
                    <a:pt x="2302064" y="270669"/>
                  </a:lnTo>
                  <a:lnTo>
                    <a:pt x="2280282" y="283369"/>
                  </a:lnTo>
                  <a:lnTo>
                    <a:pt x="2284242" y="296466"/>
                  </a:lnTo>
                  <a:lnTo>
                    <a:pt x="2287015" y="309166"/>
                  </a:lnTo>
                  <a:lnTo>
                    <a:pt x="2289787" y="322263"/>
                  </a:lnTo>
                  <a:lnTo>
                    <a:pt x="2291371" y="335359"/>
                  </a:lnTo>
                  <a:lnTo>
                    <a:pt x="2292559" y="348456"/>
                  </a:lnTo>
                  <a:lnTo>
                    <a:pt x="2293351" y="361553"/>
                  </a:lnTo>
                  <a:lnTo>
                    <a:pt x="2293351" y="374650"/>
                  </a:lnTo>
                  <a:lnTo>
                    <a:pt x="2292559" y="387350"/>
                  </a:lnTo>
                  <a:lnTo>
                    <a:pt x="2318301" y="394097"/>
                  </a:lnTo>
                  <a:lnTo>
                    <a:pt x="2390775" y="422275"/>
                  </a:lnTo>
                  <a:lnTo>
                    <a:pt x="2367409" y="512763"/>
                  </a:lnTo>
                  <a:lnTo>
                    <a:pt x="2291371" y="502047"/>
                  </a:lnTo>
                  <a:lnTo>
                    <a:pt x="2262857" y="494506"/>
                  </a:lnTo>
                  <a:lnTo>
                    <a:pt x="2256916" y="506016"/>
                  </a:lnTo>
                  <a:lnTo>
                    <a:pt x="2250183" y="517128"/>
                  </a:lnTo>
                  <a:lnTo>
                    <a:pt x="2243451" y="527447"/>
                  </a:lnTo>
                  <a:lnTo>
                    <a:pt x="2235926" y="537766"/>
                  </a:lnTo>
                  <a:lnTo>
                    <a:pt x="2228006" y="547688"/>
                  </a:lnTo>
                  <a:lnTo>
                    <a:pt x="2219293" y="557610"/>
                  </a:lnTo>
                  <a:lnTo>
                    <a:pt x="2210580" y="566738"/>
                  </a:lnTo>
                  <a:lnTo>
                    <a:pt x="2201075" y="575469"/>
                  </a:lnTo>
                  <a:lnTo>
                    <a:pt x="2216125" y="601266"/>
                  </a:lnTo>
                  <a:lnTo>
                    <a:pt x="2247807" y="671910"/>
                  </a:lnTo>
                  <a:lnTo>
                    <a:pt x="2167413" y="719932"/>
                  </a:lnTo>
                  <a:lnTo>
                    <a:pt x="2121077" y="658416"/>
                  </a:lnTo>
                  <a:lnTo>
                    <a:pt x="2105632" y="632222"/>
                  </a:lnTo>
                  <a:lnTo>
                    <a:pt x="2110780" y="629841"/>
                  </a:lnTo>
                  <a:lnTo>
                    <a:pt x="2115929" y="627857"/>
                  </a:lnTo>
                  <a:lnTo>
                    <a:pt x="2104048" y="632222"/>
                  </a:lnTo>
                  <a:lnTo>
                    <a:pt x="2092563" y="635794"/>
                  </a:lnTo>
                  <a:lnTo>
                    <a:pt x="2083058" y="638969"/>
                  </a:lnTo>
                  <a:lnTo>
                    <a:pt x="2067217" y="642541"/>
                  </a:lnTo>
                  <a:lnTo>
                    <a:pt x="2059296" y="643732"/>
                  </a:lnTo>
                  <a:lnTo>
                    <a:pt x="2050583" y="644922"/>
                  </a:lnTo>
                  <a:lnTo>
                    <a:pt x="2048999" y="644922"/>
                  </a:lnTo>
                  <a:lnTo>
                    <a:pt x="2033554" y="646907"/>
                  </a:lnTo>
                  <a:lnTo>
                    <a:pt x="2018505" y="647303"/>
                  </a:lnTo>
                  <a:lnTo>
                    <a:pt x="2014544" y="647700"/>
                  </a:lnTo>
                  <a:lnTo>
                    <a:pt x="2008208" y="647303"/>
                  </a:lnTo>
                  <a:lnTo>
                    <a:pt x="2002617" y="647117"/>
                  </a:lnTo>
                  <a:lnTo>
                    <a:pt x="1994743" y="646510"/>
                  </a:lnTo>
                  <a:lnTo>
                    <a:pt x="1984842" y="645716"/>
                  </a:lnTo>
                  <a:lnTo>
                    <a:pt x="1996327" y="646907"/>
                  </a:lnTo>
                  <a:lnTo>
                    <a:pt x="2002617" y="647117"/>
                  </a:lnTo>
                  <a:lnTo>
                    <a:pt x="2005039" y="647303"/>
                  </a:lnTo>
                  <a:lnTo>
                    <a:pt x="1994347" y="687785"/>
                  </a:lnTo>
                  <a:lnTo>
                    <a:pt x="1970189" y="747713"/>
                  </a:lnTo>
                  <a:lnTo>
                    <a:pt x="1879497" y="724297"/>
                  </a:lnTo>
                  <a:lnTo>
                    <a:pt x="1886230" y="662385"/>
                  </a:lnTo>
                  <a:lnTo>
                    <a:pt x="1896923" y="621507"/>
                  </a:lnTo>
                  <a:lnTo>
                    <a:pt x="1904447" y="625078"/>
                  </a:lnTo>
                  <a:lnTo>
                    <a:pt x="1893754" y="619919"/>
                  </a:lnTo>
                  <a:lnTo>
                    <a:pt x="1883061" y="614363"/>
                  </a:lnTo>
                  <a:lnTo>
                    <a:pt x="1874745" y="609997"/>
                  </a:lnTo>
                  <a:lnTo>
                    <a:pt x="1860884" y="601663"/>
                  </a:lnTo>
                  <a:lnTo>
                    <a:pt x="1854151" y="596900"/>
                  </a:lnTo>
                  <a:lnTo>
                    <a:pt x="1847419" y="592535"/>
                  </a:lnTo>
                  <a:lnTo>
                    <a:pt x="1846627" y="592138"/>
                  </a:lnTo>
                  <a:lnTo>
                    <a:pt x="1840290" y="586978"/>
                  </a:lnTo>
                  <a:lnTo>
                    <a:pt x="1834350" y="581819"/>
                  </a:lnTo>
                  <a:lnTo>
                    <a:pt x="1822469" y="571103"/>
                  </a:lnTo>
                  <a:lnTo>
                    <a:pt x="1815736" y="564356"/>
                  </a:lnTo>
                  <a:lnTo>
                    <a:pt x="1809516" y="557841"/>
                  </a:lnTo>
                  <a:lnTo>
                    <a:pt x="1805439" y="553244"/>
                  </a:lnTo>
                  <a:lnTo>
                    <a:pt x="1799103" y="545703"/>
                  </a:lnTo>
                  <a:lnTo>
                    <a:pt x="1807023" y="555228"/>
                  </a:lnTo>
                  <a:lnTo>
                    <a:pt x="1809516" y="557841"/>
                  </a:lnTo>
                  <a:lnTo>
                    <a:pt x="1811776" y="560388"/>
                  </a:lnTo>
                  <a:lnTo>
                    <a:pt x="1779697" y="579438"/>
                  </a:lnTo>
                  <a:lnTo>
                    <a:pt x="1720292" y="604044"/>
                  </a:lnTo>
                  <a:lnTo>
                    <a:pt x="1673164" y="523875"/>
                  </a:lnTo>
                  <a:lnTo>
                    <a:pt x="1721480" y="484585"/>
                  </a:lnTo>
                  <a:lnTo>
                    <a:pt x="1752767" y="465931"/>
                  </a:lnTo>
                  <a:lnTo>
                    <a:pt x="1748410" y="452835"/>
                  </a:lnTo>
                  <a:lnTo>
                    <a:pt x="1744450" y="439341"/>
                  </a:lnTo>
                  <a:lnTo>
                    <a:pt x="1741282" y="425847"/>
                  </a:lnTo>
                  <a:lnTo>
                    <a:pt x="1738510" y="412353"/>
                  </a:lnTo>
                  <a:lnTo>
                    <a:pt x="1736530" y="398860"/>
                  </a:lnTo>
                  <a:lnTo>
                    <a:pt x="1735737" y="385366"/>
                  </a:lnTo>
                  <a:lnTo>
                    <a:pt x="1734945" y="371475"/>
                  </a:lnTo>
                  <a:lnTo>
                    <a:pt x="1735341" y="357981"/>
                  </a:lnTo>
                  <a:lnTo>
                    <a:pt x="1704451" y="350441"/>
                  </a:lnTo>
                  <a:lnTo>
                    <a:pt x="1644650" y="325438"/>
                  </a:lnTo>
                  <a:lnTo>
                    <a:pt x="1668412" y="235347"/>
                  </a:lnTo>
                  <a:lnTo>
                    <a:pt x="1730193" y="242094"/>
                  </a:lnTo>
                  <a:lnTo>
                    <a:pt x="1760687" y="250031"/>
                  </a:lnTo>
                  <a:lnTo>
                    <a:pt x="1766628" y="237331"/>
                  </a:lnTo>
                  <a:lnTo>
                    <a:pt x="1773361" y="225028"/>
                  </a:lnTo>
                  <a:lnTo>
                    <a:pt x="1781281" y="213519"/>
                  </a:lnTo>
                  <a:lnTo>
                    <a:pt x="1789202" y="201613"/>
                  </a:lnTo>
                  <a:lnTo>
                    <a:pt x="1797915" y="190500"/>
                  </a:lnTo>
                  <a:lnTo>
                    <a:pt x="1807023" y="179784"/>
                  </a:lnTo>
                  <a:lnTo>
                    <a:pt x="1816924" y="169069"/>
                  </a:lnTo>
                  <a:lnTo>
                    <a:pt x="1827221" y="159544"/>
                  </a:lnTo>
                  <a:lnTo>
                    <a:pt x="1812964" y="135334"/>
                  </a:lnTo>
                  <a:lnTo>
                    <a:pt x="1788410" y="75406"/>
                  </a:lnTo>
                  <a:lnTo>
                    <a:pt x="1868804" y="27781"/>
                  </a:lnTo>
                  <a:lnTo>
                    <a:pt x="1907219" y="76994"/>
                  </a:lnTo>
                  <a:lnTo>
                    <a:pt x="1923061" y="102791"/>
                  </a:lnTo>
                  <a:lnTo>
                    <a:pt x="1917516" y="105172"/>
                  </a:lnTo>
                  <a:lnTo>
                    <a:pt x="1912368" y="107156"/>
                  </a:lnTo>
                  <a:lnTo>
                    <a:pt x="1924249" y="102791"/>
                  </a:lnTo>
                  <a:lnTo>
                    <a:pt x="1935734" y="99219"/>
                  </a:lnTo>
                  <a:lnTo>
                    <a:pt x="1945239" y="96044"/>
                  </a:lnTo>
                  <a:lnTo>
                    <a:pt x="1961080" y="92869"/>
                  </a:lnTo>
                  <a:lnTo>
                    <a:pt x="1969001" y="91281"/>
                  </a:lnTo>
                  <a:lnTo>
                    <a:pt x="1977317" y="89694"/>
                  </a:lnTo>
                  <a:lnTo>
                    <a:pt x="1979297" y="89694"/>
                  </a:lnTo>
                  <a:lnTo>
                    <a:pt x="1994347" y="88106"/>
                  </a:lnTo>
                  <a:lnTo>
                    <a:pt x="2009792" y="87709"/>
                  </a:lnTo>
                  <a:lnTo>
                    <a:pt x="2013752" y="87709"/>
                  </a:lnTo>
                  <a:lnTo>
                    <a:pt x="2019693" y="87709"/>
                  </a:lnTo>
                  <a:lnTo>
                    <a:pt x="2031970" y="88503"/>
                  </a:lnTo>
                  <a:lnTo>
                    <a:pt x="2043455" y="89297"/>
                  </a:lnTo>
                  <a:lnTo>
                    <a:pt x="2034346" y="88503"/>
                  </a:lnTo>
                  <a:lnTo>
                    <a:pt x="2038306" y="72628"/>
                  </a:lnTo>
                  <a:lnTo>
                    <a:pt x="2066028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1280">
                <a:solidFill>
                  <a:srgbClr val="1C666E"/>
                </a:solidFill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0"/>
    </mc:Choice>
    <mc:Fallback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99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99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99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878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854725" y="773443"/>
            <a:ext cx="7434551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803736" y="299722"/>
            <a:ext cx="3523130" cy="3759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sz="2000" dirty="0">
                <a:sym typeface="+mn-ea"/>
              </a:rPr>
              <a:t>健全信息管理制度。</a:t>
            </a:r>
            <a:endParaRPr lang="en-US" altLang="zh-CN" sz="20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6" name="椭圆 9"/>
          <p:cNvSpPr/>
          <p:nvPr/>
        </p:nvSpPr>
        <p:spPr>
          <a:xfrm>
            <a:off x="2240767" y="2729336"/>
            <a:ext cx="4675914" cy="1558567"/>
          </a:xfrm>
          <a:custGeom>
            <a:avLst/>
            <a:gdLst>
              <a:gd name="connsiteX0" fmla="*/ 0 w 6234551"/>
              <a:gd name="connsiteY0" fmla="*/ 1750412 h 3500824"/>
              <a:gd name="connsiteX1" fmla="*/ 3117276 w 6234551"/>
              <a:gd name="connsiteY1" fmla="*/ 0 h 3500824"/>
              <a:gd name="connsiteX2" fmla="*/ 6234552 w 6234551"/>
              <a:gd name="connsiteY2" fmla="*/ 1750412 h 3500824"/>
              <a:gd name="connsiteX3" fmla="*/ 3117276 w 6234551"/>
              <a:gd name="connsiteY3" fmla="*/ 3500824 h 3500824"/>
              <a:gd name="connsiteX4" fmla="*/ 0 w 6234551"/>
              <a:gd name="connsiteY4" fmla="*/ 1750412 h 3500824"/>
              <a:gd name="connsiteX0-1" fmla="*/ 3117276 w 6234552"/>
              <a:gd name="connsiteY0-2" fmla="*/ 0 h 3500824"/>
              <a:gd name="connsiteX1-3" fmla="*/ 6234552 w 6234552"/>
              <a:gd name="connsiteY1-4" fmla="*/ 1750412 h 3500824"/>
              <a:gd name="connsiteX2-5" fmla="*/ 3117276 w 6234552"/>
              <a:gd name="connsiteY2-6" fmla="*/ 3500824 h 3500824"/>
              <a:gd name="connsiteX3-7" fmla="*/ 0 w 6234552"/>
              <a:gd name="connsiteY3-8" fmla="*/ 1750412 h 3500824"/>
              <a:gd name="connsiteX4-9" fmla="*/ 3208716 w 6234552"/>
              <a:gd name="connsiteY4-10" fmla="*/ 91440 h 3500824"/>
              <a:gd name="connsiteX0-11" fmla="*/ 3117276 w 6234552"/>
              <a:gd name="connsiteY0-12" fmla="*/ 0 h 3500824"/>
              <a:gd name="connsiteX1-13" fmla="*/ 6234552 w 6234552"/>
              <a:gd name="connsiteY1-14" fmla="*/ 1750412 h 3500824"/>
              <a:gd name="connsiteX2-15" fmla="*/ 3117276 w 6234552"/>
              <a:gd name="connsiteY2-16" fmla="*/ 3500824 h 3500824"/>
              <a:gd name="connsiteX3-17" fmla="*/ 0 w 6234552"/>
              <a:gd name="connsiteY3-18" fmla="*/ 1750412 h 3500824"/>
              <a:gd name="connsiteX0-19" fmla="*/ 6234552 w 6234552"/>
              <a:gd name="connsiteY0-20" fmla="*/ 0 h 1750412"/>
              <a:gd name="connsiteX1-21" fmla="*/ 3117276 w 6234552"/>
              <a:gd name="connsiteY1-22" fmla="*/ 1750412 h 1750412"/>
              <a:gd name="connsiteX2-23" fmla="*/ 0 w 6234552"/>
              <a:gd name="connsiteY2-24" fmla="*/ 0 h 175041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6234552" h="1750412">
                <a:moveTo>
                  <a:pt x="6234552" y="0"/>
                </a:moveTo>
                <a:cubicBezTo>
                  <a:pt x="6234552" y="966726"/>
                  <a:pt x="4838900" y="1750412"/>
                  <a:pt x="3117276" y="1750412"/>
                </a:cubicBezTo>
                <a:cubicBezTo>
                  <a:pt x="1395652" y="1750412"/>
                  <a:pt x="0" y="966726"/>
                  <a:pt x="0" y="0"/>
                </a:cubicBezTo>
              </a:path>
            </a:pathLst>
          </a:custGeom>
          <a:noFill/>
          <a:ln w="12700">
            <a:solidFill>
              <a:schemeClr val="tx1">
                <a:lumMod val="65000"/>
                <a:lumOff val="35000"/>
              </a:schemeClr>
            </a:solidFill>
            <a:head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1754729" y="1655435"/>
            <a:ext cx="1304591" cy="1059614"/>
            <a:chOff x="3237545" y="4561747"/>
            <a:chExt cx="1146960" cy="1146960"/>
          </a:xfrm>
        </p:grpSpPr>
        <p:sp>
          <p:nvSpPr>
            <p:cNvPr id="8" name="圆角矩形 7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0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9" name="六边形 8"/>
            <p:cNvSpPr/>
            <p:nvPr/>
          </p:nvSpPr>
          <p:spPr>
            <a:xfrm>
              <a:off x="3305008" y="4637099"/>
              <a:ext cx="1012026" cy="996251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6098129" y="1655435"/>
            <a:ext cx="1304591" cy="1059614"/>
            <a:chOff x="3237545" y="4561747"/>
            <a:chExt cx="1146960" cy="1146960"/>
          </a:xfrm>
        </p:grpSpPr>
        <p:sp>
          <p:nvSpPr>
            <p:cNvPr id="11" name="圆角矩形 10"/>
            <p:cNvSpPr/>
            <p:nvPr/>
          </p:nvSpPr>
          <p:spPr>
            <a:xfrm>
              <a:off x="3237545" y="4561747"/>
              <a:ext cx="1146960" cy="1146960"/>
            </a:xfrm>
            <a:prstGeom prst="roundRect">
              <a:avLst>
                <a:gd name="adj" fmla="val 0"/>
              </a:avLst>
            </a:prstGeom>
            <a:solidFill>
              <a:srgbClr val="0070C0"/>
            </a:solidFill>
            <a:ln w="31750"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127000" dist="63500" dir="13500000">
                <a:schemeClr val="tx1">
                  <a:lumMod val="65000"/>
                  <a:lumOff val="35000"/>
                  <a:alpha val="49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12" name="六边形 11"/>
            <p:cNvSpPr/>
            <p:nvPr/>
          </p:nvSpPr>
          <p:spPr>
            <a:xfrm>
              <a:off x="3305008" y="4637099"/>
              <a:ext cx="1012026" cy="996251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  <a:ln w="50800">
              <a:noFill/>
            </a:ln>
            <a:effectLst>
              <a:outerShdw blurRad="76200" dist="38100" dir="2700000" algn="tl" rotWithShape="0">
                <a:schemeClr val="tx1">
                  <a:lumMod val="65000"/>
                  <a:lumOff val="35000"/>
                  <a:alpha val="64000"/>
                </a:schemeClr>
              </a:outerShdw>
            </a:effectLst>
            <a:scene3d>
              <a:camera prst="orthographicFront"/>
              <a:lightRig rig="threePt" dir="t"/>
            </a:scene3d>
            <a:sp3d prstMaterial="softEdge">
              <a:bevelT w="44450" h="12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+mn-ea"/>
              </a:endParaRPr>
            </a:p>
          </p:txBody>
        </p:sp>
      </p:grpSp>
      <p:cxnSp>
        <p:nvCxnSpPr>
          <p:cNvPr id="13" name="直接箭头连接符 12"/>
          <p:cNvCxnSpPr/>
          <p:nvPr/>
        </p:nvCxnSpPr>
        <p:spPr>
          <a:xfrm>
            <a:off x="3249986" y="2192063"/>
            <a:ext cx="2643188" cy="0"/>
          </a:xfrm>
          <a:prstGeom prst="straightConnector1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ysDot"/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椭圆 13"/>
          <p:cNvSpPr/>
          <p:nvPr/>
        </p:nvSpPr>
        <p:spPr>
          <a:xfrm>
            <a:off x="2561403" y="3328296"/>
            <a:ext cx="919089" cy="919089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noFill/>
          </a:ln>
          <a:effectLst>
            <a:outerShdw blurRad="177800" dist="63500" dir="2700000" algn="tl" rotWithShape="0">
              <a:schemeClr val="tx1">
                <a:lumMod val="65000"/>
                <a:lumOff val="35000"/>
                <a:alpha val="25000"/>
              </a:schemeClr>
            </a:outerShdw>
          </a:effectLst>
          <a:scene3d>
            <a:camera prst="orthographicFront"/>
            <a:lightRig rig="threePt" dir="t"/>
          </a:scene3d>
          <a:sp3d prstMaterial="softEdge">
            <a:bevelT w="38100" h="63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+mn-ea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5676957" y="3328296"/>
            <a:ext cx="919089" cy="919089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noFill/>
          </a:ln>
          <a:effectLst>
            <a:outerShdw blurRad="177800" dist="63500" dir="2700000" algn="tl" rotWithShape="0">
              <a:schemeClr val="tx1">
                <a:lumMod val="65000"/>
                <a:lumOff val="35000"/>
                <a:alpha val="25000"/>
              </a:schemeClr>
            </a:outerShdw>
          </a:effectLst>
          <a:scene3d>
            <a:camera prst="orthographicFront"/>
            <a:lightRig rig="threePt" dir="t"/>
          </a:scene3d>
          <a:sp3d prstMaterial="softEdge">
            <a:bevelT w="38100" h="63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+mn-ea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4119180" y="3764064"/>
            <a:ext cx="919089" cy="919089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noFill/>
          </a:ln>
          <a:effectLst>
            <a:outerShdw blurRad="177800" dist="63500" dir="2700000" algn="tl" rotWithShape="0">
              <a:schemeClr val="tx1">
                <a:lumMod val="65000"/>
                <a:lumOff val="35000"/>
                <a:alpha val="25000"/>
              </a:schemeClr>
            </a:outerShdw>
          </a:effectLst>
          <a:scene3d>
            <a:camera prst="orthographicFront"/>
            <a:lightRig rig="threePt" dir="t"/>
          </a:scene3d>
          <a:sp3d prstMaterial="softEdge">
            <a:bevelT w="38100" h="63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+mn-ea"/>
            </a:endParaRPr>
          </a:p>
        </p:txBody>
      </p:sp>
      <p:sp>
        <p:nvSpPr>
          <p:cNvPr id="17" name="文本框 24"/>
          <p:cNvSpPr txBox="1"/>
          <p:nvPr/>
        </p:nvSpPr>
        <p:spPr>
          <a:xfrm>
            <a:off x="3675488" y="1885157"/>
            <a:ext cx="1790756" cy="2762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dist"/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全流程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8" name="文本框 25"/>
          <p:cNvSpPr txBox="1"/>
          <p:nvPr/>
        </p:nvSpPr>
        <p:spPr>
          <a:xfrm>
            <a:off x="3738263" y="3262366"/>
            <a:ext cx="1669733" cy="2762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dist"/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闭环管理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9" name="文本框 27"/>
          <p:cNvSpPr txBox="1"/>
          <p:nvPr/>
        </p:nvSpPr>
        <p:spPr>
          <a:xfrm>
            <a:off x="1953753" y="1870869"/>
            <a:ext cx="906534" cy="56070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595959"/>
                </a:solidFill>
                <a:latin typeface="+mn-ea"/>
              </a:rPr>
              <a:t>政府</a:t>
            </a:r>
            <a:endParaRPr lang="zh-CN" altLang="en-US" sz="1600" b="1" dirty="0">
              <a:solidFill>
                <a:srgbClr val="595959"/>
              </a:solidFill>
              <a:latin typeface="+mn-ea"/>
            </a:endParaRPr>
          </a:p>
          <a:p>
            <a:pPr algn="ctr"/>
            <a:r>
              <a:rPr lang="zh-CN" altLang="en-US" sz="1600" b="1" dirty="0">
                <a:solidFill>
                  <a:srgbClr val="595959"/>
                </a:solidFill>
                <a:latin typeface="+mn-ea"/>
              </a:rPr>
              <a:t>信息</a:t>
            </a:r>
            <a:endParaRPr lang="zh-CN" altLang="en-US" sz="1600" b="1" dirty="0">
              <a:solidFill>
                <a:srgbClr val="595959"/>
              </a:solidFill>
              <a:latin typeface="+mn-ea"/>
            </a:endParaRPr>
          </a:p>
        </p:txBody>
      </p:sp>
      <p:sp>
        <p:nvSpPr>
          <p:cNvPr id="20" name="文本框 30"/>
          <p:cNvSpPr txBox="1"/>
          <p:nvPr/>
        </p:nvSpPr>
        <p:spPr>
          <a:xfrm>
            <a:off x="6297153" y="1870869"/>
            <a:ext cx="906534" cy="56070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0070C0"/>
                </a:solidFill>
                <a:latin typeface="+mn-ea"/>
              </a:rPr>
              <a:t>信息</a:t>
            </a:r>
            <a:endParaRPr lang="zh-CN" altLang="en-US" sz="1600" b="1" dirty="0">
              <a:solidFill>
                <a:srgbClr val="0070C0"/>
              </a:solidFill>
              <a:latin typeface="+mn-ea"/>
            </a:endParaRPr>
          </a:p>
          <a:p>
            <a:pPr algn="ctr"/>
            <a:r>
              <a:rPr lang="zh-CN" altLang="en-US" sz="1600" b="1" dirty="0">
                <a:solidFill>
                  <a:srgbClr val="0070C0"/>
                </a:solidFill>
                <a:latin typeface="+mn-ea"/>
              </a:rPr>
              <a:t>处理</a:t>
            </a:r>
            <a:endParaRPr lang="zh-CN" altLang="en-US" sz="16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1" name="文本框 33"/>
          <p:cNvSpPr txBox="1"/>
          <p:nvPr/>
        </p:nvSpPr>
        <p:spPr>
          <a:xfrm>
            <a:off x="2634450" y="3546494"/>
            <a:ext cx="739605" cy="2762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制作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22" name="文本框 34"/>
          <p:cNvSpPr txBox="1"/>
          <p:nvPr/>
        </p:nvSpPr>
        <p:spPr>
          <a:xfrm>
            <a:off x="4206540" y="3981235"/>
            <a:ext cx="739605" cy="2762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获取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23" name="文本框 35"/>
          <p:cNvSpPr txBox="1"/>
          <p:nvPr/>
        </p:nvSpPr>
        <p:spPr>
          <a:xfrm>
            <a:off x="5766699" y="3549873"/>
            <a:ext cx="739605" cy="27622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保存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24" name="文本框 37"/>
          <p:cNvSpPr txBox="1"/>
          <p:nvPr/>
        </p:nvSpPr>
        <p:spPr bwMode="auto">
          <a:xfrm>
            <a:off x="748192" y="990185"/>
            <a:ext cx="7627774" cy="6915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sz="900" dirty="0"/>
              <a:t>建立完善政府信息制作、获取、保存、处理等工作制度。在制发文件时，对文件公开属性进行明确标识，严格执行保密审查有关规定和制度，从源头上保障了公开信息不涉密、涉密信息不公开。严格遵守“先审查、后公开”原则，修订完善公开审查流程，建立完善逐级审查制度。确需公开的政务信息，均由业务科室负责人审核，分管领导、重要的须经主要负责人审定后上传到网站，确保公开事项合法合规</a:t>
            </a:r>
            <a:r>
              <a:rPr lang="zh-CN" sz="900" dirty="0"/>
              <a:t>。</a:t>
            </a:r>
            <a:endParaRPr lang="zh-CN" sz="9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8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4" accel="6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accel="60000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650"/>
                                </p:stCondLst>
                                <p:childTnLst>
                                  <p:par>
                                    <p:cTn id="3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3650"/>
                                </p:stCondLst>
                                <p:childTnLst>
                                  <p:par>
                                    <p:cTn id="44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4300"/>
                                </p:stCondLst>
                                <p:childTnLst>
                                  <p:par>
                                    <p:cTn id="5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4800"/>
                                </p:stCondLst>
                                <p:childTnLst>
                                  <p:par>
                                    <p:cTn id="66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68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1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4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5" fill="hold">
                                <p:stCondLst>
                                  <p:cond delay="5300"/>
                                </p:stCondLst>
                                <p:childTnLst>
                                  <p:par>
                                    <p:cTn id="76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3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5" grpId="0"/>
          <p:bldP spid="6" grpId="0" animBg="1"/>
          <p:bldP spid="14" grpId="0" animBg="1"/>
          <p:bldP spid="15" grpId="0" animBg="1"/>
          <p:bldP spid="16" grpId="0" animBg="1"/>
          <p:bldP spid="17" grpId="0"/>
          <p:bldP spid="18" grpId="0"/>
          <p:bldP spid="19" grpId="0"/>
          <p:bldP spid="20" grpId="0"/>
          <p:bldP spid="21" grpId="0"/>
          <p:bldP spid="22" grpId="0"/>
          <p:bldP spid="23" grpId="0"/>
          <p:bldP spid="24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8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4" accel="6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accel="6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650"/>
                                </p:stCondLst>
                                <p:childTnLst>
                                  <p:par>
                                    <p:cTn id="3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3650"/>
                                </p:stCondLst>
                                <p:childTnLst>
                                  <p:par>
                                    <p:cTn id="44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4300"/>
                                </p:stCondLst>
                                <p:childTnLst>
                                  <p:par>
                                    <p:cTn id="5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4800"/>
                                </p:stCondLst>
                                <p:childTnLst>
                                  <p:par>
                                    <p:cTn id="66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68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1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4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5" fill="hold">
                                <p:stCondLst>
                                  <p:cond delay="5300"/>
                                </p:stCondLst>
                                <p:childTnLst>
                                  <p:par>
                                    <p:cTn id="76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3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5" grpId="0"/>
          <p:bldP spid="6" grpId="0" animBg="1"/>
          <p:bldP spid="14" grpId="0" animBg="1"/>
          <p:bldP spid="15" grpId="0" animBg="1"/>
          <p:bldP spid="16" grpId="0" animBg="1"/>
          <p:bldP spid="17" grpId="0"/>
          <p:bldP spid="18" grpId="0"/>
          <p:bldP spid="19" grpId="0"/>
          <p:bldP spid="20" grpId="0"/>
          <p:bldP spid="21" grpId="0"/>
          <p:bldP spid="22" grpId="0"/>
          <p:bldP spid="23" grpId="0"/>
          <p:bldP spid="24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8"/>
          <p:cNvSpPr/>
          <p:nvPr/>
        </p:nvSpPr>
        <p:spPr>
          <a:xfrm>
            <a:off x="-1" y="0"/>
            <a:ext cx="2039217" cy="5143500"/>
          </a:xfrm>
          <a:custGeom>
            <a:avLst/>
            <a:gdLst>
              <a:gd name="connsiteX0" fmla="*/ 0 w 2837789"/>
              <a:gd name="connsiteY0" fmla="*/ 0 h 8001905"/>
              <a:gd name="connsiteX1" fmla="*/ 2837788 w 2837789"/>
              <a:gd name="connsiteY1" fmla="*/ 0 h 8001905"/>
              <a:gd name="connsiteX2" fmla="*/ 2837788 w 2837789"/>
              <a:gd name="connsiteY2" fmla="*/ 1968500 h 8001905"/>
              <a:gd name="connsiteX3" fmla="*/ 2837789 w 2837789"/>
              <a:gd name="connsiteY3" fmla="*/ 1968500 h 8001905"/>
              <a:gd name="connsiteX4" fmla="*/ 2837789 w 2837789"/>
              <a:gd name="connsiteY4" fmla="*/ 2363879 h 8001905"/>
              <a:gd name="connsiteX5" fmla="*/ 2618085 w 2837789"/>
              <a:gd name="connsiteY5" fmla="*/ 2386026 h 8001905"/>
              <a:gd name="connsiteX6" fmla="*/ 1747634 w 2837789"/>
              <a:gd name="connsiteY6" fmla="*/ 3454034 h 8001905"/>
              <a:gd name="connsiteX7" fmla="*/ 2618085 w 2837789"/>
              <a:gd name="connsiteY7" fmla="*/ 4522042 h 8001905"/>
              <a:gd name="connsiteX8" fmla="*/ 2837789 w 2837789"/>
              <a:gd name="connsiteY8" fmla="*/ 4544190 h 8001905"/>
              <a:gd name="connsiteX9" fmla="*/ 2837789 w 2837789"/>
              <a:gd name="connsiteY9" fmla="*/ 6858000 h 8001905"/>
              <a:gd name="connsiteX10" fmla="*/ 2837788 w 2837789"/>
              <a:gd name="connsiteY10" fmla="*/ 6858000 h 8001905"/>
              <a:gd name="connsiteX11" fmla="*/ 2837788 w 2837789"/>
              <a:gd name="connsiteY11" fmla="*/ 8001905 h 8001905"/>
              <a:gd name="connsiteX12" fmla="*/ 0 w 2837789"/>
              <a:gd name="connsiteY12" fmla="*/ 8001905 h 8001905"/>
              <a:gd name="connsiteX13" fmla="*/ 0 w 2837789"/>
              <a:gd name="connsiteY13" fmla="*/ 6858000 h 8001905"/>
              <a:gd name="connsiteX14" fmla="*/ 0 w 2837789"/>
              <a:gd name="connsiteY14" fmla="*/ 6376305 h 8001905"/>
              <a:gd name="connsiteX15" fmla="*/ 0 w 2837789"/>
              <a:gd name="connsiteY15" fmla="*/ 2133600 h 8001905"/>
              <a:gd name="connsiteX16" fmla="*/ 0 w 2837789"/>
              <a:gd name="connsiteY16" fmla="*/ 1968500 h 8001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37789" h="8001905">
                <a:moveTo>
                  <a:pt x="0" y="0"/>
                </a:moveTo>
                <a:lnTo>
                  <a:pt x="2837788" y="0"/>
                </a:lnTo>
                <a:lnTo>
                  <a:pt x="2837788" y="1968500"/>
                </a:lnTo>
                <a:lnTo>
                  <a:pt x="2837789" y="1968500"/>
                </a:lnTo>
                <a:lnTo>
                  <a:pt x="2837789" y="2363879"/>
                </a:lnTo>
                <a:lnTo>
                  <a:pt x="2618085" y="2386026"/>
                </a:lnTo>
                <a:cubicBezTo>
                  <a:pt x="2121320" y="2487680"/>
                  <a:pt x="1747634" y="2927218"/>
                  <a:pt x="1747634" y="3454034"/>
                </a:cubicBezTo>
                <a:cubicBezTo>
                  <a:pt x="1747634" y="3980852"/>
                  <a:pt x="2121320" y="4420389"/>
                  <a:pt x="2618085" y="4522042"/>
                </a:cubicBezTo>
                <a:lnTo>
                  <a:pt x="2837789" y="4544190"/>
                </a:lnTo>
                <a:lnTo>
                  <a:pt x="2837789" y="6858000"/>
                </a:lnTo>
                <a:lnTo>
                  <a:pt x="2837788" y="6858000"/>
                </a:lnTo>
                <a:lnTo>
                  <a:pt x="2837788" y="8001905"/>
                </a:lnTo>
                <a:lnTo>
                  <a:pt x="0" y="8001905"/>
                </a:lnTo>
                <a:lnTo>
                  <a:pt x="0" y="6858000"/>
                </a:lnTo>
                <a:lnTo>
                  <a:pt x="0" y="6376305"/>
                </a:lnTo>
                <a:lnTo>
                  <a:pt x="0" y="2133600"/>
                </a:lnTo>
                <a:lnTo>
                  <a:pt x="0" y="196850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3001095" y="3284307"/>
            <a:ext cx="5128673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891915" y="1569133"/>
            <a:ext cx="3603777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7200" dirty="0">
                <a:solidFill>
                  <a:srgbClr val="0070C0"/>
                </a:solidFill>
                <a:latin typeface="Impact" panose="020B0806030902050204" pitchFamily="34" charset="0"/>
              </a:rPr>
              <a:t>PART </a:t>
            </a:r>
            <a:r>
              <a:rPr lang="en-US" altLang="zh-CN" sz="7200" dirty="0" smtClean="0">
                <a:solidFill>
                  <a:srgbClr val="0070C0"/>
                </a:solidFill>
                <a:latin typeface="Impact" panose="020B0806030902050204" pitchFamily="34" charset="0"/>
              </a:rPr>
              <a:t>04</a:t>
            </a:r>
            <a:endParaRPr lang="zh-CN" altLang="en-US" sz="72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899410" y="2833370"/>
            <a:ext cx="33261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TC Avant Garde Std Bk" panose="020B0502020202020204" pitchFamily="34" charset="0"/>
              </a:rPr>
              <a:t>信息公开平台建设情况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ITC Avant Garde Std Bk" panose="020B0502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 bwMode="auto">
          <a:xfrm>
            <a:off x="2837388" y="3400872"/>
            <a:ext cx="5203480" cy="622300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公开内容进一步拓宽，涵盖了单位机构设置、政策法规、政策解读、部门文件、路况信息、财务信息、政务动态、工作简报等内容。在单位门户网站信息公开的基础上，同时在济宁市政府门户网站市公路事业发展中心网页同步公开</a:t>
            </a:r>
            <a:r>
              <a:rPr 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318481" y="1576948"/>
            <a:ext cx="1309620" cy="1309619"/>
            <a:chOff x="1318481" y="1576948"/>
            <a:chExt cx="1309620" cy="1309619"/>
          </a:xfrm>
        </p:grpSpPr>
        <p:grpSp>
          <p:nvGrpSpPr>
            <p:cNvPr id="6" name="组合 5"/>
            <p:cNvGrpSpPr/>
            <p:nvPr/>
          </p:nvGrpSpPr>
          <p:grpSpPr>
            <a:xfrm>
              <a:off x="1318481" y="1576948"/>
              <a:ext cx="1309620" cy="1309619"/>
              <a:chOff x="2393778" y="1899411"/>
              <a:chExt cx="2421375" cy="2421375"/>
            </a:xfrm>
            <a:effectLst/>
          </p:grpSpPr>
          <p:sp>
            <p:nvSpPr>
              <p:cNvPr id="7" name="椭圆 6"/>
              <p:cNvSpPr/>
              <p:nvPr/>
            </p:nvSpPr>
            <p:spPr>
              <a:xfrm>
                <a:off x="2393778" y="1899411"/>
                <a:ext cx="2421375" cy="2421375"/>
              </a:xfrm>
              <a:prstGeom prst="ellipse">
                <a:avLst/>
              </a:prstGeom>
              <a:solidFill>
                <a:schemeClr val="bg1"/>
              </a:solidFill>
              <a:ln w="31750">
                <a:gradFill flip="none" rotWithShape="1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innerShdw blurRad="127000" dist="63500" dir="13500000">
                  <a:schemeClr val="accent3">
                    <a:lumMod val="50000"/>
                    <a:alpha val="8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>
              <a:xfrm>
                <a:off x="2590328" y="2051724"/>
                <a:ext cx="2116756" cy="211675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50800">
                <a:noFill/>
              </a:ln>
              <a:effectLst>
                <a:outerShdw blurRad="152400" dist="63500" dir="2700000" algn="tl" rotWithShape="0">
                  <a:schemeClr val="accent3">
                    <a:lumMod val="50000"/>
                    <a:alpha val="64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 w="82550" h="254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5" name="KSO_Shape"/>
            <p:cNvSpPr/>
            <p:nvPr/>
          </p:nvSpPr>
          <p:spPr bwMode="auto">
            <a:xfrm>
              <a:off x="1711983" y="1907806"/>
              <a:ext cx="585742" cy="585742"/>
            </a:xfrm>
            <a:custGeom>
              <a:avLst/>
              <a:gdLst>
                <a:gd name="T0" fmla="*/ 984018 w 1589088"/>
                <a:gd name="T1" fmla="*/ 589506 h 1589088"/>
                <a:gd name="T2" fmla="*/ 955171 w 1589088"/>
                <a:gd name="T3" fmla="*/ 645802 h 1589088"/>
                <a:gd name="T4" fmla="*/ 898294 w 1589088"/>
                <a:gd name="T5" fmla="*/ 673272 h 1589088"/>
                <a:gd name="T6" fmla="*/ 881422 w 1589088"/>
                <a:gd name="T7" fmla="*/ 964824 h 1589088"/>
                <a:gd name="T8" fmla="*/ 873530 w 1589088"/>
                <a:gd name="T9" fmla="*/ 1040159 h 1589088"/>
                <a:gd name="T10" fmla="*/ 824817 w 1589088"/>
                <a:gd name="T11" fmla="*/ 1084490 h 1589088"/>
                <a:gd name="T12" fmla="*/ 756238 w 1589088"/>
                <a:gd name="T13" fmla="*/ 1088026 h 1589088"/>
                <a:gd name="T14" fmla="*/ 703444 w 1589088"/>
                <a:gd name="T15" fmla="*/ 1048590 h 1589088"/>
                <a:gd name="T16" fmla="*/ 686571 w 1589088"/>
                <a:gd name="T17" fmla="*/ 985493 h 1589088"/>
                <a:gd name="T18" fmla="*/ 486007 w 1589088"/>
                <a:gd name="T19" fmla="*/ 893024 h 1589088"/>
                <a:gd name="T20" fmla="*/ 398106 w 1589088"/>
                <a:gd name="T21" fmla="*/ 820680 h 1589088"/>
                <a:gd name="T22" fmla="*/ 402189 w 1589088"/>
                <a:gd name="T23" fmla="*/ 755134 h 1589088"/>
                <a:gd name="T24" fmla="*/ 446547 w 1589088"/>
                <a:gd name="T25" fmla="*/ 706452 h 1589088"/>
                <a:gd name="T26" fmla="*/ 514037 w 1589088"/>
                <a:gd name="T27" fmla="*/ 696389 h 1589088"/>
                <a:gd name="T28" fmla="*/ 570641 w 1589088"/>
                <a:gd name="T29" fmla="*/ 730385 h 1589088"/>
                <a:gd name="T30" fmla="*/ 593501 w 1589088"/>
                <a:gd name="T31" fmla="*/ 794027 h 1589088"/>
                <a:gd name="T32" fmla="*/ 818558 w 1589088"/>
                <a:gd name="T33" fmla="*/ 648522 h 1589088"/>
                <a:gd name="T34" fmla="*/ 785901 w 1589088"/>
                <a:gd name="T35" fmla="*/ 575091 h 1589088"/>
                <a:gd name="T36" fmla="*/ 808761 w 1589088"/>
                <a:gd name="T37" fmla="*/ 511721 h 1589088"/>
                <a:gd name="T38" fmla="*/ 865365 w 1589088"/>
                <a:gd name="T39" fmla="*/ 477726 h 1589088"/>
                <a:gd name="T40" fmla="*/ 728574 w 1589088"/>
                <a:gd name="T41" fmla="*/ 144010 h 1589088"/>
                <a:gd name="T42" fmla="*/ 531280 w 1589088"/>
                <a:gd name="T43" fmla="*/ 182593 h 1589088"/>
                <a:gd name="T44" fmla="*/ 353281 w 1589088"/>
                <a:gd name="T45" fmla="*/ 288291 h 1589088"/>
                <a:gd name="T46" fmla="*/ 219577 w 1589088"/>
                <a:gd name="T47" fmla="*/ 451592 h 1589088"/>
                <a:gd name="T48" fmla="*/ 152454 w 1589088"/>
                <a:gd name="T49" fmla="*/ 642880 h 1589088"/>
                <a:gd name="T50" fmla="*/ 152454 w 1589088"/>
                <a:gd name="T51" fmla="*/ 843135 h 1589088"/>
                <a:gd name="T52" fmla="*/ 219577 w 1589088"/>
                <a:gd name="T53" fmla="*/ 1034422 h 1589088"/>
                <a:gd name="T54" fmla="*/ 353281 w 1589088"/>
                <a:gd name="T55" fmla="*/ 1197724 h 1589088"/>
                <a:gd name="T56" fmla="*/ 531280 w 1589088"/>
                <a:gd name="T57" fmla="*/ 1303421 h 1589088"/>
                <a:gd name="T58" fmla="*/ 728574 w 1589088"/>
                <a:gd name="T59" fmla="*/ 1341734 h 1589088"/>
                <a:gd name="T60" fmla="*/ 927227 w 1589088"/>
                <a:gd name="T61" fmla="*/ 1312931 h 1589088"/>
                <a:gd name="T62" fmla="*/ 1109302 w 1589088"/>
                <a:gd name="T63" fmla="*/ 1217015 h 1589088"/>
                <a:gd name="T64" fmla="*/ 1251431 w 1589088"/>
                <a:gd name="T65" fmla="*/ 1059964 h 1589088"/>
                <a:gd name="T66" fmla="*/ 1328065 w 1589088"/>
                <a:gd name="T67" fmla="*/ 871393 h 1589088"/>
                <a:gd name="T68" fmla="*/ 1337576 w 1589088"/>
                <a:gd name="T69" fmla="*/ 671410 h 1589088"/>
                <a:gd name="T70" fmla="*/ 1280237 w 1589088"/>
                <a:gd name="T71" fmla="*/ 477677 h 1589088"/>
                <a:gd name="T72" fmla="*/ 1155500 w 1589088"/>
                <a:gd name="T73" fmla="*/ 308670 h 1589088"/>
                <a:gd name="T74" fmla="*/ 981849 w 1589088"/>
                <a:gd name="T75" fmla="*/ 193462 h 1589088"/>
                <a:gd name="T76" fmla="*/ 785915 w 1589088"/>
                <a:gd name="T77" fmla="*/ 145640 h 1589088"/>
                <a:gd name="T78" fmla="*/ 902226 w 1589088"/>
                <a:gd name="T79" fmla="*/ 17390 h 1589088"/>
                <a:gd name="T80" fmla="*/ 1136207 w 1589088"/>
                <a:gd name="T81" fmla="*/ 112491 h 1589088"/>
                <a:gd name="T82" fmla="*/ 1320999 w 1589088"/>
                <a:gd name="T83" fmla="*/ 276063 h 1589088"/>
                <a:gd name="T84" fmla="*/ 1429702 w 1589088"/>
                <a:gd name="T85" fmla="*/ 459201 h 1589088"/>
                <a:gd name="T86" fmla="*/ 1481334 w 1589088"/>
                <a:gd name="T87" fmla="*/ 660270 h 1589088"/>
                <a:gd name="T88" fmla="*/ 1475356 w 1589088"/>
                <a:gd name="T89" fmla="*/ 866502 h 1589088"/>
                <a:gd name="T90" fmla="*/ 1412581 w 1589088"/>
                <a:gd name="T91" fmla="*/ 1064855 h 1589088"/>
                <a:gd name="T92" fmla="*/ 1892771 w 1589088"/>
                <a:gd name="T93" fmla="*/ 1636001 h 1589088"/>
                <a:gd name="T94" fmla="*/ 1896304 w 1589088"/>
                <a:gd name="T95" fmla="*/ 1759632 h 1589088"/>
                <a:gd name="T96" fmla="*/ 1783798 w 1589088"/>
                <a:gd name="T97" fmla="*/ 1885980 h 1589088"/>
                <a:gd name="T98" fmla="*/ 1662866 w 1589088"/>
                <a:gd name="T99" fmla="*/ 1900381 h 1589088"/>
                <a:gd name="T100" fmla="*/ 1104954 w 1589088"/>
                <a:gd name="T101" fmla="*/ 1391458 h 1589088"/>
                <a:gd name="T102" fmla="*/ 909835 w 1589088"/>
                <a:gd name="T103" fmla="*/ 1466451 h 1589088"/>
                <a:gd name="T104" fmla="*/ 704388 w 1589088"/>
                <a:gd name="T105" fmla="*/ 1484656 h 1589088"/>
                <a:gd name="T106" fmla="*/ 501116 w 1589088"/>
                <a:gd name="T107" fmla="*/ 1445528 h 1589088"/>
                <a:gd name="T108" fmla="*/ 313061 w 1589088"/>
                <a:gd name="T109" fmla="*/ 1349069 h 1589088"/>
                <a:gd name="T110" fmla="*/ 143758 w 1589088"/>
                <a:gd name="T111" fmla="*/ 1181965 h 1589088"/>
                <a:gd name="T112" fmla="*/ 30708 w 1589088"/>
                <a:gd name="T113" fmla="*/ 954538 h 1589088"/>
                <a:gd name="T114" fmla="*/ 815 w 1589088"/>
                <a:gd name="T115" fmla="*/ 707277 h 1589088"/>
                <a:gd name="T116" fmla="*/ 54351 w 1589088"/>
                <a:gd name="T117" fmla="*/ 463275 h 1589088"/>
                <a:gd name="T118" fmla="*/ 191315 w 1589088"/>
                <a:gd name="T119" fmla="*/ 245360 h 1589088"/>
                <a:gd name="T120" fmla="*/ 397577 w 1589088"/>
                <a:gd name="T121" fmla="*/ 85319 h 1589088"/>
                <a:gd name="T122" fmla="*/ 636177 w 1589088"/>
                <a:gd name="T123" fmla="*/ 7880 h 158908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589088" h="1589088">
                  <a:moveTo>
                    <a:pt x="916859" y="288925"/>
                  </a:moveTo>
                  <a:lnTo>
                    <a:pt x="954088" y="332030"/>
                  </a:lnTo>
                  <a:lnTo>
                    <a:pt x="816067" y="450682"/>
                  </a:lnTo>
                  <a:lnTo>
                    <a:pt x="817430" y="454085"/>
                  </a:lnTo>
                  <a:lnTo>
                    <a:pt x="818338" y="457488"/>
                  </a:lnTo>
                  <a:lnTo>
                    <a:pt x="819246" y="461118"/>
                  </a:lnTo>
                  <a:lnTo>
                    <a:pt x="820381" y="464748"/>
                  </a:lnTo>
                  <a:lnTo>
                    <a:pt x="820835" y="468378"/>
                  </a:lnTo>
                  <a:lnTo>
                    <a:pt x="821289" y="472008"/>
                  </a:lnTo>
                  <a:lnTo>
                    <a:pt x="821743" y="475865"/>
                  </a:lnTo>
                  <a:lnTo>
                    <a:pt x="821743" y="479722"/>
                  </a:lnTo>
                  <a:lnTo>
                    <a:pt x="821743" y="483805"/>
                  </a:lnTo>
                  <a:lnTo>
                    <a:pt x="821289" y="487662"/>
                  </a:lnTo>
                  <a:lnTo>
                    <a:pt x="820835" y="491746"/>
                  </a:lnTo>
                  <a:lnTo>
                    <a:pt x="820154" y="495602"/>
                  </a:lnTo>
                  <a:lnTo>
                    <a:pt x="819246" y="499459"/>
                  </a:lnTo>
                  <a:lnTo>
                    <a:pt x="818338" y="503089"/>
                  </a:lnTo>
                  <a:lnTo>
                    <a:pt x="816976" y="506946"/>
                  </a:lnTo>
                  <a:lnTo>
                    <a:pt x="815840" y="510349"/>
                  </a:lnTo>
                  <a:lnTo>
                    <a:pt x="814251" y="513979"/>
                  </a:lnTo>
                  <a:lnTo>
                    <a:pt x="812662" y="517382"/>
                  </a:lnTo>
                  <a:lnTo>
                    <a:pt x="810619" y="520785"/>
                  </a:lnTo>
                  <a:lnTo>
                    <a:pt x="808803" y="523961"/>
                  </a:lnTo>
                  <a:lnTo>
                    <a:pt x="806760" y="527137"/>
                  </a:lnTo>
                  <a:lnTo>
                    <a:pt x="804263" y="530313"/>
                  </a:lnTo>
                  <a:lnTo>
                    <a:pt x="801993" y="533036"/>
                  </a:lnTo>
                  <a:lnTo>
                    <a:pt x="799496" y="535985"/>
                  </a:lnTo>
                  <a:lnTo>
                    <a:pt x="796772" y="538707"/>
                  </a:lnTo>
                  <a:lnTo>
                    <a:pt x="794048" y="541203"/>
                  </a:lnTo>
                  <a:lnTo>
                    <a:pt x="791324" y="543698"/>
                  </a:lnTo>
                  <a:lnTo>
                    <a:pt x="788146" y="545967"/>
                  </a:lnTo>
                  <a:lnTo>
                    <a:pt x="785194" y="548009"/>
                  </a:lnTo>
                  <a:lnTo>
                    <a:pt x="781789" y="550051"/>
                  </a:lnTo>
                  <a:lnTo>
                    <a:pt x="778611" y="552093"/>
                  </a:lnTo>
                  <a:lnTo>
                    <a:pt x="775433" y="553908"/>
                  </a:lnTo>
                  <a:lnTo>
                    <a:pt x="771801" y="555496"/>
                  </a:lnTo>
                  <a:lnTo>
                    <a:pt x="768396" y="556857"/>
                  </a:lnTo>
                  <a:lnTo>
                    <a:pt x="764537" y="558218"/>
                  </a:lnTo>
                  <a:lnTo>
                    <a:pt x="760905" y="559352"/>
                  </a:lnTo>
                  <a:lnTo>
                    <a:pt x="757046" y="560260"/>
                  </a:lnTo>
                  <a:lnTo>
                    <a:pt x="753413" y="560940"/>
                  </a:lnTo>
                  <a:lnTo>
                    <a:pt x="749327" y="561621"/>
                  </a:lnTo>
                  <a:lnTo>
                    <a:pt x="745241" y="562075"/>
                  </a:lnTo>
                  <a:lnTo>
                    <a:pt x="692121" y="754005"/>
                  </a:lnTo>
                  <a:lnTo>
                    <a:pt x="697343" y="756728"/>
                  </a:lnTo>
                  <a:lnTo>
                    <a:pt x="702110" y="759904"/>
                  </a:lnTo>
                  <a:lnTo>
                    <a:pt x="706650" y="763080"/>
                  </a:lnTo>
                  <a:lnTo>
                    <a:pt x="710963" y="766937"/>
                  </a:lnTo>
                  <a:lnTo>
                    <a:pt x="715049" y="770794"/>
                  </a:lnTo>
                  <a:lnTo>
                    <a:pt x="718908" y="774877"/>
                  </a:lnTo>
                  <a:lnTo>
                    <a:pt x="722313" y="779188"/>
                  </a:lnTo>
                  <a:lnTo>
                    <a:pt x="725718" y="783952"/>
                  </a:lnTo>
                  <a:lnTo>
                    <a:pt x="728670" y="788943"/>
                  </a:lnTo>
                  <a:lnTo>
                    <a:pt x="731167" y="793934"/>
                  </a:lnTo>
                  <a:lnTo>
                    <a:pt x="733437" y="799379"/>
                  </a:lnTo>
                  <a:lnTo>
                    <a:pt x="735253" y="804824"/>
                  </a:lnTo>
                  <a:lnTo>
                    <a:pt x="736615" y="810496"/>
                  </a:lnTo>
                  <a:lnTo>
                    <a:pt x="737750" y="816167"/>
                  </a:lnTo>
                  <a:lnTo>
                    <a:pt x="738431" y="822066"/>
                  </a:lnTo>
                  <a:lnTo>
                    <a:pt x="738658" y="828191"/>
                  </a:lnTo>
                  <a:lnTo>
                    <a:pt x="738658" y="832729"/>
                  </a:lnTo>
                  <a:lnTo>
                    <a:pt x="738431" y="836812"/>
                  </a:lnTo>
                  <a:lnTo>
                    <a:pt x="737523" y="840896"/>
                  </a:lnTo>
                  <a:lnTo>
                    <a:pt x="736842" y="844980"/>
                  </a:lnTo>
                  <a:lnTo>
                    <a:pt x="735934" y="849063"/>
                  </a:lnTo>
                  <a:lnTo>
                    <a:pt x="734799" y="852920"/>
                  </a:lnTo>
                  <a:lnTo>
                    <a:pt x="733664" y="856777"/>
                  </a:lnTo>
                  <a:lnTo>
                    <a:pt x="732075" y="860407"/>
                  </a:lnTo>
                  <a:lnTo>
                    <a:pt x="730259" y="864263"/>
                  </a:lnTo>
                  <a:lnTo>
                    <a:pt x="728670" y="867666"/>
                  </a:lnTo>
                  <a:lnTo>
                    <a:pt x="726626" y="871296"/>
                  </a:lnTo>
                  <a:lnTo>
                    <a:pt x="724583" y="874699"/>
                  </a:lnTo>
                  <a:lnTo>
                    <a:pt x="722086" y="877876"/>
                  </a:lnTo>
                  <a:lnTo>
                    <a:pt x="719589" y="881052"/>
                  </a:lnTo>
                  <a:lnTo>
                    <a:pt x="717092" y="884228"/>
                  </a:lnTo>
                  <a:lnTo>
                    <a:pt x="714141" y="886950"/>
                  </a:lnTo>
                  <a:lnTo>
                    <a:pt x="711417" y="889673"/>
                  </a:lnTo>
                  <a:lnTo>
                    <a:pt x="708239" y="892395"/>
                  </a:lnTo>
                  <a:lnTo>
                    <a:pt x="705288" y="894891"/>
                  </a:lnTo>
                  <a:lnTo>
                    <a:pt x="702110" y="896933"/>
                  </a:lnTo>
                  <a:lnTo>
                    <a:pt x="698705" y="899428"/>
                  </a:lnTo>
                  <a:lnTo>
                    <a:pt x="695299" y="901243"/>
                  </a:lnTo>
                  <a:lnTo>
                    <a:pt x="691440" y="903058"/>
                  </a:lnTo>
                  <a:lnTo>
                    <a:pt x="688035" y="904646"/>
                  </a:lnTo>
                  <a:lnTo>
                    <a:pt x="684176" y="906234"/>
                  </a:lnTo>
                  <a:lnTo>
                    <a:pt x="680317" y="907595"/>
                  </a:lnTo>
                  <a:lnTo>
                    <a:pt x="676231" y="908730"/>
                  </a:lnTo>
                  <a:lnTo>
                    <a:pt x="672372" y="909637"/>
                  </a:lnTo>
                  <a:lnTo>
                    <a:pt x="668286" y="910318"/>
                  </a:lnTo>
                  <a:lnTo>
                    <a:pt x="664199" y="910771"/>
                  </a:lnTo>
                  <a:lnTo>
                    <a:pt x="659886" y="911225"/>
                  </a:lnTo>
                  <a:lnTo>
                    <a:pt x="655573" y="911225"/>
                  </a:lnTo>
                  <a:lnTo>
                    <a:pt x="651260" y="911225"/>
                  </a:lnTo>
                  <a:lnTo>
                    <a:pt x="646947" y="910771"/>
                  </a:lnTo>
                  <a:lnTo>
                    <a:pt x="643088" y="910318"/>
                  </a:lnTo>
                  <a:lnTo>
                    <a:pt x="638775" y="909637"/>
                  </a:lnTo>
                  <a:lnTo>
                    <a:pt x="634915" y="908730"/>
                  </a:lnTo>
                  <a:lnTo>
                    <a:pt x="630829" y="907595"/>
                  </a:lnTo>
                  <a:lnTo>
                    <a:pt x="627197" y="906234"/>
                  </a:lnTo>
                  <a:lnTo>
                    <a:pt x="623338" y="904646"/>
                  </a:lnTo>
                  <a:lnTo>
                    <a:pt x="619706" y="903058"/>
                  </a:lnTo>
                  <a:lnTo>
                    <a:pt x="616074" y="901243"/>
                  </a:lnTo>
                  <a:lnTo>
                    <a:pt x="612669" y="899428"/>
                  </a:lnTo>
                  <a:lnTo>
                    <a:pt x="609037" y="896933"/>
                  </a:lnTo>
                  <a:lnTo>
                    <a:pt x="605858" y="894891"/>
                  </a:lnTo>
                  <a:lnTo>
                    <a:pt x="602680" y="892395"/>
                  </a:lnTo>
                  <a:lnTo>
                    <a:pt x="599729" y="889673"/>
                  </a:lnTo>
                  <a:lnTo>
                    <a:pt x="596778" y="886950"/>
                  </a:lnTo>
                  <a:lnTo>
                    <a:pt x="594054" y="884228"/>
                  </a:lnTo>
                  <a:lnTo>
                    <a:pt x="591557" y="881052"/>
                  </a:lnTo>
                  <a:lnTo>
                    <a:pt x="588833" y="877876"/>
                  </a:lnTo>
                  <a:lnTo>
                    <a:pt x="586790" y="874699"/>
                  </a:lnTo>
                  <a:lnTo>
                    <a:pt x="584520" y="871296"/>
                  </a:lnTo>
                  <a:lnTo>
                    <a:pt x="582704" y="867666"/>
                  </a:lnTo>
                  <a:lnTo>
                    <a:pt x="580661" y="864263"/>
                  </a:lnTo>
                  <a:lnTo>
                    <a:pt x="579072" y="860407"/>
                  </a:lnTo>
                  <a:lnTo>
                    <a:pt x="577710" y="856777"/>
                  </a:lnTo>
                  <a:lnTo>
                    <a:pt x="576348" y="852920"/>
                  </a:lnTo>
                  <a:lnTo>
                    <a:pt x="575212" y="849063"/>
                  </a:lnTo>
                  <a:lnTo>
                    <a:pt x="574077" y="844980"/>
                  </a:lnTo>
                  <a:lnTo>
                    <a:pt x="573396" y="840896"/>
                  </a:lnTo>
                  <a:lnTo>
                    <a:pt x="572942" y="836812"/>
                  </a:lnTo>
                  <a:lnTo>
                    <a:pt x="572488" y="832729"/>
                  </a:lnTo>
                  <a:lnTo>
                    <a:pt x="572488" y="828191"/>
                  </a:lnTo>
                  <a:lnTo>
                    <a:pt x="572488" y="825242"/>
                  </a:lnTo>
                  <a:lnTo>
                    <a:pt x="572715" y="822066"/>
                  </a:lnTo>
                  <a:lnTo>
                    <a:pt x="573623" y="815940"/>
                  </a:lnTo>
                  <a:lnTo>
                    <a:pt x="574986" y="810042"/>
                  </a:lnTo>
                  <a:lnTo>
                    <a:pt x="576575" y="804370"/>
                  </a:lnTo>
                  <a:lnTo>
                    <a:pt x="454445" y="733134"/>
                  </a:lnTo>
                  <a:lnTo>
                    <a:pt x="449904" y="736083"/>
                  </a:lnTo>
                  <a:lnTo>
                    <a:pt x="444910" y="738352"/>
                  </a:lnTo>
                  <a:lnTo>
                    <a:pt x="439689" y="740166"/>
                  </a:lnTo>
                  <a:lnTo>
                    <a:pt x="434468" y="741981"/>
                  </a:lnTo>
                  <a:lnTo>
                    <a:pt x="429020" y="743569"/>
                  </a:lnTo>
                  <a:lnTo>
                    <a:pt x="423571" y="744477"/>
                  </a:lnTo>
                  <a:lnTo>
                    <a:pt x="417669" y="745158"/>
                  </a:lnTo>
                  <a:lnTo>
                    <a:pt x="412221" y="745384"/>
                  </a:lnTo>
                  <a:lnTo>
                    <a:pt x="408589" y="745158"/>
                  </a:lnTo>
                  <a:lnTo>
                    <a:pt x="405411" y="744931"/>
                  </a:lnTo>
                  <a:lnTo>
                    <a:pt x="398828" y="744023"/>
                  </a:lnTo>
                  <a:lnTo>
                    <a:pt x="305755" y="898294"/>
                  </a:lnTo>
                  <a:lnTo>
                    <a:pt x="257175" y="869255"/>
                  </a:lnTo>
                  <a:lnTo>
                    <a:pt x="349113" y="716118"/>
                  </a:lnTo>
                  <a:lnTo>
                    <a:pt x="347070" y="713396"/>
                  </a:lnTo>
                  <a:lnTo>
                    <a:pt x="344573" y="710220"/>
                  </a:lnTo>
                  <a:lnTo>
                    <a:pt x="342757" y="707497"/>
                  </a:lnTo>
                  <a:lnTo>
                    <a:pt x="340714" y="704321"/>
                  </a:lnTo>
                  <a:lnTo>
                    <a:pt x="339125" y="701145"/>
                  </a:lnTo>
                  <a:lnTo>
                    <a:pt x="337536" y="697969"/>
                  </a:lnTo>
                  <a:lnTo>
                    <a:pt x="335720" y="694793"/>
                  </a:lnTo>
                  <a:lnTo>
                    <a:pt x="334358" y="691390"/>
                  </a:lnTo>
                  <a:lnTo>
                    <a:pt x="333223" y="687987"/>
                  </a:lnTo>
                  <a:lnTo>
                    <a:pt x="332087" y="684584"/>
                  </a:lnTo>
                  <a:lnTo>
                    <a:pt x="331179" y="680954"/>
                  </a:lnTo>
                  <a:lnTo>
                    <a:pt x="330498" y="677324"/>
                  </a:lnTo>
                  <a:lnTo>
                    <a:pt x="329590" y="673467"/>
                  </a:lnTo>
                  <a:lnTo>
                    <a:pt x="329136" y="670064"/>
                  </a:lnTo>
                  <a:lnTo>
                    <a:pt x="328909" y="665981"/>
                  </a:lnTo>
                  <a:lnTo>
                    <a:pt x="328909" y="662351"/>
                  </a:lnTo>
                  <a:lnTo>
                    <a:pt x="328909" y="658040"/>
                  </a:lnTo>
                  <a:lnTo>
                    <a:pt x="329363" y="653730"/>
                  </a:lnTo>
                  <a:lnTo>
                    <a:pt x="330044" y="649646"/>
                  </a:lnTo>
                  <a:lnTo>
                    <a:pt x="330725" y="645335"/>
                  </a:lnTo>
                  <a:lnTo>
                    <a:pt x="331633" y="641479"/>
                  </a:lnTo>
                  <a:lnTo>
                    <a:pt x="332768" y="637395"/>
                  </a:lnTo>
                  <a:lnTo>
                    <a:pt x="333904" y="633765"/>
                  </a:lnTo>
                  <a:lnTo>
                    <a:pt x="335493" y="629908"/>
                  </a:lnTo>
                  <a:lnTo>
                    <a:pt x="337082" y="626279"/>
                  </a:lnTo>
                  <a:lnTo>
                    <a:pt x="339125" y="622649"/>
                  </a:lnTo>
                  <a:lnTo>
                    <a:pt x="340941" y="619246"/>
                  </a:lnTo>
                  <a:lnTo>
                    <a:pt x="342984" y="615843"/>
                  </a:lnTo>
                  <a:lnTo>
                    <a:pt x="345481" y="612666"/>
                  </a:lnTo>
                  <a:lnTo>
                    <a:pt x="347978" y="609263"/>
                  </a:lnTo>
                  <a:lnTo>
                    <a:pt x="350475" y="606314"/>
                  </a:lnTo>
                  <a:lnTo>
                    <a:pt x="353426" y="603592"/>
                  </a:lnTo>
                  <a:lnTo>
                    <a:pt x="356150" y="600642"/>
                  </a:lnTo>
                  <a:lnTo>
                    <a:pt x="359101" y="598147"/>
                  </a:lnTo>
                  <a:lnTo>
                    <a:pt x="362279" y="595878"/>
                  </a:lnTo>
                  <a:lnTo>
                    <a:pt x="365458" y="593383"/>
                  </a:lnTo>
                  <a:lnTo>
                    <a:pt x="369090" y="591341"/>
                  </a:lnTo>
                  <a:lnTo>
                    <a:pt x="372495" y="589299"/>
                  </a:lnTo>
                  <a:lnTo>
                    <a:pt x="376127" y="587484"/>
                  </a:lnTo>
                  <a:lnTo>
                    <a:pt x="379759" y="585669"/>
                  </a:lnTo>
                  <a:lnTo>
                    <a:pt x="383618" y="584308"/>
                  </a:lnTo>
                  <a:lnTo>
                    <a:pt x="387250" y="582947"/>
                  </a:lnTo>
                  <a:lnTo>
                    <a:pt x="391336" y="581812"/>
                  </a:lnTo>
                  <a:lnTo>
                    <a:pt x="395196" y="580905"/>
                  </a:lnTo>
                  <a:lnTo>
                    <a:pt x="399509" y="580224"/>
                  </a:lnTo>
                  <a:lnTo>
                    <a:pt x="403368" y="579544"/>
                  </a:lnTo>
                  <a:lnTo>
                    <a:pt x="407681" y="579317"/>
                  </a:lnTo>
                  <a:lnTo>
                    <a:pt x="412221" y="579090"/>
                  </a:lnTo>
                  <a:lnTo>
                    <a:pt x="416307" y="579317"/>
                  </a:lnTo>
                  <a:lnTo>
                    <a:pt x="420620" y="579544"/>
                  </a:lnTo>
                  <a:lnTo>
                    <a:pt x="424707" y="580224"/>
                  </a:lnTo>
                  <a:lnTo>
                    <a:pt x="428793" y="580905"/>
                  </a:lnTo>
                  <a:lnTo>
                    <a:pt x="432652" y="581812"/>
                  </a:lnTo>
                  <a:lnTo>
                    <a:pt x="436738" y="582947"/>
                  </a:lnTo>
                  <a:lnTo>
                    <a:pt x="440597" y="584308"/>
                  </a:lnTo>
                  <a:lnTo>
                    <a:pt x="444456" y="585669"/>
                  </a:lnTo>
                  <a:lnTo>
                    <a:pt x="447861" y="587484"/>
                  </a:lnTo>
                  <a:lnTo>
                    <a:pt x="451720" y="589299"/>
                  </a:lnTo>
                  <a:lnTo>
                    <a:pt x="454899" y="591341"/>
                  </a:lnTo>
                  <a:lnTo>
                    <a:pt x="458531" y="593383"/>
                  </a:lnTo>
                  <a:lnTo>
                    <a:pt x="461709" y="595878"/>
                  </a:lnTo>
                  <a:lnTo>
                    <a:pt x="464887" y="598147"/>
                  </a:lnTo>
                  <a:lnTo>
                    <a:pt x="467838" y="600642"/>
                  </a:lnTo>
                  <a:lnTo>
                    <a:pt x="470562" y="603592"/>
                  </a:lnTo>
                  <a:lnTo>
                    <a:pt x="473513" y="606314"/>
                  </a:lnTo>
                  <a:lnTo>
                    <a:pt x="476010" y="609263"/>
                  </a:lnTo>
                  <a:lnTo>
                    <a:pt x="478734" y="612666"/>
                  </a:lnTo>
                  <a:lnTo>
                    <a:pt x="481004" y="615843"/>
                  </a:lnTo>
                  <a:lnTo>
                    <a:pt x="483047" y="619246"/>
                  </a:lnTo>
                  <a:lnTo>
                    <a:pt x="484864" y="622649"/>
                  </a:lnTo>
                  <a:lnTo>
                    <a:pt x="486907" y="626279"/>
                  </a:lnTo>
                  <a:lnTo>
                    <a:pt x="488496" y="629908"/>
                  </a:lnTo>
                  <a:lnTo>
                    <a:pt x="490085" y="633765"/>
                  </a:lnTo>
                  <a:lnTo>
                    <a:pt x="491220" y="637395"/>
                  </a:lnTo>
                  <a:lnTo>
                    <a:pt x="492355" y="641479"/>
                  </a:lnTo>
                  <a:lnTo>
                    <a:pt x="493490" y="645335"/>
                  </a:lnTo>
                  <a:lnTo>
                    <a:pt x="494171" y="649646"/>
                  </a:lnTo>
                  <a:lnTo>
                    <a:pt x="494625" y="653730"/>
                  </a:lnTo>
                  <a:lnTo>
                    <a:pt x="495079" y="658040"/>
                  </a:lnTo>
                  <a:lnTo>
                    <a:pt x="495079" y="662351"/>
                  </a:lnTo>
                  <a:lnTo>
                    <a:pt x="495079" y="665527"/>
                  </a:lnTo>
                  <a:lnTo>
                    <a:pt x="494852" y="669157"/>
                  </a:lnTo>
                  <a:lnTo>
                    <a:pt x="494398" y="672333"/>
                  </a:lnTo>
                  <a:lnTo>
                    <a:pt x="493944" y="675509"/>
                  </a:lnTo>
                  <a:lnTo>
                    <a:pt x="492355" y="682088"/>
                  </a:lnTo>
                  <a:lnTo>
                    <a:pt x="490539" y="688214"/>
                  </a:lnTo>
                  <a:lnTo>
                    <a:pt x="610853" y="758543"/>
                  </a:lnTo>
                  <a:lnTo>
                    <a:pt x="616528" y="755140"/>
                  </a:lnTo>
                  <a:lnTo>
                    <a:pt x="622430" y="752417"/>
                  </a:lnTo>
                  <a:lnTo>
                    <a:pt x="628559" y="749922"/>
                  </a:lnTo>
                  <a:lnTo>
                    <a:pt x="634915" y="748107"/>
                  </a:lnTo>
                  <a:lnTo>
                    <a:pt x="690305" y="547101"/>
                  </a:lnTo>
                  <a:lnTo>
                    <a:pt x="686673" y="544152"/>
                  </a:lnTo>
                  <a:lnTo>
                    <a:pt x="682814" y="540976"/>
                  </a:lnTo>
                  <a:lnTo>
                    <a:pt x="679409" y="537800"/>
                  </a:lnTo>
                  <a:lnTo>
                    <a:pt x="676004" y="533943"/>
                  </a:lnTo>
                  <a:lnTo>
                    <a:pt x="673053" y="530540"/>
                  </a:lnTo>
                  <a:lnTo>
                    <a:pt x="670102" y="526456"/>
                  </a:lnTo>
                  <a:lnTo>
                    <a:pt x="667605" y="522373"/>
                  </a:lnTo>
                  <a:lnTo>
                    <a:pt x="665107" y="518062"/>
                  </a:lnTo>
                  <a:lnTo>
                    <a:pt x="662837" y="513979"/>
                  </a:lnTo>
                  <a:lnTo>
                    <a:pt x="661021" y="509214"/>
                  </a:lnTo>
                  <a:lnTo>
                    <a:pt x="659432" y="504450"/>
                  </a:lnTo>
                  <a:lnTo>
                    <a:pt x="658070" y="499913"/>
                  </a:lnTo>
                  <a:lnTo>
                    <a:pt x="657162" y="494922"/>
                  </a:lnTo>
                  <a:lnTo>
                    <a:pt x="656027" y="489931"/>
                  </a:lnTo>
                  <a:lnTo>
                    <a:pt x="655573" y="484940"/>
                  </a:lnTo>
                  <a:lnTo>
                    <a:pt x="655573" y="479722"/>
                  </a:lnTo>
                  <a:lnTo>
                    <a:pt x="655573" y="475411"/>
                  </a:lnTo>
                  <a:lnTo>
                    <a:pt x="655800" y="471327"/>
                  </a:lnTo>
                  <a:lnTo>
                    <a:pt x="656708" y="467017"/>
                  </a:lnTo>
                  <a:lnTo>
                    <a:pt x="657389" y="463160"/>
                  </a:lnTo>
                  <a:lnTo>
                    <a:pt x="658297" y="458850"/>
                  </a:lnTo>
                  <a:lnTo>
                    <a:pt x="659432" y="455220"/>
                  </a:lnTo>
                  <a:lnTo>
                    <a:pt x="660567" y="451136"/>
                  </a:lnTo>
                  <a:lnTo>
                    <a:pt x="661929" y="447506"/>
                  </a:lnTo>
                  <a:lnTo>
                    <a:pt x="663745" y="443649"/>
                  </a:lnTo>
                  <a:lnTo>
                    <a:pt x="665561" y="440246"/>
                  </a:lnTo>
                  <a:lnTo>
                    <a:pt x="667605" y="436617"/>
                  </a:lnTo>
                  <a:lnTo>
                    <a:pt x="669648" y="433440"/>
                  </a:lnTo>
                  <a:lnTo>
                    <a:pt x="672145" y="430037"/>
                  </a:lnTo>
                  <a:lnTo>
                    <a:pt x="674642" y="426861"/>
                  </a:lnTo>
                  <a:lnTo>
                    <a:pt x="677139" y="423912"/>
                  </a:lnTo>
                  <a:lnTo>
                    <a:pt x="679863" y="420963"/>
                  </a:lnTo>
                  <a:lnTo>
                    <a:pt x="682814" y="418240"/>
                  </a:lnTo>
                  <a:lnTo>
                    <a:pt x="685765" y="415518"/>
                  </a:lnTo>
                  <a:lnTo>
                    <a:pt x="688943" y="413249"/>
                  </a:lnTo>
                  <a:lnTo>
                    <a:pt x="692121" y="410980"/>
                  </a:lnTo>
                  <a:lnTo>
                    <a:pt x="695526" y="408712"/>
                  </a:lnTo>
                  <a:lnTo>
                    <a:pt x="698932" y="406670"/>
                  </a:lnTo>
                  <a:lnTo>
                    <a:pt x="702791" y="404855"/>
                  </a:lnTo>
                  <a:lnTo>
                    <a:pt x="706196" y="403267"/>
                  </a:lnTo>
                  <a:lnTo>
                    <a:pt x="710055" y="401679"/>
                  </a:lnTo>
                  <a:lnTo>
                    <a:pt x="713914" y="400318"/>
                  </a:lnTo>
                  <a:lnTo>
                    <a:pt x="718000" y="399410"/>
                  </a:lnTo>
                  <a:lnTo>
                    <a:pt x="721859" y="398503"/>
                  </a:lnTo>
                  <a:lnTo>
                    <a:pt x="725945" y="397595"/>
                  </a:lnTo>
                  <a:lnTo>
                    <a:pt x="730032" y="397141"/>
                  </a:lnTo>
                  <a:lnTo>
                    <a:pt x="734345" y="396915"/>
                  </a:lnTo>
                  <a:lnTo>
                    <a:pt x="738658" y="396688"/>
                  </a:lnTo>
                  <a:lnTo>
                    <a:pt x="744106" y="396915"/>
                  </a:lnTo>
                  <a:lnTo>
                    <a:pt x="749554" y="397595"/>
                  </a:lnTo>
                  <a:lnTo>
                    <a:pt x="754775" y="398276"/>
                  </a:lnTo>
                  <a:lnTo>
                    <a:pt x="759770" y="399637"/>
                  </a:lnTo>
                  <a:lnTo>
                    <a:pt x="764764" y="400998"/>
                  </a:lnTo>
                  <a:lnTo>
                    <a:pt x="769758" y="403040"/>
                  </a:lnTo>
                  <a:lnTo>
                    <a:pt x="774298" y="405082"/>
                  </a:lnTo>
                  <a:lnTo>
                    <a:pt x="778838" y="407577"/>
                  </a:lnTo>
                  <a:lnTo>
                    <a:pt x="916859" y="288925"/>
                  </a:lnTo>
                  <a:close/>
                  <a:moveTo>
                    <a:pt x="607752" y="120128"/>
                  </a:moveTo>
                  <a:lnTo>
                    <a:pt x="595738" y="120581"/>
                  </a:lnTo>
                  <a:lnTo>
                    <a:pt x="583950" y="121488"/>
                  </a:lnTo>
                  <a:lnTo>
                    <a:pt x="571936" y="122621"/>
                  </a:lnTo>
                  <a:lnTo>
                    <a:pt x="559921" y="123755"/>
                  </a:lnTo>
                  <a:lnTo>
                    <a:pt x="548133" y="125341"/>
                  </a:lnTo>
                  <a:lnTo>
                    <a:pt x="536119" y="127154"/>
                  </a:lnTo>
                  <a:lnTo>
                    <a:pt x="524331" y="129421"/>
                  </a:lnTo>
                  <a:lnTo>
                    <a:pt x="512543" y="131688"/>
                  </a:lnTo>
                  <a:lnTo>
                    <a:pt x="500755" y="134407"/>
                  </a:lnTo>
                  <a:lnTo>
                    <a:pt x="489194" y="137581"/>
                  </a:lnTo>
                  <a:lnTo>
                    <a:pt x="477406" y="140754"/>
                  </a:lnTo>
                  <a:lnTo>
                    <a:pt x="466072" y="144380"/>
                  </a:lnTo>
                  <a:lnTo>
                    <a:pt x="454511" y="148234"/>
                  </a:lnTo>
                  <a:lnTo>
                    <a:pt x="443176" y="152313"/>
                  </a:lnTo>
                  <a:lnTo>
                    <a:pt x="431615" y="156620"/>
                  </a:lnTo>
                  <a:lnTo>
                    <a:pt x="420508" y="161380"/>
                  </a:lnTo>
                  <a:lnTo>
                    <a:pt x="409400" y="166593"/>
                  </a:lnTo>
                  <a:lnTo>
                    <a:pt x="398519" y="171579"/>
                  </a:lnTo>
                  <a:lnTo>
                    <a:pt x="387411" y="177246"/>
                  </a:lnTo>
                  <a:lnTo>
                    <a:pt x="376530" y="183139"/>
                  </a:lnTo>
                  <a:lnTo>
                    <a:pt x="365876" y="189485"/>
                  </a:lnTo>
                  <a:lnTo>
                    <a:pt x="355221" y="195831"/>
                  </a:lnTo>
                  <a:lnTo>
                    <a:pt x="344794" y="202631"/>
                  </a:lnTo>
                  <a:lnTo>
                    <a:pt x="334593" y="209431"/>
                  </a:lnTo>
                  <a:lnTo>
                    <a:pt x="324392" y="216684"/>
                  </a:lnTo>
                  <a:lnTo>
                    <a:pt x="314191" y="224163"/>
                  </a:lnTo>
                  <a:lnTo>
                    <a:pt x="304443" y="232323"/>
                  </a:lnTo>
                  <a:lnTo>
                    <a:pt x="294695" y="240483"/>
                  </a:lnTo>
                  <a:lnTo>
                    <a:pt x="284948" y="248869"/>
                  </a:lnTo>
                  <a:lnTo>
                    <a:pt x="275654" y="257482"/>
                  </a:lnTo>
                  <a:lnTo>
                    <a:pt x="266359" y="266548"/>
                  </a:lnTo>
                  <a:lnTo>
                    <a:pt x="257518" y="275614"/>
                  </a:lnTo>
                  <a:lnTo>
                    <a:pt x="248678" y="285134"/>
                  </a:lnTo>
                  <a:lnTo>
                    <a:pt x="240290" y="294654"/>
                  </a:lnTo>
                  <a:lnTo>
                    <a:pt x="232129" y="304400"/>
                  </a:lnTo>
                  <a:lnTo>
                    <a:pt x="224195" y="314373"/>
                  </a:lnTo>
                  <a:lnTo>
                    <a:pt x="216714" y="324346"/>
                  </a:lnTo>
                  <a:lnTo>
                    <a:pt x="209460" y="334545"/>
                  </a:lnTo>
                  <a:lnTo>
                    <a:pt x="202433" y="344971"/>
                  </a:lnTo>
                  <a:lnTo>
                    <a:pt x="195632" y="355397"/>
                  </a:lnTo>
                  <a:lnTo>
                    <a:pt x="189058" y="366050"/>
                  </a:lnTo>
                  <a:lnTo>
                    <a:pt x="183164" y="376703"/>
                  </a:lnTo>
                  <a:lnTo>
                    <a:pt x="177271" y="387583"/>
                  </a:lnTo>
                  <a:lnTo>
                    <a:pt x="171603" y="398462"/>
                  </a:lnTo>
                  <a:lnTo>
                    <a:pt x="166390" y="409342"/>
                  </a:lnTo>
                  <a:lnTo>
                    <a:pt x="161402" y="420448"/>
                  </a:lnTo>
                  <a:lnTo>
                    <a:pt x="156642" y="431554"/>
                  </a:lnTo>
                  <a:lnTo>
                    <a:pt x="152108" y="443114"/>
                  </a:lnTo>
                  <a:lnTo>
                    <a:pt x="148028" y="454673"/>
                  </a:lnTo>
                  <a:lnTo>
                    <a:pt x="144174" y="466006"/>
                  </a:lnTo>
                  <a:lnTo>
                    <a:pt x="140774" y="477565"/>
                  </a:lnTo>
                  <a:lnTo>
                    <a:pt x="137373" y="489125"/>
                  </a:lnTo>
                  <a:lnTo>
                    <a:pt x="134426" y="500911"/>
                  </a:lnTo>
                  <a:lnTo>
                    <a:pt x="131706" y="512470"/>
                  </a:lnTo>
                  <a:lnTo>
                    <a:pt x="129213" y="524256"/>
                  </a:lnTo>
                  <a:lnTo>
                    <a:pt x="127172" y="536269"/>
                  </a:lnTo>
                  <a:lnTo>
                    <a:pt x="125359" y="548055"/>
                  </a:lnTo>
                  <a:lnTo>
                    <a:pt x="123772" y="560068"/>
                  </a:lnTo>
                  <a:lnTo>
                    <a:pt x="122185" y="571854"/>
                  </a:lnTo>
                  <a:lnTo>
                    <a:pt x="121278" y="583867"/>
                  </a:lnTo>
                  <a:lnTo>
                    <a:pt x="120598" y="595880"/>
                  </a:lnTo>
                  <a:lnTo>
                    <a:pt x="120145" y="607666"/>
                  </a:lnTo>
                  <a:lnTo>
                    <a:pt x="120145" y="619905"/>
                  </a:lnTo>
                  <a:lnTo>
                    <a:pt x="120145" y="631918"/>
                  </a:lnTo>
                  <a:lnTo>
                    <a:pt x="120598" y="643704"/>
                  </a:lnTo>
                  <a:lnTo>
                    <a:pt x="121278" y="655717"/>
                  </a:lnTo>
                  <a:lnTo>
                    <a:pt x="122185" y="667503"/>
                  </a:lnTo>
                  <a:lnTo>
                    <a:pt x="123772" y="679516"/>
                  </a:lnTo>
                  <a:lnTo>
                    <a:pt x="125359" y="691529"/>
                  </a:lnTo>
                  <a:lnTo>
                    <a:pt x="127172" y="703315"/>
                  </a:lnTo>
                  <a:lnTo>
                    <a:pt x="129213" y="715328"/>
                  </a:lnTo>
                  <a:lnTo>
                    <a:pt x="131706" y="726887"/>
                  </a:lnTo>
                  <a:lnTo>
                    <a:pt x="134426" y="738673"/>
                  </a:lnTo>
                  <a:lnTo>
                    <a:pt x="137373" y="750460"/>
                  </a:lnTo>
                  <a:lnTo>
                    <a:pt x="140774" y="762019"/>
                  </a:lnTo>
                  <a:lnTo>
                    <a:pt x="144174" y="773579"/>
                  </a:lnTo>
                  <a:lnTo>
                    <a:pt x="148028" y="784911"/>
                  </a:lnTo>
                  <a:lnTo>
                    <a:pt x="152108" y="796471"/>
                  </a:lnTo>
                  <a:lnTo>
                    <a:pt x="156642" y="807804"/>
                  </a:lnTo>
                  <a:lnTo>
                    <a:pt x="161402" y="819136"/>
                  </a:lnTo>
                  <a:lnTo>
                    <a:pt x="166390" y="830016"/>
                  </a:lnTo>
                  <a:lnTo>
                    <a:pt x="171603" y="841122"/>
                  </a:lnTo>
                  <a:lnTo>
                    <a:pt x="177271" y="852002"/>
                  </a:lnTo>
                  <a:lnTo>
                    <a:pt x="183164" y="862881"/>
                  </a:lnTo>
                  <a:lnTo>
                    <a:pt x="189058" y="873534"/>
                  </a:lnTo>
                  <a:lnTo>
                    <a:pt x="195632" y="884187"/>
                  </a:lnTo>
                  <a:lnTo>
                    <a:pt x="202433" y="894613"/>
                  </a:lnTo>
                  <a:lnTo>
                    <a:pt x="209460" y="904813"/>
                  </a:lnTo>
                  <a:lnTo>
                    <a:pt x="216714" y="915239"/>
                  </a:lnTo>
                  <a:lnTo>
                    <a:pt x="224195" y="925212"/>
                  </a:lnTo>
                  <a:lnTo>
                    <a:pt x="232129" y="934958"/>
                  </a:lnTo>
                  <a:lnTo>
                    <a:pt x="240290" y="944931"/>
                  </a:lnTo>
                  <a:lnTo>
                    <a:pt x="248678" y="954450"/>
                  </a:lnTo>
                  <a:lnTo>
                    <a:pt x="257518" y="963743"/>
                  </a:lnTo>
                  <a:lnTo>
                    <a:pt x="266359" y="973036"/>
                  </a:lnTo>
                  <a:lnTo>
                    <a:pt x="275654" y="982102"/>
                  </a:lnTo>
                  <a:lnTo>
                    <a:pt x="284948" y="990715"/>
                  </a:lnTo>
                  <a:lnTo>
                    <a:pt x="294695" y="999102"/>
                  </a:lnTo>
                  <a:lnTo>
                    <a:pt x="304443" y="1007261"/>
                  </a:lnTo>
                  <a:lnTo>
                    <a:pt x="314191" y="1015194"/>
                  </a:lnTo>
                  <a:lnTo>
                    <a:pt x="324392" y="1022674"/>
                  </a:lnTo>
                  <a:lnTo>
                    <a:pt x="334593" y="1029927"/>
                  </a:lnTo>
                  <a:lnTo>
                    <a:pt x="344794" y="1036953"/>
                  </a:lnTo>
                  <a:lnTo>
                    <a:pt x="355221" y="1043753"/>
                  </a:lnTo>
                  <a:lnTo>
                    <a:pt x="365876" y="1050099"/>
                  </a:lnTo>
                  <a:lnTo>
                    <a:pt x="376530" y="1056446"/>
                  </a:lnTo>
                  <a:lnTo>
                    <a:pt x="387411" y="1062339"/>
                  </a:lnTo>
                  <a:lnTo>
                    <a:pt x="398292" y="1067779"/>
                  </a:lnTo>
                  <a:lnTo>
                    <a:pt x="409400" y="1072992"/>
                  </a:lnTo>
                  <a:lnTo>
                    <a:pt x="420508" y="1078205"/>
                  </a:lnTo>
                  <a:lnTo>
                    <a:pt x="431615" y="1082738"/>
                  </a:lnTo>
                  <a:lnTo>
                    <a:pt x="443176" y="1087271"/>
                  </a:lnTo>
                  <a:lnTo>
                    <a:pt x="454511" y="1091351"/>
                  </a:lnTo>
                  <a:lnTo>
                    <a:pt x="466072" y="1095204"/>
                  </a:lnTo>
                  <a:lnTo>
                    <a:pt x="477406" y="1098830"/>
                  </a:lnTo>
                  <a:lnTo>
                    <a:pt x="489194" y="1102004"/>
                  </a:lnTo>
                  <a:lnTo>
                    <a:pt x="500755" y="1104950"/>
                  </a:lnTo>
                  <a:lnTo>
                    <a:pt x="512543" y="1107897"/>
                  </a:lnTo>
                  <a:lnTo>
                    <a:pt x="524331" y="1110163"/>
                  </a:lnTo>
                  <a:lnTo>
                    <a:pt x="536119" y="1112203"/>
                  </a:lnTo>
                  <a:lnTo>
                    <a:pt x="548133" y="1114243"/>
                  </a:lnTo>
                  <a:lnTo>
                    <a:pt x="559921" y="1115830"/>
                  </a:lnTo>
                  <a:lnTo>
                    <a:pt x="571936" y="1116963"/>
                  </a:lnTo>
                  <a:lnTo>
                    <a:pt x="583950" y="1118096"/>
                  </a:lnTo>
                  <a:lnTo>
                    <a:pt x="595738" y="1118776"/>
                  </a:lnTo>
                  <a:lnTo>
                    <a:pt x="607752" y="1119230"/>
                  </a:lnTo>
                  <a:lnTo>
                    <a:pt x="619540" y="1119230"/>
                  </a:lnTo>
                  <a:lnTo>
                    <a:pt x="631782" y="1119230"/>
                  </a:lnTo>
                  <a:lnTo>
                    <a:pt x="643796" y="1118776"/>
                  </a:lnTo>
                  <a:lnTo>
                    <a:pt x="655584" y="1118096"/>
                  </a:lnTo>
                  <a:lnTo>
                    <a:pt x="667598" y="1116963"/>
                  </a:lnTo>
                  <a:lnTo>
                    <a:pt x="679613" y="1115830"/>
                  </a:lnTo>
                  <a:lnTo>
                    <a:pt x="691401" y="1114243"/>
                  </a:lnTo>
                  <a:lnTo>
                    <a:pt x="703415" y="1112203"/>
                  </a:lnTo>
                  <a:lnTo>
                    <a:pt x="715203" y="1110163"/>
                  </a:lnTo>
                  <a:lnTo>
                    <a:pt x="726991" y="1107897"/>
                  </a:lnTo>
                  <a:lnTo>
                    <a:pt x="738779" y="1104950"/>
                  </a:lnTo>
                  <a:lnTo>
                    <a:pt x="750340" y="1102004"/>
                  </a:lnTo>
                  <a:lnTo>
                    <a:pt x="762128" y="1098830"/>
                  </a:lnTo>
                  <a:lnTo>
                    <a:pt x="773462" y="1095204"/>
                  </a:lnTo>
                  <a:lnTo>
                    <a:pt x="785023" y="1091351"/>
                  </a:lnTo>
                  <a:lnTo>
                    <a:pt x="796358" y="1087271"/>
                  </a:lnTo>
                  <a:lnTo>
                    <a:pt x="807692" y="1082738"/>
                  </a:lnTo>
                  <a:lnTo>
                    <a:pt x="819026" y="1078205"/>
                  </a:lnTo>
                  <a:lnTo>
                    <a:pt x="830134" y="1072992"/>
                  </a:lnTo>
                  <a:lnTo>
                    <a:pt x="841015" y="1067779"/>
                  </a:lnTo>
                  <a:lnTo>
                    <a:pt x="852123" y="1062339"/>
                  </a:lnTo>
                  <a:lnTo>
                    <a:pt x="862777" y="1056446"/>
                  </a:lnTo>
                  <a:lnTo>
                    <a:pt x="873658" y="1050099"/>
                  </a:lnTo>
                  <a:lnTo>
                    <a:pt x="884086" y="1043753"/>
                  </a:lnTo>
                  <a:lnTo>
                    <a:pt x="894740" y="1036953"/>
                  </a:lnTo>
                  <a:lnTo>
                    <a:pt x="904941" y="1029927"/>
                  </a:lnTo>
                  <a:lnTo>
                    <a:pt x="915142" y="1022674"/>
                  </a:lnTo>
                  <a:lnTo>
                    <a:pt x="925343" y="1015194"/>
                  </a:lnTo>
                  <a:lnTo>
                    <a:pt x="935091" y="1007261"/>
                  </a:lnTo>
                  <a:lnTo>
                    <a:pt x="944839" y="999102"/>
                  </a:lnTo>
                  <a:lnTo>
                    <a:pt x="954586" y="990715"/>
                  </a:lnTo>
                  <a:lnTo>
                    <a:pt x="963880" y="982102"/>
                  </a:lnTo>
                  <a:lnTo>
                    <a:pt x="972948" y="973036"/>
                  </a:lnTo>
                  <a:lnTo>
                    <a:pt x="982016" y="963743"/>
                  </a:lnTo>
                  <a:lnTo>
                    <a:pt x="990856" y="954450"/>
                  </a:lnTo>
                  <a:lnTo>
                    <a:pt x="999244" y="944931"/>
                  </a:lnTo>
                  <a:lnTo>
                    <a:pt x="1007405" y="934958"/>
                  </a:lnTo>
                  <a:lnTo>
                    <a:pt x="1015339" y="925212"/>
                  </a:lnTo>
                  <a:lnTo>
                    <a:pt x="1022820" y="915239"/>
                  </a:lnTo>
                  <a:lnTo>
                    <a:pt x="1030074" y="904813"/>
                  </a:lnTo>
                  <a:lnTo>
                    <a:pt x="1037101" y="894613"/>
                  </a:lnTo>
                  <a:lnTo>
                    <a:pt x="1043902" y="884187"/>
                  </a:lnTo>
                  <a:lnTo>
                    <a:pt x="1050249" y="873534"/>
                  </a:lnTo>
                  <a:lnTo>
                    <a:pt x="1056370" y="862881"/>
                  </a:lnTo>
                  <a:lnTo>
                    <a:pt x="1062263" y="852002"/>
                  </a:lnTo>
                  <a:lnTo>
                    <a:pt x="1067931" y="841122"/>
                  </a:lnTo>
                  <a:lnTo>
                    <a:pt x="1073144" y="830016"/>
                  </a:lnTo>
                  <a:lnTo>
                    <a:pt x="1078132" y="819136"/>
                  </a:lnTo>
                  <a:lnTo>
                    <a:pt x="1082892" y="807804"/>
                  </a:lnTo>
                  <a:lnTo>
                    <a:pt x="1087426" y="796471"/>
                  </a:lnTo>
                  <a:lnTo>
                    <a:pt x="1091280" y="784911"/>
                  </a:lnTo>
                  <a:lnTo>
                    <a:pt x="1095360" y="773579"/>
                  </a:lnTo>
                  <a:lnTo>
                    <a:pt x="1098760" y="762019"/>
                  </a:lnTo>
                  <a:lnTo>
                    <a:pt x="1102161" y="750460"/>
                  </a:lnTo>
                  <a:lnTo>
                    <a:pt x="1105108" y="738673"/>
                  </a:lnTo>
                  <a:lnTo>
                    <a:pt x="1107828" y="726887"/>
                  </a:lnTo>
                  <a:lnTo>
                    <a:pt x="1110321" y="715328"/>
                  </a:lnTo>
                  <a:lnTo>
                    <a:pt x="1112362" y="703315"/>
                  </a:lnTo>
                  <a:lnTo>
                    <a:pt x="1114175" y="691529"/>
                  </a:lnTo>
                  <a:lnTo>
                    <a:pt x="1115762" y="679516"/>
                  </a:lnTo>
                  <a:lnTo>
                    <a:pt x="1117122" y="667503"/>
                  </a:lnTo>
                  <a:lnTo>
                    <a:pt x="1118256" y="655717"/>
                  </a:lnTo>
                  <a:lnTo>
                    <a:pt x="1118936" y="643704"/>
                  </a:lnTo>
                  <a:lnTo>
                    <a:pt x="1119389" y="631918"/>
                  </a:lnTo>
                  <a:lnTo>
                    <a:pt x="1119389" y="619905"/>
                  </a:lnTo>
                  <a:lnTo>
                    <a:pt x="1119389" y="607666"/>
                  </a:lnTo>
                  <a:lnTo>
                    <a:pt x="1118936" y="595880"/>
                  </a:lnTo>
                  <a:lnTo>
                    <a:pt x="1118256" y="583867"/>
                  </a:lnTo>
                  <a:lnTo>
                    <a:pt x="1117122" y="571854"/>
                  </a:lnTo>
                  <a:lnTo>
                    <a:pt x="1115762" y="560068"/>
                  </a:lnTo>
                  <a:lnTo>
                    <a:pt x="1114175" y="548055"/>
                  </a:lnTo>
                  <a:lnTo>
                    <a:pt x="1112362" y="536269"/>
                  </a:lnTo>
                  <a:lnTo>
                    <a:pt x="1110321" y="524256"/>
                  </a:lnTo>
                  <a:lnTo>
                    <a:pt x="1107828" y="512470"/>
                  </a:lnTo>
                  <a:lnTo>
                    <a:pt x="1105108" y="500911"/>
                  </a:lnTo>
                  <a:lnTo>
                    <a:pt x="1102161" y="489125"/>
                  </a:lnTo>
                  <a:lnTo>
                    <a:pt x="1098760" y="477565"/>
                  </a:lnTo>
                  <a:lnTo>
                    <a:pt x="1095360" y="466006"/>
                  </a:lnTo>
                  <a:lnTo>
                    <a:pt x="1091280" y="454673"/>
                  </a:lnTo>
                  <a:lnTo>
                    <a:pt x="1087426" y="443114"/>
                  </a:lnTo>
                  <a:lnTo>
                    <a:pt x="1082892" y="431554"/>
                  </a:lnTo>
                  <a:lnTo>
                    <a:pt x="1078132" y="420448"/>
                  </a:lnTo>
                  <a:lnTo>
                    <a:pt x="1073144" y="409342"/>
                  </a:lnTo>
                  <a:lnTo>
                    <a:pt x="1067931" y="398462"/>
                  </a:lnTo>
                  <a:lnTo>
                    <a:pt x="1062263" y="387583"/>
                  </a:lnTo>
                  <a:lnTo>
                    <a:pt x="1056370" y="376703"/>
                  </a:lnTo>
                  <a:lnTo>
                    <a:pt x="1050249" y="366050"/>
                  </a:lnTo>
                  <a:lnTo>
                    <a:pt x="1043902" y="355397"/>
                  </a:lnTo>
                  <a:lnTo>
                    <a:pt x="1037101" y="344971"/>
                  </a:lnTo>
                  <a:lnTo>
                    <a:pt x="1030074" y="334545"/>
                  </a:lnTo>
                  <a:lnTo>
                    <a:pt x="1022820" y="324346"/>
                  </a:lnTo>
                  <a:lnTo>
                    <a:pt x="1015339" y="314373"/>
                  </a:lnTo>
                  <a:lnTo>
                    <a:pt x="1007405" y="304400"/>
                  </a:lnTo>
                  <a:lnTo>
                    <a:pt x="999244" y="294654"/>
                  </a:lnTo>
                  <a:lnTo>
                    <a:pt x="990856" y="285134"/>
                  </a:lnTo>
                  <a:lnTo>
                    <a:pt x="982016" y="275614"/>
                  </a:lnTo>
                  <a:lnTo>
                    <a:pt x="972948" y="266548"/>
                  </a:lnTo>
                  <a:lnTo>
                    <a:pt x="963880" y="257482"/>
                  </a:lnTo>
                  <a:lnTo>
                    <a:pt x="954586" y="248869"/>
                  </a:lnTo>
                  <a:lnTo>
                    <a:pt x="944839" y="240483"/>
                  </a:lnTo>
                  <a:lnTo>
                    <a:pt x="935091" y="232323"/>
                  </a:lnTo>
                  <a:lnTo>
                    <a:pt x="925343" y="224163"/>
                  </a:lnTo>
                  <a:lnTo>
                    <a:pt x="915142" y="216684"/>
                  </a:lnTo>
                  <a:lnTo>
                    <a:pt x="904941" y="209431"/>
                  </a:lnTo>
                  <a:lnTo>
                    <a:pt x="894740" y="202631"/>
                  </a:lnTo>
                  <a:lnTo>
                    <a:pt x="884086" y="195831"/>
                  </a:lnTo>
                  <a:lnTo>
                    <a:pt x="873658" y="189485"/>
                  </a:lnTo>
                  <a:lnTo>
                    <a:pt x="862777" y="183139"/>
                  </a:lnTo>
                  <a:lnTo>
                    <a:pt x="852123" y="177246"/>
                  </a:lnTo>
                  <a:lnTo>
                    <a:pt x="841015" y="171579"/>
                  </a:lnTo>
                  <a:lnTo>
                    <a:pt x="830134" y="166593"/>
                  </a:lnTo>
                  <a:lnTo>
                    <a:pt x="819026" y="161380"/>
                  </a:lnTo>
                  <a:lnTo>
                    <a:pt x="807692" y="156620"/>
                  </a:lnTo>
                  <a:lnTo>
                    <a:pt x="796358" y="152313"/>
                  </a:lnTo>
                  <a:lnTo>
                    <a:pt x="785023" y="148234"/>
                  </a:lnTo>
                  <a:lnTo>
                    <a:pt x="773462" y="144380"/>
                  </a:lnTo>
                  <a:lnTo>
                    <a:pt x="762128" y="140754"/>
                  </a:lnTo>
                  <a:lnTo>
                    <a:pt x="750340" y="137581"/>
                  </a:lnTo>
                  <a:lnTo>
                    <a:pt x="738779" y="134407"/>
                  </a:lnTo>
                  <a:lnTo>
                    <a:pt x="726991" y="131688"/>
                  </a:lnTo>
                  <a:lnTo>
                    <a:pt x="715203" y="129421"/>
                  </a:lnTo>
                  <a:lnTo>
                    <a:pt x="703415" y="127154"/>
                  </a:lnTo>
                  <a:lnTo>
                    <a:pt x="691401" y="125341"/>
                  </a:lnTo>
                  <a:lnTo>
                    <a:pt x="679613" y="123755"/>
                  </a:lnTo>
                  <a:lnTo>
                    <a:pt x="667598" y="122621"/>
                  </a:lnTo>
                  <a:lnTo>
                    <a:pt x="655584" y="121488"/>
                  </a:lnTo>
                  <a:lnTo>
                    <a:pt x="643796" y="120581"/>
                  </a:lnTo>
                  <a:lnTo>
                    <a:pt x="631782" y="120128"/>
                  </a:lnTo>
                  <a:lnTo>
                    <a:pt x="619540" y="120128"/>
                  </a:lnTo>
                  <a:lnTo>
                    <a:pt x="607752" y="120128"/>
                  </a:lnTo>
                  <a:close/>
                  <a:moveTo>
                    <a:pt x="619540" y="0"/>
                  </a:moveTo>
                  <a:lnTo>
                    <a:pt x="634502" y="227"/>
                  </a:lnTo>
                  <a:lnTo>
                    <a:pt x="649690" y="907"/>
                  </a:lnTo>
                  <a:lnTo>
                    <a:pt x="664198" y="1587"/>
                  </a:lnTo>
                  <a:lnTo>
                    <a:pt x="678933" y="3173"/>
                  </a:lnTo>
                  <a:lnTo>
                    <a:pt x="694121" y="4533"/>
                  </a:lnTo>
                  <a:lnTo>
                    <a:pt x="708629" y="6573"/>
                  </a:lnTo>
                  <a:lnTo>
                    <a:pt x="723364" y="8840"/>
                  </a:lnTo>
                  <a:lnTo>
                    <a:pt x="738098" y="11560"/>
                  </a:lnTo>
                  <a:lnTo>
                    <a:pt x="752607" y="14506"/>
                  </a:lnTo>
                  <a:lnTo>
                    <a:pt x="767115" y="17906"/>
                  </a:lnTo>
                  <a:lnTo>
                    <a:pt x="781623" y="21533"/>
                  </a:lnTo>
                  <a:lnTo>
                    <a:pt x="796131" y="25839"/>
                  </a:lnTo>
                  <a:lnTo>
                    <a:pt x="810412" y="30146"/>
                  </a:lnTo>
                  <a:lnTo>
                    <a:pt x="824694" y="34905"/>
                  </a:lnTo>
                  <a:lnTo>
                    <a:pt x="838975" y="40118"/>
                  </a:lnTo>
                  <a:lnTo>
                    <a:pt x="853030" y="45558"/>
                  </a:lnTo>
                  <a:lnTo>
                    <a:pt x="866858" y="51451"/>
                  </a:lnTo>
                  <a:lnTo>
                    <a:pt x="880686" y="57571"/>
                  </a:lnTo>
                  <a:lnTo>
                    <a:pt x="894514" y="64144"/>
                  </a:lnTo>
                  <a:lnTo>
                    <a:pt x="907888" y="71170"/>
                  </a:lnTo>
                  <a:lnTo>
                    <a:pt x="921263" y="78423"/>
                  </a:lnTo>
                  <a:lnTo>
                    <a:pt x="934638" y="85903"/>
                  </a:lnTo>
                  <a:lnTo>
                    <a:pt x="947786" y="93836"/>
                  </a:lnTo>
                  <a:lnTo>
                    <a:pt x="960934" y="102222"/>
                  </a:lnTo>
                  <a:lnTo>
                    <a:pt x="973401" y="110835"/>
                  </a:lnTo>
                  <a:lnTo>
                    <a:pt x="986096" y="119901"/>
                  </a:lnTo>
                  <a:lnTo>
                    <a:pt x="998791" y="129421"/>
                  </a:lnTo>
                  <a:lnTo>
                    <a:pt x="1010805" y="139167"/>
                  </a:lnTo>
                  <a:lnTo>
                    <a:pt x="1023046" y="149140"/>
                  </a:lnTo>
                  <a:lnTo>
                    <a:pt x="1034607" y="159793"/>
                  </a:lnTo>
                  <a:lnTo>
                    <a:pt x="1046395" y="170446"/>
                  </a:lnTo>
                  <a:lnTo>
                    <a:pt x="1057956" y="181779"/>
                  </a:lnTo>
                  <a:lnTo>
                    <a:pt x="1067251" y="191072"/>
                  </a:lnTo>
                  <a:lnTo>
                    <a:pt x="1076318" y="200591"/>
                  </a:lnTo>
                  <a:lnTo>
                    <a:pt x="1084932" y="210564"/>
                  </a:lnTo>
                  <a:lnTo>
                    <a:pt x="1093546" y="220310"/>
                  </a:lnTo>
                  <a:lnTo>
                    <a:pt x="1101934" y="230283"/>
                  </a:lnTo>
                  <a:lnTo>
                    <a:pt x="1110095" y="240709"/>
                  </a:lnTo>
                  <a:lnTo>
                    <a:pt x="1117802" y="250909"/>
                  </a:lnTo>
                  <a:lnTo>
                    <a:pt x="1125510" y="261108"/>
                  </a:lnTo>
                  <a:lnTo>
                    <a:pt x="1132764" y="271988"/>
                  </a:lnTo>
                  <a:lnTo>
                    <a:pt x="1139791" y="282414"/>
                  </a:lnTo>
                  <a:lnTo>
                    <a:pt x="1146592" y="293294"/>
                  </a:lnTo>
                  <a:lnTo>
                    <a:pt x="1153166" y="304173"/>
                  </a:lnTo>
                  <a:lnTo>
                    <a:pt x="1159513" y="315279"/>
                  </a:lnTo>
                  <a:lnTo>
                    <a:pt x="1165634" y="326159"/>
                  </a:lnTo>
                  <a:lnTo>
                    <a:pt x="1171527" y="337492"/>
                  </a:lnTo>
                  <a:lnTo>
                    <a:pt x="1177195" y="348598"/>
                  </a:lnTo>
                  <a:lnTo>
                    <a:pt x="1182408" y="360157"/>
                  </a:lnTo>
                  <a:lnTo>
                    <a:pt x="1187622" y="371490"/>
                  </a:lnTo>
                  <a:lnTo>
                    <a:pt x="1192610" y="383050"/>
                  </a:lnTo>
                  <a:lnTo>
                    <a:pt x="1197143" y="394609"/>
                  </a:lnTo>
                  <a:lnTo>
                    <a:pt x="1201677" y="406395"/>
                  </a:lnTo>
                  <a:lnTo>
                    <a:pt x="1205984" y="418181"/>
                  </a:lnTo>
                  <a:lnTo>
                    <a:pt x="1209611" y="429741"/>
                  </a:lnTo>
                  <a:lnTo>
                    <a:pt x="1213465" y="441754"/>
                  </a:lnTo>
                  <a:lnTo>
                    <a:pt x="1216865" y="453540"/>
                  </a:lnTo>
                  <a:lnTo>
                    <a:pt x="1219812" y="465552"/>
                  </a:lnTo>
                  <a:lnTo>
                    <a:pt x="1222986" y="477792"/>
                  </a:lnTo>
                  <a:lnTo>
                    <a:pt x="1225706" y="489578"/>
                  </a:lnTo>
                  <a:lnTo>
                    <a:pt x="1228200" y="501818"/>
                  </a:lnTo>
                  <a:lnTo>
                    <a:pt x="1230240" y="514057"/>
                  </a:lnTo>
                  <a:lnTo>
                    <a:pt x="1232280" y="526070"/>
                  </a:lnTo>
                  <a:lnTo>
                    <a:pt x="1233867" y="538536"/>
                  </a:lnTo>
                  <a:lnTo>
                    <a:pt x="1235680" y="550775"/>
                  </a:lnTo>
                  <a:lnTo>
                    <a:pt x="1236814" y="563015"/>
                  </a:lnTo>
                  <a:lnTo>
                    <a:pt x="1237720" y="575254"/>
                  </a:lnTo>
                  <a:lnTo>
                    <a:pt x="1238401" y="587720"/>
                  </a:lnTo>
                  <a:lnTo>
                    <a:pt x="1239081" y="599733"/>
                  </a:lnTo>
                  <a:lnTo>
                    <a:pt x="1239307" y="612199"/>
                  </a:lnTo>
                  <a:lnTo>
                    <a:pt x="1239307" y="624665"/>
                  </a:lnTo>
                  <a:lnTo>
                    <a:pt x="1239081" y="636678"/>
                  </a:lnTo>
                  <a:lnTo>
                    <a:pt x="1238627" y="649144"/>
                  </a:lnTo>
                  <a:lnTo>
                    <a:pt x="1237947" y="661610"/>
                  </a:lnTo>
                  <a:lnTo>
                    <a:pt x="1237040" y="673623"/>
                  </a:lnTo>
                  <a:lnTo>
                    <a:pt x="1235907" y="686089"/>
                  </a:lnTo>
                  <a:lnTo>
                    <a:pt x="1234320" y="698102"/>
                  </a:lnTo>
                  <a:lnTo>
                    <a:pt x="1232507" y="710341"/>
                  </a:lnTo>
                  <a:lnTo>
                    <a:pt x="1230693" y="722807"/>
                  </a:lnTo>
                  <a:lnTo>
                    <a:pt x="1228653" y="734820"/>
                  </a:lnTo>
                  <a:lnTo>
                    <a:pt x="1226159" y="746833"/>
                  </a:lnTo>
                  <a:lnTo>
                    <a:pt x="1223439" y="759073"/>
                  </a:lnTo>
                  <a:lnTo>
                    <a:pt x="1220719" y="771085"/>
                  </a:lnTo>
                  <a:lnTo>
                    <a:pt x="1217545" y="783098"/>
                  </a:lnTo>
                  <a:lnTo>
                    <a:pt x="1214145" y="795111"/>
                  </a:lnTo>
                  <a:lnTo>
                    <a:pt x="1210518" y="806897"/>
                  </a:lnTo>
                  <a:lnTo>
                    <a:pt x="1206664" y="818683"/>
                  </a:lnTo>
                  <a:lnTo>
                    <a:pt x="1202357" y="830469"/>
                  </a:lnTo>
                  <a:lnTo>
                    <a:pt x="1198277" y="842255"/>
                  </a:lnTo>
                  <a:lnTo>
                    <a:pt x="1193516" y="853588"/>
                  </a:lnTo>
                  <a:lnTo>
                    <a:pt x="1188529" y="865374"/>
                  </a:lnTo>
                  <a:lnTo>
                    <a:pt x="1183769" y="876934"/>
                  </a:lnTo>
                  <a:lnTo>
                    <a:pt x="1178328" y="888267"/>
                  </a:lnTo>
                  <a:lnTo>
                    <a:pt x="1172661" y="899599"/>
                  </a:lnTo>
                  <a:lnTo>
                    <a:pt x="1166767" y="910706"/>
                  </a:lnTo>
                  <a:lnTo>
                    <a:pt x="1160646" y="921812"/>
                  </a:lnTo>
                  <a:lnTo>
                    <a:pt x="1534229" y="1295115"/>
                  </a:lnTo>
                  <a:lnTo>
                    <a:pt x="1540350" y="1301461"/>
                  </a:lnTo>
                  <a:lnTo>
                    <a:pt x="1545790" y="1308034"/>
                  </a:lnTo>
                  <a:lnTo>
                    <a:pt x="1551231" y="1314607"/>
                  </a:lnTo>
                  <a:lnTo>
                    <a:pt x="1556445" y="1321407"/>
                  </a:lnTo>
                  <a:lnTo>
                    <a:pt x="1560752" y="1328433"/>
                  </a:lnTo>
                  <a:lnTo>
                    <a:pt x="1565286" y="1335460"/>
                  </a:lnTo>
                  <a:lnTo>
                    <a:pt x="1569366" y="1342713"/>
                  </a:lnTo>
                  <a:lnTo>
                    <a:pt x="1572766" y="1349966"/>
                  </a:lnTo>
                  <a:lnTo>
                    <a:pt x="1576167" y="1357219"/>
                  </a:lnTo>
                  <a:lnTo>
                    <a:pt x="1578887" y="1364698"/>
                  </a:lnTo>
                  <a:lnTo>
                    <a:pt x="1581381" y="1372178"/>
                  </a:lnTo>
                  <a:lnTo>
                    <a:pt x="1583648" y="1379658"/>
                  </a:lnTo>
                  <a:lnTo>
                    <a:pt x="1585461" y="1387137"/>
                  </a:lnTo>
                  <a:lnTo>
                    <a:pt x="1586821" y="1394617"/>
                  </a:lnTo>
                  <a:lnTo>
                    <a:pt x="1587955" y="1402323"/>
                  </a:lnTo>
                  <a:lnTo>
                    <a:pt x="1588635" y="1409803"/>
                  </a:lnTo>
                  <a:lnTo>
                    <a:pt x="1589088" y="1417283"/>
                  </a:lnTo>
                  <a:lnTo>
                    <a:pt x="1589088" y="1424762"/>
                  </a:lnTo>
                  <a:lnTo>
                    <a:pt x="1588861" y="1432242"/>
                  </a:lnTo>
                  <a:lnTo>
                    <a:pt x="1588181" y="1439495"/>
                  </a:lnTo>
                  <a:lnTo>
                    <a:pt x="1587274" y="1446748"/>
                  </a:lnTo>
                  <a:lnTo>
                    <a:pt x="1585914" y="1454001"/>
                  </a:lnTo>
                  <a:lnTo>
                    <a:pt x="1584101" y="1461027"/>
                  </a:lnTo>
                  <a:lnTo>
                    <a:pt x="1581834" y="1467827"/>
                  </a:lnTo>
                  <a:lnTo>
                    <a:pt x="1579340" y="1474627"/>
                  </a:lnTo>
                  <a:lnTo>
                    <a:pt x="1576620" y="1481200"/>
                  </a:lnTo>
                  <a:lnTo>
                    <a:pt x="1573220" y="1487773"/>
                  </a:lnTo>
                  <a:lnTo>
                    <a:pt x="1569593" y="1494119"/>
                  </a:lnTo>
                  <a:lnTo>
                    <a:pt x="1565512" y="1500239"/>
                  </a:lnTo>
                  <a:lnTo>
                    <a:pt x="1561432" y="1506132"/>
                  </a:lnTo>
                  <a:lnTo>
                    <a:pt x="1556445" y="1511572"/>
                  </a:lnTo>
                  <a:lnTo>
                    <a:pt x="1551231" y="1517011"/>
                  </a:lnTo>
                  <a:lnTo>
                    <a:pt x="1517228" y="1551237"/>
                  </a:lnTo>
                  <a:lnTo>
                    <a:pt x="1511787" y="1556223"/>
                  </a:lnTo>
                  <a:lnTo>
                    <a:pt x="1506120" y="1561209"/>
                  </a:lnTo>
                  <a:lnTo>
                    <a:pt x="1500226" y="1565516"/>
                  </a:lnTo>
                  <a:lnTo>
                    <a:pt x="1494106" y="1569369"/>
                  </a:lnTo>
                  <a:lnTo>
                    <a:pt x="1487985" y="1573222"/>
                  </a:lnTo>
                  <a:lnTo>
                    <a:pt x="1481411" y="1576395"/>
                  </a:lnTo>
                  <a:lnTo>
                    <a:pt x="1474837" y="1579342"/>
                  </a:lnTo>
                  <a:lnTo>
                    <a:pt x="1468036" y="1581835"/>
                  </a:lnTo>
                  <a:lnTo>
                    <a:pt x="1461009" y="1583875"/>
                  </a:lnTo>
                  <a:lnTo>
                    <a:pt x="1453982" y="1585688"/>
                  </a:lnTo>
                  <a:lnTo>
                    <a:pt x="1446728" y="1587275"/>
                  </a:lnTo>
                  <a:lnTo>
                    <a:pt x="1439474" y="1588182"/>
                  </a:lnTo>
                  <a:lnTo>
                    <a:pt x="1432219" y="1588862"/>
                  </a:lnTo>
                  <a:lnTo>
                    <a:pt x="1424739" y="1589088"/>
                  </a:lnTo>
                  <a:lnTo>
                    <a:pt x="1417258" y="1589088"/>
                  </a:lnTo>
                  <a:lnTo>
                    <a:pt x="1409777" y="1588862"/>
                  </a:lnTo>
                  <a:lnTo>
                    <a:pt x="1402296" y="1587955"/>
                  </a:lnTo>
                  <a:lnTo>
                    <a:pt x="1394589" y="1587048"/>
                  </a:lnTo>
                  <a:lnTo>
                    <a:pt x="1387108" y="1585235"/>
                  </a:lnTo>
                  <a:lnTo>
                    <a:pt x="1379628" y="1583422"/>
                  </a:lnTo>
                  <a:lnTo>
                    <a:pt x="1372147" y="1581382"/>
                  </a:lnTo>
                  <a:lnTo>
                    <a:pt x="1364666" y="1578662"/>
                  </a:lnTo>
                  <a:lnTo>
                    <a:pt x="1357186" y="1575942"/>
                  </a:lnTo>
                  <a:lnTo>
                    <a:pt x="1349931" y="1572769"/>
                  </a:lnTo>
                  <a:lnTo>
                    <a:pt x="1342677" y="1569142"/>
                  </a:lnTo>
                  <a:lnTo>
                    <a:pt x="1335423" y="1565289"/>
                  </a:lnTo>
                  <a:lnTo>
                    <a:pt x="1328396" y="1560756"/>
                  </a:lnTo>
                  <a:lnTo>
                    <a:pt x="1321369" y="1556223"/>
                  </a:lnTo>
                  <a:lnTo>
                    <a:pt x="1314568" y="1551237"/>
                  </a:lnTo>
                  <a:lnTo>
                    <a:pt x="1307994" y="1545797"/>
                  </a:lnTo>
                  <a:lnTo>
                    <a:pt x="1301420" y="1540130"/>
                  </a:lnTo>
                  <a:lnTo>
                    <a:pt x="1295299" y="1534011"/>
                  </a:lnTo>
                  <a:lnTo>
                    <a:pt x="921716" y="1160708"/>
                  </a:lnTo>
                  <a:lnTo>
                    <a:pt x="910835" y="1166827"/>
                  </a:lnTo>
                  <a:lnTo>
                    <a:pt x="899501" y="1172720"/>
                  </a:lnTo>
                  <a:lnTo>
                    <a:pt x="888166" y="1178160"/>
                  </a:lnTo>
                  <a:lnTo>
                    <a:pt x="876832" y="1183600"/>
                  </a:lnTo>
                  <a:lnTo>
                    <a:pt x="865498" y="1188586"/>
                  </a:lnTo>
                  <a:lnTo>
                    <a:pt x="853710" y="1193346"/>
                  </a:lnTo>
                  <a:lnTo>
                    <a:pt x="842375" y="1198106"/>
                  </a:lnTo>
                  <a:lnTo>
                    <a:pt x="830588" y="1202412"/>
                  </a:lnTo>
                  <a:lnTo>
                    <a:pt x="818573" y="1206492"/>
                  </a:lnTo>
                  <a:lnTo>
                    <a:pt x="807012" y="1210572"/>
                  </a:lnTo>
                  <a:lnTo>
                    <a:pt x="794997" y="1213972"/>
                  </a:lnTo>
                  <a:lnTo>
                    <a:pt x="783210" y="1217598"/>
                  </a:lnTo>
                  <a:lnTo>
                    <a:pt x="771195" y="1220545"/>
                  </a:lnTo>
                  <a:lnTo>
                    <a:pt x="758954" y="1223265"/>
                  </a:lnTo>
                  <a:lnTo>
                    <a:pt x="746939" y="1226211"/>
                  </a:lnTo>
                  <a:lnTo>
                    <a:pt x="734698" y="1228478"/>
                  </a:lnTo>
                  <a:lnTo>
                    <a:pt x="722457" y="1230518"/>
                  </a:lnTo>
                  <a:lnTo>
                    <a:pt x="710442" y="1232784"/>
                  </a:lnTo>
                  <a:lnTo>
                    <a:pt x="698201" y="1234371"/>
                  </a:lnTo>
                  <a:lnTo>
                    <a:pt x="685960" y="1235731"/>
                  </a:lnTo>
                  <a:lnTo>
                    <a:pt x="673719" y="1236864"/>
                  </a:lnTo>
                  <a:lnTo>
                    <a:pt x="661478" y="1237771"/>
                  </a:lnTo>
                  <a:lnTo>
                    <a:pt x="649010" y="1238451"/>
                  </a:lnTo>
                  <a:lnTo>
                    <a:pt x="636769" y="1239131"/>
                  </a:lnTo>
                  <a:lnTo>
                    <a:pt x="624527" y="1239357"/>
                  </a:lnTo>
                  <a:lnTo>
                    <a:pt x="612060" y="1239357"/>
                  </a:lnTo>
                  <a:lnTo>
                    <a:pt x="599818" y="1239131"/>
                  </a:lnTo>
                  <a:lnTo>
                    <a:pt x="587577" y="1238451"/>
                  </a:lnTo>
                  <a:lnTo>
                    <a:pt x="575109" y="1237544"/>
                  </a:lnTo>
                  <a:lnTo>
                    <a:pt x="562868" y="1236638"/>
                  </a:lnTo>
                  <a:lnTo>
                    <a:pt x="550627" y="1235504"/>
                  </a:lnTo>
                  <a:lnTo>
                    <a:pt x="538612" y="1233918"/>
                  </a:lnTo>
                  <a:lnTo>
                    <a:pt x="526145" y="1232331"/>
                  </a:lnTo>
                  <a:lnTo>
                    <a:pt x="513903" y="1230291"/>
                  </a:lnTo>
                  <a:lnTo>
                    <a:pt x="501889" y="1228025"/>
                  </a:lnTo>
                  <a:lnTo>
                    <a:pt x="489648" y="1225758"/>
                  </a:lnTo>
                  <a:lnTo>
                    <a:pt x="477633" y="1222811"/>
                  </a:lnTo>
                  <a:lnTo>
                    <a:pt x="465619" y="1219865"/>
                  </a:lnTo>
                  <a:lnTo>
                    <a:pt x="453604" y="1216918"/>
                  </a:lnTo>
                  <a:lnTo>
                    <a:pt x="441590" y="1213292"/>
                  </a:lnTo>
                  <a:lnTo>
                    <a:pt x="429802" y="1209665"/>
                  </a:lnTo>
                  <a:lnTo>
                    <a:pt x="418014" y="1205812"/>
                  </a:lnTo>
                  <a:lnTo>
                    <a:pt x="406453" y="1201506"/>
                  </a:lnTo>
                  <a:lnTo>
                    <a:pt x="394665" y="1197199"/>
                  </a:lnTo>
                  <a:lnTo>
                    <a:pt x="383104" y="1192440"/>
                  </a:lnTo>
                  <a:lnTo>
                    <a:pt x="371543" y="1187680"/>
                  </a:lnTo>
                  <a:lnTo>
                    <a:pt x="359982" y="1182467"/>
                  </a:lnTo>
                  <a:lnTo>
                    <a:pt x="348647" y="1177027"/>
                  </a:lnTo>
                  <a:lnTo>
                    <a:pt x="337313" y="1171360"/>
                  </a:lnTo>
                  <a:lnTo>
                    <a:pt x="326205" y="1165694"/>
                  </a:lnTo>
                  <a:lnTo>
                    <a:pt x="315097" y="1159574"/>
                  </a:lnTo>
                  <a:lnTo>
                    <a:pt x="304216" y="1153228"/>
                  </a:lnTo>
                  <a:lnTo>
                    <a:pt x="293109" y="1146655"/>
                  </a:lnTo>
                  <a:lnTo>
                    <a:pt x="282454" y="1139629"/>
                  </a:lnTo>
                  <a:lnTo>
                    <a:pt x="272026" y="1132602"/>
                  </a:lnTo>
                  <a:lnTo>
                    <a:pt x="261145" y="1125349"/>
                  </a:lnTo>
                  <a:lnTo>
                    <a:pt x="250944" y="1117643"/>
                  </a:lnTo>
                  <a:lnTo>
                    <a:pt x="240517" y="1109937"/>
                  </a:lnTo>
                  <a:lnTo>
                    <a:pt x="230316" y="1101777"/>
                  </a:lnTo>
                  <a:lnTo>
                    <a:pt x="220341" y="1093617"/>
                  </a:lnTo>
                  <a:lnTo>
                    <a:pt x="210367" y="1085004"/>
                  </a:lnTo>
                  <a:lnTo>
                    <a:pt x="200620" y="1076391"/>
                  </a:lnTo>
                  <a:lnTo>
                    <a:pt x="191099" y="1067099"/>
                  </a:lnTo>
                  <a:lnTo>
                    <a:pt x="181578" y="1057806"/>
                  </a:lnTo>
                  <a:lnTo>
                    <a:pt x="170470" y="1046473"/>
                  </a:lnTo>
                  <a:lnTo>
                    <a:pt x="159589" y="1034913"/>
                  </a:lnTo>
                  <a:lnTo>
                    <a:pt x="149161" y="1022901"/>
                  </a:lnTo>
                  <a:lnTo>
                    <a:pt x="139187" y="1010888"/>
                  </a:lnTo>
                  <a:lnTo>
                    <a:pt x="129213" y="998648"/>
                  </a:lnTo>
                  <a:lnTo>
                    <a:pt x="119918" y="985956"/>
                  </a:lnTo>
                  <a:lnTo>
                    <a:pt x="110851" y="973489"/>
                  </a:lnTo>
                  <a:lnTo>
                    <a:pt x="102237" y="960797"/>
                  </a:lnTo>
                  <a:lnTo>
                    <a:pt x="93849" y="947651"/>
                  </a:lnTo>
                  <a:lnTo>
                    <a:pt x="85688" y="934505"/>
                  </a:lnTo>
                  <a:lnTo>
                    <a:pt x="78208" y="921358"/>
                  </a:lnTo>
                  <a:lnTo>
                    <a:pt x="70954" y="907986"/>
                  </a:lnTo>
                  <a:lnTo>
                    <a:pt x="64153" y="894386"/>
                  </a:lnTo>
                  <a:lnTo>
                    <a:pt x="57579" y="880560"/>
                  </a:lnTo>
                  <a:lnTo>
                    <a:pt x="51232" y="866734"/>
                  </a:lnTo>
                  <a:lnTo>
                    <a:pt x="45338" y="852908"/>
                  </a:lnTo>
                  <a:lnTo>
                    <a:pt x="39897" y="838856"/>
                  </a:lnTo>
                  <a:lnTo>
                    <a:pt x="34910" y="824803"/>
                  </a:lnTo>
                  <a:lnTo>
                    <a:pt x="30150" y="810524"/>
                  </a:lnTo>
                  <a:lnTo>
                    <a:pt x="25616" y="796244"/>
                  </a:lnTo>
                  <a:lnTo>
                    <a:pt x="21535" y="781738"/>
                  </a:lnTo>
                  <a:lnTo>
                    <a:pt x="17682" y="767232"/>
                  </a:lnTo>
                  <a:lnTo>
                    <a:pt x="14508" y="752726"/>
                  </a:lnTo>
                  <a:lnTo>
                    <a:pt x="11334" y="738220"/>
                  </a:lnTo>
                  <a:lnTo>
                    <a:pt x="8841" y="723487"/>
                  </a:lnTo>
                  <a:lnTo>
                    <a:pt x="6574" y="708755"/>
                  </a:lnTo>
                  <a:lnTo>
                    <a:pt x="4307" y="694022"/>
                  </a:lnTo>
                  <a:lnTo>
                    <a:pt x="2947" y="679289"/>
                  </a:lnTo>
                  <a:lnTo>
                    <a:pt x="1587" y="664330"/>
                  </a:lnTo>
                  <a:lnTo>
                    <a:pt x="680" y="649597"/>
                  </a:lnTo>
                  <a:lnTo>
                    <a:pt x="227" y="634638"/>
                  </a:lnTo>
                  <a:lnTo>
                    <a:pt x="0" y="619905"/>
                  </a:lnTo>
                  <a:lnTo>
                    <a:pt x="227" y="604946"/>
                  </a:lnTo>
                  <a:lnTo>
                    <a:pt x="680" y="589987"/>
                  </a:lnTo>
                  <a:lnTo>
                    <a:pt x="1587" y="575254"/>
                  </a:lnTo>
                  <a:lnTo>
                    <a:pt x="2947" y="560295"/>
                  </a:lnTo>
                  <a:lnTo>
                    <a:pt x="4307" y="545562"/>
                  </a:lnTo>
                  <a:lnTo>
                    <a:pt x="6574" y="530830"/>
                  </a:lnTo>
                  <a:lnTo>
                    <a:pt x="8841" y="516097"/>
                  </a:lnTo>
                  <a:lnTo>
                    <a:pt x="11334" y="501364"/>
                  </a:lnTo>
                  <a:lnTo>
                    <a:pt x="14508" y="486858"/>
                  </a:lnTo>
                  <a:lnTo>
                    <a:pt x="17682" y="472352"/>
                  </a:lnTo>
                  <a:lnTo>
                    <a:pt x="21535" y="457846"/>
                  </a:lnTo>
                  <a:lnTo>
                    <a:pt x="25616" y="443340"/>
                  </a:lnTo>
                  <a:lnTo>
                    <a:pt x="30150" y="429061"/>
                  </a:lnTo>
                  <a:lnTo>
                    <a:pt x="34910" y="414781"/>
                  </a:lnTo>
                  <a:lnTo>
                    <a:pt x="39897" y="400502"/>
                  </a:lnTo>
                  <a:lnTo>
                    <a:pt x="45338" y="386449"/>
                  </a:lnTo>
                  <a:lnTo>
                    <a:pt x="51232" y="372850"/>
                  </a:lnTo>
                  <a:lnTo>
                    <a:pt x="57579" y="359024"/>
                  </a:lnTo>
                  <a:lnTo>
                    <a:pt x="64153" y="345198"/>
                  </a:lnTo>
                  <a:lnTo>
                    <a:pt x="70954" y="331599"/>
                  </a:lnTo>
                  <a:lnTo>
                    <a:pt x="78208" y="318226"/>
                  </a:lnTo>
                  <a:lnTo>
                    <a:pt x="85688" y="304853"/>
                  </a:lnTo>
                  <a:lnTo>
                    <a:pt x="93849" y="291934"/>
                  </a:lnTo>
                  <a:lnTo>
                    <a:pt x="102237" y="278788"/>
                  </a:lnTo>
                  <a:lnTo>
                    <a:pt x="110851" y="266095"/>
                  </a:lnTo>
                  <a:lnTo>
                    <a:pt x="119918" y="253402"/>
                  </a:lnTo>
                  <a:lnTo>
                    <a:pt x="129213" y="240936"/>
                  </a:lnTo>
                  <a:lnTo>
                    <a:pt x="139187" y="228697"/>
                  </a:lnTo>
                  <a:lnTo>
                    <a:pt x="149161" y="216457"/>
                  </a:lnTo>
                  <a:lnTo>
                    <a:pt x="159589" y="204671"/>
                  </a:lnTo>
                  <a:lnTo>
                    <a:pt x="170470" y="193111"/>
                  </a:lnTo>
                  <a:lnTo>
                    <a:pt x="181578" y="181779"/>
                  </a:lnTo>
                  <a:lnTo>
                    <a:pt x="193139" y="170446"/>
                  </a:lnTo>
                  <a:lnTo>
                    <a:pt x="204473" y="159793"/>
                  </a:lnTo>
                  <a:lnTo>
                    <a:pt x="216488" y="149140"/>
                  </a:lnTo>
                  <a:lnTo>
                    <a:pt x="228729" y="139167"/>
                  </a:lnTo>
                  <a:lnTo>
                    <a:pt x="240743" y="129421"/>
                  </a:lnTo>
                  <a:lnTo>
                    <a:pt x="253438" y="119901"/>
                  </a:lnTo>
                  <a:lnTo>
                    <a:pt x="266133" y="110835"/>
                  </a:lnTo>
                  <a:lnTo>
                    <a:pt x="278600" y="102222"/>
                  </a:lnTo>
                  <a:lnTo>
                    <a:pt x="291748" y="93836"/>
                  </a:lnTo>
                  <a:lnTo>
                    <a:pt x="304896" y="85903"/>
                  </a:lnTo>
                  <a:lnTo>
                    <a:pt x="318271" y="78423"/>
                  </a:lnTo>
                  <a:lnTo>
                    <a:pt x="331646" y="71170"/>
                  </a:lnTo>
                  <a:lnTo>
                    <a:pt x="345020" y="64144"/>
                  </a:lnTo>
                  <a:lnTo>
                    <a:pt x="358848" y="57571"/>
                  </a:lnTo>
                  <a:lnTo>
                    <a:pt x="372676" y="51451"/>
                  </a:lnTo>
                  <a:lnTo>
                    <a:pt x="386504" y="45558"/>
                  </a:lnTo>
                  <a:lnTo>
                    <a:pt x="400559" y="40118"/>
                  </a:lnTo>
                  <a:lnTo>
                    <a:pt x="414840" y="34905"/>
                  </a:lnTo>
                  <a:lnTo>
                    <a:pt x="429122" y="30146"/>
                  </a:lnTo>
                  <a:lnTo>
                    <a:pt x="443403" y="25839"/>
                  </a:lnTo>
                  <a:lnTo>
                    <a:pt x="457911" y="21533"/>
                  </a:lnTo>
                  <a:lnTo>
                    <a:pt x="472419" y="17906"/>
                  </a:lnTo>
                  <a:lnTo>
                    <a:pt x="486927" y="14506"/>
                  </a:lnTo>
                  <a:lnTo>
                    <a:pt x="501435" y="11560"/>
                  </a:lnTo>
                  <a:lnTo>
                    <a:pt x="515944" y="8840"/>
                  </a:lnTo>
                  <a:lnTo>
                    <a:pt x="530678" y="6573"/>
                  </a:lnTo>
                  <a:lnTo>
                    <a:pt x="545413" y="4533"/>
                  </a:lnTo>
                  <a:lnTo>
                    <a:pt x="560148" y="3173"/>
                  </a:lnTo>
                  <a:lnTo>
                    <a:pt x="575109" y="1587"/>
                  </a:lnTo>
                  <a:lnTo>
                    <a:pt x="589844" y="907"/>
                  </a:lnTo>
                  <a:lnTo>
                    <a:pt x="604806" y="227"/>
                  </a:lnTo>
                  <a:lnTo>
                    <a:pt x="61954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128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0">
        <p:checker/>
      </p:transition>
    </mc:Choice>
    <mc:Fallback>
      <p:transition spd="slow" advTm="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99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99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99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878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854725" y="773443"/>
            <a:ext cx="7434551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790401" y="299722"/>
            <a:ext cx="3523130" cy="3759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济宁公路门户网站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6449388" y="896465"/>
            <a:ext cx="1962406" cy="3983100"/>
            <a:chOff x="8589599" y="969500"/>
            <a:chExt cx="2616200" cy="5312030"/>
          </a:xfrm>
        </p:grpSpPr>
        <p:sp>
          <p:nvSpPr>
            <p:cNvPr id="7" name="矩形 6"/>
            <p:cNvSpPr/>
            <p:nvPr/>
          </p:nvSpPr>
          <p:spPr>
            <a:xfrm flipH="1">
              <a:off x="10276470" y="1825515"/>
              <a:ext cx="161310" cy="3606910"/>
            </a:xfrm>
            <a:prstGeom prst="rect">
              <a:avLst/>
            </a:prstGeom>
            <a:gradFill>
              <a:gsLst>
                <a:gs pos="45000">
                  <a:schemeClr val="tx1">
                    <a:alpha val="10000"/>
                  </a:schemeClr>
                </a:gs>
                <a:gs pos="100000">
                  <a:schemeClr val="tx1">
                    <a:alpha val="34000"/>
                  </a:schemeClr>
                </a:gs>
                <a:gs pos="0">
                  <a:srgbClr val="E2E2E2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5">
                <a:solidFill>
                  <a:prstClr val="white"/>
                </a:solidFill>
              </a:endParaRPr>
            </a:p>
          </p:txBody>
        </p:sp>
        <p:grpSp>
          <p:nvGrpSpPr>
            <p:cNvPr id="8" name="组合 7"/>
            <p:cNvGrpSpPr/>
            <p:nvPr/>
          </p:nvGrpSpPr>
          <p:grpSpPr>
            <a:xfrm>
              <a:off x="8589599" y="969500"/>
              <a:ext cx="2616200" cy="5312030"/>
              <a:chOff x="8589599" y="969500"/>
              <a:chExt cx="2616200" cy="5312030"/>
            </a:xfrm>
          </p:grpSpPr>
          <p:sp>
            <p:nvSpPr>
              <p:cNvPr id="9" name="Freeform 5"/>
              <p:cNvSpPr/>
              <p:nvPr/>
            </p:nvSpPr>
            <p:spPr bwMode="auto">
              <a:xfrm>
                <a:off x="8589599" y="1825625"/>
                <a:ext cx="2616200" cy="3606800"/>
              </a:xfrm>
              <a:custGeom>
                <a:avLst/>
                <a:gdLst>
                  <a:gd name="T0" fmla="*/ 791 w 791"/>
                  <a:gd name="T1" fmla="*/ 546 h 1092"/>
                  <a:gd name="T2" fmla="*/ 512 w 791"/>
                  <a:gd name="T3" fmla="*/ 186 h 1092"/>
                  <a:gd name="T4" fmla="*/ 512 w 791"/>
                  <a:gd name="T5" fmla="*/ 0 h 1092"/>
                  <a:gd name="T6" fmla="*/ 0 w 791"/>
                  <a:gd name="T7" fmla="*/ 0 h 1092"/>
                  <a:gd name="T8" fmla="*/ 0 w 791"/>
                  <a:gd name="T9" fmla="*/ 1092 h 1092"/>
                  <a:gd name="T10" fmla="*/ 512 w 791"/>
                  <a:gd name="T11" fmla="*/ 1092 h 1092"/>
                  <a:gd name="T12" fmla="*/ 512 w 791"/>
                  <a:gd name="T13" fmla="*/ 907 h 1092"/>
                  <a:gd name="T14" fmla="*/ 791 w 791"/>
                  <a:gd name="T15" fmla="*/ 546 h 10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91" h="1092">
                    <a:moveTo>
                      <a:pt x="791" y="546"/>
                    </a:moveTo>
                    <a:cubicBezTo>
                      <a:pt x="791" y="373"/>
                      <a:pt x="672" y="227"/>
                      <a:pt x="512" y="186"/>
                    </a:cubicBezTo>
                    <a:cubicBezTo>
                      <a:pt x="512" y="0"/>
                      <a:pt x="512" y="0"/>
                      <a:pt x="51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092"/>
                      <a:pt x="0" y="1092"/>
                      <a:pt x="0" y="1092"/>
                    </a:cubicBezTo>
                    <a:cubicBezTo>
                      <a:pt x="512" y="1092"/>
                      <a:pt x="512" y="1092"/>
                      <a:pt x="512" y="1092"/>
                    </a:cubicBezTo>
                    <a:cubicBezTo>
                      <a:pt x="512" y="907"/>
                      <a:pt x="512" y="907"/>
                      <a:pt x="512" y="907"/>
                    </a:cubicBezTo>
                    <a:cubicBezTo>
                      <a:pt x="672" y="865"/>
                      <a:pt x="791" y="720"/>
                      <a:pt x="791" y="546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015">
                  <a:solidFill>
                    <a:prstClr val="black"/>
                  </a:solidFill>
                </a:endParaRPr>
              </a:p>
            </p:txBody>
          </p:sp>
          <p:pic>
            <p:nvPicPr>
              <p:cNvPr id="10" name="图片 9"/>
              <p:cNvPicPr>
                <a:picLocks noChangeAspect="1"/>
              </p:cNvPicPr>
              <p:nvPr/>
            </p:nvPicPr>
            <p:blipFill rotWithShape="1">
              <a:blip r:embed="rId1">
                <a:grayscl/>
                <a:extLst>
                  <a:ext uri="{BEBA8EAE-BF5A-486C-A8C5-ECC9F3942E4B}">
                    <a14:imgProps xmlns:a14="http://schemas.microsoft.com/office/drawing/2010/main">
                      <a14:imgLayer r:embed="rId2">
                        <a14:imgEffect>
                          <a14:colorTemperature colorTemp="2000"/>
                        </a14:imgEffect>
                        <a14:imgEffect>
                          <a14:saturation sat="66000"/>
                        </a14:imgEffect>
                      </a14:imgLayer>
                    </a14:imgProps>
                  </a:ext>
                </a:extLst>
              </a:blip>
              <a:srcRect b="72279"/>
              <a:stretch>
                <a:fillRect/>
              </a:stretch>
            </p:blipFill>
            <p:spPr>
              <a:xfrm rot="5400000">
                <a:off x="6076879" y="3482347"/>
                <a:ext cx="5312030" cy="286336"/>
              </a:xfrm>
              <a:prstGeom prst="rect">
                <a:avLst/>
              </a:prstGeom>
            </p:spPr>
          </p:pic>
        </p:grpSp>
      </p:grpSp>
      <p:grpSp>
        <p:nvGrpSpPr>
          <p:cNvPr id="11" name="组合 10"/>
          <p:cNvGrpSpPr/>
          <p:nvPr/>
        </p:nvGrpSpPr>
        <p:grpSpPr>
          <a:xfrm>
            <a:off x="7452983" y="2556368"/>
            <a:ext cx="781322" cy="648053"/>
            <a:chOff x="9936016" y="3193380"/>
            <a:chExt cx="1041627" cy="864270"/>
          </a:xfrm>
        </p:grpSpPr>
        <p:grpSp>
          <p:nvGrpSpPr>
            <p:cNvPr id="12" name="组合 11"/>
            <p:cNvGrpSpPr/>
            <p:nvPr/>
          </p:nvGrpSpPr>
          <p:grpSpPr>
            <a:xfrm>
              <a:off x="10024695" y="3193380"/>
              <a:ext cx="867068" cy="864270"/>
              <a:chOff x="6462235" y="1620217"/>
              <a:chExt cx="1872944" cy="1866900"/>
            </a:xfrm>
          </p:grpSpPr>
          <p:sp>
            <p:nvSpPr>
              <p:cNvPr id="14" name="任意多边形 13"/>
              <p:cNvSpPr/>
              <p:nvPr/>
            </p:nvSpPr>
            <p:spPr>
              <a:xfrm>
                <a:off x="6462235" y="1620217"/>
                <a:ext cx="1866900" cy="1866900"/>
              </a:xfrm>
              <a:custGeom>
                <a:avLst/>
                <a:gdLst>
                  <a:gd name="connsiteX0" fmla="*/ 933450 w 1866900"/>
                  <a:gd name="connsiteY0" fmla="*/ 160062 h 1866900"/>
                  <a:gd name="connsiteX1" fmla="*/ 160062 w 1866900"/>
                  <a:gd name="connsiteY1" fmla="*/ 933450 h 1866900"/>
                  <a:gd name="connsiteX2" fmla="*/ 933450 w 1866900"/>
                  <a:gd name="connsiteY2" fmla="*/ 1706838 h 1866900"/>
                  <a:gd name="connsiteX3" fmla="*/ 1706838 w 1866900"/>
                  <a:gd name="connsiteY3" fmla="*/ 933450 h 1866900"/>
                  <a:gd name="connsiteX4" fmla="*/ 933450 w 1866900"/>
                  <a:gd name="connsiteY4" fmla="*/ 160062 h 1866900"/>
                  <a:gd name="connsiteX5" fmla="*/ 933450 w 1866900"/>
                  <a:gd name="connsiteY5" fmla="*/ 0 h 1866900"/>
                  <a:gd name="connsiteX6" fmla="*/ 1866900 w 1866900"/>
                  <a:gd name="connsiteY6" fmla="*/ 933450 h 1866900"/>
                  <a:gd name="connsiteX7" fmla="*/ 933450 w 1866900"/>
                  <a:gd name="connsiteY7" fmla="*/ 1866900 h 1866900"/>
                  <a:gd name="connsiteX8" fmla="*/ 0 w 1866900"/>
                  <a:gd name="connsiteY8" fmla="*/ 933450 h 1866900"/>
                  <a:gd name="connsiteX9" fmla="*/ 933450 w 1866900"/>
                  <a:gd name="connsiteY9" fmla="*/ 0 h 1866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66900" h="1866900">
                    <a:moveTo>
                      <a:pt x="933450" y="160062"/>
                    </a:moveTo>
                    <a:cubicBezTo>
                      <a:pt x="506320" y="160062"/>
                      <a:pt x="160062" y="506320"/>
                      <a:pt x="160062" y="933450"/>
                    </a:cubicBezTo>
                    <a:cubicBezTo>
                      <a:pt x="160062" y="1360580"/>
                      <a:pt x="506320" y="1706838"/>
                      <a:pt x="933450" y="1706838"/>
                    </a:cubicBezTo>
                    <a:cubicBezTo>
                      <a:pt x="1360580" y="1706838"/>
                      <a:pt x="1706838" y="1360580"/>
                      <a:pt x="1706838" y="933450"/>
                    </a:cubicBezTo>
                    <a:cubicBezTo>
                      <a:pt x="1706838" y="506320"/>
                      <a:pt x="1360580" y="160062"/>
                      <a:pt x="933450" y="160062"/>
                    </a:cubicBezTo>
                    <a:close/>
                    <a:moveTo>
                      <a:pt x="933450" y="0"/>
                    </a:moveTo>
                    <a:cubicBezTo>
                      <a:pt x="1448980" y="0"/>
                      <a:pt x="1866900" y="417920"/>
                      <a:pt x="1866900" y="933450"/>
                    </a:cubicBezTo>
                    <a:cubicBezTo>
                      <a:pt x="1866900" y="1448980"/>
                      <a:pt x="1448980" y="1866900"/>
                      <a:pt x="933450" y="1866900"/>
                    </a:cubicBezTo>
                    <a:cubicBezTo>
                      <a:pt x="417920" y="1866900"/>
                      <a:pt x="0" y="1448980"/>
                      <a:pt x="0" y="933450"/>
                    </a:cubicBezTo>
                    <a:cubicBezTo>
                      <a:pt x="0" y="417920"/>
                      <a:pt x="417920" y="0"/>
                      <a:pt x="933450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 w="22225">
                <a:noFill/>
              </a:ln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椭圆 14"/>
              <p:cNvSpPr/>
              <p:nvPr/>
            </p:nvSpPr>
            <p:spPr>
              <a:xfrm>
                <a:off x="6468279" y="1620217"/>
                <a:ext cx="1866900" cy="1866900"/>
              </a:xfrm>
              <a:prstGeom prst="ellipse">
                <a:avLst/>
              </a:prstGeom>
              <a:noFill/>
              <a:ln w="1905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  <a:tileRect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椭圆 15"/>
              <p:cNvSpPr/>
              <p:nvPr/>
            </p:nvSpPr>
            <p:spPr>
              <a:xfrm>
                <a:off x="6622297" y="1782251"/>
                <a:ext cx="1546776" cy="1546776"/>
              </a:xfrm>
              <a:prstGeom prst="ellipse">
                <a:avLst/>
              </a:prstGeom>
              <a:noFill/>
              <a:ln w="1905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3" name="文本框 87"/>
            <p:cNvSpPr txBox="1"/>
            <p:nvPr/>
          </p:nvSpPr>
          <p:spPr>
            <a:xfrm>
              <a:off x="9936016" y="3300033"/>
              <a:ext cx="1041627" cy="677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700" dirty="0"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mpact" panose="020B0806030902050204" pitchFamily="34" charset="0"/>
                </a:rPr>
                <a:t>4</a:t>
              </a:r>
              <a:endParaRPr lang="zh-CN" altLang="en-US" sz="2700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anose="020B0806030902050204" pitchFamily="34" charset="0"/>
              </a:endParaRPr>
            </a:p>
          </p:txBody>
        </p:sp>
      </p:grpSp>
      <p:sp>
        <p:nvSpPr>
          <p:cNvPr id="17" name="文本框 89"/>
          <p:cNvSpPr txBox="1"/>
          <p:nvPr/>
        </p:nvSpPr>
        <p:spPr>
          <a:xfrm>
            <a:off x="6743554" y="2733047"/>
            <a:ext cx="6861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100" dirty="0">
                <a:solidFill>
                  <a:prstClr val="white"/>
                </a:solidFill>
                <a:latin typeface="Impact" panose="020B0806030902050204" pitchFamily="34" charset="0"/>
              </a:rPr>
              <a:t>STEP</a:t>
            </a:r>
            <a:endParaRPr lang="zh-CN" altLang="en-US" sz="2100" dirty="0">
              <a:solidFill>
                <a:prstClr val="white"/>
              </a:solidFill>
              <a:latin typeface="Impact" panose="020B0806030902050204" pitchFamily="34" charset="0"/>
            </a:endParaRPr>
          </a:p>
        </p:txBody>
      </p:sp>
      <p:sp>
        <p:nvSpPr>
          <p:cNvPr id="18" name="文本框 91"/>
          <p:cNvSpPr txBox="1"/>
          <p:nvPr/>
        </p:nvSpPr>
        <p:spPr>
          <a:xfrm>
            <a:off x="6587291" y="1599867"/>
            <a:ext cx="1056762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政策法规</a:t>
            </a:r>
            <a:endParaRPr lang="zh-CN" altLang="en-US" sz="15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4586026" y="888845"/>
            <a:ext cx="1962406" cy="3983100"/>
            <a:chOff x="6113905" y="969500"/>
            <a:chExt cx="2616200" cy="5312030"/>
          </a:xfrm>
        </p:grpSpPr>
        <p:sp>
          <p:nvSpPr>
            <p:cNvPr id="20" name="矩形 19"/>
            <p:cNvSpPr/>
            <p:nvPr/>
          </p:nvSpPr>
          <p:spPr>
            <a:xfrm flipH="1">
              <a:off x="7800776" y="1825515"/>
              <a:ext cx="161310" cy="3606910"/>
            </a:xfrm>
            <a:prstGeom prst="rect">
              <a:avLst/>
            </a:prstGeom>
            <a:gradFill>
              <a:gsLst>
                <a:gs pos="45000">
                  <a:schemeClr val="tx1">
                    <a:alpha val="10000"/>
                  </a:schemeClr>
                </a:gs>
                <a:gs pos="100000">
                  <a:schemeClr val="tx1">
                    <a:alpha val="34000"/>
                  </a:schemeClr>
                </a:gs>
                <a:gs pos="0">
                  <a:srgbClr val="E2E2E2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5">
                <a:solidFill>
                  <a:prstClr val="white"/>
                </a:solidFill>
              </a:endParaRPr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6113905" y="969500"/>
              <a:ext cx="2616200" cy="5312030"/>
              <a:chOff x="6113905" y="969500"/>
              <a:chExt cx="2616200" cy="5312030"/>
            </a:xfrm>
          </p:grpSpPr>
          <p:sp>
            <p:nvSpPr>
              <p:cNvPr id="22" name="Freeform 5"/>
              <p:cNvSpPr/>
              <p:nvPr/>
            </p:nvSpPr>
            <p:spPr bwMode="auto">
              <a:xfrm>
                <a:off x="6113905" y="1825625"/>
                <a:ext cx="2616200" cy="3606800"/>
              </a:xfrm>
              <a:custGeom>
                <a:avLst/>
                <a:gdLst>
                  <a:gd name="T0" fmla="*/ 791 w 791"/>
                  <a:gd name="T1" fmla="*/ 546 h 1092"/>
                  <a:gd name="T2" fmla="*/ 512 w 791"/>
                  <a:gd name="T3" fmla="*/ 186 h 1092"/>
                  <a:gd name="T4" fmla="*/ 512 w 791"/>
                  <a:gd name="T5" fmla="*/ 0 h 1092"/>
                  <a:gd name="T6" fmla="*/ 0 w 791"/>
                  <a:gd name="T7" fmla="*/ 0 h 1092"/>
                  <a:gd name="T8" fmla="*/ 0 w 791"/>
                  <a:gd name="T9" fmla="*/ 1092 h 1092"/>
                  <a:gd name="T10" fmla="*/ 512 w 791"/>
                  <a:gd name="T11" fmla="*/ 1092 h 1092"/>
                  <a:gd name="T12" fmla="*/ 512 w 791"/>
                  <a:gd name="T13" fmla="*/ 907 h 1092"/>
                  <a:gd name="T14" fmla="*/ 791 w 791"/>
                  <a:gd name="T15" fmla="*/ 546 h 10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91" h="1092">
                    <a:moveTo>
                      <a:pt x="791" y="546"/>
                    </a:moveTo>
                    <a:cubicBezTo>
                      <a:pt x="791" y="373"/>
                      <a:pt x="672" y="227"/>
                      <a:pt x="512" y="186"/>
                    </a:cubicBezTo>
                    <a:cubicBezTo>
                      <a:pt x="512" y="0"/>
                      <a:pt x="512" y="0"/>
                      <a:pt x="51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092"/>
                      <a:pt x="0" y="1092"/>
                      <a:pt x="0" y="1092"/>
                    </a:cubicBezTo>
                    <a:cubicBezTo>
                      <a:pt x="512" y="1092"/>
                      <a:pt x="512" y="1092"/>
                      <a:pt x="512" y="1092"/>
                    </a:cubicBezTo>
                    <a:cubicBezTo>
                      <a:pt x="512" y="907"/>
                      <a:pt x="512" y="907"/>
                      <a:pt x="512" y="907"/>
                    </a:cubicBezTo>
                    <a:cubicBezTo>
                      <a:pt x="672" y="865"/>
                      <a:pt x="791" y="720"/>
                      <a:pt x="791" y="546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015">
                  <a:solidFill>
                    <a:prstClr val="black"/>
                  </a:solidFill>
                </a:endParaRPr>
              </a:p>
            </p:txBody>
          </p:sp>
          <p:pic>
            <p:nvPicPr>
              <p:cNvPr id="23" name="图片 22"/>
              <p:cNvPicPr>
                <a:picLocks noChangeAspect="1"/>
              </p:cNvPicPr>
              <p:nvPr/>
            </p:nvPicPr>
            <p:blipFill rotWithShape="1">
              <a:blip r:embed="rId1">
                <a:grayscl/>
                <a:extLst>
                  <a:ext uri="{BEBA8EAE-BF5A-486C-A8C5-ECC9F3942E4B}">
                    <a14:imgProps xmlns:a14="http://schemas.microsoft.com/office/drawing/2010/main">
                      <a14:imgLayer r:embed="rId2">
                        <a14:imgEffect>
                          <a14:colorTemperature colorTemp="2000"/>
                        </a14:imgEffect>
                        <a14:imgEffect>
                          <a14:saturation sat="66000"/>
                        </a14:imgEffect>
                      </a14:imgLayer>
                    </a14:imgProps>
                  </a:ext>
                </a:extLst>
              </a:blip>
              <a:srcRect b="72279"/>
              <a:stretch>
                <a:fillRect/>
              </a:stretch>
            </p:blipFill>
            <p:spPr>
              <a:xfrm rot="5400000">
                <a:off x="3601185" y="3482347"/>
                <a:ext cx="5312030" cy="286336"/>
              </a:xfrm>
              <a:prstGeom prst="rect">
                <a:avLst/>
              </a:prstGeom>
            </p:spPr>
          </p:pic>
        </p:grpSp>
      </p:grpSp>
      <p:grpSp>
        <p:nvGrpSpPr>
          <p:cNvPr id="24" name="组合 23"/>
          <p:cNvGrpSpPr/>
          <p:nvPr/>
        </p:nvGrpSpPr>
        <p:grpSpPr>
          <a:xfrm>
            <a:off x="5595971" y="2556368"/>
            <a:ext cx="781322" cy="648053"/>
            <a:chOff x="7460322" y="3193380"/>
            <a:chExt cx="1041627" cy="864270"/>
          </a:xfrm>
        </p:grpSpPr>
        <p:grpSp>
          <p:nvGrpSpPr>
            <p:cNvPr id="25" name="组合 24"/>
            <p:cNvGrpSpPr/>
            <p:nvPr/>
          </p:nvGrpSpPr>
          <p:grpSpPr>
            <a:xfrm>
              <a:off x="7549001" y="3193380"/>
              <a:ext cx="867068" cy="864270"/>
              <a:chOff x="6462235" y="1620217"/>
              <a:chExt cx="1872944" cy="1866900"/>
            </a:xfrm>
          </p:grpSpPr>
          <p:sp>
            <p:nvSpPr>
              <p:cNvPr id="27" name="任意多边形 26"/>
              <p:cNvSpPr/>
              <p:nvPr/>
            </p:nvSpPr>
            <p:spPr>
              <a:xfrm>
                <a:off x="6462235" y="1620217"/>
                <a:ext cx="1866900" cy="1866900"/>
              </a:xfrm>
              <a:custGeom>
                <a:avLst/>
                <a:gdLst>
                  <a:gd name="connsiteX0" fmla="*/ 933450 w 1866900"/>
                  <a:gd name="connsiteY0" fmla="*/ 160062 h 1866900"/>
                  <a:gd name="connsiteX1" fmla="*/ 160062 w 1866900"/>
                  <a:gd name="connsiteY1" fmla="*/ 933450 h 1866900"/>
                  <a:gd name="connsiteX2" fmla="*/ 933450 w 1866900"/>
                  <a:gd name="connsiteY2" fmla="*/ 1706838 h 1866900"/>
                  <a:gd name="connsiteX3" fmla="*/ 1706838 w 1866900"/>
                  <a:gd name="connsiteY3" fmla="*/ 933450 h 1866900"/>
                  <a:gd name="connsiteX4" fmla="*/ 933450 w 1866900"/>
                  <a:gd name="connsiteY4" fmla="*/ 160062 h 1866900"/>
                  <a:gd name="connsiteX5" fmla="*/ 933450 w 1866900"/>
                  <a:gd name="connsiteY5" fmla="*/ 0 h 1866900"/>
                  <a:gd name="connsiteX6" fmla="*/ 1866900 w 1866900"/>
                  <a:gd name="connsiteY6" fmla="*/ 933450 h 1866900"/>
                  <a:gd name="connsiteX7" fmla="*/ 933450 w 1866900"/>
                  <a:gd name="connsiteY7" fmla="*/ 1866900 h 1866900"/>
                  <a:gd name="connsiteX8" fmla="*/ 0 w 1866900"/>
                  <a:gd name="connsiteY8" fmla="*/ 933450 h 1866900"/>
                  <a:gd name="connsiteX9" fmla="*/ 933450 w 1866900"/>
                  <a:gd name="connsiteY9" fmla="*/ 0 h 1866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66900" h="1866900">
                    <a:moveTo>
                      <a:pt x="933450" y="160062"/>
                    </a:moveTo>
                    <a:cubicBezTo>
                      <a:pt x="506320" y="160062"/>
                      <a:pt x="160062" y="506320"/>
                      <a:pt x="160062" y="933450"/>
                    </a:cubicBezTo>
                    <a:cubicBezTo>
                      <a:pt x="160062" y="1360580"/>
                      <a:pt x="506320" y="1706838"/>
                      <a:pt x="933450" y="1706838"/>
                    </a:cubicBezTo>
                    <a:cubicBezTo>
                      <a:pt x="1360580" y="1706838"/>
                      <a:pt x="1706838" y="1360580"/>
                      <a:pt x="1706838" y="933450"/>
                    </a:cubicBezTo>
                    <a:cubicBezTo>
                      <a:pt x="1706838" y="506320"/>
                      <a:pt x="1360580" y="160062"/>
                      <a:pt x="933450" y="160062"/>
                    </a:cubicBezTo>
                    <a:close/>
                    <a:moveTo>
                      <a:pt x="933450" y="0"/>
                    </a:moveTo>
                    <a:cubicBezTo>
                      <a:pt x="1448980" y="0"/>
                      <a:pt x="1866900" y="417920"/>
                      <a:pt x="1866900" y="933450"/>
                    </a:cubicBezTo>
                    <a:cubicBezTo>
                      <a:pt x="1866900" y="1448980"/>
                      <a:pt x="1448980" y="1866900"/>
                      <a:pt x="933450" y="1866900"/>
                    </a:cubicBezTo>
                    <a:cubicBezTo>
                      <a:pt x="417920" y="1866900"/>
                      <a:pt x="0" y="1448980"/>
                      <a:pt x="0" y="933450"/>
                    </a:cubicBezTo>
                    <a:cubicBezTo>
                      <a:pt x="0" y="417920"/>
                      <a:pt x="417920" y="0"/>
                      <a:pt x="933450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 w="22225">
                <a:noFill/>
              </a:ln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椭圆 27"/>
              <p:cNvSpPr/>
              <p:nvPr/>
            </p:nvSpPr>
            <p:spPr>
              <a:xfrm>
                <a:off x="6468279" y="1620217"/>
                <a:ext cx="1866900" cy="1866900"/>
              </a:xfrm>
              <a:prstGeom prst="ellipse">
                <a:avLst/>
              </a:prstGeom>
              <a:noFill/>
              <a:ln w="1905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  <a:tileRect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椭圆 28"/>
              <p:cNvSpPr/>
              <p:nvPr/>
            </p:nvSpPr>
            <p:spPr>
              <a:xfrm>
                <a:off x="6622297" y="1782251"/>
                <a:ext cx="1546776" cy="1546776"/>
              </a:xfrm>
              <a:prstGeom prst="ellipse">
                <a:avLst/>
              </a:prstGeom>
              <a:noFill/>
              <a:ln w="1905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6" name="文本框 71"/>
            <p:cNvSpPr txBox="1"/>
            <p:nvPr/>
          </p:nvSpPr>
          <p:spPr>
            <a:xfrm>
              <a:off x="7460322" y="3300033"/>
              <a:ext cx="1041627" cy="677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700" dirty="0"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mpact" panose="020B0806030902050204" pitchFamily="34" charset="0"/>
                </a:rPr>
                <a:t>3</a:t>
              </a:r>
              <a:endParaRPr lang="zh-CN" altLang="en-US" sz="2700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anose="020B0806030902050204" pitchFamily="34" charset="0"/>
              </a:endParaRPr>
            </a:p>
          </p:txBody>
        </p:sp>
      </p:grpSp>
      <p:sp>
        <p:nvSpPr>
          <p:cNvPr id="30" name="文本框 73"/>
          <p:cNvSpPr txBox="1"/>
          <p:nvPr/>
        </p:nvSpPr>
        <p:spPr>
          <a:xfrm>
            <a:off x="4886542" y="2733047"/>
            <a:ext cx="6861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100" dirty="0">
                <a:solidFill>
                  <a:prstClr val="white"/>
                </a:solidFill>
                <a:latin typeface="Impact" panose="020B0806030902050204" pitchFamily="34" charset="0"/>
              </a:rPr>
              <a:t>STEP</a:t>
            </a:r>
            <a:endParaRPr lang="zh-CN" altLang="en-US" sz="2100" dirty="0">
              <a:solidFill>
                <a:prstClr val="white"/>
              </a:solidFill>
              <a:latin typeface="Impact" panose="020B0806030902050204" pitchFamily="34" charset="0"/>
            </a:endParaRPr>
          </a:p>
        </p:txBody>
      </p:sp>
      <p:sp>
        <p:nvSpPr>
          <p:cNvPr id="31" name="文本框 75"/>
          <p:cNvSpPr txBox="1"/>
          <p:nvPr/>
        </p:nvSpPr>
        <p:spPr>
          <a:xfrm>
            <a:off x="4730279" y="1599867"/>
            <a:ext cx="1056762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路况查询</a:t>
            </a:r>
            <a:endParaRPr lang="zh-CN" altLang="en-US" sz="15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2723076" y="888845"/>
            <a:ext cx="1962406" cy="3983100"/>
            <a:chOff x="3630295" y="969500"/>
            <a:chExt cx="2616200" cy="5312030"/>
          </a:xfrm>
        </p:grpSpPr>
        <p:sp>
          <p:nvSpPr>
            <p:cNvPr id="33" name="矩形 32"/>
            <p:cNvSpPr/>
            <p:nvPr/>
          </p:nvSpPr>
          <p:spPr>
            <a:xfrm flipH="1">
              <a:off x="5317166" y="1825515"/>
              <a:ext cx="161310" cy="3606910"/>
            </a:xfrm>
            <a:prstGeom prst="rect">
              <a:avLst/>
            </a:prstGeom>
            <a:gradFill>
              <a:gsLst>
                <a:gs pos="45000">
                  <a:schemeClr val="tx1">
                    <a:alpha val="10000"/>
                  </a:schemeClr>
                </a:gs>
                <a:gs pos="100000">
                  <a:schemeClr val="tx1">
                    <a:alpha val="34000"/>
                  </a:schemeClr>
                </a:gs>
                <a:gs pos="0">
                  <a:srgbClr val="E2E2E2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5">
                <a:solidFill>
                  <a:prstClr val="white"/>
                </a:solidFill>
              </a:endParaRP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3630295" y="969500"/>
              <a:ext cx="2616200" cy="5312030"/>
              <a:chOff x="3630295" y="969500"/>
              <a:chExt cx="2616200" cy="5312030"/>
            </a:xfrm>
          </p:grpSpPr>
          <p:sp>
            <p:nvSpPr>
              <p:cNvPr id="35" name="Freeform 5"/>
              <p:cNvSpPr/>
              <p:nvPr/>
            </p:nvSpPr>
            <p:spPr bwMode="auto">
              <a:xfrm>
                <a:off x="3630295" y="1825625"/>
                <a:ext cx="2616200" cy="3606800"/>
              </a:xfrm>
              <a:custGeom>
                <a:avLst/>
                <a:gdLst>
                  <a:gd name="T0" fmla="*/ 791 w 791"/>
                  <a:gd name="T1" fmla="*/ 546 h 1092"/>
                  <a:gd name="T2" fmla="*/ 512 w 791"/>
                  <a:gd name="T3" fmla="*/ 186 h 1092"/>
                  <a:gd name="T4" fmla="*/ 512 w 791"/>
                  <a:gd name="T5" fmla="*/ 0 h 1092"/>
                  <a:gd name="T6" fmla="*/ 0 w 791"/>
                  <a:gd name="T7" fmla="*/ 0 h 1092"/>
                  <a:gd name="T8" fmla="*/ 0 w 791"/>
                  <a:gd name="T9" fmla="*/ 1092 h 1092"/>
                  <a:gd name="T10" fmla="*/ 512 w 791"/>
                  <a:gd name="T11" fmla="*/ 1092 h 1092"/>
                  <a:gd name="T12" fmla="*/ 512 w 791"/>
                  <a:gd name="T13" fmla="*/ 907 h 1092"/>
                  <a:gd name="T14" fmla="*/ 791 w 791"/>
                  <a:gd name="T15" fmla="*/ 546 h 10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91" h="1092">
                    <a:moveTo>
                      <a:pt x="791" y="546"/>
                    </a:moveTo>
                    <a:cubicBezTo>
                      <a:pt x="791" y="373"/>
                      <a:pt x="672" y="227"/>
                      <a:pt x="512" y="186"/>
                    </a:cubicBezTo>
                    <a:cubicBezTo>
                      <a:pt x="512" y="0"/>
                      <a:pt x="512" y="0"/>
                      <a:pt x="51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092"/>
                      <a:pt x="0" y="1092"/>
                      <a:pt x="0" y="1092"/>
                    </a:cubicBezTo>
                    <a:cubicBezTo>
                      <a:pt x="512" y="1092"/>
                      <a:pt x="512" y="1092"/>
                      <a:pt x="512" y="1092"/>
                    </a:cubicBezTo>
                    <a:cubicBezTo>
                      <a:pt x="512" y="907"/>
                      <a:pt x="512" y="907"/>
                      <a:pt x="512" y="907"/>
                    </a:cubicBezTo>
                    <a:cubicBezTo>
                      <a:pt x="672" y="865"/>
                      <a:pt x="791" y="720"/>
                      <a:pt x="791" y="546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015">
                  <a:solidFill>
                    <a:prstClr val="black"/>
                  </a:solidFill>
                </a:endParaRPr>
              </a:p>
            </p:txBody>
          </p:sp>
          <p:pic>
            <p:nvPicPr>
              <p:cNvPr id="36" name="图片 35"/>
              <p:cNvPicPr>
                <a:picLocks noChangeAspect="1"/>
              </p:cNvPicPr>
              <p:nvPr/>
            </p:nvPicPr>
            <p:blipFill rotWithShape="1">
              <a:blip r:embed="rId1">
                <a:grayscl/>
                <a:extLst>
                  <a:ext uri="{BEBA8EAE-BF5A-486C-A8C5-ECC9F3942E4B}">
                    <a14:imgProps xmlns:a14="http://schemas.microsoft.com/office/drawing/2010/main">
                      <a14:imgLayer r:embed="rId2">
                        <a14:imgEffect>
                          <a14:colorTemperature colorTemp="2000"/>
                        </a14:imgEffect>
                        <a14:imgEffect>
                          <a14:saturation sat="66000"/>
                        </a14:imgEffect>
                      </a14:imgLayer>
                    </a14:imgProps>
                  </a:ext>
                </a:extLst>
              </a:blip>
              <a:srcRect b="72279"/>
              <a:stretch>
                <a:fillRect/>
              </a:stretch>
            </p:blipFill>
            <p:spPr>
              <a:xfrm rot="5400000">
                <a:off x="1117575" y="3482347"/>
                <a:ext cx="5312030" cy="286336"/>
              </a:xfrm>
              <a:prstGeom prst="rect">
                <a:avLst/>
              </a:prstGeom>
            </p:spPr>
          </p:pic>
        </p:grpSp>
      </p:grpSp>
      <p:grpSp>
        <p:nvGrpSpPr>
          <p:cNvPr id="37" name="组合 36"/>
          <p:cNvGrpSpPr/>
          <p:nvPr/>
        </p:nvGrpSpPr>
        <p:grpSpPr>
          <a:xfrm>
            <a:off x="3733021" y="2556368"/>
            <a:ext cx="781322" cy="648053"/>
            <a:chOff x="4976712" y="3193380"/>
            <a:chExt cx="1041627" cy="864270"/>
          </a:xfrm>
        </p:grpSpPr>
        <p:grpSp>
          <p:nvGrpSpPr>
            <p:cNvPr id="38" name="组合 37"/>
            <p:cNvGrpSpPr/>
            <p:nvPr/>
          </p:nvGrpSpPr>
          <p:grpSpPr>
            <a:xfrm>
              <a:off x="5065391" y="3193380"/>
              <a:ext cx="867068" cy="864270"/>
              <a:chOff x="6462235" y="1620217"/>
              <a:chExt cx="1872944" cy="1866900"/>
            </a:xfrm>
          </p:grpSpPr>
          <p:sp>
            <p:nvSpPr>
              <p:cNvPr id="40" name="任意多边形 39"/>
              <p:cNvSpPr/>
              <p:nvPr/>
            </p:nvSpPr>
            <p:spPr>
              <a:xfrm>
                <a:off x="6462235" y="1620217"/>
                <a:ext cx="1866900" cy="1866900"/>
              </a:xfrm>
              <a:custGeom>
                <a:avLst/>
                <a:gdLst>
                  <a:gd name="connsiteX0" fmla="*/ 933450 w 1866900"/>
                  <a:gd name="connsiteY0" fmla="*/ 160062 h 1866900"/>
                  <a:gd name="connsiteX1" fmla="*/ 160062 w 1866900"/>
                  <a:gd name="connsiteY1" fmla="*/ 933450 h 1866900"/>
                  <a:gd name="connsiteX2" fmla="*/ 933450 w 1866900"/>
                  <a:gd name="connsiteY2" fmla="*/ 1706838 h 1866900"/>
                  <a:gd name="connsiteX3" fmla="*/ 1706838 w 1866900"/>
                  <a:gd name="connsiteY3" fmla="*/ 933450 h 1866900"/>
                  <a:gd name="connsiteX4" fmla="*/ 933450 w 1866900"/>
                  <a:gd name="connsiteY4" fmla="*/ 160062 h 1866900"/>
                  <a:gd name="connsiteX5" fmla="*/ 933450 w 1866900"/>
                  <a:gd name="connsiteY5" fmla="*/ 0 h 1866900"/>
                  <a:gd name="connsiteX6" fmla="*/ 1866900 w 1866900"/>
                  <a:gd name="connsiteY6" fmla="*/ 933450 h 1866900"/>
                  <a:gd name="connsiteX7" fmla="*/ 933450 w 1866900"/>
                  <a:gd name="connsiteY7" fmla="*/ 1866900 h 1866900"/>
                  <a:gd name="connsiteX8" fmla="*/ 0 w 1866900"/>
                  <a:gd name="connsiteY8" fmla="*/ 933450 h 1866900"/>
                  <a:gd name="connsiteX9" fmla="*/ 933450 w 1866900"/>
                  <a:gd name="connsiteY9" fmla="*/ 0 h 1866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66900" h="1866900">
                    <a:moveTo>
                      <a:pt x="933450" y="160062"/>
                    </a:moveTo>
                    <a:cubicBezTo>
                      <a:pt x="506320" y="160062"/>
                      <a:pt x="160062" y="506320"/>
                      <a:pt x="160062" y="933450"/>
                    </a:cubicBezTo>
                    <a:cubicBezTo>
                      <a:pt x="160062" y="1360580"/>
                      <a:pt x="506320" y="1706838"/>
                      <a:pt x="933450" y="1706838"/>
                    </a:cubicBezTo>
                    <a:cubicBezTo>
                      <a:pt x="1360580" y="1706838"/>
                      <a:pt x="1706838" y="1360580"/>
                      <a:pt x="1706838" y="933450"/>
                    </a:cubicBezTo>
                    <a:cubicBezTo>
                      <a:pt x="1706838" y="506320"/>
                      <a:pt x="1360580" y="160062"/>
                      <a:pt x="933450" y="160062"/>
                    </a:cubicBezTo>
                    <a:close/>
                    <a:moveTo>
                      <a:pt x="933450" y="0"/>
                    </a:moveTo>
                    <a:cubicBezTo>
                      <a:pt x="1448980" y="0"/>
                      <a:pt x="1866900" y="417920"/>
                      <a:pt x="1866900" y="933450"/>
                    </a:cubicBezTo>
                    <a:cubicBezTo>
                      <a:pt x="1866900" y="1448980"/>
                      <a:pt x="1448980" y="1866900"/>
                      <a:pt x="933450" y="1866900"/>
                    </a:cubicBezTo>
                    <a:cubicBezTo>
                      <a:pt x="417920" y="1866900"/>
                      <a:pt x="0" y="1448980"/>
                      <a:pt x="0" y="933450"/>
                    </a:cubicBezTo>
                    <a:cubicBezTo>
                      <a:pt x="0" y="417920"/>
                      <a:pt x="417920" y="0"/>
                      <a:pt x="933450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 w="22225">
                <a:noFill/>
              </a:ln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  <p:sp>
            <p:nvSpPr>
              <p:cNvPr id="41" name="椭圆 40"/>
              <p:cNvSpPr/>
              <p:nvPr/>
            </p:nvSpPr>
            <p:spPr>
              <a:xfrm>
                <a:off x="6468279" y="1620217"/>
                <a:ext cx="1866900" cy="1866900"/>
              </a:xfrm>
              <a:prstGeom prst="ellipse">
                <a:avLst/>
              </a:prstGeom>
              <a:noFill/>
              <a:ln w="1905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  <a:tileRect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2" name="椭圆 41"/>
              <p:cNvSpPr/>
              <p:nvPr/>
            </p:nvSpPr>
            <p:spPr>
              <a:xfrm>
                <a:off x="6622297" y="1782251"/>
                <a:ext cx="1546776" cy="1546776"/>
              </a:xfrm>
              <a:prstGeom prst="ellipse">
                <a:avLst/>
              </a:prstGeom>
              <a:noFill/>
              <a:ln w="1905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9" name="文本框 55"/>
            <p:cNvSpPr txBox="1"/>
            <p:nvPr/>
          </p:nvSpPr>
          <p:spPr>
            <a:xfrm>
              <a:off x="4976712" y="3300033"/>
              <a:ext cx="1041627" cy="677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700" dirty="0"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mpact" panose="020B0806030902050204" pitchFamily="34" charset="0"/>
                </a:rPr>
                <a:t>2</a:t>
              </a:r>
              <a:endParaRPr lang="zh-CN" altLang="en-US" sz="2700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anose="020B0806030902050204" pitchFamily="34" charset="0"/>
              </a:endParaRPr>
            </a:p>
          </p:txBody>
        </p:sp>
      </p:grpSp>
      <p:sp>
        <p:nvSpPr>
          <p:cNvPr id="43" name="文本框 57"/>
          <p:cNvSpPr txBox="1"/>
          <p:nvPr/>
        </p:nvSpPr>
        <p:spPr>
          <a:xfrm>
            <a:off x="3023592" y="2733047"/>
            <a:ext cx="6861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100" dirty="0">
                <a:solidFill>
                  <a:prstClr val="white"/>
                </a:solidFill>
                <a:latin typeface="Impact" panose="020B0806030902050204" pitchFamily="34" charset="0"/>
              </a:rPr>
              <a:t>STEP</a:t>
            </a:r>
            <a:endParaRPr lang="zh-CN" altLang="en-US" sz="2100" dirty="0">
              <a:solidFill>
                <a:prstClr val="white"/>
              </a:solidFill>
              <a:latin typeface="Impact" panose="020B0806030902050204" pitchFamily="34" charset="0"/>
            </a:endParaRPr>
          </a:p>
        </p:txBody>
      </p:sp>
      <p:sp>
        <p:nvSpPr>
          <p:cNvPr id="44" name="文本框 59"/>
          <p:cNvSpPr txBox="1"/>
          <p:nvPr/>
        </p:nvSpPr>
        <p:spPr>
          <a:xfrm>
            <a:off x="2867328" y="1599867"/>
            <a:ext cx="1056762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工作动态</a:t>
            </a:r>
            <a:endParaRPr lang="zh-CN" altLang="en-US" sz="15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916901" y="888845"/>
            <a:ext cx="1962406" cy="3983100"/>
            <a:chOff x="1222375" y="969500"/>
            <a:chExt cx="2616200" cy="5312030"/>
          </a:xfrm>
        </p:grpSpPr>
        <p:sp>
          <p:nvSpPr>
            <p:cNvPr id="46" name="矩形 45"/>
            <p:cNvSpPr/>
            <p:nvPr/>
          </p:nvSpPr>
          <p:spPr>
            <a:xfrm flipH="1">
              <a:off x="2909246" y="1825515"/>
              <a:ext cx="161310" cy="3606910"/>
            </a:xfrm>
            <a:prstGeom prst="rect">
              <a:avLst/>
            </a:prstGeom>
            <a:gradFill>
              <a:gsLst>
                <a:gs pos="45000">
                  <a:schemeClr val="tx1">
                    <a:alpha val="10000"/>
                  </a:schemeClr>
                </a:gs>
                <a:gs pos="100000">
                  <a:schemeClr val="tx1">
                    <a:alpha val="34000"/>
                  </a:schemeClr>
                </a:gs>
                <a:gs pos="0">
                  <a:srgbClr val="E2E2E2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5">
                <a:solidFill>
                  <a:prstClr val="white"/>
                </a:solidFill>
              </a:endParaRPr>
            </a:p>
          </p:txBody>
        </p:sp>
        <p:grpSp>
          <p:nvGrpSpPr>
            <p:cNvPr id="47" name="组合 46"/>
            <p:cNvGrpSpPr/>
            <p:nvPr/>
          </p:nvGrpSpPr>
          <p:grpSpPr>
            <a:xfrm>
              <a:off x="1222375" y="969500"/>
              <a:ext cx="2616200" cy="5312030"/>
              <a:chOff x="1222375" y="969500"/>
              <a:chExt cx="2616200" cy="5312030"/>
            </a:xfrm>
          </p:grpSpPr>
          <p:sp>
            <p:nvSpPr>
              <p:cNvPr id="48" name="Freeform 5"/>
              <p:cNvSpPr/>
              <p:nvPr/>
            </p:nvSpPr>
            <p:spPr bwMode="auto">
              <a:xfrm>
                <a:off x="1222375" y="1825625"/>
                <a:ext cx="2616200" cy="3606800"/>
              </a:xfrm>
              <a:custGeom>
                <a:avLst/>
                <a:gdLst>
                  <a:gd name="T0" fmla="*/ 791 w 791"/>
                  <a:gd name="T1" fmla="*/ 546 h 1092"/>
                  <a:gd name="T2" fmla="*/ 512 w 791"/>
                  <a:gd name="T3" fmla="*/ 186 h 1092"/>
                  <a:gd name="T4" fmla="*/ 512 w 791"/>
                  <a:gd name="T5" fmla="*/ 0 h 1092"/>
                  <a:gd name="T6" fmla="*/ 0 w 791"/>
                  <a:gd name="T7" fmla="*/ 0 h 1092"/>
                  <a:gd name="T8" fmla="*/ 0 w 791"/>
                  <a:gd name="T9" fmla="*/ 1092 h 1092"/>
                  <a:gd name="T10" fmla="*/ 512 w 791"/>
                  <a:gd name="T11" fmla="*/ 1092 h 1092"/>
                  <a:gd name="T12" fmla="*/ 512 w 791"/>
                  <a:gd name="T13" fmla="*/ 907 h 1092"/>
                  <a:gd name="T14" fmla="*/ 791 w 791"/>
                  <a:gd name="T15" fmla="*/ 546 h 10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91" h="1092">
                    <a:moveTo>
                      <a:pt x="791" y="546"/>
                    </a:moveTo>
                    <a:cubicBezTo>
                      <a:pt x="791" y="373"/>
                      <a:pt x="672" y="227"/>
                      <a:pt x="512" y="186"/>
                    </a:cubicBezTo>
                    <a:cubicBezTo>
                      <a:pt x="512" y="0"/>
                      <a:pt x="512" y="0"/>
                      <a:pt x="51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092"/>
                      <a:pt x="0" y="1092"/>
                      <a:pt x="0" y="1092"/>
                    </a:cubicBezTo>
                    <a:cubicBezTo>
                      <a:pt x="512" y="1092"/>
                      <a:pt x="512" y="1092"/>
                      <a:pt x="512" y="1092"/>
                    </a:cubicBezTo>
                    <a:cubicBezTo>
                      <a:pt x="512" y="907"/>
                      <a:pt x="512" y="907"/>
                      <a:pt x="512" y="907"/>
                    </a:cubicBezTo>
                    <a:cubicBezTo>
                      <a:pt x="672" y="865"/>
                      <a:pt x="791" y="720"/>
                      <a:pt x="791" y="546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1015">
                  <a:solidFill>
                    <a:prstClr val="black"/>
                  </a:solidFill>
                </a:endParaRPr>
              </a:p>
            </p:txBody>
          </p:sp>
          <p:pic>
            <p:nvPicPr>
              <p:cNvPr id="49" name="图片 48"/>
              <p:cNvPicPr>
                <a:picLocks noChangeAspect="1"/>
              </p:cNvPicPr>
              <p:nvPr/>
            </p:nvPicPr>
            <p:blipFill rotWithShape="1">
              <a:blip r:embed="rId1">
                <a:grayscl/>
                <a:extLst>
                  <a:ext uri="{BEBA8EAE-BF5A-486C-A8C5-ECC9F3942E4B}">
                    <a14:imgProps xmlns:a14="http://schemas.microsoft.com/office/drawing/2010/main">
                      <a14:imgLayer r:embed="rId2">
                        <a14:imgEffect>
                          <a14:colorTemperature colorTemp="2000"/>
                        </a14:imgEffect>
                        <a14:imgEffect>
                          <a14:saturation sat="66000"/>
                        </a14:imgEffect>
                      </a14:imgLayer>
                    </a14:imgProps>
                  </a:ext>
                </a:extLst>
              </a:blip>
              <a:srcRect b="72279"/>
              <a:stretch>
                <a:fillRect/>
              </a:stretch>
            </p:blipFill>
            <p:spPr>
              <a:xfrm rot="5400000">
                <a:off x="-1290345" y="3482347"/>
                <a:ext cx="5312030" cy="286336"/>
              </a:xfrm>
              <a:prstGeom prst="rect">
                <a:avLst/>
              </a:prstGeom>
            </p:spPr>
          </p:pic>
        </p:grpSp>
      </p:grpSp>
      <p:grpSp>
        <p:nvGrpSpPr>
          <p:cNvPr id="50" name="组合 49"/>
          <p:cNvGrpSpPr/>
          <p:nvPr/>
        </p:nvGrpSpPr>
        <p:grpSpPr>
          <a:xfrm>
            <a:off x="1926846" y="2556368"/>
            <a:ext cx="781322" cy="648053"/>
            <a:chOff x="2568792" y="3193380"/>
            <a:chExt cx="1041627" cy="864270"/>
          </a:xfrm>
        </p:grpSpPr>
        <p:grpSp>
          <p:nvGrpSpPr>
            <p:cNvPr id="51" name="组合 50"/>
            <p:cNvGrpSpPr/>
            <p:nvPr/>
          </p:nvGrpSpPr>
          <p:grpSpPr>
            <a:xfrm>
              <a:off x="2657471" y="3193380"/>
              <a:ext cx="867068" cy="864270"/>
              <a:chOff x="6462235" y="1620217"/>
              <a:chExt cx="1872944" cy="1866900"/>
            </a:xfrm>
          </p:grpSpPr>
          <p:sp>
            <p:nvSpPr>
              <p:cNvPr id="53" name="任意多边形 52"/>
              <p:cNvSpPr/>
              <p:nvPr/>
            </p:nvSpPr>
            <p:spPr>
              <a:xfrm>
                <a:off x="6462235" y="1620217"/>
                <a:ext cx="1866900" cy="1866900"/>
              </a:xfrm>
              <a:custGeom>
                <a:avLst/>
                <a:gdLst>
                  <a:gd name="connsiteX0" fmla="*/ 933450 w 1866900"/>
                  <a:gd name="connsiteY0" fmla="*/ 160062 h 1866900"/>
                  <a:gd name="connsiteX1" fmla="*/ 160062 w 1866900"/>
                  <a:gd name="connsiteY1" fmla="*/ 933450 h 1866900"/>
                  <a:gd name="connsiteX2" fmla="*/ 933450 w 1866900"/>
                  <a:gd name="connsiteY2" fmla="*/ 1706838 h 1866900"/>
                  <a:gd name="connsiteX3" fmla="*/ 1706838 w 1866900"/>
                  <a:gd name="connsiteY3" fmla="*/ 933450 h 1866900"/>
                  <a:gd name="connsiteX4" fmla="*/ 933450 w 1866900"/>
                  <a:gd name="connsiteY4" fmla="*/ 160062 h 1866900"/>
                  <a:gd name="connsiteX5" fmla="*/ 933450 w 1866900"/>
                  <a:gd name="connsiteY5" fmla="*/ 0 h 1866900"/>
                  <a:gd name="connsiteX6" fmla="*/ 1866900 w 1866900"/>
                  <a:gd name="connsiteY6" fmla="*/ 933450 h 1866900"/>
                  <a:gd name="connsiteX7" fmla="*/ 933450 w 1866900"/>
                  <a:gd name="connsiteY7" fmla="*/ 1866900 h 1866900"/>
                  <a:gd name="connsiteX8" fmla="*/ 0 w 1866900"/>
                  <a:gd name="connsiteY8" fmla="*/ 933450 h 1866900"/>
                  <a:gd name="connsiteX9" fmla="*/ 933450 w 1866900"/>
                  <a:gd name="connsiteY9" fmla="*/ 0 h 1866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66900" h="1866900">
                    <a:moveTo>
                      <a:pt x="933450" y="160062"/>
                    </a:moveTo>
                    <a:cubicBezTo>
                      <a:pt x="506320" y="160062"/>
                      <a:pt x="160062" y="506320"/>
                      <a:pt x="160062" y="933450"/>
                    </a:cubicBezTo>
                    <a:cubicBezTo>
                      <a:pt x="160062" y="1360580"/>
                      <a:pt x="506320" y="1706838"/>
                      <a:pt x="933450" y="1706838"/>
                    </a:cubicBezTo>
                    <a:cubicBezTo>
                      <a:pt x="1360580" y="1706838"/>
                      <a:pt x="1706838" y="1360580"/>
                      <a:pt x="1706838" y="933450"/>
                    </a:cubicBezTo>
                    <a:cubicBezTo>
                      <a:pt x="1706838" y="506320"/>
                      <a:pt x="1360580" y="160062"/>
                      <a:pt x="933450" y="160062"/>
                    </a:cubicBezTo>
                    <a:close/>
                    <a:moveTo>
                      <a:pt x="933450" y="0"/>
                    </a:moveTo>
                    <a:cubicBezTo>
                      <a:pt x="1448980" y="0"/>
                      <a:pt x="1866900" y="417920"/>
                      <a:pt x="1866900" y="933450"/>
                    </a:cubicBezTo>
                    <a:cubicBezTo>
                      <a:pt x="1866900" y="1448980"/>
                      <a:pt x="1448980" y="1866900"/>
                      <a:pt x="933450" y="1866900"/>
                    </a:cubicBezTo>
                    <a:cubicBezTo>
                      <a:pt x="417920" y="1866900"/>
                      <a:pt x="0" y="1448980"/>
                      <a:pt x="0" y="933450"/>
                    </a:cubicBezTo>
                    <a:cubicBezTo>
                      <a:pt x="0" y="417920"/>
                      <a:pt x="417920" y="0"/>
                      <a:pt x="933450" y="0"/>
                    </a:cubicBezTo>
                    <a:close/>
                  </a:path>
                </a:pathLst>
              </a:custGeom>
              <a:solidFill>
                <a:srgbClr val="F2F2F2"/>
              </a:solidFill>
              <a:ln w="22225">
                <a:noFill/>
              </a:ln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  <p:sp>
            <p:nvSpPr>
              <p:cNvPr id="54" name="椭圆 53"/>
              <p:cNvSpPr/>
              <p:nvPr/>
            </p:nvSpPr>
            <p:spPr>
              <a:xfrm>
                <a:off x="6468279" y="1620217"/>
                <a:ext cx="1866900" cy="1866900"/>
              </a:xfrm>
              <a:prstGeom prst="ellipse">
                <a:avLst/>
              </a:prstGeom>
              <a:noFill/>
              <a:ln w="19050"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  <a:tileRect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5" name="椭圆 54"/>
              <p:cNvSpPr/>
              <p:nvPr/>
            </p:nvSpPr>
            <p:spPr>
              <a:xfrm>
                <a:off x="6622297" y="1782251"/>
                <a:ext cx="1546776" cy="1546776"/>
              </a:xfrm>
              <a:prstGeom prst="ellipse">
                <a:avLst/>
              </a:prstGeom>
              <a:noFill/>
              <a:ln w="1905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5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52" name="文本框 33"/>
            <p:cNvSpPr txBox="1"/>
            <p:nvPr/>
          </p:nvSpPr>
          <p:spPr>
            <a:xfrm>
              <a:off x="2568792" y="3300033"/>
              <a:ext cx="1041627" cy="677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700" dirty="0"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mpact" panose="020B0806030902050204" pitchFamily="34" charset="0"/>
                </a:rPr>
                <a:t>1</a:t>
              </a:r>
              <a:endParaRPr lang="zh-CN" altLang="en-US" sz="2700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mpact" panose="020B0806030902050204" pitchFamily="34" charset="0"/>
              </a:endParaRPr>
            </a:p>
          </p:txBody>
        </p:sp>
      </p:grpSp>
      <p:grpSp>
        <p:nvGrpSpPr>
          <p:cNvPr id="56" name="Group 8"/>
          <p:cNvGrpSpPr>
            <a:grpSpLocks noChangeAspect="1"/>
          </p:cNvGrpSpPr>
          <p:nvPr/>
        </p:nvGrpSpPr>
        <p:grpSpPr bwMode="auto">
          <a:xfrm>
            <a:off x="1297767" y="3409723"/>
            <a:ext cx="532186" cy="582920"/>
            <a:chOff x="3437" y="2282"/>
            <a:chExt cx="679" cy="744"/>
          </a:xfrm>
          <a:solidFill>
            <a:schemeClr val="bg1"/>
          </a:solidFill>
        </p:grpSpPr>
        <p:sp>
          <p:nvSpPr>
            <p:cNvPr id="57" name="Freeform 9"/>
            <p:cNvSpPr/>
            <p:nvPr/>
          </p:nvSpPr>
          <p:spPr bwMode="auto">
            <a:xfrm>
              <a:off x="3595" y="2282"/>
              <a:ext cx="364" cy="379"/>
            </a:xfrm>
            <a:custGeom>
              <a:avLst/>
              <a:gdLst>
                <a:gd name="T0" fmla="*/ 50 w 152"/>
                <a:gd name="T1" fmla="*/ 147 h 159"/>
                <a:gd name="T2" fmla="*/ 39 w 152"/>
                <a:gd name="T3" fmla="*/ 147 h 159"/>
                <a:gd name="T4" fmla="*/ 76 w 152"/>
                <a:gd name="T5" fmla="*/ 159 h 159"/>
                <a:gd name="T6" fmla="*/ 114 w 152"/>
                <a:gd name="T7" fmla="*/ 147 h 159"/>
                <a:gd name="T8" fmla="*/ 103 w 152"/>
                <a:gd name="T9" fmla="*/ 147 h 159"/>
                <a:gd name="T10" fmla="*/ 152 w 152"/>
                <a:gd name="T11" fmla="*/ 76 h 159"/>
                <a:gd name="T12" fmla="*/ 76 w 152"/>
                <a:gd name="T13" fmla="*/ 0 h 159"/>
                <a:gd name="T14" fmla="*/ 0 w 152"/>
                <a:gd name="T15" fmla="*/ 76 h 159"/>
                <a:gd name="T16" fmla="*/ 50 w 152"/>
                <a:gd name="T17" fmla="*/ 147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2" h="159">
                  <a:moveTo>
                    <a:pt x="50" y="147"/>
                  </a:moveTo>
                  <a:cubicBezTo>
                    <a:pt x="39" y="147"/>
                    <a:pt x="39" y="147"/>
                    <a:pt x="39" y="147"/>
                  </a:cubicBezTo>
                  <a:cubicBezTo>
                    <a:pt x="39" y="152"/>
                    <a:pt x="53" y="159"/>
                    <a:pt x="76" y="159"/>
                  </a:cubicBezTo>
                  <a:cubicBezTo>
                    <a:pt x="99" y="159"/>
                    <a:pt x="113" y="152"/>
                    <a:pt x="114" y="147"/>
                  </a:cubicBezTo>
                  <a:cubicBezTo>
                    <a:pt x="103" y="147"/>
                    <a:pt x="103" y="147"/>
                    <a:pt x="103" y="147"/>
                  </a:cubicBezTo>
                  <a:cubicBezTo>
                    <a:pt x="131" y="136"/>
                    <a:pt x="152" y="108"/>
                    <a:pt x="152" y="76"/>
                  </a:cubicBezTo>
                  <a:cubicBezTo>
                    <a:pt x="152" y="34"/>
                    <a:pt x="118" y="0"/>
                    <a:pt x="76" y="0"/>
                  </a:cubicBezTo>
                  <a:cubicBezTo>
                    <a:pt x="34" y="0"/>
                    <a:pt x="0" y="34"/>
                    <a:pt x="0" y="76"/>
                  </a:cubicBezTo>
                  <a:cubicBezTo>
                    <a:pt x="0" y="108"/>
                    <a:pt x="21" y="136"/>
                    <a:pt x="50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5">
                <a:solidFill>
                  <a:prstClr val="black"/>
                </a:solidFill>
              </a:endParaRPr>
            </a:p>
          </p:txBody>
        </p:sp>
        <p:sp>
          <p:nvSpPr>
            <p:cNvPr id="58" name="Freeform 10"/>
            <p:cNvSpPr/>
            <p:nvPr/>
          </p:nvSpPr>
          <p:spPr bwMode="auto">
            <a:xfrm>
              <a:off x="3437" y="2633"/>
              <a:ext cx="679" cy="393"/>
            </a:xfrm>
            <a:custGeom>
              <a:avLst/>
              <a:gdLst>
                <a:gd name="T0" fmla="*/ 222 w 284"/>
                <a:gd name="T1" fmla="*/ 0 h 165"/>
                <a:gd name="T2" fmla="*/ 188 w 284"/>
                <a:gd name="T3" fmla="*/ 0 h 165"/>
                <a:gd name="T4" fmla="*/ 154 w 284"/>
                <a:gd name="T5" fmla="*/ 19 h 165"/>
                <a:gd name="T6" fmla="*/ 154 w 284"/>
                <a:gd name="T7" fmla="*/ 134 h 165"/>
                <a:gd name="T8" fmla="*/ 143 w 284"/>
                <a:gd name="T9" fmla="*/ 146 h 165"/>
                <a:gd name="T10" fmla="*/ 131 w 284"/>
                <a:gd name="T11" fmla="*/ 134 h 165"/>
                <a:gd name="T12" fmla="*/ 131 w 284"/>
                <a:gd name="T13" fmla="*/ 19 h 165"/>
                <a:gd name="T14" fmla="*/ 97 w 284"/>
                <a:gd name="T15" fmla="*/ 0 h 165"/>
                <a:gd name="T16" fmla="*/ 63 w 284"/>
                <a:gd name="T17" fmla="*/ 0 h 165"/>
                <a:gd name="T18" fmla="*/ 0 w 284"/>
                <a:gd name="T19" fmla="*/ 86 h 165"/>
                <a:gd name="T20" fmla="*/ 0 w 284"/>
                <a:gd name="T21" fmla="*/ 165 h 165"/>
                <a:gd name="T22" fmla="*/ 284 w 284"/>
                <a:gd name="T23" fmla="*/ 165 h 165"/>
                <a:gd name="T24" fmla="*/ 284 w 284"/>
                <a:gd name="T25" fmla="*/ 86 h 165"/>
                <a:gd name="T26" fmla="*/ 222 w 284"/>
                <a:gd name="T27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4" h="165">
                  <a:moveTo>
                    <a:pt x="222" y="0"/>
                  </a:moveTo>
                  <a:cubicBezTo>
                    <a:pt x="188" y="0"/>
                    <a:pt x="188" y="0"/>
                    <a:pt x="188" y="0"/>
                  </a:cubicBezTo>
                  <a:cubicBezTo>
                    <a:pt x="188" y="10"/>
                    <a:pt x="172" y="17"/>
                    <a:pt x="154" y="19"/>
                  </a:cubicBezTo>
                  <a:cubicBezTo>
                    <a:pt x="154" y="134"/>
                    <a:pt x="154" y="134"/>
                    <a:pt x="154" y="134"/>
                  </a:cubicBezTo>
                  <a:cubicBezTo>
                    <a:pt x="154" y="140"/>
                    <a:pt x="149" y="146"/>
                    <a:pt x="143" y="146"/>
                  </a:cubicBezTo>
                  <a:cubicBezTo>
                    <a:pt x="136" y="146"/>
                    <a:pt x="131" y="140"/>
                    <a:pt x="131" y="134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13" y="17"/>
                    <a:pt x="97" y="11"/>
                    <a:pt x="97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39"/>
                    <a:pt x="0" y="86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284" y="165"/>
                    <a:pt x="284" y="165"/>
                    <a:pt x="284" y="165"/>
                  </a:cubicBezTo>
                  <a:cubicBezTo>
                    <a:pt x="284" y="86"/>
                    <a:pt x="284" y="86"/>
                    <a:pt x="284" y="86"/>
                  </a:cubicBezTo>
                  <a:cubicBezTo>
                    <a:pt x="284" y="39"/>
                    <a:pt x="256" y="0"/>
                    <a:pt x="22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5">
                <a:solidFill>
                  <a:prstClr val="black"/>
                </a:solidFill>
              </a:endParaRPr>
            </a:p>
          </p:txBody>
        </p:sp>
      </p:grpSp>
      <p:sp>
        <p:nvSpPr>
          <p:cNvPr id="59" name="文本框 44"/>
          <p:cNvSpPr txBox="1"/>
          <p:nvPr/>
        </p:nvSpPr>
        <p:spPr>
          <a:xfrm>
            <a:off x="1217416" y="2733047"/>
            <a:ext cx="6861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100" dirty="0">
                <a:solidFill>
                  <a:prstClr val="white"/>
                </a:solidFill>
                <a:latin typeface="Impact" panose="020B0806030902050204" pitchFamily="34" charset="0"/>
              </a:rPr>
              <a:t>STEP</a:t>
            </a:r>
            <a:endParaRPr lang="zh-CN" altLang="en-US" sz="2100" dirty="0">
              <a:solidFill>
                <a:prstClr val="white"/>
              </a:solidFill>
              <a:latin typeface="Impact" panose="020B0806030902050204" pitchFamily="34" charset="0"/>
            </a:endParaRPr>
          </a:p>
        </p:txBody>
      </p:sp>
      <p:sp>
        <p:nvSpPr>
          <p:cNvPr id="60" name="文本框 46"/>
          <p:cNvSpPr txBox="1"/>
          <p:nvPr/>
        </p:nvSpPr>
        <p:spPr>
          <a:xfrm>
            <a:off x="1061153" y="1599867"/>
            <a:ext cx="1056762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重点关注</a:t>
            </a:r>
            <a:endParaRPr lang="zh-CN" altLang="en-US" sz="15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1" name="Group 13"/>
          <p:cNvGrpSpPr>
            <a:grpSpLocks noChangeAspect="1"/>
          </p:cNvGrpSpPr>
          <p:nvPr/>
        </p:nvGrpSpPr>
        <p:grpSpPr bwMode="auto">
          <a:xfrm>
            <a:off x="3103715" y="3400606"/>
            <a:ext cx="583580" cy="590256"/>
            <a:chOff x="2426" y="2781"/>
            <a:chExt cx="593" cy="600"/>
          </a:xfrm>
          <a:solidFill>
            <a:schemeClr val="bg1"/>
          </a:solidFill>
        </p:grpSpPr>
        <p:sp>
          <p:nvSpPr>
            <p:cNvPr id="62" name="Freeform 14"/>
            <p:cNvSpPr/>
            <p:nvPr/>
          </p:nvSpPr>
          <p:spPr bwMode="auto">
            <a:xfrm>
              <a:off x="2442" y="2805"/>
              <a:ext cx="577" cy="576"/>
            </a:xfrm>
            <a:custGeom>
              <a:avLst/>
              <a:gdLst>
                <a:gd name="T0" fmla="*/ 0 w 241"/>
                <a:gd name="T1" fmla="*/ 115 h 241"/>
                <a:gd name="T2" fmla="*/ 0 w 241"/>
                <a:gd name="T3" fmla="*/ 121 h 241"/>
                <a:gd name="T4" fmla="*/ 121 w 241"/>
                <a:gd name="T5" fmla="*/ 241 h 241"/>
                <a:gd name="T6" fmla="*/ 241 w 241"/>
                <a:gd name="T7" fmla="*/ 121 h 241"/>
                <a:gd name="T8" fmla="*/ 121 w 241"/>
                <a:gd name="T9" fmla="*/ 0 h 241"/>
                <a:gd name="T10" fmla="*/ 121 w 241"/>
                <a:gd name="T11" fmla="*/ 115 h 241"/>
                <a:gd name="T12" fmla="*/ 0 w 241"/>
                <a:gd name="T13" fmla="*/ 115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1" h="241">
                  <a:moveTo>
                    <a:pt x="0" y="115"/>
                  </a:moveTo>
                  <a:cubicBezTo>
                    <a:pt x="0" y="117"/>
                    <a:pt x="0" y="119"/>
                    <a:pt x="0" y="121"/>
                  </a:cubicBezTo>
                  <a:cubicBezTo>
                    <a:pt x="0" y="187"/>
                    <a:pt x="54" y="241"/>
                    <a:pt x="121" y="241"/>
                  </a:cubicBezTo>
                  <a:cubicBezTo>
                    <a:pt x="187" y="241"/>
                    <a:pt x="241" y="187"/>
                    <a:pt x="241" y="121"/>
                  </a:cubicBezTo>
                  <a:cubicBezTo>
                    <a:pt x="241" y="54"/>
                    <a:pt x="187" y="0"/>
                    <a:pt x="121" y="0"/>
                  </a:cubicBezTo>
                  <a:cubicBezTo>
                    <a:pt x="121" y="115"/>
                    <a:pt x="121" y="115"/>
                    <a:pt x="121" y="115"/>
                  </a:cubicBezTo>
                  <a:lnTo>
                    <a:pt x="0" y="1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5">
                <a:solidFill>
                  <a:prstClr val="black"/>
                </a:solidFill>
              </a:endParaRPr>
            </a:p>
          </p:txBody>
        </p:sp>
        <p:sp>
          <p:nvSpPr>
            <p:cNvPr id="63" name="Freeform 15"/>
            <p:cNvSpPr>
              <a:spLocks noEditPoints="1"/>
            </p:cNvSpPr>
            <p:nvPr/>
          </p:nvSpPr>
          <p:spPr bwMode="auto">
            <a:xfrm>
              <a:off x="2426" y="2781"/>
              <a:ext cx="275" cy="273"/>
            </a:xfrm>
            <a:custGeom>
              <a:avLst/>
              <a:gdLst>
                <a:gd name="T0" fmla="*/ 0 w 115"/>
                <a:gd name="T1" fmla="*/ 114 h 114"/>
                <a:gd name="T2" fmla="*/ 115 w 115"/>
                <a:gd name="T3" fmla="*/ 114 h 114"/>
                <a:gd name="T4" fmla="*/ 115 w 115"/>
                <a:gd name="T5" fmla="*/ 0 h 114"/>
                <a:gd name="T6" fmla="*/ 0 w 115"/>
                <a:gd name="T7" fmla="*/ 114 h 114"/>
                <a:gd name="T8" fmla="*/ 15 w 115"/>
                <a:gd name="T9" fmla="*/ 104 h 114"/>
                <a:gd name="T10" fmla="*/ 104 w 115"/>
                <a:gd name="T11" fmla="*/ 14 h 114"/>
                <a:gd name="T12" fmla="*/ 104 w 115"/>
                <a:gd name="T13" fmla="*/ 104 h 114"/>
                <a:gd name="T14" fmla="*/ 15 w 115"/>
                <a:gd name="T15" fmla="*/ 10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5" h="114">
                  <a:moveTo>
                    <a:pt x="0" y="114"/>
                  </a:moveTo>
                  <a:cubicBezTo>
                    <a:pt x="115" y="114"/>
                    <a:pt x="115" y="114"/>
                    <a:pt x="115" y="114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51" y="0"/>
                    <a:pt x="0" y="51"/>
                    <a:pt x="0" y="114"/>
                  </a:cubicBezTo>
                  <a:close/>
                  <a:moveTo>
                    <a:pt x="15" y="104"/>
                  </a:moveTo>
                  <a:cubicBezTo>
                    <a:pt x="15" y="54"/>
                    <a:pt x="55" y="14"/>
                    <a:pt x="104" y="14"/>
                  </a:cubicBezTo>
                  <a:cubicBezTo>
                    <a:pt x="104" y="104"/>
                    <a:pt x="104" y="104"/>
                    <a:pt x="104" y="104"/>
                  </a:cubicBezTo>
                  <a:lnTo>
                    <a:pt x="15" y="1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5">
                <a:solidFill>
                  <a:prstClr val="black"/>
                </a:solidFill>
              </a:endParaRPr>
            </a:p>
          </p:txBody>
        </p:sp>
      </p:grpSp>
      <p:grpSp>
        <p:nvGrpSpPr>
          <p:cNvPr id="64" name="Group 18"/>
          <p:cNvGrpSpPr>
            <a:grpSpLocks noChangeAspect="1"/>
          </p:cNvGrpSpPr>
          <p:nvPr/>
        </p:nvGrpSpPr>
        <p:grpSpPr bwMode="auto">
          <a:xfrm>
            <a:off x="4997507" y="3433851"/>
            <a:ext cx="606215" cy="564678"/>
            <a:chOff x="3802" y="2858"/>
            <a:chExt cx="616" cy="574"/>
          </a:xfrm>
          <a:solidFill>
            <a:schemeClr val="bg1"/>
          </a:solidFill>
        </p:grpSpPr>
        <p:sp>
          <p:nvSpPr>
            <p:cNvPr id="65" name="Rectangle 19"/>
            <p:cNvSpPr>
              <a:spLocks noChangeArrowheads="1"/>
            </p:cNvSpPr>
            <p:nvPr/>
          </p:nvSpPr>
          <p:spPr bwMode="auto">
            <a:xfrm>
              <a:off x="3802" y="3205"/>
              <a:ext cx="129" cy="22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5">
                <a:solidFill>
                  <a:prstClr val="black"/>
                </a:solidFill>
              </a:endParaRPr>
            </a:p>
          </p:txBody>
        </p:sp>
        <p:sp>
          <p:nvSpPr>
            <p:cNvPr id="66" name="Rectangle 20"/>
            <p:cNvSpPr>
              <a:spLocks noChangeArrowheads="1"/>
            </p:cNvSpPr>
            <p:nvPr/>
          </p:nvSpPr>
          <p:spPr bwMode="auto">
            <a:xfrm>
              <a:off x="3964" y="3174"/>
              <a:ext cx="129" cy="25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5">
                <a:solidFill>
                  <a:prstClr val="black"/>
                </a:solidFill>
              </a:endParaRPr>
            </a:p>
          </p:txBody>
        </p:sp>
        <p:sp>
          <p:nvSpPr>
            <p:cNvPr id="67" name="Rectangle 21"/>
            <p:cNvSpPr>
              <a:spLocks noChangeArrowheads="1"/>
            </p:cNvSpPr>
            <p:nvPr/>
          </p:nvSpPr>
          <p:spPr bwMode="auto">
            <a:xfrm>
              <a:off x="4129" y="3131"/>
              <a:ext cx="129" cy="30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5">
                <a:solidFill>
                  <a:prstClr val="black"/>
                </a:solidFill>
              </a:endParaRPr>
            </a:p>
          </p:txBody>
        </p:sp>
        <p:sp>
          <p:nvSpPr>
            <p:cNvPr id="68" name="Rectangle 22"/>
            <p:cNvSpPr>
              <a:spLocks noChangeArrowheads="1"/>
            </p:cNvSpPr>
            <p:nvPr/>
          </p:nvSpPr>
          <p:spPr bwMode="auto">
            <a:xfrm>
              <a:off x="4289" y="3078"/>
              <a:ext cx="129" cy="35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5">
                <a:solidFill>
                  <a:prstClr val="black"/>
                </a:solidFill>
              </a:endParaRPr>
            </a:p>
          </p:txBody>
        </p:sp>
        <p:sp>
          <p:nvSpPr>
            <p:cNvPr id="69" name="Freeform 23"/>
            <p:cNvSpPr/>
            <p:nvPr/>
          </p:nvSpPr>
          <p:spPr bwMode="auto">
            <a:xfrm>
              <a:off x="3888" y="2858"/>
              <a:ext cx="370" cy="270"/>
            </a:xfrm>
            <a:custGeom>
              <a:avLst/>
              <a:gdLst>
                <a:gd name="T0" fmla="*/ 94 w 155"/>
                <a:gd name="T1" fmla="*/ 21 h 113"/>
                <a:gd name="T2" fmla="*/ 0 w 155"/>
                <a:gd name="T3" fmla="*/ 72 h 113"/>
                <a:gd name="T4" fmla="*/ 114 w 155"/>
                <a:gd name="T5" fmla="*/ 63 h 113"/>
                <a:gd name="T6" fmla="*/ 122 w 155"/>
                <a:gd name="T7" fmla="*/ 82 h 113"/>
                <a:gd name="T8" fmla="*/ 155 w 155"/>
                <a:gd name="T9" fmla="*/ 0 h 113"/>
                <a:gd name="T10" fmla="*/ 85 w 155"/>
                <a:gd name="T11" fmla="*/ 2 h 113"/>
                <a:gd name="T12" fmla="*/ 94 w 155"/>
                <a:gd name="T13" fmla="*/ 21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113">
                  <a:moveTo>
                    <a:pt x="94" y="21"/>
                  </a:moveTo>
                  <a:cubicBezTo>
                    <a:pt x="85" y="33"/>
                    <a:pt x="53" y="68"/>
                    <a:pt x="0" y="72"/>
                  </a:cubicBezTo>
                  <a:cubicBezTo>
                    <a:pt x="0" y="72"/>
                    <a:pt x="31" y="113"/>
                    <a:pt x="114" y="63"/>
                  </a:cubicBezTo>
                  <a:cubicBezTo>
                    <a:pt x="122" y="82"/>
                    <a:pt x="122" y="82"/>
                    <a:pt x="122" y="82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85" y="2"/>
                    <a:pt x="85" y="2"/>
                    <a:pt x="85" y="2"/>
                  </a:cubicBezTo>
                  <a:lnTo>
                    <a:pt x="94" y="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5">
                <a:solidFill>
                  <a:prstClr val="black"/>
                </a:solidFill>
              </a:endParaRPr>
            </a:p>
          </p:txBody>
        </p:sp>
      </p:grpSp>
      <p:grpSp>
        <p:nvGrpSpPr>
          <p:cNvPr id="70" name="Group 26"/>
          <p:cNvGrpSpPr>
            <a:grpSpLocks noChangeAspect="1"/>
          </p:cNvGrpSpPr>
          <p:nvPr/>
        </p:nvGrpSpPr>
        <p:grpSpPr bwMode="auto">
          <a:xfrm>
            <a:off x="6806016" y="3614664"/>
            <a:ext cx="784483" cy="388774"/>
            <a:chOff x="5676" y="2597"/>
            <a:chExt cx="1061" cy="526"/>
          </a:xfrm>
          <a:solidFill>
            <a:schemeClr val="bg1"/>
          </a:solidFill>
        </p:grpSpPr>
        <p:sp>
          <p:nvSpPr>
            <p:cNvPr id="71" name="Freeform 27"/>
            <p:cNvSpPr/>
            <p:nvPr/>
          </p:nvSpPr>
          <p:spPr bwMode="auto">
            <a:xfrm>
              <a:off x="5747" y="2597"/>
              <a:ext cx="181" cy="115"/>
            </a:xfrm>
            <a:custGeom>
              <a:avLst/>
              <a:gdLst>
                <a:gd name="T0" fmla="*/ 25 w 76"/>
                <a:gd name="T1" fmla="*/ 48 h 48"/>
                <a:gd name="T2" fmla="*/ 64 w 76"/>
                <a:gd name="T3" fmla="*/ 44 h 48"/>
                <a:gd name="T4" fmla="*/ 76 w 76"/>
                <a:gd name="T5" fmla="*/ 13 h 48"/>
                <a:gd name="T6" fmla="*/ 39 w 76"/>
                <a:gd name="T7" fmla="*/ 15 h 48"/>
                <a:gd name="T8" fmla="*/ 23 w 76"/>
                <a:gd name="T9" fmla="*/ 10 h 48"/>
                <a:gd name="T10" fmla="*/ 7 w 76"/>
                <a:gd name="T11" fmla="*/ 20 h 48"/>
                <a:gd name="T12" fmla="*/ 25 w 76"/>
                <a:gd name="T1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48">
                  <a:moveTo>
                    <a:pt x="25" y="48"/>
                  </a:moveTo>
                  <a:cubicBezTo>
                    <a:pt x="64" y="44"/>
                    <a:pt x="64" y="44"/>
                    <a:pt x="64" y="44"/>
                  </a:cubicBezTo>
                  <a:cubicBezTo>
                    <a:pt x="66" y="36"/>
                    <a:pt x="69" y="26"/>
                    <a:pt x="76" y="13"/>
                  </a:cubicBezTo>
                  <a:cubicBezTo>
                    <a:pt x="76" y="13"/>
                    <a:pt x="70" y="0"/>
                    <a:pt x="39" y="15"/>
                  </a:cubicBezTo>
                  <a:cubicBezTo>
                    <a:pt x="39" y="15"/>
                    <a:pt x="32" y="14"/>
                    <a:pt x="23" y="10"/>
                  </a:cubicBezTo>
                  <a:cubicBezTo>
                    <a:pt x="23" y="10"/>
                    <a:pt x="0" y="4"/>
                    <a:pt x="7" y="20"/>
                  </a:cubicBezTo>
                  <a:lnTo>
                    <a:pt x="25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5">
                <a:solidFill>
                  <a:prstClr val="black"/>
                </a:solidFill>
              </a:endParaRPr>
            </a:p>
          </p:txBody>
        </p:sp>
        <p:sp>
          <p:nvSpPr>
            <p:cNvPr id="72" name="Freeform 28"/>
            <p:cNvSpPr>
              <a:spLocks noEditPoints="1"/>
            </p:cNvSpPr>
            <p:nvPr/>
          </p:nvSpPr>
          <p:spPr bwMode="auto">
            <a:xfrm>
              <a:off x="5759" y="2613"/>
              <a:ext cx="169" cy="101"/>
            </a:xfrm>
            <a:custGeom>
              <a:avLst/>
              <a:gdLst>
                <a:gd name="T0" fmla="*/ 20 w 71"/>
                <a:gd name="T1" fmla="*/ 42 h 42"/>
                <a:gd name="T2" fmla="*/ 2 w 71"/>
                <a:gd name="T3" fmla="*/ 13 h 42"/>
                <a:gd name="T4" fmla="*/ 1 w 71"/>
                <a:gd name="T5" fmla="*/ 4 h 42"/>
                <a:gd name="T6" fmla="*/ 10 w 71"/>
                <a:gd name="T7" fmla="*/ 1 h 42"/>
                <a:gd name="T8" fmla="*/ 18 w 71"/>
                <a:gd name="T9" fmla="*/ 2 h 42"/>
                <a:gd name="T10" fmla="*/ 18 w 71"/>
                <a:gd name="T11" fmla="*/ 2 h 42"/>
                <a:gd name="T12" fmla="*/ 34 w 71"/>
                <a:gd name="T13" fmla="*/ 8 h 42"/>
                <a:gd name="T14" fmla="*/ 59 w 71"/>
                <a:gd name="T15" fmla="*/ 0 h 42"/>
                <a:gd name="T16" fmla="*/ 71 w 71"/>
                <a:gd name="T17" fmla="*/ 6 h 42"/>
                <a:gd name="T18" fmla="*/ 71 w 71"/>
                <a:gd name="T19" fmla="*/ 6 h 42"/>
                <a:gd name="T20" fmla="*/ 71 w 71"/>
                <a:gd name="T21" fmla="*/ 6 h 42"/>
                <a:gd name="T22" fmla="*/ 60 w 71"/>
                <a:gd name="T23" fmla="*/ 37 h 42"/>
                <a:gd name="T24" fmla="*/ 60 w 71"/>
                <a:gd name="T25" fmla="*/ 37 h 42"/>
                <a:gd name="T26" fmla="*/ 20 w 71"/>
                <a:gd name="T27" fmla="*/ 42 h 42"/>
                <a:gd name="T28" fmla="*/ 10 w 71"/>
                <a:gd name="T29" fmla="*/ 2 h 42"/>
                <a:gd name="T30" fmla="*/ 2 w 71"/>
                <a:gd name="T31" fmla="*/ 5 h 42"/>
                <a:gd name="T32" fmla="*/ 3 w 71"/>
                <a:gd name="T33" fmla="*/ 13 h 42"/>
                <a:gd name="T34" fmla="*/ 20 w 71"/>
                <a:gd name="T35" fmla="*/ 40 h 42"/>
                <a:gd name="T36" fmla="*/ 59 w 71"/>
                <a:gd name="T37" fmla="*/ 36 h 42"/>
                <a:gd name="T38" fmla="*/ 70 w 71"/>
                <a:gd name="T39" fmla="*/ 6 h 42"/>
                <a:gd name="T40" fmla="*/ 59 w 71"/>
                <a:gd name="T41" fmla="*/ 1 h 42"/>
                <a:gd name="T42" fmla="*/ 34 w 71"/>
                <a:gd name="T43" fmla="*/ 9 h 42"/>
                <a:gd name="T44" fmla="*/ 34 w 71"/>
                <a:gd name="T45" fmla="*/ 9 h 42"/>
                <a:gd name="T46" fmla="*/ 34 w 71"/>
                <a:gd name="T47" fmla="*/ 9 h 42"/>
                <a:gd name="T48" fmla="*/ 18 w 71"/>
                <a:gd name="T49" fmla="*/ 3 h 42"/>
                <a:gd name="T50" fmla="*/ 10 w 71"/>
                <a:gd name="T51" fmla="*/ 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1" h="42">
                  <a:moveTo>
                    <a:pt x="20" y="42"/>
                  </a:moveTo>
                  <a:cubicBezTo>
                    <a:pt x="2" y="13"/>
                    <a:pt x="2" y="13"/>
                    <a:pt x="2" y="13"/>
                  </a:cubicBezTo>
                  <a:cubicBezTo>
                    <a:pt x="0" y="9"/>
                    <a:pt x="0" y="6"/>
                    <a:pt x="1" y="4"/>
                  </a:cubicBezTo>
                  <a:cubicBezTo>
                    <a:pt x="3" y="2"/>
                    <a:pt x="6" y="1"/>
                    <a:pt x="10" y="1"/>
                  </a:cubicBezTo>
                  <a:cubicBezTo>
                    <a:pt x="14" y="1"/>
                    <a:pt x="18" y="2"/>
                    <a:pt x="18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26" y="6"/>
                    <a:pt x="33" y="7"/>
                    <a:pt x="34" y="8"/>
                  </a:cubicBezTo>
                  <a:cubicBezTo>
                    <a:pt x="44" y="3"/>
                    <a:pt x="52" y="0"/>
                    <a:pt x="59" y="0"/>
                  </a:cubicBezTo>
                  <a:cubicBezTo>
                    <a:pt x="69" y="0"/>
                    <a:pt x="71" y="6"/>
                    <a:pt x="71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66" y="17"/>
                    <a:pt x="62" y="28"/>
                    <a:pt x="60" y="37"/>
                  </a:cubicBezTo>
                  <a:cubicBezTo>
                    <a:pt x="60" y="37"/>
                    <a:pt x="60" y="37"/>
                    <a:pt x="60" y="37"/>
                  </a:cubicBezTo>
                  <a:lnTo>
                    <a:pt x="20" y="42"/>
                  </a:lnTo>
                  <a:close/>
                  <a:moveTo>
                    <a:pt x="10" y="2"/>
                  </a:moveTo>
                  <a:cubicBezTo>
                    <a:pt x="7" y="2"/>
                    <a:pt x="4" y="3"/>
                    <a:pt x="2" y="5"/>
                  </a:cubicBezTo>
                  <a:cubicBezTo>
                    <a:pt x="1" y="7"/>
                    <a:pt x="1" y="9"/>
                    <a:pt x="3" y="13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59" y="36"/>
                    <a:pt x="59" y="36"/>
                    <a:pt x="59" y="36"/>
                  </a:cubicBezTo>
                  <a:cubicBezTo>
                    <a:pt x="61" y="27"/>
                    <a:pt x="64" y="17"/>
                    <a:pt x="70" y="6"/>
                  </a:cubicBezTo>
                  <a:cubicBezTo>
                    <a:pt x="70" y="5"/>
                    <a:pt x="67" y="1"/>
                    <a:pt x="59" y="1"/>
                  </a:cubicBezTo>
                  <a:cubicBezTo>
                    <a:pt x="52" y="1"/>
                    <a:pt x="44" y="4"/>
                    <a:pt x="34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4" y="9"/>
                    <a:pt x="27" y="8"/>
                    <a:pt x="18" y="3"/>
                  </a:cubicBezTo>
                  <a:cubicBezTo>
                    <a:pt x="17" y="3"/>
                    <a:pt x="14" y="2"/>
                    <a:pt x="1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5">
                <a:solidFill>
                  <a:prstClr val="black"/>
                </a:solidFill>
              </a:endParaRPr>
            </a:p>
          </p:txBody>
        </p:sp>
        <p:sp>
          <p:nvSpPr>
            <p:cNvPr id="73" name="Freeform 29"/>
            <p:cNvSpPr/>
            <p:nvPr/>
          </p:nvSpPr>
          <p:spPr bwMode="auto">
            <a:xfrm>
              <a:off x="5795" y="2709"/>
              <a:ext cx="119" cy="43"/>
            </a:xfrm>
            <a:custGeom>
              <a:avLst/>
              <a:gdLst>
                <a:gd name="T0" fmla="*/ 41 w 50"/>
                <a:gd name="T1" fmla="*/ 0 h 18"/>
                <a:gd name="T2" fmla="*/ 7 w 50"/>
                <a:gd name="T3" fmla="*/ 4 h 18"/>
                <a:gd name="T4" fmla="*/ 1 w 50"/>
                <a:gd name="T5" fmla="*/ 12 h 18"/>
                <a:gd name="T6" fmla="*/ 8 w 50"/>
                <a:gd name="T7" fmla="*/ 17 h 18"/>
                <a:gd name="T8" fmla="*/ 43 w 50"/>
                <a:gd name="T9" fmla="*/ 14 h 18"/>
                <a:gd name="T10" fmla="*/ 49 w 50"/>
                <a:gd name="T11" fmla="*/ 6 h 18"/>
                <a:gd name="T12" fmla="*/ 41 w 50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18">
                  <a:moveTo>
                    <a:pt x="41" y="0"/>
                  </a:moveTo>
                  <a:cubicBezTo>
                    <a:pt x="7" y="4"/>
                    <a:pt x="7" y="4"/>
                    <a:pt x="7" y="4"/>
                  </a:cubicBezTo>
                  <a:cubicBezTo>
                    <a:pt x="3" y="5"/>
                    <a:pt x="0" y="8"/>
                    <a:pt x="1" y="12"/>
                  </a:cubicBezTo>
                  <a:cubicBezTo>
                    <a:pt x="1" y="15"/>
                    <a:pt x="5" y="18"/>
                    <a:pt x="8" y="17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7" y="13"/>
                    <a:pt x="50" y="10"/>
                    <a:pt x="49" y="6"/>
                  </a:cubicBezTo>
                  <a:cubicBezTo>
                    <a:pt x="49" y="3"/>
                    <a:pt x="45" y="0"/>
                    <a:pt x="4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5">
                <a:solidFill>
                  <a:prstClr val="black"/>
                </a:solidFill>
              </a:endParaRPr>
            </a:p>
          </p:txBody>
        </p:sp>
        <p:sp>
          <p:nvSpPr>
            <p:cNvPr id="74" name="Freeform 30"/>
            <p:cNvSpPr>
              <a:spLocks noEditPoints="1"/>
            </p:cNvSpPr>
            <p:nvPr/>
          </p:nvSpPr>
          <p:spPr bwMode="auto">
            <a:xfrm>
              <a:off x="5795" y="2707"/>
              <a:ext cx="119" cy="45"/>
            </a:xfrm>
            <a:custGeom>
              <a:avLst/>
              <a:gdLst>
                <a:gd name="T0" fmla="*/ 8 w 50"/>
                <a:gd name="T1" fmla="*/ 19 h 19"/>
                <a:gd name="T2" fmla="*/ 0 w 50"/>
                <a:gd name="T3" fmla="*/ 13 h 19"/>
                <a:gd name="T4" fmla="*/ 2 w 50"/>
                <a:gd name="T5" fmla="*/ 7 h 19"/>
                <a:gd name="T6" fmla="*/ 7 w 50"/>
                <a:gd name="T7" fmla="*/ 5 h 19"/>
                <a:gd name="T8" fmla="*/ 41 w 50"/>
                <a:gd name="T9" fmla="*/ 1 h 19"/>
                <a:gd name="T10" fmla="*/ 50 w 50"/>
                <a:gd name="T11" fmla="*/ 7 h 19"/>
                <a:gd name="T12" fmla="*/ 48 w 50"/>
                <a:gd name="T13" fmla="*/ 12 h 19"/>
                <a:gd name="T14" fmla="*/ 43 w 50"/>
                <a:gd name="T15" fmla="*/ 15 h 19"/>
                <a:gd name="T16" fmla="*/ 9 w 50"/>
                <a:gd name="T17" fmla="*/ 19 h 19"/>
                <a:gd name="T18" fmla="*/ 8 w 50"/>
                <a:gd name="T19" fmla="*/ 19 h 19"/>
                <a:gd name="T20" fmla="*/ 42 w 50"/>
                <a:gd name="T21" fmla="*/ 2 h 19"/>
                <a:gd name="T22" fmla="*/ 41 w 50"/>
                <a:gd name="T23" fmla="*/ 2 h 19"/>
                <a:gd name="T24" fmla="*/ 7 w 50"/>
                <a:gd name="T25" fmla="*/ 6 h 19"/>
                <a:gd name="T26" fmla="*/ 3 w 50"/>
                <a:gd name="T27" fmla="*/ 8 h 19"/>
                <a:gd name="T28" fmla="*/ 1 w 50"/>
                <a:gd name="T29" fmla="*/ 12 h 19"/>
                <a:gd name="T30" fmla="*/ 8 w 50"/>
                <a:gd name="T31" fmla="*/ 18 h 19"/>
                <a:gd name="T32" fmla="*/ 43 w 50"/>
                <a:gd name="T33" fmla="*/ 14 h 19"/>
                <a:gd name="T34" fmla="*/ 47 w 50"/>
                <a:gd name="T35" fmla="*/ 12 h 19"/>
                <a:gd name="T36" fmla="*/ 49 w 50"/>
                <a:gd name="T37" fmla="*/ 7 h 19"/>
                <a:gd name="T38" fmla="*/ 42 w 50"/>
                <a:gd name="T39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19">
                  <a:moveTo>
                    <a:pt x="8" y="19"/>
                  </a:moveTo>
                  <a:cubicBezTo>
                    <a:pt x="4" y="19"/>
                    <a:pt x="0" y="16"/>
                    <a:pt x="0" y="13"/>
                  </a:cubicBezTo>
                  <a:cubicBezTo>
                    <a:pt x="0" y="11"/>
                    <a:pt x="0" y="9"/>
                    <a:pt x="2" y="7"/>
                  </a:cubicBezTo>
                  <a:cubicBezTo>
                    <a:pt x="3" y="6"/>
                    <a:pt x="5" y="5"/>
                    <a:pt x="7" y="5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5" y="0"/>
                    <a:pt x="49" y="3"/>
                    <a:pt x="50" y="7"/>
                  </a:cubicBezTo>
                  <a:cubicBezTo>
                    <a:pt x="50" y="9"/>
                    <a:pt x="49" y="11"/>
                    <a:pt x="48" y="12"/>
                  </a:cubicBezTo>
                  <a:cubicBezTo>
                    <a:pt x="47" y="14"/>
                    <a:pt x="45" y="15"/>
                    <a:pt x="43" y="15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8" y="19"/>
                    <a:pt x="8" y="19"/>
                    <a:pt x="8" y="19"/>
                  </a:cubicBezTo>
                  <a:close/>
                  <a:moveTo>
                    <a:pt x="42" y="2"/>
                  </a:moveTo>
                  <a:cubicBezTo>
                    <a:pt x="42" y="2"/>
                    <a:pt x="42" y="2"/>
                    <a:pt x="41" y="2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5" y="6"/>
                    <a:pt x="4" y="7"/>
                    <a:pt x="3" y="8"/>
                  </a:cubicBezTo>
                  <a:cubicBezTo>
                    <a:pt x="1" y="9"/>
                    <a:pt x="1" y="11"/>
                    <a:pt x="1" y="12"/>
                  </a:cubicBezTo>
                  <a:cubicBezTo>
                    <a:pt x="2" y="16"/>
                    <a:pt x="5" y="18"/>
                    <a:pt x="8" y="18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5" y="14"/>
                    <a:pt x="46" y="13"/>
                    <a:pt x="47" y="12"/>
                  </a:cubicBezTo>
                  <a:cubicBezTo>
                    <a:pt x="48" y="10"/>
                    <a:pt x="49" y="9"/>
                    <a:pt x="49" y="7"/>
                  </a:cubicBezTo>
                  <a:cubicBezTo>
                    <a:pt x="48" y="4"/>
                    <a:pt x="45" y="2"/>
                    <a:pt x="4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5">
                <a:solidFill>
                  <a:prstClr val="black"/>
                </a:solidFill>
              </a:endParaRPr>
            </a:p>
          </p:txBody>
        </p:sp>
        <p:sp>
          <p:nvSpPr>
            <p:cNvPr id="75" name="Freeform 31"/>
            <p:cNvSpPr>
              <a:spLocks noEditPoints="1"/>
            </p:cNvSpPr>
            <p:nvPr/>
          </p:nvSpPr>
          <p:spPr bwMode="auto">
            <a:xfrm>
              <a:off x="5676" y="2752"/>
              <a:ext cx="424" cy="371"/>
            </a:xfrm>
            <a:custGeom>
              <a:avLst/>
              <a:gdLst>
                <a:gd name="T0" fmla="*/ 153 w 178"/>
                <a:gd name="T1" fmla="*/ 137 h 155"/>
                <a:gd name="T2" fmla="*/ 157 w 178"/>
                <a:gd name="T3" fmla="*/ 137 h 155"/>
                <a:gd name="T4" fmla="*/ 165 w 178"/>
                <a:gd name="T5" fmla="*/ 138 h 155"/>
                <a:gd name="T6" fmla="*/ 168 w 178"/>
                <a:gd name="T7" fmla="*/ 139 h 155"/>
                <a:gd name="T8" fmla="*/ 176 w 178"/>
                <a:gd name="T9" fmla="*/ 135 h 155"/>
                <a:gd name="T10" fmla="*/ 172 w 178"/>
                <a:gd name="T11" fmla="*/ 128 h 155"/>
                <a:gd name="T12" fmla="*/ 166 w 178"/>
                <a:gd name="T13" fmla="*/ 105 h 155"/>
                <a:gd name="T14" fmla="*/ 134 w 178"/>
                <a:gd name="T15" fmla="*/ 34 h 155"/>
                <a:gd name="T16" fmla="*/ 95 w 178"/>
                <a:gd name="T17" fmla="*/ 2 h 155"/>
                <a:gd name="T18" fmla="*/ 94 w 178"/>
                <a:gd name="T19" fmla="*/ 0 h 155"/>
                <a:gd name="T20" fmla="*/ 58 w 178"/>
                <a:gd name="T21" fmla="*/ 4 h 155"/>
                <a:gd name="T22" fmla="*/ 35 w 178"/>
                <a:gd name="T23" fmla="*/ 37 h 155"/>
                <a:gd name="T24" fmla="*/ 21 w 178"/>
                <a:gd name="T25" fmla="*/ 133 h 155"/>
                <a:gd name="T26" fmla="*/ 15 w 178"/>
                <a:gd name="T27" fmla="*/ 148 h 155"/>
                <a:gd name="T28" fmla="*/ 15 w 178"/>
                <a:gd name="T29" fmla="*/ 153 h 155"/>
                <a:gd name="T30" fmla="*/ 24 w 178"/>
                <a:gd name="T31" fmla="*/ 153 h 155"/>
                <a:gd name="T32" fmla="*/ 36 w 178"/>
                <a:gd name="T33" fmla="*/ 150 h 155"/>
                <a:gd name="T34" fmla="*/ 36 w 178"/>
                <a:gd name="T35" fmla="*/ 150 h 155"/>
                <a:gd name="T36" fmla="*/ 36 w 178"/>
                <a:gd name="T37" fmla="*/ 150 h 155"/>
                <a:gd name="T38" fmla="*/ 68 w 178"/>
                <a:gd name="T39" fmla="*/ 153 h 155"/>
                <a:gd name="T40" fmla="*/ 153 w 178"/>
                <a:gd name="T41" fmla="*/ 137 h 155"/>
                <a:gd name="T42" fmla="*/ 67 w 178"/>
                <a:gd name="T43" fmla="*/ 57 h 155"/>
                <a:gd name="T44" fmla="*/ 81 w 178"/>
                <a:gd name="T45" fmla="*/ 50 h 155"/>
                <a:gd name="T46" fmla="*/ 80 w 178"/>
                <a:gd name="T47" fmla="*/ 42 h 155"/>
                <a:gd name="T48" fmla="*/ 86 w 178"/>
                <a:gd name="T49" fmla="*/ 41 h 155"/>
                <a:gd name="T50" fmla="*/ 88 w 178"/>
                <a:gd name="T51" fmla="*/ 49 h 155"/>
                <a:gd name="T52" fmla="*/ 102 w 178"/>
                <a:gd name="T53" fmla="*/ 50 h 155"/>
                <a:gd name="T54" fmla="*/ 100 w 178"/>
                <a:gd name="T55" fmla="*/ 55 h 155"/>
                <a:gd name="T56" fmla="*/ 75 w 178"/>
                <a:gd name="T57" fmla="*/ 62 h 155"/>
                <a:gd name="T58" fmla="*/ 92 w 178"/>
                <a:gd name="T59" fmla="*/ 70 h 155"/>
                <a:gd name="T60" fmla="*/ 106 w 178"/>
                <a:gd name="T61" fmla="*/ 92 h 155"/>
                <a:gd name="T62" fmla="*/ 93 w 178"/>
                <a:gd name="T63" fmla="*/ 98 h 155"/>
                <a:gd name="T64" fmla="*/ 94 w 178"/>
                <a:gd name="T65" fmla="*/ 106 h 155"/>
                <a:gd name="T66" fmla="*/ 87 w 178"/>
                <a:gd name="T67" fmla="*/ 107 h 155"/>
                <a:gd name="T68" fmla="*/ 86 w 178"/>
                <a:gd name="T69" fmla="*/ 99 h 155"/>
                <a:gd name="T70" fmla="*/ 69 w 178"/>
                <a:gd name="T71" fmla="*/ 97 h 155"/>
                <a:gd name="T72" fmla="*/ 70 w 178"/>
                <a:gd name="T73" fmla="*/ 92 h 155"/>
                <a:gd name="T74" fmla="*/ 97 w 178"/>
                <a:gd name="T75" fmla="*/ 90 h 155"/>
                <a:gd name="T76" fmla="*/ 93 w 178"/>
                <a:gd name="T77" fmla="*/ 78 h 155"/>
                <a:gd name="T78" fmla="*/ 78 w 178"/>
                <a:gd name="T79" fmla="*/ 74 h 155"/>
                <a:gd name="T80" fmla="*/ 67 w 178"/>
                <a:gd name="T81" fmla="*/ 57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78" h="155">
                  <a:moveTo>
                    <a:pt x="153" y="137"/>
                  </a:moveTo>
                  <a:cubicBezTo>
                    <a:pt x="153" y="137"/>
                    <a:pt x="154" y="137"/>
                    <a:pt x="157" y="137"/>
                  </a:cubicBezTo>
                  <a:cubicBezTo>
                    <a:pt x="160" y="137"/>
                    <a:pt x="162" y="137"/>
                    <a:pt x="165" y="138"/>
                  </a:cubicBezTo>
                  <a:cubicBezTo>
                    <a:pt x="165" y="138"/>
                    <a:pt x="166" y="139"/>
                    <a:pt x="168" y="139"/>
                  </a:cubicBezTo>
                  <a:cubicBezTo>
                    <a:pt x="172" y="139"/>
                    <a:pt x="174" y="137"/>
                    <a:pt x="176" y="135"/>
                  </a:cubicBezTo>
                  <a:cubicBezTo>
                    <a:pt x="176" y="135"/>
                    <a:pt x="178" y="132"/>
                    <a:pt x="172" y="128"/>
                  </a:cubicBezTo>
                  <a:cubicBezTo>
                    <a:pt x="172" y="128"/>
                    <a:pt x="162" y="123"/>
                    <a:pt x="166" y="105"/>
                  </a:cubicBezTo>
                  <a:cubicBezTo>
                    <a:pt x="166" y="105"/>
                    <a:pt x="171" y="57"/>
                    <a:pt x="134" y="34"/>
                  </a:cubicBezTo>
                  <a:cubicBezTo>
                    <a:pt x="133" y="33"/>
                    <a:pt x="96" y="10"/>
                    <a:pt x="95" y="2"/>
                  </a:cubicBezTo>
                  <a:cubicBezTo>
                    <a:pt x="95" y="2"/>
                    <a:pt x="95" y="1"/>
                    <a:pt x="94" y="0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4" y="12"/>
                    <a:pt x="46" y="24"/>
                    <a:pt x="35" y="37"/>
                  </a:cubicBezTo>
                  <a:cubicBezTo>
                    <a:pt x="35" y="37"/>
                    <a:pt x="0" y="78"/>
                    <a:pt x="21" y="133"/>
                  </a:cubicBezTo>
                  <a:cubicBezTo>
                    <a:pt x="21" y="134"/>
                    <a:pt x="22" y="137"/>
                    <a:pt x="15" y="148"/>
                  </a:cubicBezTo>
                  <a:cubicBezTo>
                    <a:pt x="15" y="148"/>
                    <a:pt x="14" y="151"/>
                    <a:pt x="15" y="153"/>
                  </a:cubicBezTo>
                  <a:cubicBezTo>
                    <a:pt x="16" y="155"/>
                    <a:pt x="19" y="155"/>
                    <a:pt x="24" y="153"/>
                  </a:cubicBezTo>
                  <a:cubicBezTo>
                    <a:pt x="24" y="153"/>
                    <a:pt x="28" y="151"/>
                    <a:pt x="36" y="150"/>
                  </a:cubicBezTo>
                  <a:cubicBezTo>
                    <a:pt x="36" y="150"/>
                    <a:pt x="36" y="150"/>
                    <a:pt x="36" y="150"/>
                  </a:cubicBezTo>
                  <a:cubicBezTo>
                    <a:pt x="36" y="150"/>
                    <a:pt x="36" y="150"/>
                    <a:pt x="36" y="150"/>
                  </a:cubicBezTo>
                  <a:cubicBezTo>
                    <a:pt x="36" y="150"/>
                    <a:pt x="49" y="153"/>
                    <a:pt x="68" y="153"/>
                  </a:cubicBezTo>
                  <a:cubicBezTo>
                    <a:pt x="88" y="153"/>
                    <a:pt x="119" y="150"/>
                    <a:pt x="153" y="137"/>
                  </a:cubicBezTo>
                  <a:close/>
                  <a:moveTo>
                    <a:pt x="67" y="57"/>
                  </a:moveTo>
                  <a:cubicBezTo>
                    <a:pt x="67" y="57"/>
                    <a:pt x="69" y="52"/>
                    <a:pt x="81" y="50"/>
                  </a:cubicBezTo>
                  <a:cubicBezTo>
                    <a:pt x="80" y="42"/>
                    <a:pt x="80" y="42"/>
                    <a:pt x="80" y="42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8" y="49"/>
                    <a:pt x="88" y="49"/>
                    <a:pt x="88" y="49"/>
                  </a:cubicBezTo>
                  <a:cubicBezTo>
                    <a:pt x="88" y="49"/>
                    <a:pt x="96" y="48"/>
                    <a:pt x="102" y="50"/>
                  </a:cubicBezTo>
                  <a:cubicBezTo>
                    <a:pt x="100" y="55"/>
                    <a:pt x="100" y="55"/>
                    <a:pt x="100" y="55"/>
                  </a:cubicBezTo>
                  <a:cubicBezTo>
                    <a:pt x="100" y="55"/>
                    <a:pt x="78" y="52"/>
                    <a:pt x="75" y="62"/>
                  </a:cubicBezTo>
                  <a:cubicBezTo>
                    <a:pt x="75" y="62"/>
                    <a:pt x="73" y="69"/>
                    <a:pt x="92" y="70"/>
                  </a:cubicBezTo>
                  <a:cubicBezTo>
                    <a:pt x="92" y="70"/>
                    <a:pt x="119" y="73"/>
                    <a:pt x="106" y="92"/>
                  </a:cubicBezTo>
                  <a:cubicBezTo>
                    <a:pt x="106" y="92"/>
                    <a:pt x="102" y="97"/>
                    <a:pt x="93" y="98"/>
                  </a:cubicBezTo>
                  <a:cubicBezTo>
                    <a:pt x="94" y="106"/>
                    <a:pt x="94" y="106"/>
                    <a:pt x="94" y="106"/>
                  </a:cubicBezTo>
                  <a:cubicBezTo>
                    <a:pt x="87" y="107"/>
                    <a:pt x="87" y="107"/>
                    <a:pt x="87" y="107"/>
                  </a:cubicBezTo>
                  <a:cubicBezTo>
                    <a:pt x="86" y="99"/>
                    <a:pt x="86" y="99"/>
                    <a:pt x="86" y="99"/>
                  </a:cubicBezTo>
                  <a:cubicBezTo>
                    <a:pt x="86" y="99"/>
                    <a:pt x="75" y="100"/>
                    <a:pt x="69" y="97"/>
                  </a:cubicBezTo>
                  <a:cubicBezTo>
                    <a:pt x="70" y="92"/>
                    <a:pt x="70" y="92"/>
                    <a:pt x="70" y="92"/>
                  </a:cubicBezTo>
                  <a:cubicBezTo>
                    <a:pt x="70" y="92"/>
                    <a:pt x="84" y="98"/>
                    <a:pt x="97" y="90"/>
                  </a:cubicBezTo>
                  <a:cubicBezTo>
                    <a:pt x="97" y="90"/>
                    <a:pt x="108" y="82"/>
                    <a:pt x="93" y="78"/>
                  </a:cubicBezTo>
                  <a:cubicBezTo>
                    <a:pt x="93" y="78"/>
                    <a:pt x="85" y="76"/>
                    <a:pt x="78" y="74"/>
                  </a:cubicBezTo>
                  <a:cubicBezTo>
                    <a:pt x="78" y="74"/>
                    <a:pt x="60" y="70"/>
                    <a:pt x="67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5">
                <a:solidFill>
                  <a:prstClr val="black"/>
                </a:solidFill>
              </a:endParaRPr>
            </a:p>
          </p:txBody>
        </p:sp>
        <p:sp>
          <p:nvSpPr>
            <p:cNvPr id="76" name="Freeform 32"/>
            <p:cNvSpPr/>
            <p:nvPr/>
          </p:nvSpPr>
          <p:spPr bwMode="auto">
            <a:xfrm>
              <a:off x="6433" y="2606"/>
              <a:ext cx="176" cy="108"/>
            </a:xfrm>
            <a:custGeom>
              <a:avLst/>
              <a:gdLst>
                <a:gd name="T0" fmla="*/ 21 w 74"/>
                <a:gd name="T1" fmla="*/ 45 h 45"/>
                <a:gd name="T2" fmla="*/ 60 w 74"/>
                <a:gd name="T3" fmla="*/ 44 h 45"/>
                <a:gd name="T4" fmla="*/ 74 w 74"/>
                <a:gd name="T5" fmla="*/ 15 h 45"/>
                <a:gd name="T6" fmla="*/ 38 w 74"/>
                <a:gd name="T7" fmla="*/ 14 h 45"/>
                <a:gd name="T8" fmla="*/ 23 w 74"/>
                <a:gd name="T9" fmla="*/ 8 h 45"/>
                <a:gd name="T10" fmla="*/ 6 w 74"/>
                <a:gd name="T11" fmla="*/ 17 h 45"/>
                <a:gd name="T12" fmla="*/ 21 w 74"/>
                <a:gd name="T1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45">
                  <a:moveTo>
                    <a:pt x="21" y="45"/>
                  </a:moveTo>
                  <a:cubicBezTo>
                    <a:pt x="60" y="44"/>
                    <a:pt x="60" y="44"/>
                    <a:pt x="60" y="44"/>
                  </a:cubicBezTo>
                  <a:cubicBezTo>
                    <a:pt x="62" y="37"/>
                    <a:pt x="66" y="27"/>
                    <a:pt x="74" y="15"/>
                  </a:cubicBezTo>
                  <a:cubicBezTo>
                    <a:pt x="74" y="15"/>
                    <a:pt x="69" y="2"/>
                    <a:pt x="38" y="14"/>
                  </a:cubicBezTo>
                  <a:cubicBezTo>
                    <a:pt x="38" y="14"/>
                    <a:pt x="31" y="13"/>
                    <a:pt x="23" y="8"/>
                  </a:cubicBezTo>
                  <a:cubicBezTo>
                    <a:pt x="23" y="8"/>
                    <a:pt x="0" y="0"/>
                    <a:pt x="6" y="17"/>
                  </a:cubicBezTo>
                  <a:lnTo>
                    <a:pt x="21" y="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5">
                <a:solidFill>
                  <a:prstClr val="black"/>
                </a:solidFill>
              </a:endParaRPr>
            </a:p>
          </p:txBody>
        </p:sp>
        <p:sp>
          <p:nvSpPr>
            <p:cNvPr id="77" name="Freeform 33"/>
            <p:cNvSpPr>
              <a:spLocks noEditPoints="1"/>
            </p:cNvSpPr>
            <p:nvPr/>
          </p:nvSpPr>
          <p:spPr bwMode="auto">
            <a:xfrm>
              <a:off x="6442" y="2621"/>
              <a:ext cx="167" cy="95"/>
            </a:xfrm>
            <a:custGeom>
              <a:avLst/>
              <a:gdLst>
                <a:gd name="T0" fmla="*/ 17 w 70"/>
                <a:gd name="T1" fmla="*/ 40 h 40"/>
                <a:gd name="T2" fmla="*/ 2 w 70"/>
                <a:gd name="T3" fmla="*/ 11 h 40"/>
                <a:gd name="T4" fmla="*/ 2 w 70"/>
                <a:gd name="T5" fmla="*/ 2 h 40"/>
                <a:gd name="T6" fmla="*/ 9 w 70"/>
                <a:gd name="T7" fmla="*/ 0 h 40"/>
                <a:gd name="T8" fmla="*/ 19 w 70"/>
                <a:gd name="T9" fmla="*/ 1 h 40"/>
                <a:gd name="T10" fmla="*/ 19 w 70"/>
                <a:gd name="T11" fmla="*/ 1 h 40"/>
                <a:gd name="T12" fmla="*/ 34 w 70"/>
                <a:gd name="T13" fmla="*/ 8 h 40"/>
                <a:gd name="T14" fmla="*/ 56 w 70"/>
                <a:gd name="T15" fmla="*/ 2 h 40"/>
                <a:gd name="T16" fmla="*/ 70 w 70"/>
                <a:gd name="T17" fmla="*/ 9 h 40"/>
                <a:gd name="T18" fmla="*/ 70 w 70"/>
                <a:gd name="T19" fmla="*/ 9 h 40"/>
                <a:gd name="T20" fmla="*/ 70 w 70"/>
                <a:gd name="T21" fmla="*/ 10 h 40"/>
                <a:gd name="T22" fmla="*/ 56 w 70"/>
                <a:gd name="T23" fmla="*/ 39 h 40"/>
                <a:gd name="T24" fmla="*/ 56 w 70"/>
                <a:gd name="T25" fmla="*/ 39 h 40"/>
                <a:gd name="T26" fmla="*/ 17 w 70"/>
                <a:gd name="T27" fmla="*/ 40 h 40"/>
                <a:gd name="T28" fmla="*/ 9 w 70"/>
                <a:gd name="T29" fmla="*/ 1 h 40"/>
                <a:gd name="T30" fmla="*/ 3 w 70"/>
                <a:gd name="T31" fmla="*/ 3 h 40"/>
                <a:gd name="T32" fmla="*/ 3 w 70"/>
                <a:gd name="T33" fmla="*/ 11 h 40"/>
                <a:gd name="T34" fmla="*/ 17 w 70"/>
                <a:gd name="T35" fmla="*/ 39 h 40"/>
                <a:gd name="T36" fmla="*/ 55 w 70"/>
                <a:gd name="T37" fmla="*/ 38 h 40"/>
                <a:gd name="T38" fmla="*/ 69 w 70"/>
                <a:gd name="T39" fmla="*/ 9 h 40"/>
                <a:gd name="T40" fmla="*/ 56 w 70"/>
                <a:gd name="T41" fmla="*/ 4 h 40"/>
                <a:gd name="T42" fmla="*/ 34 w 70"/>
                <a:gd name="T43" fmla="*/ 9 h 40"/>
                <a:gd name="T44" fmla="*/ 34 w 70"/>
                <a:gd name="T45" fmla="*/ 9 h 40"/>
                <a:gd name="T46" fmla="*/ 34 w 70"/>
                <a:gd name="T47" fmla="*/ 9 h 40"/>
                <a:gd name="T48" fmla="*/ 18 w 70"/>
                <a:gd name="T49" fmla="*/ 2 h 40"/>
                <a:gd name="T50" fmla="*/ 9 w 70"/>
                <a:gd name="T51" fmla="*/ 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0" h="40">
                  <a:moveTo>
                    <a:pt x="17" y="40"/>
                  </a:moveTo>
                  <a:cubicBezTo>
                    <a:pt x="2" y="11"/>
                    <a:pt x="2" y="11"/>
                    <a:pt x="2" y="11"/>
                  </a:cubicBezTo>
                  <a:cubicBezTo>
                    <a:pt x="0" y="7"/>
                    <a:pt x="0" y="4"/>
                    <a:pt x="2" y="2"/>
                  </a:cubicBezTo>
                  <a:cubicBezTo>
                    <a:pt x="3" y="0"/>
                    <a:pt x="5" y="0"/>
                    <a:pt x="9" y="0"/>
                  </a:cubicBezTo>
                  <a:cubicBezTo>
                    <a:pt x="14" y="0"/>
                    <a:pt x="19" y="1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26" y="6"/>
                    <a:pt x="33" y="8"/>
                    <a:pt x="34" y="8"/>
                  </a:cubicBezTo>
                  <a:cubicBezTo>
                    <a:pt x="43" y="4"/>
                    <a:pt x="50" y="2"/>
                    <a:pt x="56" y="2"/>
                  </a:cubicBezTo>
                  <a:cubicBezTo>
                    <a:pt x="68" y="2"/>
                    <a:pt x="70" y="9"/>
                    <a:pt x="70" y="9"/>
                  </a:cubicBezTo>
                  <a:cubicBezTo>
                    <a:pt x="70" y="9"/>
                    <a:pt x="70" y="9"/>
                    <a:pt x="70" y="9"/>
                  </a:cubicBezTo>
                  <a:cubicBezTo>
                    <a:pt x="70" y="10"/>
                    <a:pt x="70" y="10"/>
                    <a:pt x="70" y="10"/>
                  </a:cubicBezTo>
                  <a:cubicBezTo>
                    <a:pt x="64" y="20"/>
                    <a:pt x="59" y="30"/>
                    <a:pt x="56" y="39"/>
                  </a:cubicBezTo>
                  <a:cubicBezTo>
                    <a:pt x="56" y="39"/>
                    <a:pt x="56" y="39"/>
                    <a:pt x="56" y="39"/>
                  </a:cubicBezTo>
                  <a:lnTo>
                    <a:pt x="17" y="40"/>
                  </a:lnTo>
                  <a:close/>
                  <a:moveTo>
                    <a:pt x="9" y="1"/>
                  </a:moveTo>
                  <a:cubicBezTo>
                    <a:pt x="6" y="1"/>
                    <a:pt x="4" y="1"/>
                    <a:pt x="3" y="3"/>
                  </a:cubicBezTo>
                  <a:cubicBezTo>
                    <a:pt x="1" y="4"/>
                    <a:pt x="1" y="7"/>
                    <a:pt x="3" y="11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8" y="29"/>
                    <a:pt x="63" y="19"/>
                    <a:pt x="69" y="9"/>
                  </a:cubicBezTo>
                  <a:cubicBezTo>
                    <a:pt x="69" y="8"/>
                    <a:pt x="66" y="4"/>
                    <a:pt x="56" y="4"/>
                  </a:cubicBezTo>
                  <a:cubicBezTo>
                    <a:pt x="50" y="4"/>
                    <a:pt x="43" y="5"/>
                    <a:pt x="34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3" y="9"/>
                    <a:pt x="27" y="8"/>
                    <a:pt x="18" y="2"/>
                  </a:cubicBezTo>
                  <a:cubicBezTo>
                    <a:pt x="18" y="2"/>
                    <a:pt x="13" y="1"/>
                    <a:pt x="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5">
                <a:solidFill>
                  <a:prstClr val="black"/>
                </a:solidFill>
              </a:endParaRPr>
            </a:p>
          </p:txBody>
        </p:sp>
        <p:sp>
          <p:nvSpPr>
            <p:cNvPr id="78" name="Freeform 34"/>
            <p:cNvSpPr/>
            <p:nvPr/>
          </p:nvSpPr>
          <p:spPr bwMode="auto">
            <a:xfrm>
              <a:off x="6471" y="2721"/>
              <a:ext cx="114" cy="34"/>
            </a:xfrm>
            <a:custGeom>
              <a:avLst/>
              <a:gdLst>
                <a:gd name="T0" fmla="*/ 40 w 48"/>
                <a:gd name="T1" fmla="*/ 0 h 14"/>
                <a:gd name="T2" fmla="*/ 6 w 48"/>
                <a:gd name="T3" fmla="*/ 1 h 14"/>
                <a:gd name="T4" fmla="*/ 0 w 48"/>
                <a:gd name="T5" fmla="*/ 7 h 14"/>
                <a:gd name="T6" fmla="*/ 7 w 48"/>
                <a:gd name="T7" fmla="*/ 14 h 14"/>
                <a:gd name="T8" fmla="*/ 41 w 48"/>
                <a:gd name="T9" fmla="*/ 13 h 14"/>
                <a:gd name="T10" fmla="*/ 48 w 48"/>
                <a:gd name="T11" fmla="*/ 6 h 14"/>
                <a:gd name="T12" fmla="*/ 40 w 48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14">
                  <a:moveTo>
                    <a:pt x="40" y="0"/>
                  </a:moveTo>
                  <a:cubicBezTo>
                    <a:pt x="6" y="1"/>
                    <a:pt x="6" y="1"/>
                    <a:pt x="6" y="1"/>
                  </a:cubicBezTo>
                  <a:cubicBezTo>
                    <a:pt x="3" y="1"/>
                    <a:pt x="0" y="4"/>
                    <a:pt x="0" y="7"/>
                  </a:cubicBezTo>
                  <a:cubicBezTo>
                    <a:pt x="0" y="11"/>
                    <a:pt x="3" y="14"/>
                    <a:pt x="7" y="14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45" y="12"/>
                    <a:pt x="48" y="10"/>
                    <a:pt x="48" y="6"/>
                  </a:cubicBezTo>
                  <a:cubicBezTo>
                    <a:pt x="47" y="2"/>
                    <a:pt x="44" y="0"/>
                    <a:pt x="4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5">
                <a:solidFill>
                  <a:prstClr val="black"/>
                </a:solidFill>
              </a:endParaRPr>
            </a:p>
          </p:txBody>
        </p:sp>
        <p:sp>
          <p:nvSpPr>
            <p:cNvPr id="79" name="Freeform 35"/>
            <p:cNvSpPr>
              <a:spLocks noEditPoints="1"/>
            </p:cNvSpPr>
            <p:nvPr/>
          </p:nvSpPr>
          <p:spPr bwMode="auto">
            <a:xfrm>
              <a:off x="6468" y="2719"/>
              <a:ext cx="117" cy="36"/>
            </a:xfrm>
            <a:custGeom>
              <a:avLst/>
              <a:gdLst>
                <a:gd name="T0" fmla="*/ 8 w 49"/>
                <a:gd name="T1" fmla="*/ 15 h 15"/>
                <a:gd name="T2" fmla="*/ 0 w 49"/>
                <a:gd name="T3" fmla="*/ 8 h 15"/>
                <a:gd name="T4" fmla="*/ 2 w 49"/>
                <a:gd name="T5" fmla="*/ 3 h 15"/>
                <a:gd name="T6" fmla="*/ 7 w 49"/>
                <a:gd name="T7" fmla="*/ 1 h 15"/>
                <a:gd name="T8" fmla="*/ 42 w 49"/>
                <a:gd name="T9" fmla="*/ 0 h 15"/>
                <a:gd name="T10" fmla="*/ 49 w 49"/>
                <a:gd name="T11" fmla="*/ 7 h 15"/>
                <a:gd name="T12" fmla="*/ 42 w 49"/>
                <a:gd name="T13" fmla="*/ 14 h 15"/>
                <a:gd name="T14" fmla="*/ 8 w 49"/>
                <a:gd name="T15" fmla="*/ 15 h 15"/>
                <a:gd name="T16" fmla="*/ 42 w 49"/>
                <a:gd name="T17" fmla="*/ 1 h 15"/>
                <a:gd name="T18" fmla="*/ 41 w 49"/>
                <a:gd name="T19" fmla="*/ 1 h 15"/>
                <a:gd name="T20" fmla="*/ 7 w 49"/>
                <a:gd name="T21" fmla="*/ 2 h 15"/>
                <a:gd name="T22" fmla="*/ 3 w 49"/>
                <a:gd name="T23" fmla="*/ 4 h 15"/>
                <a:gd name="T24" fmla="*/ 1 w 49"/>
                <a:gd name="T25" fmla="*/ 8 h 15"/>
                <a:gd name="T26" fmla="*/ 8 w 49"/>
                <a:gd name="T27" fmla="*/ 14 h 15"/>
                <a:gd name="T28" fmla="*/ 8 w 49"/>
                <a:gd name="T29" fmla="*/ 14 h 15"/>
                <a:gd name="T30" fmla="*/ 42 w 49"/>
                <a:gd name="T31" fmla="*/ 13 h 15"/>
                <a:gd name="T32" fmla="*/ 48 w 49"/>
                <a:gd name="T33" fmla="*/ 7 h 15"/>
                <a:gd name="T34" fmla="*/ 42 w 49"/>
                <a:gd name="T3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15">
                  <a:moveTo>
                    <a:pt x="8" y="15"/>
                  </a:moveTo>
                  <a:cubicBezTo>
                    <a:pt x="4" y="15"/>
                    <a:pt x="0" y="12"/>
                    <a:pt x="0" y="8"/>
                  </a:cubicBezTo>
                  <a:cubicBezTo>
                    <a:pt x="0" y="6"/>
                    <a:pt x="1" y="5"/>
                    <a:pt x="2" y="3"/>
                  </a:cubicBezTo>
                  <a:cubicBezTo>
                    <a:pt x="4" y="2"/>
                    <a:pt x="5" y="1"/>
                    <a:pt x="7" y="1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6" y="0"/>
                    <a:pt x="49" y="3"/>
                    <a:pt x="49" y="7"/>
                  </a:cubicBezTo>
                  <a:cubicBezTo>
                    <a:pt x="49" y="11"/>
                    <a:pt x="46" y="14"/>
                    <a:pt x="42" y="14"/>
                  </a:cubicBezTo>
                  <a:lnTo>
                    <a:pt x="8" y="15"/>
                  </a:lnTo>
                  <a:close/>
                  <a:moveTo>
                    <a:pt x="42" y="1"/>
                  </a:moveTo>
                  <a:cubicBezTo>
                    <a:pt x="41" y="1"/>
                    <a:pt x="41" y="1"/>
                    <a:pt x="41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4" y="3"/>
                    <a:pt x="3" y="4"/>
                  </a:cubicBezTo>
                  <a:cubicBezTo>
                    <a:pt x="2" y="5"/>
                    <a:pt x="1" y="7"/>
                    <a:pt x="1" y="8"/>
                  </a:cubicBezTo>
                  <a:cubicBezTo>
                    <a:pt x="1" y="12"/>
                    <a:pt x="4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5" y="13"/>
                    <a:pt x="48" y="10"/>
                    <a:pt x="48" y="7"/>
                  </a:cubicBezTo>
                  <a:cubicBezTo>
                    <a:pt x="48" y="4"/>
                    <a:pt x="45" y="1"/>
                    <a:pt x="4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5">
                <a:solidFill>
                  <a:prstClr val="black"/>
                </a:solidFill>
              </a:endParaRPr>
            </a:p>
          </p:txBody>
        </p:sp>
        <p:sp>
          <p:nvSpPr>
            <p:cNvPr id="80" name="Freeform 36"/>
            <p:cNvSpPr>
              <a:spLocks noEditPoints="1"/>
            </p:cNvSpPr>
            <p:nvPr/>
          </p:nvSpPr>
          <p:spPr bwMode="auto">
            <a:xfrm>
              <a:off x="6335" y="2762"/>
              <a:ext cx="402" cy="354"/>
            </a:xfrm>
            <a:custGeom>
              <a:avLst/>
              <a:gdLst>
                <a:gd name="T0" fmla="*/ 163 w 169"/>
                <a:gd name="T1" fmla="*/ 131 h 148"/>
                <a:gd name="T2" fmla="*/ 159 w 169"/>
                <a:gd name="T3" fmla="*/ 108 h 148"/>
                <a:gd name="T4" fmla="*/ 135 w 169"/>
                <a:gd name="T5" fmla="*/ 36 h 148"/>
                <a:gd name="T6" fmla="*/ 99 w 169"/>
                <a:gd name="T7" fmla="*/ 2 h 148"/>
                <a:gd name="T8" fmla="*/ 99 w 169"/>
                <a:gd name="T9" fmla="*/ 0 h 148"/>
                <a:gd name="T10" fmla="*/ 63 w 169"/>
                <a:gd name="T11" fmla="*/ 1 h 148"/>
                <a:gd name="T12" fmla="*/ 38 w 169"/>
                <a:gd name="T13" fmla="*/ 31 h 148"/>
                <a:gd name="T14" fmla="*/ 15 w 169"/>
                <a:gd name="T15" fmla="*/ 124 h 148"/>
                <a:gd name="T16" fmla="*/ 8 w 169"/>
                <a:gd name="T17" fmla="*/ 139 h 148"/>
                <a:gd name="T18" fmla="*/ 8 w 169"/>
                <a:gd name="T19" fmla="*/ 139 h 148"/>
                <a:gd name="T20" fmla="*/ 7 w 169"/>
                <a:gd name="T21" fmla="*/ 143 h 148"/>
                <a:gd name="T22" fmla="*/ 16 w 169"/>
                <a:gd name="T23" fmla="*/ 144 h 148"/>
                <a:gd name="T24" fmla="*/ 28 w 169"/>
                <a:gd name="T25" fmla="*/ 142 h 148"/>
                <a:gd name="T26" fmla="*/ 28 w 169"/>
                <a:gd name="T27" fmla="*/ 142 h 148"/>
                <a:gd name="T28" fmla="*/ 29 w 169"/>
                <a:gd name="T29" fmla="*/ 142 h 148"/>
                <a:gd name="T30" fmla="*/ 78 w 169"/>
                <a:gd name="T31" fmla="*/ 148 h 148"/>
                <a:gd name="T32" fmla="*/ 143 w 169"/>
                <a:gd name="T33" fmla="*/ 139 h 148"/>
                <a:gd name="T34" fmla="*/ 155 w 169"/>
                <a:gd name="T35" fmla="*/ 141 h 148"/>
                <a:gd name="T36" fmla="*/ 159 w 169"/>
                <a:gd name="T37" fmla="*/ 142 h 148"/>
                <a:gd name="T38" fmla="*/ 167 w 169"/>
                <a:gd name="T39" fmla="*/ 138 h 148"/>
                <a:gd name="T40" fmla="*/ 163 w 169"/>
                <a:gd name="T41" fmla="*/ 131 h 148"/>
                <a:gd name="T42" fmla="*/ 107 w 169"/>
                <a:gd name="T43" fmla="*/ 101 h 148"/>
                <a:gd name="T44" fmla="*/ 56 w 169"/>
                <a:gd name="T45" fmla="*/ 100 h 148"/>
                <a:gd name="T46" fmla="*/ 56 w 169"/>
                <a:gd name="T47" fmla="*/ 96 h 148"/>
                <a:gd name="T48" fmla="*/ 70 w 169"/>
                <a:gd name="T49" fmla="*/ 79 h 148"/>
                <a:gd name="T50" fmla="*/ 70 w 169"/>
                <a:gd name="T51" fmla="*/ 73 h 148"/>
                <a:gd name="T52" fmla="*/ 57 w 169"/>
                <a:gd name="T53" fmla="*/ 73 h 148"/>
                <a:gd name="T54" fmla="*/ 57 w 169"/>
                <a:gd name="T55" fmla="*/ 67 h 148"/>
                <a:gd name="T56" fmla="*/ 68 w 169"/>
                <a:gd name="T57" fmla="*/ 67 h 148"/>
                <a:gd name="T58" fmla="*/ 67 w 169"/>
                <a:gd name="T59" fmla="*/ 57 h 148"/>
                <a:gd name="T60" fmla="*/ 91 w 169"/>
                <a:gd name="T61" fmla="*/ 39 h 148"/>
                <a:gd name="T62" fmla="*/ 104 w 169"/>
                <a:gd name="T63" fmla="*/ 41 h 148"/>
                <a:gd name="T64" fmla="*/ 102 w 169"/>
                <a:gd name="T65" fmla="*/ 47 h 148"/>
                <a:gd name="T66" fmla="*/ 91 w 169"/>
                <a:gd name="T67" fmla="*/ 45 h 148"/>
                <a:gd name="T68" fmla="*/ 77 w 169"/>
                <a:gd name="T69" fmla="*/ 57 h 148"/>
                <a:gd name="T70" fmla="*/ 79 w 169"/>
                <a:gd name="T71" fmla="*/ 67 h 148"/>
                <a:gd name="T72" fmla="*/ 97 w 169"/>
                <a:gd name="T73" fmla="*/ 67 h 148"/>
                <a:gd name="T74" fmla="*/ 96 w 169"/>
                <a:gd name="T75" fmla="*/ 73 h 148"/>
                <a:gd name="T76" fmla="*/ 80 w 169"/>
                <a:gd name="T77" fmla="*/ 73 h 148"/>
                <a:gd name="T78" fmla="*/ 79 w 169"/>
                <a:gd name="T79" fmla="*/ 83 h 148"/>
                <a:gd name="T80" fmla="*/ 71 w 169"/>
                <a:gd name="T81" fmla="*/ 93 h 148"/>
                <a:gd name="T82" fmla="*/ 71 w 169"/>
                <a:gd name="T83" fmla="*/ 94 h 148"/>
                <a:gd name="T84" fmla="*/ 107 w 169"/>
                <a:gd name="T85" fmla="*/ 94 h 148"/>
                <a:gd name="T86" fmla="*/ 107 w 169"/>
                <a:gd name="T87" fmla="*/ 10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9" h="148">
                  <a:moveTo>
                    <a:pt x="163" y="131"/>
                  </a:moveTo>
                  <a:cubicBezTo>
                    <a:pt x="163" y="131"/>
                    <a:pt x="154" y="125"/>
                    <a:pt x="159" y="108"/>
                  </a:cubicBezTo>
                  <a:cubicBezTo>
                    <a:pt x="159" y="108"/>
                    <a:pt x="168" y="62"/>
                    <a:pt x="135" y="36"/>
                  </a:cubicBezTo>
                  <a:cubicBezTo>
                    <a:pt x="133" y="35"/>
                    <a:pt x="100" y="10"/>
                    <a:pt x="99" y="2"/>
                  </a:cubicBezTo>
                  <a:cubicBezTo>
                    <a:pt x="99" y="2"/>
                    <a:pt x="99" y="1"/>
                    <a:pt x="99" y="0"/>
                  </a:cubicBezTo>
                  <a:cubicBezTo>
                    <a:pt x="63" y="1"/>
                    <a:pt x="63" y="1"/>
                    <a:pt x="63" y="1"/>
                  </a:cubicBezTo>
                  <a:cubicBezTo>
                    <a:pt x="58" y="9"/>
                    <a:pt x="50" y="19"/>
                    <a:pt x="38" y="31"/>
                  </a:cubicBezTo>
                  <a:cubicBezTo>
                    <a:pt x="37" y="32"/>
                    <a:pt x="0" y="69"/>
                    <a:pt x="15" y="124"/>
                  </a:cubicBezTo>
                  <a:cubicBezTo>
                    <a:pt x="15" y="125"/>
                    <a:pt x="16" y="128"/>
                    <a:pt x="8" y="139"/>
                  </a:cubicBezTo>
                  <a:cubicBezTo>
                    <a:pt x="8" y="139"/>
                    <a:pt x="8" y="139"/>
                    <a:pt x="8" y="139"/>
                  </a:cubicBezTo>
                  <a:cubicBezTo>
                    <a:pt x="8" y="139"/>
                    <a:pt x="6" y="142"/>
                    <a:pt x="7" y="143"/>
                  </a:cubicBezTo>
                  <a:cubicBezTo>
                    <a:pt x="9" y="145"/>
                    <a:pt x="12" y="145"/>
                    <a:pt x="16" y="144"/>
                  </a:cubicBezTo>
                  <a:cubicBezTo>
                    <a:pt x="16" y="144"/>
                    <a:pt x="21" y="143"/>
                    <a:pt x="28" y="142"/>
                  </a:cubicBezTo>
                  <a:cubicBezTo>
                    <a:pt x="28" y="142"/>
                    <a:pt x="28" y="142"/>
                    <a:pt x="28" y="142"/>
                  </a:cubicBezTo>
                  <a:cubicBezTo>
                    <a:pt x="29" y="142"/>
                    <a:pt x="29" y="142"/>
                    <a:pt x="29" y="142"/>
                  </a:cubicBezTo>
                  <a:cubicBezTo>
                    <a:pt x="29" y="142"/>
                    <a:pt x="48" y="148"/>
                    <a:pt x="78" y="148"/>
                  </a:cubicBezTo>
                  <a:cubicBezTo>
                    <a:pt x="100" y="148"/>
                    <a:pt x="122" y="145"/>
                    <a:pt x="143" y="139"/>
                  </a:cubicBezTo>
                  <a:cubicBezTo>
                    <a:pt x="143" y="139"/>
                    <a:pt x="149" y="138"/>
                    <a:pt x="155" y="141"/>
                  </a:cubicBezTo>
                  <a:cubicBezTo>
                    <a:pt x="155" y="141"/>
                    <a:pt x="157" y="142"/>
                    <a:pt x="159" y="142"/>
                  </a:cubicBezTo>
                  <a:cubicBezTo>
                    <a:pt x="162" y="142"/>
                    <a:pt x="165" y="140"/>
                    <a:pt x="167" y="138"/>
                  </a:cubicBezTo>
                  <a:cubicBezTo>
                    <a:pt x="167" y="138"/>
                    <a:pt x="169" y="135"/>
                    <a:pt x="163" y="131"/>
                  </a:cubicBezTo>
                  <a:close/>
                  <a:moveTo>
                    <a:pt x="107" y="101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6" y="96"/>
                    <a:pt x="56" y="96"/>
                    <a:pt x="56" y="96"/>
                  </a:cubicBezTo>
                  <a:cubicBezTo>
                    <a:pt x="64" y="93"/>
                    <a:pt x="70" y="86"/>
                    <a:pt x="70" y="79"/>
                  </a:cubicBezTo>
                  <a:cubicBezTo>
                    <a:pt x="70" y="77"/>
                    <a:pt x="70" y="75"/>
                    <a:pt x="70" y="73"/>
                  </a:cubicBezTo>
                  <a:cubicBezTo>
                    <a:pt x="57" y="73"/>
                    <a:pt x="57" y="73"/>
                    <a:pt x="57" y="73"/>
                  </a:cubicBezTo>
                  <a:cubicBezTo>
                    <a:pt x="57" y="67"/>
                    <a:pt x="57" y="67"/>
                    <a:pt x="57" y="67"/>
                  </a:cubicBezTo>
                  <a:cubicBezTo>
                    <a:pt x="68" y="67"/>
                    <a:pt x="68" y="67"/>
                    <a:pt x="68" y="67"/>
                  </a:cubicBezTo>
                  <a:cubicBezTo>
                    <a:pt x="68" y="64"/>
                    <a:pt x="67" y="61"/>
                    <a:pt x="67" y="57"/>
                  </a:cubicBezTo>
                  <a:cubicBezTo>
                    <a:pt x="67" y="46"/>
                    <a:pt x="77" y="39"/>
                    <a:pt x="91" y="39"/>
                  </a:cubicBezTo>
                  <a:cubicBezTo>
                    <a:pt x="97" y="39"/>
                    <a:pt x="102" y="40"/>
                    <a:pt x="104" y="41"/>
                  </a:cubicBezTo>
                  <a:cubicBezTo>
                    <a:pt x="102" y="47"/>
                    <a:pt x="102" y="47"/>
                    <a:pt x="102" y="47"/>
                  </a:cubicBezTo>
                  <a:cubicBezTo>
                    <a:pt x="100" y="46"/>
                    <a:pt x="96" y="45"/>
                    <a:pt x="91" y="45"/>
                  </a:cubicBezTo>
                  <a:cubicBezTo>
                    <a:pt x="81" y="45"/>
                    <a:pt x="77" y="50"/>
                    <a:pt x="77" y="57"/>
                  </a:cubicBezTo>
                  <a:cubicBezTo>
                    <a:pt x="77" y="61"/>
                    <a:pt x="78" y="64"/>
                    <a:pt x="79" y="67"/>
                  </a:cubicBezTo>
                  <a:cubicBezTo>
                    <a:pt x="97" y="67"/>
                    <a:pt x="97" y="67"/>
                    <a:pt x="97" y="67"/>
                  </a:cubicBezTo>
                  <a:cubicBezTo>
                    <a:pt x="96" y="73"/>
                    <a:pt x="96" y="73"/>
                    <a:pt x="96" y="73"/>
                  </a:cubicBezTo>
                  <a:cubicBezTo>
                    <a:pt x="80" y="73"/>
                    <a:pt x="80" y="73"/>
                    <a:pt x="80" y="73"/>
                  </a:cubicBezTo>
                  <a:cubicBezTo>
                    <a:pt x="80" y="76"/>
                    <a:pt x="80" y="80"/>
                    <a:pt x="79" y="83"/>
                  </a:cubicBezTo>
                  <a:cubicBezTo>
                    <a:pt x="78" y="87"/>
                    <a:pt x="75" y="91"/>
                    <a:pt x="71" y="93"/>
                  </a:cubicBezTo>
                  <a:cubicBezTo>
                    <a:pt x="71" y="94"/>
                    <a:pt x="71" y="94"/>
                    <a:pt x="71" y="94"/>
                  </a:cubicBezTo>
                  <a:cubicBezTo>
                    <a:pt x="107" y="94"/>
                    <a:pt x="107" y="94"/>
                    <a:pt x="107" y="94"/>
                  </a:cubicBezTo>
                  <a:lnTo>
                    <a:pt x="107" y="1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5">
                <a:solidFill>
                  <a:prstClr val="black"/>
                </a:solidFill>
              </a:endParaRPr>
            </a:p>
          </p:txBody>
        </p:sp>
        <p:sp>
          <p:nvSpPr>
            <p:cNvPr id="81" name="Freeform 37"/>
            <p:cNvSpPr/>
            <p:nvPr/>
          </p:nvSpPr>
          <p:spPr bwMode="auto">
            <a:xfrm>
              <a:off x="6147" y="2633"/>
              <a:ext cx="129" cy="81"/>
            </a:xfrm>
            <a:custGeom>
              <a:avLst/>
              <a:gdLst>
                <a:gd name="T0" fmla="*/ 14 w 54"/>
                <a:gd name="T1" fmla="*/ 34 h 34"/>
                <a:gd name="T2" fmla="*/ 43 w 54"/>
                <a:gd name="T3" fmla="*/ 34 h 34"/>
                <a:gd name="T4" fmla="*/ 54 w 54"/>
                <a:gd name="T5" fmla="*/ 13 h 34"/>
                <a:gd name="T6" fmla="*/ 28 w 54"/>
                <a:gd name="T7" fmla="*/ 12 h 34"/>
                <a:gd name="T8" fmla="*/ 16 w 54"/>
                <a:gd name="T9" fmla="*/ 6 h 34"/>
                <a:gd name="T10" fmla="*/ 4 w 54"/>
                <a:gd name="T11" fmla="*/ 13 h 34"/>
                <a:gd name="T12" fmla="*/ 14 w 54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34">
                  <a:moveTo>
                    <a:pt x="14" y="34"/>
                  </a:moveTo>
                  <a:cubicBezTo>
                    <a:pt x="43" y="34"/>
                    <a:pt x="43" y="34"/>
                    <a:pt x="43" y="34"/>
                  </a:cubicBezTo>
                  <a:cubicBezTo>
                    <a:pt x="45" y="29"/>
                    <a:pt x="48" y="22"/>
                    <a:pt x="54" y="13"/>
                  </a:cubicBezTo>
                  <a:cubicBezTo>
                    <a:pt x="54" y="13"/>
                    <a:pt x="51" y="3"/>
                    <a:pt x="28" y="12"/>
                  </a:cubicBezTo>
                  <a:cubicBezTo>
                    <a:pt x="28" y="12"/>
                    <a:pt x="22" y="11"/>
                    <a:pt x="16" y="6"/>
                  </a:cubicBezTo>
                  <a:cubicBezTo>
                    <a:pt x="16" y="6"/>
                    <a:pt x="0" y="0"/>
                    <a:pt x="4" y="13"/>
                  </a:cubicBezTo>
                  <a:lnTo>
                    <a:pt x="14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5">
                <a:solidFill>
                  <a:prstClr val="black"/>
                </a:solidFill>
              </a:endParaRPr>
            </a:p>
          </p:txBody>
        </p:sp>
        <p:sp>
          <p:nvSpPr>
            <p:cNvPr id="82" name="Freeform 38"/>
            <p:cNvSpPr>
              <a:spLocks noEditPoints="1"/>
            </p:cNvSpPr>
            <p:nvPr/>
          </p:nvSpPr>
          <p:spPr bwMode="auto">
            <a:xfrm>
              <a:off x="6152" y="2642"/>
              <a:ext cx="126" cy="74"/>
            </a:xfrm>
            <a:custGeom>
              <a:avLst/>
              <a:gdLst>
                <a:gd name="T0" fmla="*/ 12 w 53"/>
                <a:gd name="T1" fmla="*/ 31 h 31"/>
                <a:gd name="T2" fmla="*/ 1 w 53"/>
                <a:gd name="T3" fmla="*/ 9 h 31"/>
                <a:gd name="T4" fmla="*/ 2 w 53"/>
                <a:gd name="T5" fmla="*/ 2 h 31"/>
                <a:gd name="T6" fmla="*/ 7 w 53"/>
                <a:gd name="T7" fmla="*/ 0 h 31"/>
                <a:gd name="T8" fmla="*/ 15 w 53"/>
                <a:gd name="T9" fmla="*/ 2 h 31"/>
                <a:gd name="T10" fmla="*/ 15 w 53"/>
                <a:gd name="T11" fmla="*/ 2 h 31"/>
                <a:gd name="T12" fmla="*/ 25 w 53"/>
                <a:gd name="T13" fmla="*/ 7 h 31"/>
                <a:gd name="T14" fmla="*/ 42 w 53"/>
                <a:gd name="T15" fmla="*/ 3 h 31"/>
                <a:gd name="T16" fmla="*/ 53 w 53"/>
                <a:gd name="T17" fmla="*/ 9 h 31"/>
                <a:gd name="T18" fmla="*/ 53 w 53"/>
                <a:gd name="T19" fmla="*/ 9 h 31"/>
                <a:gd name="T20" fmla="*/ 53 w 53"/>
                <a:gd name="T21" fmla="*/ 9 h 31"/>
                <a:gd name="T22" fmla="*/ 42 w 53"/>
                <a:gd name="T23" fmla="*/ 31 h 31"/>
                <a:gd name="T24" fmla="*/ 42 w 53"/>
                <a:gd name="T25" fmla="*/ 31 h 31"/>
                <a:gd name="T26" fmla="*/ 12 w 53"/>
                <a:gd name="T27" fmla="*/ 31 h 31"/>
                <a:gd name="T28" fmla="*/ 7 w 53"/>
                <a:gd name="T29" fmla="*/ 1 h 31"/>
                <a:gd name="T30" fmla="*/ 2 w 53"/>
                <a:gd name="T31" fmla="*/ 3 h 31"/>
                <a:gd name="T32" fmla="*/ 2 w 53"/>
                <a:gd name="T33" fmla="*/ 9 h 31"/>
                <a:gd name="T34" fmla="*/ 13 w 53"/>
                <a:gd name="T35" fmla="*/ 30 h 31"/>
                <a:gd name="T36" fmla="*/ 41 w 53"/>
                <a:gd name="T37" fmla="*/ 30 h 31"/>
                <a:gd name="T38" fmla="*/ 52 w 53"/>
                <a:gd name="T39" fmla="*/ 9 h 31"/>
                <a:gd name="T40" fmla="*/ 42 w 53"/>
                <a:gd name="T41" fmla="*/ 4 h 31"/>
                <a:gd name="T42" fmla="*/ 26 w 53"/>
                <a:gd name="T43" fmla="*/ 8 h 31"/>
                <a:gd name="T44" fmla="*/ 26 w 53"/>
                <a:gd name="T45" fmla="*/ 8 h 31"/>
                <a:gd name="T46" fmla="*/ 25 w 53"/>
                <a:gd name="T47" fmla="*/ 8 h 31"/>
                <a:gd name="T48" fmla="*/ 14 w 53"/>
                <a:gd name="T49" fmla="*/ 3 h 31"/>
                <a:gd name="T50" fmla="*/ 7 w 53"/>
                <a:gd name="T51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3" h="31">
                  <a:moveTo>
                    <a:pt x="12" y="31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0" y="6"/>
                    <a:pt x="0" y="4"/>
                    <a:pt x="2" y="2"/>
                  </a:cubicBezTo>
                  <a:cubicBezTo>
                    <a:pt x="3" y="1"/>
                    <a:pt x="4" y="0"/>
                    <a:pt x="7" y="0"/>
                  </a:cubicBezTo>
                  <a:cubicBezTo>
                    <a:pt x="10" y="0"/>
                    <a:pt x="14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20" y="6"/>
                    <a:pt x="25" y="7"/>
                    <a:pt x="25" y="7"/>
                  </a:cubicBezTo>
                  <a:cubicBezTo>
                    <a:pt x="32" y="5"/>
                    <a:pt x="37" y="3"/>
                    <a:pt x="42" y="3"/>
                  </a:cubicBezTo>
                  <a:cubicBezTo>
                    <a:pt x="51" y="3"/>
                    <a:pt x="53" y="9"/>
                    <a:pt x="53" y="9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48" y="17"/>
                    <a:pt x="44" y="24"/>
                    <a:pt x="42" y="31"/>
                  </a:cubicBezTo>
                  <a:cubicBezTo>
                    <a:pt x="42" y="31"/>
                    <a:pt x="42" y="31"/>
                    <a:pt x="42" y="31"/>
                  </a:cubicBezTo>
                  <a:lnTo>
                    <a:pt x="12" y="31"/>
                  </a:lnTo>
                  <a:close/>
                  <a:moveTo>
                    <a:pt x="7" y="1"/>
                  </a:moveTo>
                  <a:cubicBezTo>
                    <a:pt x="5" y="1"/>
                    <a:pt x="3" y="2"/>
                    <a:pt x="2" y="3"/>
                  </a:cubicBezTo>
                  <a:cubicBezTo>
                    <a:pt x="1" y="4"/>
                    <a:pt x="1" y="6"/>
                    <a:pt x="2" y="9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3" y="23"/>
                    <a:pt x="47" y="16"/>
                    <a:pt x="52" y="9"/>
                  </a:cubicBezTo>
                  <a:cubicBezTo>
                    <a:pt x="51" y="8"/>
                    <a:pt x="49" y="4"/>
                    <a:pt x="42" y="4"/>
                  </a:cubicBezTo>
                  <a:cubicBezTo>
                    <a:pt x="37" y="4"/>
                    <a:pt x="32" y="6"/>
                    <a:pt x="26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0" y="7"/>
                    <a:pt x="14" y="3"/>
                  </a:cubicBezTo>
                  <a:cubicBezTo>
                    <a:pt x="14" y="3"/>
                    <a:pt x="10" y="1"/>
                    <a:pt x="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5">
                <a:solidFill>
                  <a:prstClr val="black"/>
                </a:solidFill>
              </a:endParaRPr>
            </a:p>
          </p:txBody>
        </p:sp>
        <p:sp>
          <p:nvSpPr>
            <p:cNvPr id="83" name="Freeform 39"/>
            <p:cNvSpPr/>
            <p:nvPr/>
          </p:nvSpPr>
          <p:spPr bwMode="auto">
            <a:xfrm>
              <a:off x="6171" y="2721"/>
              <a:ext cx="86" cy="24"/>
            </a:xfrm>
            <a:custGeom>
              <a:avLst/>
              <a:gdLst>
                <a:gd name="T0" fmla="*/ 31 w 36"/>
                <a:gd name="T1" fmla="*/ 0 h 10"/>
                <a:gd name="T2" fmla="*/ 5 w 36"/>
                <a:gd name="T3" fmla="*/ 0 h 10"/>
                <a:gd name="T4" fmla="*/ 0 w 36"/>
                <a:gd name="T5" fmla="*/ 5 h 10"/>
                <a:gd name="T6" fmla="*/ 5 w 36"/>
                <a:gd name="T7" fmla="*/ 10 h 10"/>
                <a:gd name="T8" fmla="*/ 31 w 36"/>
                <a:gd name="T9" fmla="*/ 10 h 10"/>
                <a:gd name="T10" fmla="*/ 36 w 36"/>
                <a:gd name="T11" fmla="*/ 5 h 10"/>
                <a:gd name="T12" fmla="*/ 31 w 36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0">
                  <a:moveTo>
                    <a:pt x="31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10"/>
                    <a:pt x="5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4" y="10"/>
                    <a:pt x="36" y="7"/>
                    <a:pt x="36" y="5"/>
                  </a:cubicBezTo>
                  <a:cubicBezTo>
                    <a:pt x="36" y="2"/>
                    <a:pt x="34" y="0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5">
                <a:solidFill>
                  <a:prstClr val="black"/>
                </a:solidFill>
              </a:endParaRPr>
            </a:p>
          </p:txBody>
        </p:sp>
        <p:sp>
          <p:nvSpPr>
            <p:cNvPr id="84" name="Freeform 40"/>
            <p:cNvSpPr>
              <a:spLocks noEditPoints="1"/>
            </p:cNvSpPr>
            <p:nvPr/>
          </p:nvSpPr>
          <p:spPr bwMode="auto">
            <a:xfrm>
              <a:off x="6171" y="2719"/>
              <a:ext cx="86" cy="26"/>
            </a:xfrm>
            <a:custGeom>
              <a:avLst/>
              <a:gdLst>
                <a:gd name="T0" fmla="*/ 5 w 36"/>
                <a:gd name="T1" fmla="*/ 11 h 11"/>
                <a:gd name="T2" fmla="*/ 0 w 36"/>
                <a:gd name="T3" fmla="*/ 6 h 11"/>
                <a:gd name="T4" fmla="*/ 1 w 36"/>
                <a:gd name="T5" fmla="*/ 2 h 11"/>
                <a:gd name="T6" fmla="*/ 5 w 36"/>
                <a:gd name="T7" fmla="*/ 0 h 11"/>
                <a:gd name="T8" fmla="*/ 31 w 36"/>
                <a:gd name="T9" fmla="*/ 0 h 11"/>
                <a:gd name="T10" fmla="*/ 36 w 36"/>
                <a:gd name="T11" fmla="*/ 6 h 11"/>
                <a:gd name="T12" fmla="*/ 31 w 36"/>
                <a:gd name="T13" fmla="*/ 11 h 11"/>
                <a:gd name="T14" fmla="*/ 5 w 36"/>
                <a:gd name="T15" fmla="*/ 11 h 11"/>
                <a:gd name="T16" fmla="*/ 31 w 36"/>
                <a:gd name="T17" fmla="*/ 1 h 11"/>
                <a:gd name="T18" fmla="*/ 5 w 36"/>
                <a:gd name="T19" fmla="*/ 1 h 11"/>
                <a:gd name="T20" fmla="*/ 2 w 36"/>
                <a:gd name="T21" fmla="*/ 3 h 11"/>
                <a:gd name="T22" fmla="*/ 1 w 36"/>
                <a:gd name="T23" fmla="*/ 6 h 11"/>
                <a:gd name="T24" fmla="*/ 5 w 36"/>
                <a:gd name="T25" fmla="*/ 10 h 11"/>
                <a:gd name="T26" fmla="*/ 5 w 36"/>
                <a:gd name="T27" fmla="*/ 11 h 11"/>
                <a:gd name="T28" fmla="*/ 5 w 36"/>
                <a:gd name="T29" fmla="*/ 10 h 11"/>
                <a:gd name="T30" fmla="*/ 31 w 36"/>
                <a:gd name="T31" fmla="*/ 10 h 11"/>
                <a:gd name="T32" fmla="*/ 35 w 36"/>
                <a:gd name="T33" fmla="*/ 6 h 11"/>
                <a:gd name="T34" fmla="*/ 31 w 36"/>
                <a:gd name="T35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" h="11">
                  <a:moveTo>
                    <a:pt x="5" y="11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4"/>
                    <a:pt x="0" y="3"/>
                    <a:pt x="1" y="2"/>
                  </a:cubicBezTo>
                  <a:cubicBezTo>
                    <a:pt x="2" y="1"/>
                    <a:pt x="4" y="0"/>
                    <a:pt x="5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4" y="0"/>
                    <a:pt x="36" y="3"/>
                    <a:pt x="36" y="6"/>
                  </a:cubicBezTo>
                  <a:cubicBezTo>
                    <a:pt x="36" y="9"/>
                    <a:pt x="34" y="11"/>
                    <a:pt x="31" y="11"/>
                  </a:cubicBezTo>
                  <a:lnTo>
                    <a:pt x="5" y="11"/>
                  </a:lnTo>
                  <a:close/>
                  <a:moveTo>
                    <a:pt x="31" y="1"/>
                  </a:move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3" y="2"/>
                    <a:pt x="2" y="3"/>
                  </a:cubicBezTo>
                  <a:cubicBezTo>
                    <a:pt x="1" y="3"/>
                    <a:pt x="1" y="5"/>
                    <a:pt x="1" y="6"/>
                  </a:cubicBezTo>
                  <a:cubicBezTo>
                    <a:pt x="1" y="8"/>
                    <a:pt x="3" y="10"/>
                    <a:pt x="5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3" y="10"/>
                    <a:pt x="35" y="8"/>
                    <a:pt x="35" y="6"/>
                  </a:cubicBezTo>
                  <a:cubicBezTo>
                    <a:pt x="35" y="3"/>
                    <a:pt x="33" y="1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5">
                <a:solidFill>
                  <a:prstClr val="black"/>
                </a:solidFill>
              </a:endParaRPr>
            </a:p>
          </p:txBody>
        </p:sp>
        <p:sp>
          <p:nvSpPr>
            <p:cNvPr id="85" name="Freeform 41"/>
            <p:cNvSpPr>
              <a:spLocks noEditPoints="1"/>
            </p:cNvSpPr>
            <p:nvPr/>
          </p:nvSpPr>
          <p:spPr bwMode="auto">
            <a:xfrm>
              <a:off x="6066" y="2752"/>
              <a:ext cx="300" cy="264"/>
            </a:xfrm>
            <a:custGeom>
              <a:avLst/>
              <a:gdLst>
                <a:gd name="T0" fmla="*/ 120 w 126"/>
                <a:gd name="T1" fmla="*/ 99 h 110"/>
                <a:gd name="T2" fmla="*/ 118 w 126"/>
                <a:gd name="T3" fmla="*/ 82 h 110"/>
                <a:gd name="T4" fmla="*/ 101 w 126"/>
                <a:gd name="T5" fmla="*/ 28 h 110"/>
                <a:gd name="T6" fmla="*/ 76 w 126"/>
                <a:gd name="T7" fmla="*/ 2 h 110"/>
                <a:gd name="T8" fmla="*/ 75 w 126"/>
                <a:gd name="T9" fmla="*/ 0 h 110"/>
                <a:gd name="T10" fmla="*/ 48 w 126"/>
                <a:gd name="T11" fmla="*/ 0 h 110"/>
                <a:gd name="T12" fmla="*/ 29 w 126"/>
                <a:gd name="T13" fmla="*/ 22 h 110"/>
                <a:gd name="T14" fmla="*/ 10 w 126"/>
                <a:gd name="T15" fmla="*/ 91 h 110"/>
                <a:gd name="T16" fmla="*/ 4 w 126"/>
                <a:gd name="T17" fmla="*/ 102 h 110"/>
                <a:gd name="T18" fmla="*/ 4 w 126"/>
                <a:gd name="T19" fmla="*/ 105 h 110"/>
                <a:gd name="T20" fmla="*/ 10 w 126"/>
                <a:gd name="T21" fmla="*/ 106 h 110"/>
                <a:gd name="T22" fmla="*/ 19 w 126"/>
                <a:gd name="T23" fmla="*/ 105 h 110"/>
                <a:gd name="T24" fmla="*/ 19 w 126"/>
                <a:gd name="T25" fmla="*/ 105 h 110"/>
                <a:gd name="T26" fmla="*/ 20 w 126"/>
                <a:gd name="T27" fmla="*/ 105 h 110"/>
                <a:gd name="T28" fmla="*/ 61 w 126"/>
                <a:gd name="T29" fmla="*/ 110 h 110"/>
                <a:gd name="T30" fmla="*/ 105 w 126"/>
                <a:gd name="T31" fmla="*/ 104 h 110"/>
                <a:gd name="T32" fmla="*/ 107 w 126"/>
                <a:gd name="T33" fmla="*/ 104 h 110"/>
                <a:gd name="T34" fmla="*/ 114 w 126"/>
                <a:gd name="T35" fmla="*/ 106 h 110"/>
                <a:gd name="T36" fmla="*/ 118 w 126"/>
                <a:gd name="T37" fmla="*/ 107 h 110"/>
                <a:gd name="T38" fmla="*/ 123 w 126"/>
                <a:gd name="T39" fmla="*/ 104 h 110"/>
                <a:gd name="T40" fmla="*/ 120 w 126"/>
                <a:gd name="T41" fmla="*/ 99 h 110"/>
                <a:gd name="T42" fmla="*/ 81 w 126"/>
                <a:gd name="T43" fmla="*/ 55 h 110"/>
                <a:gd name="T44" fmla="*/ 81 w 126"/>
                <a:gd name="T45" fmla="*/ 58 h 110"/>
                <a:gd name="T46" fmla="*/ 53 w 126"/>
                <a:gd name="T47" fmla="*/ 57 h 110"/>
                <a:gd name="T48" fmla="*/ 53 w 126"/>
                <a:gd name="T49" fmla="*/ 62 h 110"/>
                <a:gd name="T50" fmla="*/ 81 w 126"/>
                <a:gd name="T51" fmla="*/ 62 h 110"/>
                <a:gd name="T52" fmla="*/ 81 w 126"/>
                <a:gd name="T53" fmla="*/ 66 h 110"/>
                <a:gd name="T54" fmla="*/ 53 w 126"/>
                <a:gd name="T55" fmla="*/ 65 h 110"/>
                <a:gd name="T56" fmla="*/ 67 w 126"/>
                <a:gd name="T57" fmla="*/ 80 h 110"/>
                <a:gd name="T58" fmla="*/ 83 w 126"/>
                <a:gd name="T59" fmla="*/ 78 h 110"/>
                <a:gd name="T60" fmla="*/ 85 w 126"/>
                <a:gd name="T61" fmla="*/ 83 h 110"/>
                <a:gd name="T62" fmla="*/ 54 w 126"/>
                <a:gd name="T63" fmla="*/ 81 h 110"/>
                <a:gd name="T64" fmla="*/ 45 w 126"/>
                <a:gd name="T65" fmla="*/ 65 h 110"/>
                <a:gd name="T66" fmla="*/ 38 w 126"/>
                <a:gd name="T67" fmla="*/ 65 h 110"/>
                <a:gd name="T68" fmla="*/ 39 w 126"/>
                <a:gd name="T69" fmla="*/ 61 h 110"/>
                <a:gd name="T70" fmla="*/ 44 w 126"/>
                <a:gd name="T71" fmla="*/ 61 h 110"/>
                <a:gd name="T72" fmla="*/ 45 w 126"/>
                <a:gd name="T73" fmla="*/ 58 h 110"/>
                <a:gd name="T74" fmla="*/ 39 w 126"/>
                <a:gd name="T75" fmla="*/ 57 h 110"/>
                <a:gd name="T76" fmla="*/ 39 w 126"/>
                <a:gd name="T77" fmla="*/ 53 h 110"/>
                <a:gd name="T78" fmla="*/ 45 w 126"/>
                <a:gd name="T79" fmla="*/ 53 h 110"/>
                <a:gd name="T80" fmla="*/ 67 w 126"/>
                <a:gd name="T81" fmla="*/ 35 h 110"/>
                <a:gd name="T82" fmla="*/ 86 w 126"/>
                <a:gd name="T83" fmla="*/ 38 h 110"/>
                <a:gd name="T84" fmla="*/ 83 w 126"/>
                <a:gd name="T85" fmla="*/ 43 h 110"/>
                <a:gd name="T86" fmla="*/ 54 w 126"/>
                <a:gd name="T87" fmla="*/ 54 h 110"/>
                <a:gd name="T88" fmla="*/ 81 w 126"/>
                <a:gd name="T89" fmla="*/ 5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6" h="110">
                  <a:moveTo>
                    <a:pt x="120" y="99"/>
                  </a:moveTo>
                  <a:cubicBezTo>
                    <a:pt x="120" y="99"/>
                    <a:pt x="114" y="94"/>
                    <a:pt x="118" y="82"/>
                  </a:cubicBezTo>
                  <a:cubicBezTo>
                    <a:pt x="118" y="82"/>
                    <a:pt x="126" y="48"/>
                    <a:pt x="101" y="28"/>
                  </a:cubicBezTo>
                  <a:cubicBezTo>
                    <a:pt x="99" y="26"/>
                    <a:pt x="76" y="7"/>
                    <a:pt x="76" y="2"/>
                  </a:cubicBezTo>
                  <a:cubicBezTo>
                    <a:pt x="76" y="1"/>
                    <a:pt x="75" y="1"/>
                    <a:pt x="75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5" y="6"/>
                    <a:pt x="38" y="13"/>
                    <a:pt x="29" y="22"/>
                  </a:cubicBezTo>
                  <a:cubicBezTo>
                    <a:pt x="29" y="22"/>
                    <a:pt x="0" y="49"/>
                    <a:pt x="10" y="91"/>
                  </a:cubicBezTo>
                  <a:cubicBezTo>
                    <a:pt x="10" y="92"/>
                    <a:pt x="10" y="94"/>
                    <a:pt x="4" y="102"/>
                  </a:cubicBezTo>
                  <a:cubicBezTo>
                    <a:pt x="4" y="102"/>
                    <a:pt x="3" y="104"/>
                    <a:pt x="4" y="105"/>
                  </a:cubicBezTo>
                  <a:cubicBezTo>
                    <a:pt x="5" y="106"/>
                    <a:pt x="7" y="107"/>
                    <a:pt x="10" y="106"/>
                  </a:cubicBezTo>
                  <a:cubicBezTo>
                    <a:pt x="10" y="106"/>
                    <a:pt x="14" y="105"/>
                    <a:pt x="19" y="105"/>
                  </a:cubicBezTo>
                  <a:cubicBezTo>
                    <a:pt x="19" y="105"/>
                    <a:pt x="19" y="105"/>
                    <a:pt x="19" y="105"/>
                  </a:cubicBezTo>
                  <a:cubicBezTo>
                    <a:pt x="20" y="105"/>
                    <a:pt x="20" y="105"/>
                    <a:pt x="20" y="105"/>
                  </a:cubicBezTo>
                  <a:cubicBezTo>
                    <a:pt x="20" y="105"/>
                    <a:pt x="36" y="110"/>
                    <a:pt x="61" y="110"/>
                  </a:cubicBezTo>
                  <a:cubicBezTo>
                    <a:pt x="76" y="110"/>
                    <a:pt x="91" y="108"/>
                    <a:pt x="105" y="104"/>
                  </a:cubicBezTo>
                  <a:cubicBezTo>
                    <a:pt x="105" y="104"/>
                    <a:pt x="106" y="104"/>
                    <a:pt x="107" y="104"/>
                  </a:cubicBezTo>
                  <a:cubicBezTo>
                    <a:pt x="109" y="104"/>
                    <a:pt x="112" y="105"/>
                    <a:pt x="114" y="106"/>
                  </a:cubicBezTo>
                  <a:cubicBezTo>
                    <a:pt x="114" y="106"/>
                    <a:pt x="116" y="107"/>
                    <a:pt x="118" y="107"/>
                  </a:cubicBezTo>
                  <a:cubicBezTo>
                    <a:pt x="119" y="107"/>
                    <a:pt x="121" y="106"/>
                    <a:pt x="123" y="104"/>
                  </a:cubicBezTo>
                  <a:cubicBezTo>
                    <a:pt x="123" y="104"/>
                    <a:pt x="125" y="102"/>
                    <a:pt x="120" y="99"/>
                  </a:cubicBezTo>
                  <a:close/>
                  <a:moveTo>
                    <a:pt x="81" y="55"/>
                  </a:moveTo>
                  <a:cubicBezTo>
                    <a:pt x="81" y="58"/>
                    <a:pt x="81" y="58"/>
                    <a:pt x="81" y="58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53" y="57"/>
                    <a:pt x="52" y="61"/>
                    <a:pt x="53" y="62"/>
                  </a:cubicBezTo>
                  <a:cubicBezTo>
                    <a:pt x="81" y="62"/>
                    <a:pt x="81" y="62"/>
                    <a:pt x="81" y="62"/>
                  </a:cubicBezTo>
                  <a:cubicBezTo>
                    <a:pt x="81" y="66"/>
                    <a:pt x="81" y="66"/>
                    <a:pt x="81" y="66"/>
                  </a:cubicBezTo>
                  <a:cubicBezTo>
                    <a:pt x="53" y="65"/>
                    <a:pt x="53" y="65"/>
                    <a:pt x="53" y="65"/>
                  </a:cubicBezTo>
                  <a:cubicBezTo>
                    <a:pt x="53" y="65"/>
                    <a:pt x="54" y="78"/>
                    <a:pt x="67" y="80"/>
                  </a:cubicBezTo>
                  <a:cubicBezTo>
                    <a:pt x="67" y="80"/>
                    <a:pt x="76" y="82"/>
                    <a:pt x="83" y="78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3"/>
                    <a:pt x="71" y="91"/>
                    <a:pt x="54" y="81"/>
                  </a:cubicBezTo>
                  <a:cubicBezTo>
                    <a:pt x="54" y="81"/>
                    <a:pt x="46" y="76"/>
                    <a:pt x="45" y="65"/>
                  </a:cubicBezTo>
                  <a:cubicBezTo>
                    <a:pt x="38" y="65"/>
                    <a:pt x="38" y="65"/>
                    <a:pt x="38" y="65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44" y="61"/>
                    <a:pt x="44" y="60"/>
                    <a:pt x="45" y="58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8" y="37"/>
                    <a:pt x="67" y="35"/>
                  </a:cubicBezTo>
                  <a:cubicBezTo>
                    <a:pt x="67" y="35"/>
                    <a:pt x="81" y="33"/>
                    <a:pt x="86" y="38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61" y="33"/>
                    <a:pt x="54" y="54"/>
                  </a:cubicBezTo>
                  <a:lnTo>
                    <a:pt x="81" y="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1015">
                <a:solidFill>
                  <a:prstClr val="black"/>
                </a:solidFill>
              </a:endParaRPr>
            </a:p>
          </p:txBody>
        </p:sp>
      </p:grpSp>
      <p:sp>
        <p:nvSpPr>
          <p:cNvPr id="86" name="TextBox 162"/>
          <p:cNvSpPr txBox="1"/>
          <p:nvPr/>
        </p:nvSpPr>
        <p:spPr>
          <a:xfrm>
            <a:off x="1031764" y="1841900"/>
            <a:ext cx="1147253" cy="664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825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公路系统重大会议、重大项目立项、</a:t>
            </a:r>
            <a:r>
              <a:rPr lang="zh-CN" altLang="en-US" sz="825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重大工程进度</a:t>
            </a:r>
            <a:endParaRPr lang="zh-CN" altLang="en-US" sz="825" kern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87" name="TextBox 163"/>
          <p:cNvSpPr txBox="1"/>
          <p:nvPr/>
        </p:nvSpPr>
        <p:spPr>
          <a:xfrm>
            <a:off x="2840809" y="1836376"/>
            <a:ext cx="1147253" cy="664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825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机关及所属各单位的工作开展、具体业务动态</a:t>
            </a:r>
            <a:endParaRPr lang="zh-CN" altLang="en-US" sz="825" kern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88" name="TextBox 164"/>
          <p:cNvSpPr txBox="1"/>
          <p:nvPr/>
        </p:nvSpPr>
        <p:spPr>
          <a:xfrm>
            <a:off x="4720044" y="1836376"/>
            <a:ext cx="1147253" cy="473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825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济宁市国省干线公路施工绕行通知</a:t>
            </a:r>
            <a:endParaRPr lang="zh-CN" altLang="en-US" sz="825" kern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89" name="TextBox 165"/>
          <p:cNvSpPr txBox="1"/>
          <p:nvPr/>
        </p:nvSpPr>
        <p:spPr>
          <a:xfrm>
            <a:off x="6577057" y="1836376"/>
            <a:ext cx="1147253" cy="281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825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公路法律法规</a:t>
            </a:r>
            <a:endParaRPr lang="zh-CN" altLang="en-US" sz="825" kern="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 advTm="0">
    <p:fade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2" presetClass="entr" presetSubtype="8" accel="4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8" accel="40000" fill="hold" nodeType="withEffect" p14:presetBounceEnd="4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2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3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8" accel="40000" fill="hold" nodeType="withEffect" p14:presetBounceEnd="4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6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7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8" accel="40000" fill="hold" nodeType="withEffect" p14:presetBounceEnd="4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0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3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35" dur="2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21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38" dur="20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21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41" dur="20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21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44" dur="2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6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8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7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59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7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1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2" dur="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6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7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9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80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8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8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88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91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2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94" dur="500"/>
                                            <p:tgtEl>
                                              <p:spTgt spid="8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5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97" dur="5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8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00" dur="5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1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03" dur="5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5" grpId="0"/>
          <p:bldP spid="17" grpId="0"/>
          <p:bldP spid="18" grpId="0"/>
          <p:bldP spid="30" grpId="0"/>
          <p:bldP spid="31" grpId="0"/>
          <p:bldP spid="43" grpId="0"/>
          <p:bldP spid="44" grpId="0"/>
          <p:bldP spid="59" grpId="0"/>
          <p:bldP spid="60" grpId="0"/>
          <p:bldP spid="86" grpId="0"/>
          <p:bldP spid="87" grpId="0"/>
          <p:bldP spid="88" grpId="0"/>
          <p:bldP spid="89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2" presetClass="entr" presetSubtype="8" accel="4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8" accel="4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8" accel="4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8" accel="4000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3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35" dur="2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21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38" dur="20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21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41" dur="20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21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44" dur="2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6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8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7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59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7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1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2" dur="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6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7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9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80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8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8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6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88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91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2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94" dur="500"/>
                                            <p:tgtEl>
                                              <p:spTgt spid="8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5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97" dur="5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8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00" dur="5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1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03" dur="5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5" grpId="0"/>
          <p:bldP spid="17" grpId="0"/>
          <p:bldP spid="18" grpId="0"/>
          <p:bldP spid="30" grpId="0"/>
          <p:bldP spid="31" grpId="0"/>
          <p:bldP spid="43" grpId="0"/>
          <p:bldP spid="44" grpId="0"/>
          <p:bldP spid="59" grpId="0"/>
          <p:bldP spid="60" grpId="0"/>
          <p:bldP spid="86" grpId="0"/>
          <p:bldP spid="87" grpId="0"/>
          <p:bldP spid="88" grpId="0"/>
          <p:bldP spid="89" grpId="0"/>
        </p:bldLst>
      </p:timing>
    </mc:Fallback>
  </mc:AlternateContent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2030</Words>
  <Application>WPS 演示</Application>
  <PresentationFormat>全屏显示(16:9)</PresentationFormat>
  <Paragraphs>144</Paragraphs>
  <Slides>12</Slides>
  <Notes>25</Notes>
  <HiddenSlides>0</HiddenSlides>
  <MMClips>1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30" baseType="lpstr">
      <vt:lpstr>Arial</vt:lpstr>
      <vt:lpstr>宋体</vt:lpstr>
      <vt:lpstr>Wingdings</vt:lpstr>
      <vt:lpstr>微软雅黑</vt:lpstr>
      <vt:lpstr>Calibri</vt:lpstr>
      <vt:lpstr>Impact</vt:lpstr>
      <vt:lpstr>ITC Avant Garde Std Bk</vt:lpstr>
      <vt:lpstr>NumberOnly</vt:lpstr>
      <vt:lpstr>时尚中黑简体</vt:lpstr>
      <vt:lpstr>黑体</vt:lpstr>
      <vt:lpstr>Arial Unicode MS</vt:lpstr>
      <vt:lpstr>Calibri Light</vt:lpstr>
      <vt:lpstr>Kozuka Gothic Pro H</vt:lpstr>
      <vt:lpstr>LiHei Pro</vt:lpstr>
      <vt:lpstr>方正正黑简体</vt:lpstr>
      <vt:lpstr>Calibri</vt:lpstr>
      <vt:lpstr>Yu Gothic UI Semibold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582db33fc1b47</dc:title>
  <dc:creator/>
  <cp:lastModifiedBy>上善若水</cp:lastModifiedBy>
  <cp:revision>5</cp:revision>
  <dcterms:created xsi:type="dcterms:W3CDTF">2016-11-17T12:07:00Z</dcterms:created>
  <dcterms:modified xsi:type="dcterms:W3CDTF">2022-01-20T03:49:34Z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2052-11.8.6.8556</vt:lpwstr>
  </property>
</Properties>
</file>