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5"/>
  </p:notesMasterIdLst>
  <p:handoutMasterIdLst>
    <p:handoutMasterId r:id="rId20"/>
  </p:handoutMasterIdLst>
  <p:sldIdLst>
    <p:sldId id="265" r:id="rId4"/>
    <p:sldId id="267" r:id="rId6"/>
    <p:sldId id="269" r:id="rId7"/>
    <p:sldId id="271" r:id="rId8"/>
    <p:sldId id="272" r:id="rId9"/>
    <p:sldId id="273" r:id="rId10"/>
    <p:sldId id="283" r:id="rId11"/>
    <p:sldId id="284" r:id="rId12"/>
    <p:sldId id="288" r:id="rId13"/>
    <p:sldId id="289" r:id="rId14"/>
    <p:sldId id="290" r:id="rId15"/>
    <p:sldId id="294" r:id="rId16"/>
    <p:sldId id="295" r:id="rId17"/>
    <p:sldId id="296" r:id="rId18"/>
    <p:sldId id="298" r:id="rId19"/>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60"/>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pPr>
            <a:fld id="{04596FEC-D23D-4D03-987A-FA7A20AD8430}"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tags" Target="../tags/tag28.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7" Type="http://schemas.openxmlformats.org/officeDocument/2006/relationships/tags" Target="../tags/tag40.xml"/><Relationship Id="rId6" Type="http://schemas.openxmlformats.org/officeDocument/2006/relationships/tags" Target="../tags/tag39.xml"/><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64.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71.xml"/><Relationship Id="rId7" Type="http://schemas.openxmlformats.org/officeDocument/2006/relationships/tags" Target="../tags/tag70.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85.xml"/><Relationship Id="rId7" Type="http://schemas.openxmlformats.org/officeDocument/2006/relationships/tags" Target="../tags/tag84.xml"/><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93.xml"/><Relationship Id="rId8" Type="http://schemas.openxmlformats.org/officeDocument/2006/relationships/tags" Target="../tags/tag92.xml"/><Relationship Id="rId7" Type="http://schemas.openxmlformats.org/officeDocument/2006/relationships/tags" Target="../tags/tag91.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 Id="rId3" Type="http://schemas.openxmlformats.org/officeDocument/2006/relationships/tags" Target="../tags/tag87.xml"/><Relationship Id="rId2" Type="http://schemas.openxmlformats.org/officeDocument/2006/relationships/tags" Target="../tags/tag86.xml"/><Relationship Id="rId10" Type="http://schemas.openxmlformats.org/officeDocument/2006/relationships/tags" Target="../tags/tag94.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sym typeface="+mn-ea"/>
              </a:rPr>
              <a:t>Click to edit Master title style</a:t>
            </a:r>
            <a:endParaRPr lang="zh-CN" altLang="en-US" dirty="0">
              <a:sym typeface="+mn-ea"/>
            </a:endParaRPr>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Click to edit Master subtitle style</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10870" y="1521460"/>
            <a:ext cx="10970260" cy="2152015"/>
          </a:xfrm>
        </p:spPr>
        <p:txBody>
          <a:bodyPr lIns="101600" tIns="38100" rIns="25400" bIns="38100" anchor="b" anchorCtr="0">
            <a:normAutofit/>
          </a:bodyPr>
          <a:lstStyle>
            <a:lvl1pPr algn="ctr">
              <a:defRPr sz="6000" b="1" spc="600">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10870" y="3737610"/>
            <a:ext cx="10970260" cy="1596390"/>
          </a:xfrm>
        </p:spPr>
        <p:txBody>
          <a:bodyPr lIns="101600" tIns="38100" rIns="76200" bIns="38100">
            <a:normAutofit/>
          </a:bodyPr>
          <a:lstStyle>
            <a:lvl1pPr marL="0" indent="0" algn="ctr" eaLnBrk="1" fontAlgn="auto" latinLnBrk="0" hangingPunct="1">
              <a:lnSpc>
                <a:spcPct val="15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11505" y="1515110"/>
            <a:ext cx="10970895" cy="4736465"/>
          </a:xfrm>
        </p:spPr>
        <p:txBody>
          <a:bodyPr vert="horz" lIns="90170" tIns="46990" rIns="90170" bIns="0" rtlCol="0">
            <a:normAutofit/>
          </a:bodyPr>
          <a:lstStyle>
            <a:lvl1pPr marL="0" marR="0" lvl="0"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457200" marR="0" lvl="1" indent="0" algn="l" defTabSz="914400" rtl="0" eaLnBrk="1" fontAlgn="auto" latinLnBrk="0" hangingPunct="1">
              <a:lnSpc>
                <a:spcPct val="150000"/>
              </a:lnSpc>
              <a:spcBef>
                <a:spcPts val="0"/>
              </a:spcBef>
              <a:spcAft>
                <a:spcPts val="1000"/>
              </a:spcAft>
              <a:buFont typeface="Arial" panose="020B0604020202020204" pitchFamily="34" charset="0"/>
              <a:buNone/>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914400" marR="0" lvl="2"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371600" marR="0" lvl="3"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1828800" marR="0" lvl="4"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p:txBody>
      </p:sp>
      <p:sp>
        <p:nvSpPr>
          <p:cNvPr id="2" name="标题 1"/>
          <p:cNvSpPr>
            <a:spLocks noGrp="1"/>
          </p:cNvSpPr>
          <p:nvPr>
            <p:ph type="title"/>
            <p:custDataLst>
              <p:tags r:id="rId3"/>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1995" y="3926840"/>
            <a:ext cx="7767955" cy="768350"/>
          </a:xfrm>
        </p:spPr>
        <p:txBody>
          <a:bodyPr lIns="101600" tIns="38100" rIns="63500" bIns="38100" anchor="t" anchorCtr="0">
            <a:normAutofit/>
          </a:bodyPr>
          <a:lstStyle>
            <a:lvl1pPr>
              <a:defRPr sz="4400" b="1" u="none" strike="noStrike" kern="1200" cap="none" spc="300" normalizeH="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1995" y="4728210"/>
            <a:ext cx="7769225" cy="1078230"/>
          </a:xfrm>
        </p:spPr>
        <p:txBody>
          <a:bodyPr wrap="square" lIns="90170" tIns="46990" rIns="90170" bIns="46990">
            <a:normAutofit/>
          </a:bodyPr>
          <a:lstStyle>
            <a:lvl1pPr marL="0" indent="0" algn="l" eaLnBrk="1" fontAlgn="auto" latinLnBrk="0" hangingPunct="1">
              <a:lnSpc>
                <a:spcPct val="150000"/>
              </a:lnSpc>
              <a:spcAft>
                <a:spcPts val="0"/>
              </a:spcAft>
              <a:buNone/>
              <a:defRPr kumimoji="0" lang="zh-CN" altLang="en-US" sz="1800" b="0" i="0" u="none" strike="noStrike" kern="1200" cap="none" spc="150" normalizeH="0" baseline="0" noProof="1">
                <a:solidFill>
                  <a:schemeClr val="tx1">
                    <a:lumMod val="65000"/>
                    <a:lumOff val="35000"/>
                  </a:schemeClr>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9" name="文本占位符 8"/>
          <p:cNvSpPr>
            <a:spLocks noGrp="1"/>
          </p:cNvSpPr>
          <p:nvPr>
            <p:ph type="body" idx="1" hasCustomPrompt="1"/>
            <p:custDataLst>
              <p:tags r:id="rId2"/>
            </p:custDataLst>
          </p:nvPr>
        </p:nvSpPr>
        <p:spPr>
          <a:xfrm>
            <a:off x="612775"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cxnSp>
        <p:nvCxnSpPr>
          <p:cNvPr id="25" name="直接连接符 24"/>
          <p:cNvCxnSpPr/>
          <p:nvPr userDrawn="1">
            <p:custDataLst>
              <p:tags r:id="rId3"/>
            </p:custDataLst>
          </p:nvPr>
        </p:nvCxnSpPr>
        <p:spPr>
          <a:xfrm>
            <a:off x="6096000" y="1715770"/>
            <a:ext cx="0" cy="4442460"/>
          </a:xfrm>
          <a:prstGeom prst="line">
            <a:avLst/>
          </a:prstGeom>
          <a:ln w="127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标题 9"/>
          <p:cNvSpPr>
            <a:spLocks noGrp="1"/>
          </p:cNvSpPr>
          <p:nvPr>
            <p:ph type="title" hasCustomPrompt="1"/>
            <p:custDataLst>
              <p:tags r:id="rId4"/>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dirty="0">
              <a:sym typeface="+mn-ea"/>
            </a:endParaRPr>
          </a:p>
        </p:txBody>
      </p:sp>
      <p:sp>
        <p:nvSpPr>
          <p:cNvPr id="11" name="文本占位符 10"/>
          <p:cNvSpPr>
            <a:spLocks noGrp="1"/>
          </p:cNvSpPr>
          <p:nvPr>
            <p:ph type="body" idx="13" hasCustomPrompt="1"/>
            <p:custDataLst>
              <p:tags r:id="rId5"/>
            </p:custDataLst>
          </p:nvPr>
        </p:nvSpPr>
        <p:spPr>
          <a:xfrm>
            <a:off x="6412230"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sp>
        <p:nvSpPr>
          <p:cNvPr id="4" name="日期占位符 3"/>
          <p:cNvSpPr>
            <a:spLocks noGrp="1"/>
          </p:cNvSpPr>
          <p:nvPr>
            <p:ph type="dt" sz="half" idx="2"/>
            <p:custDataLst>
              <p:tags r:id="rId6"/>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7"/>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8"/>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19125" y="1428115"/>
            <a:ext cx="5334000" cy="3810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85000"/>
                    <a:lumOff val="15000"/>
                  </a:schemeClr>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3"/>
            </p:custDataLst>
          </p:nvPr>
        </p:nvSpPr>
        <p:spPr>
          <a:xfrm>
            <a:off x="619125" y="1854200"/>
            <a:ext cx="533400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4"/>
            </p:custDataLst>
          </p:nvPr>
        </p:nvSpPr>
        <p:spPr>
          <a:xfrm>
            <a:off x="6235700" y="1428115"/>
            <a:ext cx="5344160" cy="3810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85000"/>
                    <a:lumOff val="15000"/>
                  </a:schemeClr>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5700" y="1854200"/>
            <a:ext cx="534416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11" name="标题 10"/>
          <p:cNvSpPr>
            <a:spLocks noGrp="1"/>
          </p:cNvSpPr>
          <p:nvPr>
            <p:ph type="title"/>
            <p:custDataLst>
              <p:tags r:id="rId6"/>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7" name="日期占位符 3"/>
          <p:cNvSpPr>
            <a:spLocks noGrp="1"/>
          </p:cNvSpPr>
          <p:nvPr>
            <p:ph type="dt" sz="half" idx="10"/>
            <p:custDataLst>
              <p:tags r:id="rId7"/>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8" name="页脚占位符 4"/>
          <p:cNvSpPr>
            <a:spLocks noGrp="1"/>
          </p:cNvSpPr>
          <p:nvPr>
            <p:ph type="ftr" sz="quarter" idx="11"/>
            <p:custDataLst>
              <p:tags r:id="rId8"/>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9" name="灯片编号占位符 5"/>
          <p:cNvSpPr>
            <a:spLocks noGrp="1"/>
          </p:cNvSpPr>
          <p:nvPr>
            <p:ph type="sldNum" sz="quarter" idx="12"/>
            <p:custDataLst>
              <p:tags r:id="rId9"/>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11" name="标题 10"/>
          <p:cNvSpPr>
            <a:spLocks noGrp="1"/>
          </p:cNvSpPr>
          <p:nvPr>
            <p:ph type="title"/>
            <p:custDataLst>
              <p:tags r:id="rId2"/>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75000"/>
                    <a:lumOff val="2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空白">
    <p:bg>
      <p:bgPr>
        <a:solidFill>
          <a:schemeClr val="bg2"/>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930" y="914400"/>
            <a:ext cx="1042670" cy="5029200"/>
          </a:xfrm>
        </p:spPr>
        <p:txBody>
          <a:bodyPr vert="eaVert"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a:sym typeface="+mn-ea"/>
            </a:endParaRPr>
          </a:p>
        </p:txBody>
      </p:sp>
      <p:sp>
        <p:nvSpPr>
          <p:cNvPr id="3" name="竖排文字占位符 2"/>
          <p:cNvSpPr>
            <a:spLocks noGrp="1"/>
          </p:cNvSpPr>
          <p:nvPr>
            <p:ph type="body" orient="vert" idx="1" hasCustomPrompt="1"/>
            <p:custDataLst>
              <p:tags r:id="rId3"/>
            </p:custDataLst>
          </p:nvPr>
        </p:nvSpPr>
        <p:spPr>
          <a:xfrm>
            <a:off x="913765" y="914399"/>
            <a:ext cx="9170035" cy="5028565"/>
          </a:xfrm>
        </p:spPr>
        <p:txBody>
          <a:bodyPr vert="eaVert" lIns="46990" tIns="46990" rIns="46990" bIns="46990">
            <a:normAutofit/>
          </a:bodyPr>
          <a:lstStyle>
            <a:lvl1pPr indent="0" eaLnBrk="1" fontAlgn="auto" latinLnBrk="0" hangingPunct="1">
              <a:buFont typeface="Wingdings" panose="05000000000000000000" charset="0"/>
              <a:buChar char="l"/>
              <a:defRPr>
                <a:solidFill>
                  <a:schemeClr val="tx1">
                    <a:lumMod val="65000"/>
                    <a:lumOff val="35000"/>
                  </a:schemeClr>
                </a:solidFill>
              </a:defRPr>
            </a:lvl1pPr>
            <a:lvl2pPr indent="0" eaLnBrk="1" fontAlgn="auto" latinLnBrk="0" hangingPunct="1">
              <a:buFont typeface="Wingdings" panose="05000000000000000000" charset="0"/>
              <a:buChar char="l"/>
              <a:defRPr>
                <a:solidFill>
                  <a:schemeClr val="tx1">
                    <a:lumMod val="65000"/>
                    <a:lumOff val="35000"/>
                  </a:schemeClr>
                </a:solidFill>
              </a:defRPr>
            </a:lvl2pPr>
            <a:lvl3pPr indent="0" eaLnBrk="1" fontAlgn="auto" latinLnBrk="0" hangingPunct="1">
              <a:buFont typeface="Wingdings" panose="05000000000000000000" charset="0"/>
              <a:buChar char="l"/>
              <a:defRPr>
                <a:solidFill>
                  <a:schemeClr val="tx1">
                    <a:lumMod val="65000"/>
                    <a:lumOff val="35000"/>
                  </a:schemeClr>
                </a:solidFill>
              </a:defRPr>
            </a:lvl3pPr>
            <a:lvl4pPr indent="0" eaLnBrk="1" fontAlgn="auto" latinLnBrk="0" hangingPunct="1">
              <a:buFont typeface="Wingdings" panose="05000000000000000000" charset="0"/>
              <a:buChar char="l"/>
              <a:defRPr>
                <a:solidFill>
                  <a:schemeClr val="tx1">
                    <a:lumMod val="65000"/>
                    <a:lumOff val="35000"/>
                  </a:schemeClr>
                </a:solidFill>
              </a:defRPr>
            </a:lvl4pPr>
            <a:lvl5pPr indent="0" eaLnBrk="1" fontAlgn="auto" latinLnBrk="0" hangingPunct="1">
              <a:buFont typeface="Wingdings" panose="05000000000000000000" charset="0"/>
              <a:buChar char="l"/>
              <a:defRPr>
                <a:solidFill>
                  <a:schemeClr val="tx1">
                    <a:lumMod val="65000"/>
                    <a:lumOff val="35000"/>
                  </a:schemeClr>
                </a:solidFill>
              </a:defRPr>
            </a:lvl5pPr>
          </a:lstStyle>
          <a:p>
            <a:pPr lvl="0"/>
            <a:r>
              <a:rPr lang="zh-CN" altLang="en-US" dirty="0"/>
              <a:t> 单击此处编辑文本</a:t>
            </a:r>
            <a:endParaRPr lang="zh-CN" altLang="en-US" dirty="0"/>
          </a:p>
          <a:p>
            <a:pPr lvl="1"/>
            <a:r>
              <a:rPr lang="zh-CN" altLang="en-US" dirty="0"/>
              <a:t> 第二级</a:t>
            </a:r>
            <a:endParaRPr lang="zh-CN" altLang="en-US" dirty="0"/>
          </a:p>
          <a:p>
            <a:pPr lvl="2"/>
            <a:r>
              <a:rPr lang="zh-CN" altLang="en-US" dirty="0"/>
              <a:t> 第三级</a:t>
            </a:r>
            <a:endParaRPr lang="zh-CN" altLang="en-US" dirty="0"/>
          </a:p>
          <a:p>
            <a:pPr lvl="3"/>
            <a:r>
              <a:rPr lang="zh-CN" altLang="en-US" dirty="0"/>
              <a:t> 第四级</a:t>
            </a:r>
            <a:endParaRPr lang="zh-CN" altLang="en-US" dirty="0"/>
          </a:p>
          <a:p>
            <a:pPr lvl="4"/>
            <a:r>
              <a:rPr lang="zh-CN" altLang="en-US" dirty="0"/>
              <a:t> 第五级</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Click to edit Master title style</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8" name="内容占位符 7"/>
          <p:cNvSpPr>
            <a:spLocks noGrp="1"/>
          </p:cNvSpPr>
          <p:nvPr>
            <p:ph idx="1"/>
            <p:custDataLst>
              <p:tags r:id="rId2"/>
            </p:custDataLst>
          </p:nvPr>
        </p:nvSpPr>
        <p:spPr>
          <a:xfrm>
            <a:off x="611505" y="775335"/>
            <a:ext cx="10968990" cy="5481955"/>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2209802" y="2576987"/>
            <a:ext cx="7772398" cy="1271113"/>
          </a:xfrm>
        </p:spPr>
        <p:txBody>
          <a:bodyPr vert="horz" wrap="square" lIns="90170" tIns="46990" rIns="90170" bIns="46990" rtlCol="0" anchor="b" anchorCtr="0">
            <a:normAutofit/>
          </a:bodyPr>
          <a:lstStyle>
            <a:lvl1pPr marL="0" marR="0" algn="ctr" defTabSz="914400" rtl="0" eaLnBrk="1" fontAlgn="auto" latinLnBrk="0" hangingPunct="1">
              <a:lnSpc>
                <a:spcPct val="100000"/>
              </a:lnSpc>
              <a:buNone/>
              <a:defRPr kumimoji="0" lang="zh-CN" altLang="en-US" sz="6000" b="1" i="0" u="none" strike="noStrike" kern="1200" cap="none" spc="800" normalizeH="0" baseline="0" noProof="1" dirty="0">
                <a:solidFill>
                  <a:schemeClr val="tx1"/>
                </a:solidFill>
                <a:effectLst/>
                <a:uFillTx/>
                <a:latin typeface="微软雅黑" panose="020B0503020204020204" charset="-122"/>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0" hasCustomPrompt="1"/>
            <p:custDataLst>
              <p:tags r:id="rId6"/>
            </p:custDataLst>
          </p:nvPr>
        </p:nvSpPr>
        <p:spPr>
          <a:xfrm>
            <a:off x="2205355" y="3949700"/>
            <a:ext cx="7788910" cy="561975"/>
          </a:xfrm>
        </p:spPr>
        <p:txBody>
          <a:bodyPr anchor="t" anchorCtr="0">
            <a:normAutofit/>
          </a:bodyPr>
          <a:lstStyle>
            <a:lvl1pPr marL="0" indent="0" algn="ctr" eaLnBrk="1" fontAlgn="auto" latinLnBrk="0" hangingPunct="1">
              <a:lnSpc>
                <a:spcPct val="100000"/>
              </a:lnSpc>
              <a:spcAft>
                <a:spcPts val="1500"/>
              </a:spcAft>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zh-CN" altLang="en-US"/>
              <a:t>单击此处编辑副标题</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userDrawn="1">
            <p:ph type="title" hasCustomPrompt="1"/>
            <p:custDataLst>
              <p:tags r:id="rId2"/>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3"/>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baseline="0">
                <a:latin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latin typeface="隶书" panose="02010509060101010101" pitchFamily="49" charset="-122"/>
              <a:ea typeface="隶书" panose="02010509060101010101" pitchFamily="49" charset="-122"/>
            </a:endParaRPr>
          </a:p>
        </p:txBody>
      </p:sp>
      <p:sp>
        <p:nvSpPr>
          <p:cNvPr id="2" name="标题 1"/>
          <p:cNvSpPr>
            <a:spLocks noGrp="1"/>
          </p:cNvSpPr>
          <p:nvPr userDrawn="1">
            <p:ph type="title" hasCustomPrompt="1"/>
            <p:custDataLst>
              <p:tags r:id="rId3"/>
            </p:custDataLst>
          </p:nvPr>
        </p:nvSpPr>
        <p:spPr>
          <a:xfrm>
            <a:off x="1281600" y="1249200"/>
            <a:ext cx="9626400" cy="7236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userDrawn="1">
            <p:ph sz="quarter" idx="13" hasCustomPrompt="1"/>
            <p:custDataLst>
              <p:tags r:id="rId4"/>
            </p:custDataLst>
          </p:nvPr>
        </p:nvSpPr>
        <p:spPr>
          <a:xfrm>
            <a:off x="1281113" y="2163600"/>
            <a:ext cx="9626600" cy="3445200"/>
          </a:xfrm>
        </p:spPr>
        <p:txBody>
          <a:bodyPr>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4" name="页脚占位符 3"/>
          <p:cNvSpPr>
            <a:spLocks noGrp="1"/>
          </p:cNvSpPr>
          <p:nvPr userDrawn="1">
            <p:ph type="ftr" sz="quarter" idx="11"/>
            <p:custDataLst>
              <p:tags r:id="rId7"/>
            </p:custDataLst>
          </p:nvPr>
        </p:nvSpPr>
        <p:spPr/>
        <p:txBody>
          <a:bodyPr/>
          <a:lstStyle>
            <a:lvl1pPr>
              <a:defRPr>
                <a:solidFill>
                  <a:schemeClr val="tx1">
                    <a:lumMod val="85000"/>
                    <a:lumOff val="15000"/>
                  </a:schemeClr>
                </a:solidFill>
              </a:defRPr>
            </a:lvl1pPr>
          </a:lstStyle>
          <a:p>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normAutofit/>
          </a:bodyPr>
          <a:lstStyle>
            <a:lvl1pPr algn="ctr">
              <a:defRPr sz="36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5041901"/>
            <a:ext cx="12192000" cy="1828799"/>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04800" y="669600"/>
            <a:ext cx="10976400" cy="565200"/>
          </a:xfrm>
        </p:spPr>
        <p:txBody>
          <a:bodyPr anchor="ctr">
            <a:normAutofit/>
          </a:bodyPr>
          <a:lstStyle>
            <a:lvl1pPr algn="ctr">
              <a:lnSpc>
                <a:spcPct val="100000"/>
              </a:lnSpc>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7"/>
            </p:custDataLst>
          </p:nvPr>
        </p:nvSpPr>
        <p:spPr>
          <a:xfrm>
            <a:off x="604837" y="1681200"/>
            <a:ext cx="10990800" cy="3211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8"/>
            </p:custDataLst>
          </p:nvPr>
        </p:nvSpPr>
        <p:spPr>
          <a:xfrm>
            <a:off x="594000" y="5180400"/>
            <a:ext cx="11001600" cy="1011600"/>
          </a:xfrm>
        </p:spPr>
        <p:txBody>
          <a:bodyPr>
            <a:normAutofit/>
          </a:bodyPr>
          <a:lstStyle>
            <a:lvl1pPr marL="0" indent="0">
              <a:lnSpc>
                <a:spcPct val="130000"/>
              </a:lnSpc>
              <a:spcBef>
                <a:spcPts val="0"/>
              </a:spcBef>
              <a:spcAft>
                <a:spcPts val="1000"/>
              </a:spcAft>
              <a:buNone/>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5" name="矩形 14"/>
          <p:cNvSpPr/>
          <p:nvPr userDrawn="1">
            <p:custDataLst>
              <p:tags r:id="rId2"/>
            </p:custDataLst>
          </p:nvPr>
        </p:nvSpPr>
        <p:spPr>
          <a:xfrm>
            <a:off x="0" y="0"/>
            <a:ext cx="12192000" cy="91440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tx1">
                  <a:lumMod val="85000"/>
                  <a:lumOff val="15000"/>
                </a:schemeClr>
              </a:solidFill>
              <a:latin typeface="Viner Hand ITC" panose="03070502030502020203" charset="0"/>
              <a:cs typeface="Viner Hand ITC" panose="03070502030502020203" charset="0"/>
              <a:sym typeface="+mn-ea"/>
            </a:endParaRPr>
          </a:p>
        </p:txBody>
      </p:sp>
      <p:sp>
        <p:nvSpPr>
          <p:cNvPr id="2" name="标题 1"/>
          <p:cNvSpPr>
            <a:spLocks noGrp="1"/>
          </p:cNvSpPr>
          <p:nvPr>
            <p:ph type="title"/>
            <p:custDataLst>
              <p:tags r:id="rId3"/>
            </p:custDataLst>
          </p:nvPr>
        </p:nvSpPr>
        <p:spPr>
          <a:xfrm>
            <a:off x="579600" y="237600"/>
            <a:ext cx="11037600" cy="441964"/>
          </a:xfrm>
        </p:spPr>
        <p:txBody>
          <a:bodyPr>
            <a:normAutofit/>
          </a:bodyPr>
          <a:lstStyle>
            <a:lvl1pPr>
              <a:lnSpc>
                <a:spcPct val="100000"/>
              </a:lnSpc>
              <a:defRPr sz="24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4"/>
            </p:custDataLst>
          </p:nvPr>
        </p:nvSpPr>
        <p:spPr>
          <a:xfrm>
            <a:off x="579600" y="1663200"/>
            <a:ext cx="5342400" cy="2894400"/>
          </a:xfrm>
        </p:spPr>
        <p:txBody>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9"/>
            </p:custDataLst>
          </p:nvPr>
        </p:nvSpPr>
        <p:spPr>
          <a:xfrm>
            <a:off x="572400" y="4816800"/>
            <a:ext cx="53424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lumMod val="95000"/>
          </a:schemeClr>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1522800" y="1339200"/>
            <a:ext cx="9144000" cy="2386800"/>
          </a:xfrm>
        </p:spPr>
        <p:txBody>
          <a:bodyPr anchor="b">
            <a:normAutofit/>
          </a:bodyPr>
          <a:lstStyle>
            <a:lvl1pPr algn="ctr">
              <a:defRPr sz="6000" b="1" strike="noStrike"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1522413" y="3801840"/>
            <a:ext cx="9144000" cy="1656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0945"/>
            <a:ext cx="9848088" cy="811530"/>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Click to edit Master title style</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sym typeface="+mn-ea"/>
              </a:rPr>
              <a:t>Click to edit Master text styles</a:t>
            </a:r>
            <a:endParaRPr lang="zh-CN" altLang="en-US" dirty="0">
              <a:sym typeface="+mn-ea"/>
            </a:endParaRPr>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Click to edit Master title style</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Click to edit Master title style</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sym typeface="+mn-ea"/>
              </a:rPr>
              <a:t>Click to edit Master text styles</a:t>
            </a:r>
            <a:endParaRPr lang="zh-CN" altLang="en-US" dirty="0">
              <a:sym typeface="+mn-ea"/>
            </a:endParaRPr>
          </a:p>
        </p:txBody>
      </p:sp>
      <p:sp>
        <p:nvSpPr>
          <p:cNvPr id="4" name="内容占位符 3"/>
          <p:cNvSpPr>
            <a:spLocks noGrp="1"/>
          </p:cNvSpPr>
          <p:nvPr>
            <p:ph sz="half" idx="2"/>
          </p:nvPr>
        </p:nvSpPr>
        <p:spPr>
          <a:xfrm>
            <a:off x="839788" y="2615609"/>
            <a:ext cx="5157787" cy="3574054"/>
          </a:xfrm>
        </p:spPr>
        <p:txBody>
          <a:body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sym typeface="+mn-ea"/>
              </a:rPr>
              <a:t>Click to edit Master text styles</a:t>
            </a:r>
            <a:endParaRPr lang="zh-CN" altLang="en-US" dirty="0">
              <a:sym typeface="+mn-ea"/>
            </a:endParaRPr>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Click to edit Master title style</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标题 1"/>
          <p:cNvSpPr>
            <a:spLocks noGrp="1"/>
          </p:cNvSpPr>
          <p:nvPr>
            <p:ph type="title"/>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sym typeface="+mn-ea"/>
              </a:rPr>
              <a:t>Click to edit Master title style</a:t>
            </a:r>
            <a:endParaRPr lang="zh-CN" altLang="en-US" dirty="0">
              <a:sym typeface="+mn-ea"/>
            </a:endParaRPr>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Click to edit Master text styles</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cxnSp>
        <p:nvCxnSpPr>
          <p:cNvPr id="8" name="直接连接符 7" hidden="1"/>
          <p:cNvCxnSpPr/>
          <p:nvPr userDrawn="1"/>
        </p:nvCxnSpPr>
        <p:spPr>
          <a:xfrm>
            <a:off x="742950" y="434340"/>
            <a:ext cx="0" cy="139128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Click to edit Master title style</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5" Type="http://schemas.openxmlformats.org/officeDocument/2006/relationships/theme" Target="../theme/theme2.xml"/><Relationship Id="rId24" Type="http://schemas.openxmlformats.org/officeDocument/2006/relationships/tags" Target="../tags/tag106.xml"/><Relationship Id="rId23" Type="http://schemas.openxmlformats.org/officeDocument/2006/relationships/tags" Target="../tags/tag105.xml"/><Relationship Id="rId22" Type="http://schemas.openxmlformats.org/officeDocument/2006/relationships/tags" Target="../tags/tag104.xml"/><Relationship Id="rId21" Type="http://schemas.openxmlformats.org/officeDocument/2006/relationships/tags" Target="../tags/tag103.xml"/><Relationship Id="rId20" Type="http://schemas.openxmlformats.org/officeDocument/2006/relationships/tags" Target="../tags/tag102.xml"/><Relationship Id="rId2" Type="http://schemas.openxmlformats.org/officeDocument/2006/relationships/slideLayout" Target="../slideLayouts/slideLayout12.xml"/><Relationship Id="rId19" Type="http://schemas.openxmlformats.org/officeDocument/2006/relationships/tags" Target="../tags/tag101.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Click to edit Master title style</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13410" y="611505"/>
            <a:ext cx="10965180" cy="6477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12775" y="1515745"/>
            <a:ext cx="10965815" cy="4735195"/>
          </a:xfrm>
          <a:prstGeom prst="rect">
            <a:avLst/>
          </a:prstGeom>
        </p:spPr>
        <p:txBody>
          <a:bodyPr vert="horz"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KSO_TEMPLATE" hidden="1"/>
          <p:cNvSpPr/>
          <p:nvPr userDrawn="1">
            <p:custDataLst>
              <p:tags r:id="rId2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3"/>
          <p:cNvSpPr>
            <a:spLocks noGrp="1"/>
          </p:cNvSpPr>
          <p:nvPr>
            <p:ph type="dt" sz="half" idx="2"/>
            <p:custDataLst>
              <p:tags r:id="rId22"/>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Lst>
  <p:txStyles>
    <p:titleStyle>
      <a:lvl1pPr algn="l" defTabSz="914400" rtl="0" eaLnBrk="1" fontAlgn="auto" latinLnBrk="0" hangingPunct="1">
        <a:lnSpc>
          <a:spcPct val="100000"/>
        </a:lnSpc>
        <a:spcBef>
          <a:spcPct val="0"/>
        </a:spcBef>
        <a:buNone/>
        <a:defRPr sz="3600" b="1" u="none" strike="noStrike" kern="1200" cap="none" spc="200" normalizeH="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7.xml"/><Relationship Id="rId5" Type="http://schemas.openxmlformats.org/officeDocument/2006/relationships/tags" Target="../tags/tag110.xml"/><Relationship Id="rId4" Type="http://schemas.openxmlformats.org/officeDocument/2006/relationships/tags" Target="../tags/tag109.xml"/><Relationship Id="rId3" Type="http://schemas.openxmlformats.org/officeDocument/2006/relationships/tags" Target="../tags/tag108.xml"/><Relationship Id="rId2" Type="http://schemas.openxmlformats.org/officeDocument/2006/relationships/image" Target="../media/image1.jpeg"/><Relationship Id="rId1" Type="http://schemas.openxmlformats.org/officeDocument/2006/relationships/tags" Target="../tags/tag107.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17.xml"/><Relationship Id="rId3" Type="http://schemas.openxmlformats.org/officeDocument/2006/relationships/tags" Target="../tags/tag222.xml"/><Relationship Id="rId2" Type="http://schemas.openxmlformats.org/officeDocument/2006/relationships/tags" Target="../tags/tag221.xml"/><Relationship Id="rId1" Type="http://schemas.openxmlformats.org/officeDocument/2006/relationships/tags" Target="../tags/tag220.xml"/></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227.xml"/><Relationship Id="rId5" Type="http://schemas.openxmlformats.org/officeDocument/2006/relationships/tags" Target="../tags/tag226.xml"/><Relationship Id="rId4" Type="http://schemas.openxmlformats.org/officeDocument/2006/relationships/image" Target="../media/image1.jpeg"/><Relationship Id="rId3" Type="http://schemas.openxmlformats.org/officeDocument/2006/relationships/tags" Target="../tags/tag225.xml"/><Relationship Id="rId2" Type="http://schemas.openxmlformats.org/officeDocument/2006/relationships/tags" Target="../tags/tag224.xml"/><Relationship Id="rId1" Type="http://schemas.openxmlformats.org/officeDocument/2006/relationships/tags" Target="../tags/tag223.xml"/></Relationships>
</file>

<file path=ppt/slides/_rels/slide12.xml.rels><?xml version="1.0" encoding="UTF-8" standalone="yes"?>
<Relationships xmlns="http://schemas.openxmlformats.org/package/2006/relationships"><Relationship Id="rId9" Type="http://schemas.openxmlformats.org/officeDocument/2006/relationships/tags" Target="../tags/tag236.xml"/><Relationship Id="rId8" Type="http://schemas.openxmlformats.org/officeDocument/2006/relationships/tags" Target="../tags/tag235.xml"/><Relationship Id="rId7" Type="http://schemas.openxmlformats.org/officeDocument/2006/relationships/tags" Target="../tags/tag234.xml"/><Relationship Id="rId6" Type="http://schemas.openxmlformats.org/officeDocument/2006/relationships/tags" Target="../tags/tag233.xml"/><Relationship Id="rId5" Type="http://schemas.openxmlformats.org/officeDocument/2006/relationships/tags" Target="../tags/tag232.xml"/><Relationship Id="rId4" Type="http://schemas.openxmlformats.org/officeDocument/2006/relationships/tags" Target="../tags/tag231.xml"/><Relationship Id="rId3" Type="http://schemas.openxmlformats.org/officeDocument/2006/relationships/tags" Target="../tags/tag230.xml"/><Relationship Id="rId2" Type="http://schemas.openxmlformats.org/officeDocument/2006/relationships/tags" Target="../tags/tag229.xml"/><Relationship Id="rId12" Type="http://schemas.openxmlformats.org/officeDocument/2006/relationships/notesSlide" Target="../notesSlides/notesSlide3.xml"/><Relationship Id="rId11" Type="http://schemas.openxmlformats.org/officeDocument/2006/relationships/slideLayout" Target="../slideLayouts/slideLayout17.xml"/><Relationship Id="rId10" Type="http://schemas.openxmlformats.org/officeDocument/2006/relationships/tags" Target="../tags/tag237.xml"/><Relationship Id="rId1" Type="http://schemas.openxmlformats.org/officeDocument/2006/relationships/tags" Target="../tags/tag228.xml"/></Relationships>
</file>

<file path=ppt/slides/_rels/slide13.xml.rels><?xml version="1.0" encoding="UTF-8" standalone="yes"?>
<Relationships xmlns="http://schemas.openxmlformats.org/package/2006/relationships"><Relationship Id="rId9" Type="http://schemas.openxmlformats.org/officeDocument/2006/relationships/slideLayout" Target="../slideLayouts/slideLayout17.xml"/><Relationship Id="rId8" Type="http://schemas.openxmlformats.org/officeDocument/2006/relationships/tags" Target="../tags/tag245.xml"/><Relationship Id="rId7" Type="http://schemas.openxmlformats.org/officeDocument/2006/relationships/tags" Target="../tags/tag244.xml"/><Relationship Id="rId6" Type="http://schemas.openxmlformats.org/officeDocument/2006/relationships/tags" Target="../tags/tag243.xml"/><Relationship Id="rId5" Type="http://schemas.openxmlformats.org/officeDocument/2006/relationships/tags" Target="../tags/tag242.xml"/><Relationship Id="rId4" Type="http://schemas.openxmlformats.org/officeDocument/2006/relationships/tags" Target="../tags/tag241.xml"/><Relationship Id="rId3" Type="http://schemas.openxmlformats.org/officeDocument/2006/relationships/tags" Target="../tags/tag240.xml"/><Relationship Id="rId2" Type="http://schemas.openxmlformats.org/officeDocument/2006/relationships/tags" Target="../tags/tag239.xml"/><Relationship Id="rId1" Type="http://schemas.openxmlformats.org/officeDocument/2006/relationships/tags" Target="../tags/tag238.xml"/></Relationships>
</file>

<file path=ppt/slides/_rels/slide14.xml.rels><?xml version="1.0" encoding="UTF-8" standalone="yes"?>
<Relationships xmlns="http://schemas.openxmlformats.org/package/2006/relationships"><Relationship Id="rId9" Type="http://schemas.openxmlformats.org/officeDocument/2006/relationships/tags" Target="../tags/tag254.xml"/><Relationship Id="rId8" Type="http://schemas.openxmlformats.org/officeDocument/2006/relationships/tags" Target="../tags/tag253.xml"/><Relationship Id="rId7" Type="http://schemas.openxmlformats.org/officeDocument/2006/relationships/tags" Target="../tags/tag252.xml"/><Relationship Id="rId6" Type="http://schemas.openxmlformats.org/officeDocument/2006/relationships/tags" Target="../tags/tag251.xml"/><Relationship Id="rId5" Type="http://schemas.openxmlformats.org/officeDocument/2006/relationships/tags" Target="../tags/tag250.xml"/><Relationship Id="rId4" Type="http://schemas.openxmlformats.org/officeDocument/2006/relationships/tags" Target="../tags/tag249.xml"/><Relationship Id="rId3" Type="http://schemas.openxmlformats.org/officeDocument/2006/relationships/tags" Target="../tags/tag248.xml"/><Relationship Id="rId2" Type="http://schemas.openxmlformats.org/officeDocument/2006/relationships/tags" Target="../tags/tag247.xml"/><Relationship Id="rId10" Type="http://schemas.openxmlformats.org/officeDocument/2006/relationships/slideLayout" Target="../slideLayouts/slideLayout17.xml"/><Relationship Id="rId1" Type="http://schemas.openxmlformats.org/officeDocument/2006/relationships/tags" Target="../tags/tag246.xml"/></Relationships>
</file>

<file path=ppt/slides/_rels/slide15.xml.rels><?xml version="1.0" encoding="UTF-8" standalone="yes"?>
<Relationships xmlns="http://schemas.openxmlformats.org/package/2006/relationships"><Relationship Id="rId9" Type="http://schemas.openxmlformats.org/officeDocument/2006/relationships/slideLayout" Target="../slideLayouts/slideLayout17.xml"/><Relationship Id="rId8" Type="http://schemas.openxmlformats.org/officeDocument/2006/relationships/tags" Target="../tags/tag262.xml"/><Relationship Id="rId7" Type="http://schemas.openxmlformats.org/officeDocument/2006/relationships/tags" Target="../tags/tag261.xml"/><Relationship Id="rId6" Type="http://schemas.openxmlformats.org/officeDocument/2006/relationships/tags" Target="../tags/tag260.xml"/><Relationship Id="rId5" Type="http://schemas.openxmlformats.org/officeDocument/2006/relationships/tags" Target="../tags/tag259.xml"/><Relationship Id="rId4" Type="http://schemas.openxmlformats.org/officeDocument/2006/relationships/tags" Target="../tags/tag258.xml"/><Relationship Id="rId3" Type="http://schemas.openxmlformats.org/officeDocument/2006/relationships/tags" Target="../tags/tag257.xml"/><Relationship Id="rId2" Type="http://schemas.openxmlformats.org/officeDocument/2006/relationships/tags" Target="../tags/tag256.xml"/><Relationship Id="rId10" Type="http://schemas.openxmlformats.org/officeDocument/2006/relationships/notesSlide" Target="../notesSlides/notesSlide4.xml"/><Relationship Id="rId1" Type="http://schemas.openxmlformats.org/officeDocument/2006/relationships/tags" Target="../tags/tag255.xml"/></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17.xml"/><Relationship Id="rId7" Type="http://schemas.openxmlformats.org/officeDocument/2006/relationships/tags" Target="../tags/tag116.xml"/><Relationship Id="rId6" Type="http://schemas.openxmlformats.org/officeDocument/2006/relationships/image" Target="../media/image1.jpeg"/><Relationship Id="rId5" Type="http://schemas.openxmlformats.org/officeDocument/2006/relationships/tags" Target="../tags/tag115.xml"/><Relationship Id="rId4" Type="http://schemas.openxmlformats.org/officeDocument/2006/relationships/tags" Target="../tags/tag114.xml"/><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s>
</file>

<file path=ppt/slides/_rels/slide3.xml.rels><?xml version="1.0" encoding="UTF-8" standalone="yes"?>
<Relationships xmlns="http://schemas.openxmlformats.org/package/2006/relationships"><Relationship Id="rId9" Type="http://schemas.openxmlformats.org/officeDocument/2006/relationships/tags" Target="../tags/tag125.xml"/><Relationship Id="rId8" Type="http://schemas.openxmlformats.org/officeDocument/2006/relationships/tags" Target="../tags/tag124.xml"/><Relationship Id="rId7" Type="http://schemas.openxmlformats.org/officeDocument/2006/relationships/tags" Target="../tags/tag123.xml"/><Relationship Id="rId6" Type="http://schemas.openxmlformats.org/officeDocument/2006/relationships/tags" Target="../tags/tag122.xml"/><Relationship Id="rId5" Type="http://schemas.openxmlformats.org/officeDocument/2006/relationships/tags" Target="../tags/tag121.xml"/><Relationship Id="rId4" Type="http://schemas.openxmlformats.org/officeDocument/2006/relationships/tags" Target="../tags/tag120.xml"/><Relationship Id="rId3" Type="http://schemas.openxmlformats.org/officeDocument/2006/relationships/tags" Target="../tags/tag119.xml"/><Relationship Id="rId2" Type="http://schemas.openxmlformats.org/officeDocument/2006/relationships/tags" Target="../tags/tag118.xml"/><Relationship Id="rId10" Type="http://schemas.openxmlformats.org/officeDocument/2006/relationships/slideLayout" Target="../slideLayouts/slideLayout17.xml"/><Relationship Id="rId1" Type="http://schemas.openxmlformats.org/officeDocument/2006/relationships/tags" Target="../tags/tag117.xml"/></Relationships>
</file>

<file path=ppt/slides/_rels/slide4.xml.rels><?xml version="1.0" encoding="UTF-8" standalone="yes"?>
<Relationships xmlns="http://schemas.openxmlformats.org/package/2006/relationships"><Relationship Id="rId9" Type="http://schemas.openxmlformats.org/officeDocument/2006/relationships/tags" Target="../tags/tag134.xml"/><Relationship Id="rId8" Type="http://schemas.openxmlformats.org/officeDocument/2006/relationships/tags" Target="../tags/tag133.xml"/><Relationship Id="rId7" Type="http://schemas.openxmlformats.org/officeDocument/2006/relationships/tags" Target="../tags/tag132.xml"/><Relationship Id="rId6" Type="http://schemas.openxmlformats.org/officeDocument/2006/relationships/tags" Target="../tags/tag131.xml"/><Relationship Id="rId5" Type="http://schemas.openxmlformats.org/officeDocument/2006/relationships/tags" Target="../tags/tag130.xml"/><Relationship Id="rId41" Type="http://schemas.openxmlformats.org/officeDocument/2006/relationships/slideLayout" Target="../slideLayouts/slideLayout17.xml"/><Relationship Id="rId40" Type="http://schemas.openxmlformats.org/officeDocument/2006/relationships/tags" Target="../tags/tag165.xml"/><Relationship Id="rId4" Type="http://schemas.openxmlformats.org/officeDocument/2006/relationships/tags" Target="../tags/tag129.xml"/><Relationship Id="rId39" Type="http://schemas.openxmlformats.org/officeDocument/2006/relationships/tags" Target="../tags/tag164.xml"/><Relationship Id="rId38" Type="http://schemas.openxmlformats.org/officeDocument/2006/relationships/tags" Target="../tags/tag163.xml"/><Relationship Id="rId37" Type="http://schemas.openxmlformats.org/officeDocument/2006/relationships/tags" Target="../tags/tag162.xml"/><Relationship Id="rId36" Type="http://schemas.openxmlformats.org/officeDocument/2006/relationships/tags" Target="../tags/tag161.xml"/><Relationship Id="rId35" Type="http://schemas.openxmlformats.org/officeDocument/2006/relationships/tags" Target="../tags/tag160.xml"/><Relationship Id="rId34" Type="http://schemas.openxmlformats.org/officeDocument/2006/relationships/tags" Target="../tags/tag159.xml"/><Relationship Id="rId33" Type="http://schemas.openxmlformats.org/officeDocument/2006/relationships/tags" Target="../tags/tag158.xml"/><Relationship Id="rId32" Type="http://schemas.openxmlformats.org/officeDocument/2006/relationships/tags" Target="../tags/tag157.xml"/><Relationship Id="rId31" Type="http://schemas.openxmlformats.org/officeDocument/2006/relationships/tags" Target="../tags/tag156.xml"/><Relationship Id="rId30" Type="http://schemas.openxmlformats.org/officeDocument/2006/relationships/tags" Target="../tags/tag155.xml"/><Relationship Id="rId3" Type="http://schemas.openxmlformats.org/officeDocument/2006/relationships/tags" Target="../tags/tag128.xml"/><Relationship Id="rId29" Type="http://schemas.openxmlformats.org/officeDocument/2006/relationships/tags" Target="../tags/tag154.xml"/><Relationship Id="rId28" Type="http://schemas.openxmlformats.org/officeDocument/2006/relationships/tags" Target="../tags/tag153.xml"/><Relationship Id="rId27" Type="http://schemas.openxmlformats.org/officeDocument/2006/relationships/tags" Target="../tags/tag152.xml"/><Relationship Id="rId26" Type="http://schemas.openxmlformats.org/officeDocument/2006/relationships/tags" Target="../tags/tag151.xml"/><Relationship Id="rId25" Type="http://schemas.openxmlformats.org/officeDocument/2006/relationships/tags" Target="../tags/tag150.xml"/><Relationship Id="rId24" Type="http://schemas.openxmlformats.org/officeDocument/2006/relationships/tags" Target="../tags/tag149.xml"/><Relationship Id="rId23" Type="http://schemas.openxmlformats.org/officeDocument/2006/relationships/tags" Target="../tags/tag148.xml"/><Relationship Id="rId22" Type="http://schemas.openxmlformats.org/officeDocument/2006/relationships/tags" Target="../tags/tag147.xml"/><Relationship Id="rId21" Type="http://schemas.openxmlformats.org/officeDocument/2006/relationships/tags" Target="../tags/tag146.xml"/><Relationship Id="rId20" Type="http://schemas.openxmlformats.org/officeDocument/2006/relationships/tags" Target="../tags/tag145.xml"/><Relationship Id="rId2" Type="http://schemas.openxmlformats.org/officeDocument/2006/relationships/tags" Target="../tags/tag127.xml"/><Relationship Id="rId19" Type="http://schemas.openxmlformats.org/officeDocument/2006/relationships/tags" Target="../tags/tag144.xml"/><Relationship Id="rId18" Type="http://schemas.openxmlformats.org/officeDocument/2006/relationships/tags" Target="../tags/tag143.xml"/><Relationship Id="rId17" Type="http://schemas.openxmlformats.org/officeDocument/2006/relationships/tags" Target="../tags/tag142.xml"/><Relationship Id="rId16" Type="http://schemas.openxmlformats.org/officeDocument/2006/relationships/tags" Target="../tags/tag141.xml"/><Relationship Id="rId15" Type="http://schemas.openxmlformats.org/officeDocument/2006/relationships/tags" Target="../tags/tag140.xml"/><Relationship Id="rId14" Type="http://schemas.openxmlformats.org/officeDocument/2006/relationships/tags" Target="../tags/tag139.xml"/><Relationship Id="rId13" Type="http://schemas.openxmlformats.org/officeDocument/2006/relationships/tags" Target="../tags/tag138.xml"/><Relationship Id="rId12" Type="http://schemas.openxmlformats.org/officeDocument/2006/relationships/tags" Target="../tags/tag137.xml"/><Relationship Id="rId11" Type="http://schemas.openxmlformats.org/officeDocument/2006/relationships/tags" Target="../tags/tag136.xml"/><Relationship Id="rId10" Type="http://schemas.openxmlformats.org/officeDocument/2006/relationships/tags" Target="../tags/tag135.xml"/><Relationship Id="rId1" Type="http://schemas.openxmlformats.org/officeDocument/2006/relationships/tags" Target="../tags/tag126.xml"/></Relationships>
</file>

<file path=ppt/slides/_rels/slide5.xml.rels><?xml version="1.0" encoding="UTF-8" standalone="yes"?>
<Relationships xmlns="http://schemas.openxmlformats.org/package/2006/relationships"><Relationship Id="rId9" Type="http://schemas.openxmlformats.org/officeDocument/2006/relationships/tags" Target="../tags/tag173.xml"/><Relationship Id="rId8" Type="http://schemas.openxmlformats.org/officeDocument/2006/relationships/tags" Target="../tags/tag172.xml"/><Relationship Id="rId7" Type="http://schemas.openxmlformats.org/officeDocument/2006/relationships/tags" Target="../tags/tag171.xml"/><Relationship Id="rId6" Type="http://schemas.openxmlformats.org/officeDocument/2006/relationships/tags" Target="../tags/tag170.xml"/><Relationship Id="rId5" Type="http://schemas.openxmlformats.org/officeDocument/2006/relationships/tags" Target="../tags/tag169.xml"/><Relationship Id="rId4" Type="http://schemas.openxmlformats.org/officeDocument/2006/relationships/image" Target="../media/image2.png"/><Relationship Id="rId30" Type="http://schemas.openxmlformats.org/officeDocument/2006/relationships/slideLayout" Target="../slideLayouts/slideLayout17.xml"/><Relationship Id="rId3" Type="http://schemas.openxmlformats.org/officeDocument/2006/relationships/tags" Target="../tags/tag168.xml"/><Relationship Id="rId29" Type="http://schemas.openxmlformats.org/officeDocument/2006/relationships/tags" Target="../tags/tag193.xml"/><Relationship Id="rId28" Type="http://schemas.openxmlformats.org/officeDocument/2006/relationships/tags" Target="../tags/tag192.xml"/><Relationship Id="rId27" Type="http://schemas.openxmlformats.org/officeDocument/2006/relationships/tags" Target="../tags/tag191.xml"/><Relationship Id="rId26" Type="http://schemas.openxmlformats.org/officeDocument/2006/relationships/tags" Target="../tags/tag190.xml"/><Relationship Id="rId25" Type="http://schemas.openxmlformats.org/officeDocument/2006/relationships/tags" Target="../tags/tag189.xml"/><Relationship Id="rId24" Type="http://schemas.openxmlformats.org/officeDocument/2006/relationships/tags" Target="../tags/tag188.xml"/><Relationship Id="rId23" Type="http://schemas.openxmlformats.org/officeDocument/2006/relationships/tags" Target="../tags/tag187.xml"/><Relationship Id="rId22" Type="http://schemas.openxmlformats.org/officeDocument/2006/relationships/tags" Target="../tags/tag186.xml"/><Relationship Id="rId21" Type="http://schemas.openxmlformats.org/officeDocument/2006/relationships/tags" Target="../tags/tag185.xml"/><Relationship Id="rId20" Type="http://schemas.openxmlformats.org/officeDocument/2006/relationships/tags" Target="../tags/tag184.xml"/><Relationship Id="rId2" Type="http://schemas.openxmlformats.org/officeDocument/2006/relationships/tags" Target="../tags/tag167.xml"/><Relationship Id="rId19" Type="http://schemas.openxmlformats.org/officeDocument/2006/relationships/tags" Target="../tags/tag183.xml"/><Relationship Id="rId18" Type="http://schemas.openxmlformats.org/officeDocument/2006/relationships/tags" Target="../tags/tag182.xml"/><Relationship Id="rId17" Type="http://schemas.openxmlformats.org/officeDocument/2006/relationships/tags" Target="../tags/tag181.xml"/><Relationship Id="rId16" Type="http://schemas.openxmlformats.org/officeDocument/2006/relationships/tags" Target="../tags/tag180.xml"/><Relationship Id="rId15" Type="http://schemas.openxmlformats.org/officeDocument/2006/relationships/tags" Target="../tags/tag179.xml"/><Relationship Id="rId14" Type="http://schemas.openxmlformats.org/officeDocument/2006/relationships/tags" Target="../tags/tag178.xml"/><Relationship Id="rId13" Type="http://schemas.openxmlformats.org/officeDocument/2006/relationships/tags" Target="../tags/tag177.xml"/><Relationship Id="rId12" Type="http://schemas.openxmlformats.org/officeDocument/2006/relationships/tags" Target="../tags/tag176.xml"/><Relationship Id="rId11" Type="http://schemas.openxmlformats.org/officeDocument/2006/relationships/tags" Target="../tags/tag175.xml"/><Relationship Id="rId10" Type="http://schemas.openxmlformats.org/officeDocument/2006/relationships/tags" Target="../tags/tag174.xml"/><Relationship Id="rId1" Type="http://schemas.openxmlformats.org/officeDocument/2006/relationships/tags" Target="../tags/tag166.xml"/></Relationships>
</file>

<file path=ppt/slides/_rels/slide6.xml.rels><?xml version="1.0" encoding="UTF-8" standalone="yes"?>
<Relationships xmlns="http://schemas.openxmlformats.org/package/2006/relationships"><Relationship Id="rId9" Type="http://schemas.openxmlformats.org/officeDocument/2006/relationships/tags" Target="../tags/tag202.xml"/><Relationship Id="rId8" Type="http://schemas.openxmlformats.org/officeDocument/2006/relationships/tags" Target="../tags/tag201.xml"/><Relationship Id="rId7" Type="http://schemas.openxmlformats.org/officeDocument/2006/relationships/tags" Target="../tags/tag200.xml"/><Relationship Id="rId6" Type="http://schemas.openxmlformats.org/officeDocument/2006/relationships/tags" Target="../tags/tag199.xml"/><Relationship Id="rId5" Type="http://schemas.openxmlformats.org/officeDocument/2006/relationships/tags" Target="../tags/tag198.xml"/><Relationship Id="rId4" Type="http://schemas.openxmlformats.org/officeDocument/2006/relationships/tags" Target="../tags/tag197.xml"/><Relationship Id="rId3" Type="http://schemas.openxmlformats.org/officeDocument/2006/relationships/tags" Target="../tags/tag196.xml"/><Relationship Id="rId2" Type="http://schemas.openxmlformats.org/officeDocument/2006/relationships/tags" Target="../tags/tag195.xml"/><Relationship Id="rId19" Type="http://schemas.openxmlformats.org/officeDocument/2006/relationships/slideLayout" Target="../slideLayouts/slideLayout17.xml"/><Relationship Id="rId18" Type="http://schemas.openxmlformats.org/officeDocument/2006/relationships/tags" Target="../tags/tag211.xml"/><Relationship Id="rId17" Type="http://schemas.openxmlformats.org/officeDocument/2006/relationships/tags" Target="../tags/tag210.xml"/><Relationship Id="rId16" Type="http://schemas.openxmlformats.org/officeDocument/2006/relationships/tags" Target="../tags/tag209.xml"/><Relationship Id="rId15" Type="http://schemas.openxmlformats.org/officeDocument/2006/relationships/tags" Target="../tags/tag208.xml"/><Relationship Id="rId14" Type="http://schemas.openxmlformats.org/officeDocument/2006/relationships/tags" Target="../tags/tag207.xml"/><Relationship Id="rId13" Type="http://schemas.openxmlformats.org/officeDocument/2006/relationships/tags" Target="../tags/tag206.xml"/><Relationship Id="rId12" Type="http://schemas.openxmlformats.org/officeDocument/2006/relationships/tags" Target="../tags/tag205.xml"/><Relationship Id="rId11" Type="http://schemas.openxmlformats.org/officeDocument/2006/relationships/tags" Target="../tags/tag204.xml"/><Relationship Id="rId10" Type="http://schemas.openxmlformats.org/officeDocument/2006/relationships/tags" Target="../tags/tag203.xml"/><Relationship Id="rId1" Type="http://schemas.openxmlformats.org/officeDocument/2006/relationships/tags" Target="../tags/tag19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213.xml"/><Relationship Id="rId1" Type="http://schemas.openxmlformats.org/officeDocument/2006/relationships/tags" Target="../tags/tag212.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17.xml"/><Relationship Id="rId3" Type="http://schemas.openxmlformats.org/officeDocument/2006/relationships/tags" Target="../tags/tag216.xml"/><Relationship Id="rId2" Type="http://schemas.openxmlformats.org/officeDocument/2006/relationships/tags" Target="../tags/tag215.xml"/><Relationship Id="rId1" Type="http://schemas.openxmlformats.org/officeDocument/2006/relationships/tags" Target="../tags/tag214.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17.xml"/><Relationship Id="rId3" Type="http://schemas.openxmlformats.org/officeDocument/2006/relationships/tags" Target="../tags/tag219.xml"/><Relationship Id="rId2" Type="http://schemas.openxmlformats.org/officeDocument/2006/relationships/tags" Target="../tags/tag218.xml"/><Relationship Id="rId1" Type="http://schemas.openxmlformats.org/officeDocument/2006/relationships/tags" Target="../tags/tag21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图片 3"/>
          <p:cNvPicPr>
            <a:picLocks noChangeAspect="1"/>
          </p:cNvPicPr>
          <p:nvPr>
            <p:custDataLst>
              <p:tags r:id="rId1"/>
            </p:custDataLst>
          </p:nvPr>
        </p:nvPicPr>
        <p:blipFill rotWithShape="1">
          <a:blip r:embed="rId2" cstate="print">
            <a:extLst>
              <a:ext uri="{28A0092B-C50C-407E-A947-70E740481C1C}">
                <a14:useLocalDpi xmlns:a14="http://schemas.microsoft.com/office/drawing/2010/main" val="0"/>
              </a:ext>
            </a:extLst>
          </a:blip>
          <a:srcRect l="141" r="50000"/>
          <a:stretch>
            <a:fillRect/>
          </a:stretch>
        </p:blipFill>
        <p:spPr>
          <a:xfrm>
            <a:off x="-5" y="-3"/>
            <a:ext cx="12192000" cy="6858000"/>
          </a:xfrm>
          <a:custGeom>
            <a:avLst/>
            <a:gdLst/>
            <a:ahLst/>
            <a:cxnLst>
              <a:cxn ang="3">
                <a:pos x="hc" y="t"/>
              </a:cxn>
              <a:cxn ang="cd2">
                <a:pos x="l" y="vc"/>
              </a:cxn>
              <a:cxn ang="cd4">
                <a:pos x="hc" y="b"/>
              </a:cxn>
              <a:cxn ang="0">
                <a:pos x="r" y="vc"/>
              </a:cxn>
            </a:cxnLst>
            <a:rect l="l" t="t" r="r" b="b"/>
            <a:pathLst>
              <a:path w="19200" h="10800">
                <a:moveTo>
                  <a:pt x="0" y="0"/>
                </a:moveTo>
                <a:lnTo>
                  <a:pt x="19200" y="0"/>
                </a:lnTo>
                <a:lnTo>
                  <a:pt x="19200" y="10800"/>
                </a:lnTo>
                <a:lnTo>
                  <a:pt x="0" y="10800"/>
                </a:lnTo>
                <a:lnTo>
                  <a:pt x="0" y="0"/>
                </a:lnTo>
                <a:close/>
              </a:path>
            </a:pathLst>
          </a:custGeom>
        </p:spPr>
      </p:pic>
      <p:sp>
        <p:nvSpPr>
          <p:cNvPr id="6" name="矩形 3"/>
          <p:cNvSpPr>
            <a:spLocks noChangeAspect="1"/>
          </p:cNvSpPr>
          <p:nvPr>
            <p:custDataLst>
              <p:tags r:id="rId3"/>
            </p:custDataLst>
          </p:nvPr>
        </p:nvSpPr>
        <p:spPr>
          <a:xfrm>
            <a:off x="4190985" y="1523985"/>
            <a:ext cx="3810031" cy="3810031"/>
          </a:xfrm>
          <a:prstGeom prst="ellipse">
            <a:avLst/>
          </a:prstGeom>
          <a:solidFill>
            <a:schemeClr val="l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zh-CN">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11" name="Title 6"/>
          <p:cNvSpPr txBox="1"/>
          <p:nvPr>
            <p:custDataLst>
              <p:tags r:id="rId4"/>
            </p:custDataLst>
          </p:nvPr>
        </p:nvSpPr>
        <p:spPr>
          <a:xfrm>
            <a:off x="4571988" y="2971796"/>
            <a:ext cx="3048013" cy="91440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ctr"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济宁民航2022年“安全生产月”</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5"/>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2" name="矩形 11"/>
          <p:cNvSpPr/>
          <p:nvPr userDrawn="1">
            <p:custDataLst>
              <p:tags r:id="rId1"/>
            </p:custDataLst>
          </p:nvPr>
        </p:nvSpPr>
        <p:spPr>
          <a:xfrm>
            <a:off x="0" y="1066800"/>
            <a:ext cx="12192000" cy="4724400"/>
          </a:xfrm>
          <a:prstGeom prst="rect">
            <a:avLst/>
          </a:prstGeom>
          <a:solidFill>
            <a:schemeClr val="l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cs typeface="微软雅黑" panose="020B0503020204020204" charset="-122"/>
              <a:sym typeface="+mn-ea"/>
            </a:endParaRPr>
          </a:p>
        </p:txBody>
      </p:sp>
      <p:sp>
        <p:nvSpPr>
          <p:cNvPr id="11" name="Title 6"/>
          <p:cNvSpPr txBox="1"/>
          <p:nvPr>
            <p:custDataLst>
              <p:tags r:id="rId2"/>
            </p:custDataLst>
          </p:nvPr>
        </p:nvSpPr>
        <p:spPr>
          <a:xfrm>
            <a:off x="1777974" y="1214120"/>
            <a:ext cx="8636051" cy="442976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组织应急演练，广泛开展安全宣传“五进”，培育民航安全文化，开展科普作品征集活动。</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一是参加“安全生产齐鲁行”。参加“安全生产齐鲁行”区域行、专题行、网上行，深入开展打非治违、排查治理成效的宣传报道。二是重奖激励安全生产投诉举报。鼓励员工举报安全生产重大隐患和违法行为；用好安全生产“吹哨人”制度，鼓励内部员工举报安全生产违法行为；在醒目位置张贴《山东省安全生产举报奖励办法》等有奖举报制度，将有奖举报政策纳入安全生产三级教育培训的重要内容。三是开展警示教育活动。建立生产安全事故和执法典型案例警示教育制度，多种形式开展警示教育活动（观看安全事故警示专题片《红线》等）；通过观看警示教育片、参观警示教育展、现场警示会、反思大讨论等形式推动企业落实主体责任。</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292800" y="304200"/>
            <a:ext cx="116064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lt1"/>
              </a:solidFill>
              <a:latin typeface="微软雅黑" panose="020B0503020204020204" charset="-122"/>
              <a:ea typeface="隶书" panose="02010509060101010101" pitchFamily="49" charset="-122"/>
              <a:cs typeface="微软雅黑" panose="020B0503020204020204" charset="-122"/>
            </a:endParaRPr>
          </a:p>
        </p:txBody>
      </p:sp>
      <p:sp>
        <p:nvSpPr>
          <p:cNvPr id="11" name="Title 6"/>
          <p:cNvSpPr txBox="1"/>
          <p:nvPr>
            <p:custDataLst>
              <p:tags r:id="rId2"/>
            </p:custDataLst>
          </p:nvPr>
        </p:nvSpPr>
        <p:spPr>
          <a:xfrm>
            <a:off x="6406971" y="1838325"/>
            <a:ext cx="5175516" cy="318135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组织应急演练，广泛开展安全宣传“五进”，培育民航安全文化，开展科普作品征集活动。</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针对3.21空难、5.12冲出跑道事件，机场公司应根据安全生产月活动方案组织开展一系列应急救援演练工作，组织开展“候机楼应急救援疏散演练”及“疫情防控实战演练”，进一步提高机场公司的应急救援能力和现场处置水平，及时修订和完善应急预案，增强预案的针对性和可操作性。</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pic>
        <p:nvPicPr>
          <p:cNvPr id="2" name="图片 1"/>
          <p:cNvPicPr>
            <a:picLocks noChangeAspect="1"/>
          </p:cNvPicPr>
          <p:nvPr>
            <p:custDataLst>
              <p:tags r:id="rId3"/>
            </p:custDataLst>
          </p:nvPr>
        </p:nvPicPr>
        <p:blipFill rotWithShape="1">
          <a:blip r:embed="rId4" cstate="print">
            <a:extLst>
              <a:ext uri="{28A0092B-C50C-407E-A947-70E740481C1C}">
                <a14:useLocalDpi xmlns:a14="http://schemas.microsoft.com/office/drawing/2010/main" val="0"/>
              </a:ext>
            </a:extLst>
          </a:blip>
          <a:srcRect l="141" r="50000"/>
          <a:stretch>
            <a:fillRect/>
          </a:stretch>
        </p:blipFill>
        <p:spPr>
          <a:xfrm>
            <a:off x="914400" y="1676387"/>
            <a:ext cx="4730547" cy="3505225"/>
          </a:xfrm>
          <a:custGeom>
            <a:avLst/>
            <a:gdLst/>
            <a:ahLst/>
            <a:cxnLst>
              <a:cxn ang="3">
                <a:pos x="hc" y="t"/>
              </a:cxn>
              <a:cxn ang="cd2">
                <a:pos x="l" y="vc"/>
              </a:cxn>
              <a:cxn ang="cd4">
                <a:pos x="hc" y="b"/>
              </a:cxn>
              <a:cxn ang="0">
                <a:pos x="r" y="vc"/>
              </a:cxn>
            </a:cxnLst>
            <a:rect l="l" t="t" r="r" b="b"/>
            <a:pathLst>
              <a:path w="9600" h="5520">
                <a:moveTo>
                  <a:pt x="0" y="0"/>
                </a:moveTo>
                <a:lnTo>
                  <a:pt x="9600" y="0"/>
                </a:lnTo>
                <a:lnTo>
                  <a:pt x="9600" y="5520"/>
                </a:lnTo>
                <a:lnTo>
                  <a:pt x="0" y="5520"/>
                </a:lnTo>
                <a:lnTo>
                  <a:pt x="0" y="0"/>
                </a:lnTo>
                <a:close/>
              </a:path>
            </a:pathLst>
          </a:custGeom>
        </p:spPr>
      </p:pic>
      <p:sp>
        <p:nvSpPr>
          <p:cNvPr id="7" name="bj"/>
          <p:cNvSpPr/>
          <p:nvPr>
            <p:custDataLst>
              <p:tags r:id="rId5"/>
            </p:custDataLst>
          </p:nvPr>
        </p:nvSpPr>
        <p:spPr>
          <a:xfrm>
            <a:off x="608965" y="1371584"/>
            <a:ext cx="5340109" cy="4114800"/>
          </a:xfrm>
          <a:prstGeom prst="rect">
            <a:avLst/>
          </a:prstGeom>
          <a:noFill/>
          <a:ln w="127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16" name="矩形 15"/>
          <p:cNvSpPr/>
          <p:nvPr>
            <p:custDataLst>
              <p:tags r:id="rId1"/>
            </p:custDataLst>
          </p:nvPr>
        </p:nvSpPr>
        <p:spPr>
          <a:xfrm>
            <a:off x="549644" y="1832469"/>
            <a:ext cx="11363028" cy="4499877"/>
          </a:xfrm>
          <a:prstGeom prst="rect">
            <a:avLst/>
          </a:prstGeom>
          <a:solidFill>
            <a:schemeClr val="accent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7" name="矩形 16"/>
          <p:cNvSpPr/>
          <p:nvPr>
            <p:custDataLst>
              <p:tags r:id="rId2"/>
            </p:custDataLst>
          </p:nvPr>
        </p:nvSpPr>
        <p:spPr>
          <a:xfrm>
            <a:off x="333829" y="1672533"/>
            <a:ext cx="11321142" cy="4408572"/>
          </a:xfrm>
          <a:prstGeom prst="rect">
            <a:avLst/>
          </a:prstGeom>
          <a:solidFill>
            <a:schemeClr val="lt1">
              <a:alpha val="51000"/>
            </a:schemeClr>
          </a:solid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91" name="任意多边形: 形状 90"/>
          <p:cNvSpPr/>
          <p:nvPr>
            <p:custDataLst>
              <p:tags r:id="rId3"/>
            </p:custDataLst>
          </p:nvPr>
        </p:nvSpPr>
        <p:spPr>
          <a:xfrm>
            <a:off x="10752454" y="5811577"/>
            <a:ext cx="1261746" cy="659131"/>
          </a:xfrm>
          <a:custGeom>
            <a:avLst/>
            <a:gdLst>
              <a:gd name="connsiteX0" fmla="*/ 1233285 w 1261746"/>
              <a:gd name="connsiteY0" fmla="*/ 602227 h 659131"/>
              <a:gd name="connsiteX1" fmla="*/ 1261746 w 1261746"/>
              <a:gd name="connsiteY1" fmla="*/ 630679 h 659131"/>
              <a:gd name="connsiteX2" fmla="*/ 1233285 w 1261746"/>
              <a:gd name="connsiteY2" fmla="*/ 659131 h 659131"/>
              <a:gd name="connsiteX3" fmla="*/ 1204824 w 1261746"/>
              <a:gd name="connsiteY3" fmla="*/ 630679 h 659131"/>
              <a:gd name="connsiteX4" fmla="*/ 1233285 w 1261746"/>
              <a:gd name="connsiteY4" fmla="*/ 602227 h 659131"/>
              <a:gd name="connsiteX5" fmla="*/ 1112803 w 1261746"/>
              <a:gd name="connsiteY5" fmla="*/ 602227 h 659131"/>
              <a:gd name="connsiteX6" fmla="*/ 1141264 w 1261746"/>
              <a:gd name="connsiteY6" fmla="*/ 630679 h 659131"/>
              <a:gd name="connsiteX7" fmla="*/ 1112803 w 1261746"/>
              <a:gd name="connsiteY7" fmla="*/ 659131 h 659131"/>
              <a:gd name="connsiteX8" fmla="*/ 1084342 w 1261746"/>
              <a:gd name="connsiteY8" fmla="*/ 630679 h 659131"/>
              <a:gd name="connsiteX9" fmla="*/ 1112803 w 1261746"/>
              <a:gd name="connsiteY9" fmla="*/ 602227 h 659131"/>
              <a:gd name="connsiteX10" fmla="*/ 992320 w 1261746"/>
              <a:gd name="connsiteY10" fmla="*/ 602227 h 659131"/>
              <a:gd name="connsiteX11" fmla="*/ 1020781 w 1261746"/>
              <a:gd name="connsiteY11" fmla="*/ 630679 h 659131"/>
              <a:gd name="connsiteX12" fmla="*/ 992320 w 1261746"/>
              <a:gd name="connsiteY12" fmla="*/ 659131 h 659131"/>
              <a:gd name="connsiteX13" fmla="*/ 963859 w 1261746"/>
              <a:gd name="connsiteY13" fmla="*/ 630679 h 659131"/>
              <a:gd name="connsiteX14" fmla="*/ 992320 w 1261746"/>
              <a:gd name="connsiteY14" fmla="*/ 602227 h 659131"/>
              <a:gd name="connsiteX15" fmla="*/ 871838 w 1261746"/>
              <a:gd name="connsiteY15" fmla="*/ 602227 h 659131"/>
              <a:gd name="connsiteX16" fmla="*/ 900299 w 1261746"/>
              <a:gd name="connsiteY16" fmla="*/ 630679 h 659131"/>
              <a:gd name="connsiteX17" fmla="*/ 871838 w 1261746"/>
              <a:gd name="connsiteY17" fmla="*/ 659131 h 659131"/>
              <a:gd name="connsiteX18" fmla="*/ 843377 w 1261746"/>
              <a:gd name="connsiteY18" fmla="*/ 630679 h 659131"/>
              <a:gd name="connsiteX19" fmla="*/ 871838 w 1261746"/>
              <a:gd name="connsiteY19" fmla="*/ 602227 h 659131"/>
              <a:gd name="connsiteX20" fmla="*/ 751356 w 1261746"/>
              <a:gd name="connsiteY20" fmla="*/ 602227 h 659131"/>
              <a:gd name="connsiteX21" fmla="*/ 779817 w 1261746"/>
              <a:gd name="connsiteY21" fmla="*/ 630679 h 659131"/>
              <a:gd name="connsiteX22" fmla="*/ 751356 w 1261746"/>
              <a:gd name="connsiteY22" fmla="*/ 659131 h 659131"/>
              <a:gd name="connsiteX23" fmla="*/ 722895 w 1261746"/>
              <a:gd name="connsiteY23" fmla="*/ 630679 h 659131"/>
              <a:gd name="connsiteX24" fmla="*/ 751356 w 1261746"/>
              <a:gd name="connsiteY24" fmla="*/ 602227 h 659131"/>
              <a:gd name="connsiteX25" fmla="*/ 630873 w 1261746"/>
              <a:gd name="connsiteY25" fmla="*/ 602227 h 659131"/>
              <a:gd name="connsiteX26" fmla="*/ 659334 w 1261746"/>
              <a:gd name="connsiteY26" fmla="*/ 630679 h 659131"/>
              <a:gd name="connsiteX27" fmla="*/ 630873 w 1261746"/>
              <a:gd name="connsiteY27" fmla="*/ 659131 h 659131"/>
              <a:gd name="connsiteX28" fmla="*/ 602412 w 1261746"/>
              <a:gd name="connsiteY28" fmla="*/ 630679 h 659131"/>
              <a:gd name="connsiteX29" fmla="*/ 630873 w 1261746"/>
              <a:gd name="connsiteY29" fmla="*/ 602227 h 659131"/>
              <a:gd name="connsiteX30" fmla="*/ 510391 w 1261746"/>
              <a:gd name="connsiteY30" fmla="*/ 602227 h 659131"/>
              <a:gd name="connsiteX31" fmla="*/ 538852 w 1261746"/>
              <a:gd name="connsiteY31" fmla="*/ 630679 h 659131"/>
              <a:gd name="connsiteX32" fmla="*/ 510391 w 1261746"/>
              <a:gd name="connsiteY32" fmla="*/ 659131 h 659131"/>
              <a:gd name="connsiteX33" fmla="*/ 481930 w 1261746"/>
              <a:gd name="connsiteY33" fmla="*/ 630679 h 659131"/>
              <a:gd name="connsiteX34" fmla="*/ 510391 w 1261746"/>
              <a:gd name="connsiteY34" fmla="*/ 602227 h 659131"/>
              <a:gd name="connsiteX35" fmla="*/ 389908 w 1261746"/>
              <a:gd name="connsiteY35" fmla="*/ 602227 h 659131"/>
              <a:gd name="connsiteX36" fmla="*/ 418369 w 1261746"/>
              <a:gd name="connsiteY36" fmla="*/ 630679 h 659131"/>
              <a:gd name="connsiteX37" fmla="*/ 389908 w 1261746"/>
              <a:gd name="connsiteY37" fmla="*/ 659131 h 659131"/>
              <a:gd name="connsiteX38" fmla="*/ 361447 w 1261746"/>
              <a:gd name="connsiteY38" fmla="*/ 630679 h 659131"/>
              <a:gd name="connsiteX39" fmla="*/ 389908 w 1261746"/>
              <a:gd name="connsiteY39" fmla="*/ 602227 h 659131"/>
              <a:gd name="connsiteX40" fmla="*/ 269426 w 1261746"/>
              <a:gd name="connsiteY40" fmla="*/ 602227 h 659131"/>
              <a:gd name="connsiteX41" fmla="*/ 297887 w 1261746"/>
              <a:gd name="connsiteY41" fmla="*/ 630679 h 659131"/>
              <a:gd name="connsiteX42" fmla="*/ 269426 w 1261746"/>
              <a:gd name="connsiteY42" fmla="*/ 659131 h 659131"/>
              <a:gd name="connsiteX43" fmla="*/ 240965 w 1261746"/>
              <a:gd name="connsiteY43" fmla="*/ 630679 h 659131"/>
              <a:gd name="connsiteX44" fmla="*/ 269426 w 1261746"/>
              <a:gd name="connsiteY44" fmla="*/ 602227 h 659131"/>
              <a:gd name="connsiteX45" fmla="*/ 148943 w 1261746"/>
              <a:gd name="connsiteY45" fmla="*/ 602227 h 659131"/>
              <a:gd name="connsiteX46" fmla="*/ 177404 w 1261746"/>
              <a:gd name="connsiteY46" fmla="*/ 630679 h 659131"/>
              <a:gd name="connsiteX47" fmla="*/ 148943 w 1261746"/>
              <a:gd name="connsiteY47" fmla="*/ 659131 h 659131"/>
              <a:gd name="connsiteX48" fmla="*/ 120482 w 1261746"/>
              <a:gd name="connsiteY48" fmla="*/ 630679 h 659131"/>
              <a:gd name="connsiteX49" fmla="*/ 148943 w 1261746"/>
              <a:gd name="connsiteY49" fmla="*/ 602227 h 659131"/>
              <a:gd name="connsiteX50" fmla="*/ 28461 w 1261746"/>
              <a:gd name="connsiteY50" fmla="*/ 602227 h 659131"/>
              <a:gd name="connsiteX51" fmla="*/ 56922 w 1261746"/>
              <a:gd name="connsiteY51" fmla="*/ 630679 h 659131"/>
              <a:gd name="connsiteX52" fmla="*/ 28461 w 1261746"/>
              <a:gd name="connsiteY52" fmla="*/ 659131 h 659131"/>
              <a:gd name="connsiteX53" fmla="*/ 0 w 1261746"/>
              <a:gd name="connsiteY53" fmla="*/ 630679 h 659131"/>
              <a:gd name="connsiteX54" fmla="*/ 28461 w 1261746"/>
              <a:gd name="connsiteY54" fmla="*/ 602227 h 659131"/>
              <a:gd name="connsiteX55" fmla="*/ 1233285 w 1261746"/>
              <a:gd name="connsiteY55" fmla="*/ 481781 h 659131"/>
              <a:gd name="connsiteX56" fmla="*/ 1261746 w 1261746"/>
              <a:gd name="connsiteY56" fmla="*/ 510233 h 659131"/>
              <a:gd name="connsiteX57" fmla="*/ 1233285 w 1261746"/>
              <a:gd name="connsiteY57" fmla="*/ 538685 h 659131"/>
              <a:gd name="connsiteX58" fmla="*/ 1204824 w 1261746"/>
              <a:gd name="connsiteY58" fmla="*/ 510233 h 659131"/>
              <a:gd name="connsiteX59" fmla="*/ 1233285 w 1261746"/>
              <a:gd name="connsiteY59" fmla="*/ 481781 h 659131"/>
              <a:gd name="connsiteX60" fmla="*/ 1112803 w 1261746"/>
              <a:gd name="connsiteY60" fmla="*/ 481781 h 659131"/>
              <a:gd name="connsiteX61" fmla="*/ 1141264 w 1261746"/>
              <a:gd name="connsiteY61" fmla="*/ 510233 h 659131"/>
              <a:gd name="connsiteX62" fmla="*/ 1112803 w 1261746"/>
              <a:gd name="connsiteY62" fmla="*/ 538685 h 659131"/>
              <a:gd name="connsiteX63" fmla="*/ 1084342 w 1261746"/>
              <a:gd name="connsiteY63" fmla="*/ 510233 h 659131"/>
              <a:gd name="connsiteX64" fmla="*/ 1112803 w 1261746"/>
              <a:gd name="connsiteY64" fmla="*/ 481781 h 659131"/>
              <a:gd name="connsiteX65" fmla="*/ 992320 w 1261746"/>
              <a:gd name="connsiteY65" fmla="*/ 481781 h 659131"/>
              <a:gd name="connsiteX66" fmla="*/ 1020781 w 1261746"/>
              <a:gd name="connsiteY66" fmla="*/ 510233 h 659131"/>
              <a:gd name="connsiteX67" fmla="*/ 992320 w 1261746"/>
              <a:gd name="connsiteY67" fmla="*/ 538685 h 659131"/>
              <a:gd name="connsiteX68" fmla="*/ 963859 w 1261746"/>
              <a:gd name="connsiteY68" fmla="*/ 510233 h 659131"/>
              <a:gd name="connsiteX69" fmla="*/ 992320 w 1261746"/>
              <a:gd name="connsiteY69" fmla="*/ 481781 h 659131"/>
              <a:gd name="connsiteX70" fmla="*/ 871838 w 1261746"/>
              <a:gd name="connsiteY70" fmla="*/ 481781 h 659131"/>
              <a:gd name="connsiteX71" fmla="*/ 900299 w 1261746"/>
              <a:gd name="connsiteY71" fmla="*/ 510233 h 659131"/>
              <a:gd name="connsiteX72" fmla="*/ 871838 w 1261746"/>
              <a:gd name="connsiteY72" fmla="*/ 538685 h 659131"/>
              <a:gd name="connsiteX73" fmla="*/ 843377 w 1261746"/>
              <a:gd name="connsiteY73" fmla="*/ 510233 h 659131"/>
              <a:gd name="connsiteX74" fmla="*/ 871838 w 1261746"/>
              <a:gd name="connsiteY74" fmla="*/ 481781 h 659131"/>
              <a:gd name="connsiteX75" fmla="*/ 751356 w 1261746"/>
              <a:gd name="connsiteY75" fmla="*/ 481781 h 659131"/>
              <a:gd name="connsiteX76" fmla="*/ 779817 w 1261746"/>
              <a:gd name="connsiteY76" fmla="*/ 510233 h 659131"/>
              <a:gd name="connsiteX77" fmla="*/ 751356 w 1261746"/>
              <a:gd name="connsiteY77" fmla="*/ 538685 h 659131"/>
              <a:gd name="connsiteX78" fmla="*/ 722895 w 1261746"/>
              <a:gd name="connsiteY78" fmla="*/ 510233 h 659131"/>
              <a:gd name="connsiteX79" fmla="*/ 751356 w 1261746"/>
              <a:gd name="connsiteY79" fmla="*/ 481781 h 659131"/>
              <a:gd name="connsiteX80" fmla="*/ 630873 w 1261746"/>
              <a:gd name="connsiteY80" fmla="*/ 481781 h 659131"/>
              <a:gd name="connsiteX81" fmla="*/ 659334 w 1261746"/>
              <a:gd name="connsiteY81" fmla="*/ 510233 h 659131"/>
              <a:gd name="connsiteX82" fmla="*/ 630873 w 1261746"/>
              <a:gd name="connsiteY82" fmla="*/ 538685 h 659131"/>
              <a:gd name="connsiteX83" fmla="*/ 602412 w 1261746"/>
              <a:gd name="connsiteY83" fmla="*/ 510233 h 659131"/>
              <a:gd name="connsiteX84" fmla="*/ 630873 w 1261746"/>
              <a:gd name="connsiteY84" fmla="*/ 481781 h 659131"/>
              <a:gd name="connsiteX85" fmla="*/ 510391 w 1261746"/>
              <a:gd name="connsiteY85" fmla="*/ 481781 h 659131"/>
              <a:gd name="connsiteX86" fmla="*/ 538852 w 1261746"/>
              <a:gd name="connsiteY86" fmla="*/ 510233 h 659131"/>
              <a:gd name="connsiteX87" fmla="*/ 510391 w 1261746"/>
              <a:gd name="connsiteY87" fmla="*/ 538685 h 659131"/>
              <a:gd name="connsiteX88" fmla="*/ 481930 w 1261746"/>
              <a:gd name="connsiteY88" fmla="*/ 510233 h 659131"/>
              <a:gd name="connsiteX89" fmla="*/ 510391 w 1261746"/>
              <a:gd name="connsiteY89" fmla="*/ 481781 h 659131"/>
              <a:gd name="connsiteX90" fmla="*/ 389908 w 1261746"/>
              <a:gd name="connsiteY90" fmla="*/ 481781 h 659131"/>
              <a:gd name="connsiteX91" fmla="*/ 418369 w 1261746"/>
              <a:gd name="connsiteY91" fmla="*/ 510233 h 659131"/>
              <a:gd name="connsiteX92" fmla="*/ 389908 w 1261746"/>
              <a:gd name="connsiteY92" fmla="*/ 538685 h 659131"/>
              <a:gd name="connsiteX93" fmla="*/ 361447 w 1261746"/>
              <a:gd name="connsiteY93" fmla="*/ 510233 h 659131"/>
              <a:gd name="connsiteX94" fmla="*/ 389908 w 1261746"/>
              <a:gd name="connsiteY94" fmla="*/ 481781 h 659131"/>
              <a:gd name="connsiteX95" fmla="*/ 269426 w 1261746"/>
              <a:gd name="connsiteY95" fmla="*/ 481781 h 659131"/>
              <a:gd name="connsiteX96" fmla="*/ 297887 w 1261746"/>
              <a:gd name="connsiteY96" fmla="*/ 510233 h 659131"/>
              <a:gd name="connsiteX97" fmla="*/ 269426 w 1261746"/>
              <a:gd name="connsiteY97" fmla="*/ 538685 h 659131"/>
              <a:gd name="connsiteX98" fmla="*/ 240965 w 1261746"/>
              <a:gd name="connsiteY98" fmla="*/ 510233 h 659131"/>
              <a:gd name="connsiteX99" fmla="*/ 269426 w 1261746"/>
              <a:gd name="connsiteY99" fmla="*/ 481781 h 659131"/>
              <a:gd name="connsiteX100" fmla="*/ 148943 w 1261746"/>
              <a:gd name="connsiteY100" fmla="*/ 481781 h 659131"/>
              <a:gd name="connsiteX101" fmla="*/ 177404 w 1261746"/>
              <a:gd name="connsiteY101" fmla="*/ 510233 h 659131"/>
              <a:gd name="connsiteX102" fmla="*/ 148943 w 1261746"/>
              <a:gd name="connsiteY102" fmla="*/ 538685 h 659131"/>
              <a:gd name="connsiteX103" fmla="*/ 120482 w 1261746"/>
              <a:gd name="connsiteY103" fmla="*/ 510233 h 659131"/>
              <a:gd name="connsiteX104" fmla="*/ 148943 w 1261746"/>
              <a:gd name="connsiteY104" fmla="*/ 481781 h 659131"/>
              <a:gd name="connsiteX105" fmla="*/ 28461 w 1261746"/>
              <a:gd name="connsiteY105" fmla="*/ 481781 h 659131"/>
              <a:gd name="connsiteX106" fmla="*/ 56922 w 1261746"/>
              <a:gd name="connsiteY106" fmla="*/ 510233 h 659131"/>
              <a:gd name="connsiteX107" fmla="*/ 28461 w 1261746"/>
              <a:gd name="connsiteY107" fmla="*/ 538685 h 659131"/>
              <a:gd name="connsiteX108" fmla="*/ 0 w 1261746"/>
              <a:gd name="connsiteY108" fmla="*/ 510233 h 659131"/>
              <a:gd name="connsiteX109" fmla="*/ 28461 w 1261746"/>
              <a:gd name="connsiteY109" fmla="*/ 481781 h 659131"/>
              <a:gd name="connsiteX110" fmla="*/ 1233285 w 1261746"/>
              <a:gd name="connsiteY110" fmla="*/ 361336 h 659131"/>
              <a:gd name="connsiteX111" fmla="*/ 1261746 w 1261746"/>
              <a:gd name="connsiteY111" fmla="*/ 389788 h 659131"/>
              <a:gd name="connsiteX112" fmla="*/ 1233285 w 1261746"/>
              <a:gd name="connsiteY112" fmla="*/ 418240 h 659131"/>
              <a:gd name="connsiteX113" fmla="*/ 1204824 w 1261746"/>
              <a:gd name="connsiteY113" fmla="*/ 389788 h 659131"/>
              <a:gd name="connsiteX114" fmla="*/ 1233285 w 1261746"/>
              <a:gd name="connsiteY114" fmla="*/ 361336 h 659131"/>
              <a:gd name="connsiteX115" fmla="*/ 1112803 w 1261746"/>
              <a:gd name="connsiteY115" fmla="*/ 361336 h 659131"/>
              <a:gd name="connsiteX116" fmla="*/ 1141264 w 1261746"/>
              <a:gd name="connsiteY116" fmla="*/ 389788 h 659131"/>
              <a:gd name="connsiteX117" fmla="*/ 1112803 w 1261746"/>
              <a:gd name="connsiteY117" fmla="*/ 418240 h 659131"/>
              <a:gd name="connsiteX118" fmla="*/ 1084342 w 1261746"/>
              <a:gd name="connsiteY118" fmla="*/ 389788 h 659131"/>
              <a:gd name="connsiteX119" fmla="*/ 1112803 w 1261746"/>
              <a:gd name="connsiteY119" fmla="*/ 361336 h 659131"/>
              <a:gd name="connsiteX120" fmla="*/ 992320 w 1261746"/>
              <a:gd name="connsiteY120" fmla="*/ 361336 h 659131"/>
              <a:gd name="connsiteX121" fmla="*/ 1020781 w 1261746"/>
              <a:gd name="connsiteY121" fmla="*/ 389788 h 659131"/>
              <a:gd name="connsiteX122" fmla="*/ 992320 w 1261746"/>
              <a:gd name="connsiteY122" fmla="*/ 418240 h 659131"/>
              <a:gd name="connsiteX123" fmla="*/ 963859 w 1261746"/>
              <a:gd name="connsiteY123" fmla="*/ 389788 h 659131"/>
              <a:gd name="connsiteX124" fmla="*/ 992320 w 1261746"/>
              <a:gd name="connsiteY124" fmla="*/ 361336 h 659131"/>
              <a:gd name="connsiteX125" fmla="*/ 871838 w 1261746"/>
              <a:gd name="connsiteY125" fmla="*/ 361336 h 659131"/>
              <a:gd name="connsiteX126" fmla="*/ 900299 w 1261746"/>
              <a:gd name="connsiteY126" fmla="*/ 389788 h 659131"/>
              <a:gd name="connsiteX127" fmla="*/ 871838 w 1261746"/>
              <a:gd name="connsiteY127" fmla="*/ 418240 h 659131"/>
              <a:gd name="connsiteX128" fmla="*/ 843377 w 1261746"/>
              <a:gd name="connsiteY128" fmla="*/ 389788 h 659131"/>
              <a:gd name="connsiteX129" fmla="*/ 871838 w 1261746"/>
              <a:gd name="connsiteY129" fmla="*/ 361336 h 659131"/>
              <a:gd name="connsiteX130" fmla="*/ 751356 w 1261746"/>
              <a:gd name="connsiteY130" fmla="*/ 361336 h 659131"/>
              <a:gd name="connsiteX131" fmla="*/ 779817 w 1261746"/>
              <a:gd name="connsiteY131" fmla="*/ 389788 h 659131"/>
              <a:gd name="connsiteX132" fmla="*/ 751356 w 1261746"/>
              <a:gd name="connsiteY132" fmla="*/ 418240 h 659131"/>
              <a:gd name="connsiteX133" fmla="*/ 722895 w 1261746"/>
              <a:gd name="connsiteY133" fmla="*/ 389788 h 659131"/>
              <a:gd name="connsiteX134" fmla="*/ 751356 w 1261746"/>
              <a:gd name="connsiteY134" fmla="*/ 361336 h 659131"/>
              <a:gd name="connsiteX135" fmla="*/ 630873 w 1261746"/>
              <a:gd name="connsiteY135" fmla="*/ 361336 h 659131"/>
              <a:gd name="connsiteX136" fmla="*/ 659334 w 1261746"/>
              <a:gd name="connsiteY136" fmla="*/ 389788 h 659131"/>
              <a:gd name="connsiteX137" fmla="*/ 630873 w 1261746"/>
              <a:gd name="connsiteY137" fmla="*/ 418240 h 659131"/>
              <a:gd name="connsiteX138" fmla="*/ 602412 w 1261746"/>
              <a:gd name="connsiteY138" fmla="*/ 389788 h 659131"/>
              <a:gd name="connsiteX139" fmla="*/ 630873 w 1261746"/>
              <a:gd name="connsiteY139" fmla="*/ 361336 h 659131"/>
              <a:gd name="connsiteX140" fmla="*/ 510391 w 1261746"/>
              <a:gd name="connsiteY140" fmla="*/ 361336 h 659131"/>
              <a:gd name="connsiteX141" fmla="*/ 538852 w 1261746"/>
              <a:gd name="connsiteY141" fmla="*/ 389788 h 659131"/>
              <a:gd name="connsiteX142" fmla="*/ 510391 w 1261746"/>
              <a:gd name="connsiteY142" fmla="*/ 418240 h 659131"/>
              <a:gd name="connsiteX143" fmla="*/ 481930 w 1261746"/>
              <a:gd name="connsiteY143" fmla="*/ 389788 h 659131"/>
              <a:gd name="connsiteX144" fmla="*/ 510391 w 1261746"/>
              <a:gd name="connsiteY144" fmla="*/ 361336 h 659131"/>
              <a:gd name="connsiteX145" fmla="*/ 389908 w 1261746"/>
              <a:gd name="connsiteY145" fmla="*/ 361336 h 659131"/>
              <a:gd name="connsiteX146" fmla="*/ 418369 w 1261746"/>
              <a:gd name="connsiteY146" fmla="*/ 389788 h 659131"/>
              <a:gd name="connsiteX147" fmla="*/ 389908 w 1261746"/>
              <a:gd name="connsiteY147" fmla="*/ 418240 h 659131"/>
              <a:gd name="connsiteX148" fmla="*/ 361447 w 1261746"/>
              <a:gd name="connsiteY148" fmla="*/ 389788 h 659131"/>
              <a:gd name="connsiteX149" fmla="*/ 389908 w 1261746"/>
              <a:gd name="connsiteY149" fmla="*/ 361336 h 659131"/>
              <a:gd name="connsiteX150" fmla="*/ 269426 w 1261746"/>
              <a:gd name="connsiteY150" fmla="*/ 361336 h 659131"/>
              <a:gd name="connsiteX151" fmla="*/ 297887 w 1261746"/>
              <a:gd name="connsiteY151" fmla="*/ 389788 h 659131"/>
              <a:gd name="connsiteX152" fmla="*/ 269426 w 1261746"/>
              <a:gd name="connsiteY152" fmla="*/ 418240 h 659131"/>
              <a:gd name="connsiteX153" fmla="*/ 240965 w 1261746"/>
              <a:gd name="connsiteY153" fmla="*/ 389788 h 659131"/>
              <a:gd name="connsiteX154" fmla="*/ 269426 w 1261746"/>
              <a:gd name="connsiteY154" fmla="*/ 361336 h 659131"/>
              <a:gd name="connsiteX155" fmla="*/ 148943 w 1261746"/>
              <a:gd name="connsiteY155" fmla="*/ 361336 h 659131"/>
              <a:gd name="connsiteX156" fmla="*/ 177404 w 1261746"/>
              <a:gd name="connsiteY156" fmla="*/ 389788 h 659131"/>
              <a:gd name="connsiteX157" fmla="*/ 148943 w 1261746"/>
              <a:gd name="connsiteY157" fmla="*/ 418240 h 659131"/>
              <a:gd name="connsiteX158" fmla="*/ 120482 w 1261746"/>
              <a:gd name="connsiteY158" fmla="*/ 389788 h 659131"/>
              <a:gd name="connsiteX159" fmla="*/ 148943 w 1261746"/>
              <a:gd name="connsiteY159" fmla="*/ 361336 h 659131"/>
              <a:gd name="connsiteX160" fmla="*/ 28461 w 1261746"/>
              <a:gd name="connsiteY160" fmla="*/ 361336 h 659131"/>
              <a:gd name="connsiteX161" fmla="*/ 56922 w 1261746"/>
              <a:gd name="connsiteY161" fmla="*/ 389788 h 659131"/>
              <a:gd name="connsiteX162" fmla="*/ 28461 w 1261746"/>
              <a:gd name="connsiteY162" fmla="*/ 418240 h 659131"/>
              <a:gd name="connsiteX163" fmla="*/ 0 w 1261746"/>
              <a:gd name="connsiteY163" fmla="*/ 389788 h 659131"/>
              <a:gd name="connsiteX164" fmla="*/ 28461 w 1261746"/>
              <a:gd name="connsiteY164" fmla="*/ 361336 h 659131"/>
              <a:gd name="connsiteX165" fmla="*/ 1233285 w 1261746"/>
              <a:gd name="connsiteY165" fmla="*/ 240891 h 659131"/>
              <a:gd name="connsiteX166" fmla="*/ 1261746 w 1261746"/>
              <a:gd name="connsiteY166" fmla="*/ 269343 h 659131"/>
              <a:gd name="connsiteX167" fmla="*/ 1233285 w 1261746"/>
              <a:gd name="connsiteY167" fmla="*/ 297795 h 659131"/>
              <a:gd name="connsiteX168" fmla="*/ 1204824 w 1261746"/>
              <a:gd name="connsiteY168" fmla="*/ 269343 h 659131"/>
              <a:gd name="connsiteX169" fmla="*/ 1233285 w 1261746"/>
              <a:gd name="connsiteY169" fmla="*/ 240891 h 659131"/>
              <a:gd name="connsiteX170" fmla="*/ 1112803 w 1261746"/>
              <a:gd name="connsiteY170" fmla="*/ 240891 h 659131"/>
              <a:gd name="connsiteX171" fmla="*/ 1141264 w 1261746"/>
              <a:gd name="connsiteY171" fmla="*/ 269343 h 659131"/>
              <a:gd name="connsiteX172" fmla="*/ 1112803 w 1261746"/>
              <a:gd name="connsiteY172" fmla="*/ 297795 h 659131"/>
              <a:gd name="connsiteX173" fmla="*/ 1084342 w 1261746"/>
              <a:gd name="connsiteY173" fmla="*/ 269343 h 659131"/>
              <a:gd name="connsiteX174" fmla="*/ 1112803 w 1261746"/>
              <a:gd name="connsiteY174" fmla="*/ 240891 h 659131"/>
              <a:gd name="connsiteX175" fmla="*/ 992320 w 1261746"/>
              <a:gd name="connsiteY175" fmla="*/ 240891 h 659131"/>
              <a:gd name="connsiteX176" fmla="*/ 1020781 w 1261746"/>
              <a:gd name="connsiteY176" fmla="*/ 269343 h 659131"/>
              <a:gd name="connsiteX177" fmla="*/ 992320 w 1261746"/>
              <a:gd name="connsiteY177" fmla="*/ 297795 h 659131"/>
              <a:gd name="connsiteX178" fmla="*/ 963859 w 1261746"/>
              <a:gd name="connsiteY178" fmla="*/ 269343 h 659131"/>
              <a:gd name="connsiteX179" fmla="*/ 992320 w 1261746"/>
              <a:gd name="connsiteY179" fmla="*/ 240891 h 659131"/>
              <a:gd name="connsiteX180" fmla="*/ 871838 w 1261746"/>
              <a:gd name="connsiteY180" fmla="*/ 240891 h 659131"/>
              <a:gd name="connsiteX181" fmla="*/ 900299 w 1261746"/>
              <a:gd name="connsiteY181" fmla="*/ 269343 h 659131"/>
              <a:gd name="connsiteX182" fmla="*/ 871838 w 1261746"/>
              <a:gd name="connsiteY182" fmla="*/ 297795 h 659131"/>
              <a:gd name="connsiteX183" fmla="*/ 843377 w 1261746"/>
              <a:gd name="connsiteY183" fmla="*/ 269343 h 659131"/>
              <a:gd name="connsiteX184" fmla="*/ 871838 w 1261746"/>
              <a:gd name="connsiteY184" fmla="*/ 240891 h 659131"/>
              <a:gd name="connsiteX185" fmla="*/ 751356 w 1261746"/>
              <a:gd name="connsiteY185" fmla="*/ 240891 h 659131"/>
              <a:gd name="connsiteX186" fmla="*/ 779817 w 1261746"/>
              <a:gd name="connsiteY186" fmla="*/ 269343 h 659131"/>
              <a:gd name="connsiteX187" fmla="*/ 751356 w 1261746"/>
              <a:gd name="connsiteY187" fmla="*/ 297795 h 659131"/>
              <a:gd name="connsiteX188" fmla="*/ 722895 w 1261746"/>
              <a:gd name="connsiteY188" fmla="*/ 269343 h 659131"/>
              <a:gd name="connsiteX189" fmla="*/ 751356 w 1261746"/>
              <a:gd name="connsiteY189" fmla="*/ 240891 h 659131"/>
              <a:gd name="connsiteX190" fmla="*/ 630873 w 1261746"/>
              <a:gd name="connsiteY190" fmla="*/ 240891 h 659131"/>
              <a:gd name="connsiteX191" fmla="*/ 659334 w 1261746"/>
              <a:gd name="connsiteY191" fmla="*/ 269343 h 659131"/>
              <a:gd name="connsiteX192" fmla="*/ 630873 w 1261746"/>
              <a:gd name="connsiteY192" fmla="*/ 297795 h 659131"/>
              <a:gd name="connsiteX193" fmla="*/ 602412 w 1261746"/>
              <a:gd name="connsiteY193" fmla="*/ 269343 h 659131"/>
              <a:gd name="connsiteX194" fmla="*/ 630873 w 1261746"/>
              <a:gd name="connsiteY194" fmla="*/ 240891 h 659131"/>
              <a:gd name="connsiteX195" fmla="*/ 510391 w 1261746"/>
              <a:gd name="connsiteY195" fmla="*/ 240891 h 659131"/>
              <a:gd name="connsiteX196" fmla="*/ 538852 w 1261746"/>
              <a:gd name="connsiteY196" fmla="*/ 269343 h 659131"/>
              <a:gd name="connsiteX197" fmla="*/ 510391 w 1261746"/>
              <a:gd name="connsiteY197" fmla="*/ 297795 h 659131"/>
              <a:gd name="connsiteX198" fmla="*/ 481930 w 1261746"/>
              <a:gd name="connsiteY198" fmla="*/ 269343 h 659131"/>
              <a:gd name="connsiteX199" fmla="*/ 510391 w 1261746"/>
              <a:gd name="connsiteY199" fmla="*/ 240891 h 659131"/>
              <a:gd name="connsiteX200" fmla="*/ 389908 w 1261746"/>
              <a:gd name="connsiteY200" fmla="*/ 240891 h 659131"/>
              <a:gd name="connsiteX201" fmla="*/ 418369 w 1261746"/>
              <a:gd name="connsiteY201" fmla="*/ 269343 h 659131"/>
              <a:gd name="connsiteX202" fmla="*/ 389908 w 1261746"/>
              <a:gd name="connsiteY202" fmla="*/ 297795 h 659131"/>
              <a:gd name="connsiteX203" fmla="*/ 361447 w 1261746"/>
              <a:gd name="connsiteY203" fmla="*/ 269343 h 659131"/>
              <a:gd name="connsiteX204" fmla="*/ 389908 w 1261746"/>
              <a:gd name="connsiteY204" fmla="*/ 240891 h 659131"/>
              <a:gd name="connsiteX205" fmla="*/ 269426 w 1261746"/>
              <a:gd name="connsiteY205" fmla="*/ 240891 h 659131"/>
              <a:gd name="connsiteX206" fmla="*/ 297887 w 1261746"/>
              <a:gd name="connsiteY206" fmla="*/ 269343 h 659131"/>
              <a:gd name="connsiteX207" fmla="*/ 269426 w 1261746"/>
              <a:gd name="connsiteY207" fmla="*/ 297795 h 659131"/>
              <a:gd name="connsiteX208" fmla="*/ 240965 w 1261746"/>
              <a:gd name="connsiteY208" fmla="*/ 269343 h 659131"/>
              <a:gd name="connsiteX209" fmla="*/ 269426 w 1261746"/>
              <a:gd name="connsiteY209" fmla="*/ 240891 h 659131"/>
              <a:gd name="connsiteX210" fmla="*/ 148943 w 1261746"/>
              <a:gd name="connsiteY210" fmla="*/ 240891 h 659131"/>
              <a:gd name="connsiteX211" fmla="*/ 177404 w 1261746"/>
              <a:gd name="connsiteY211" fmla="*/ 269343 h 659131"/>
              <a:gd name="connsiteX212" fmla="*/ 148943 w 1261746"/>
              <a:gd name="connsiteY212" fmla="*/ 297795 h 659131"/>
              <a:gd name="connsiteX213" fmla="*/ 120482 w 1261746"/>
              <a:gd name="connsiteY213" fmla="*/ 269343 h 659131"/>
              <a:gd name="connsiteX214" fmla="*/ 148943 w 1261746"/>
              <a:gd name="connsiteY214" fmla="*/ 240891 h 659131"/>
              <a:gd name="connsiteX215" fmla="*/ 28461 w 1261746"/>
              <a:gd name="connsiteY215" fmla="*/ 240891 h 659131"/>
              <a:gd name="connsiteX216" fmla="*/ 56922 w 1261746"/>
              <a:gd name="connsiteY216" fmla="*/ 269343 h 659131"/>
              <a:gd name="connsiteX217" fmla="*/ 28461 w 1261746"/>
              <a:gd name="connsiteY217" fmla="*/ 297795 h 659131"/>
              <a:gd name="connsiteX218" fmla="*/ 0 w 1261746"/>
              <a:gd name="connsiteY218" fmla="*/ 269343 h 659131"/>
              <a:gd name="connsiteX219" fmla="*/ 28461 w 1261746"/>
              <a:gd name="connsiteY219" fmla="*/ 240891 h 659131"/>
              <a:gd name="connsiteX220" fmla="*/ 1233285 w 1261746"/>
              <a:gd name="connsiteY220" fmla="*/ 120445 h 659131"/>
              <a:gd name="connsiteX221" fmla="*/ 1261746 w 1261746"/>
              <a:gd name="connsiteY221" fmla="*/ 148897 h 659131"/>
              <a:gd name="connsiteX222" fmla="*/ 1233285 w 1261746"/>
              <a:gd name="connsiteY222" fmla="*/ 177349 h 659131"/>
              <a:gd name="connsiteX223" fmla="*/ 1204824 w 1261746"/>
              <a:gd name="connsiteY223" fmla="*/ 148897 h 659131"/>
              <a:gd name="connsiteX224" fmla="*/ 1233285 w 1261746"/>
              <a:gd name="connsiteY224" fmla="*/ 120445 h 659131"/>
              <a:gd name="connsiteX225" fmla="*/ 1112803 w 1261746"/>
              <a:gd name="connsiteY225" fmla="*/ 120445 h 659131"/>
              <a:gd name="connsiteX226" fmla="*/ 1141264 w 1261746"/>
              <a:gd name="connsiteY226" fmla="*/ 148897 h 659131"/>
              <a:gd name="connsiteX227" fmla="*/ 1112803 w 1261746"/>
              <a:gd name="connsiteY227" fmla="*/ 177349 h 659131"/>
              <a:gd name="connsiteX228" fmla="*/ 1084342 w 1261746"/>
              <a:gd name="connsiteY228" fmla="*/ 148897 h 659131"/>
              <a:gd name="connsiteX229" fmla="*/ 1112803 w 1261746"/>
              <a:gd name="connsiteY229" fmla="*/ 120445 h 659131"/>
              <a:gd name="connsiteX230" fmla="*/ 992320 w 1261746"/>
              <a:gd name="connsiteY230" fmla="*/ 120445 h 659131"/>
              <a:gd name="connsiteX231" fmla="*/ 1020781 w 1261746"/>
              <a:gd name="connsiteY231" fmla="*/ 148897 h 659131"/>
              <a:gd name="connsiteX232" fmla="*/ 992320 w 1261746"/>
              <a:gd name="connsiteY232" fmla="*/ 177349 h 659131"/>
              <a:gd name="connsiteX233" fmla="*/ 963859 w 1261746"/>
              <a:gd name="connsiteY233" fmla="*/ 148897 h 659131"/>
              <a:gd name="connsiteX234" fmla="*/ 992320 w 1261746"/>
              <a:gd name="connsiteY234" fmla="*/ 120445 h 659131"/>
              <a:gd name="connsiteX235" fmla="*/ 871838 w 1261746"/>
              <a:gd name="connsiteY235" fmla="*/ 120445 h 659131"/>
              <a:gd name="connsiteX236" fmla="*/ 900299 w 1261746"/>
              <a:gd name="connsiteY236" fmla="*/ 148897 h 659131"/>
              <a:gd name="connsiteX237" fmla="*/ 871838 w 1261746"/>
              <a:gd name="connsiteY237" fmla="*/ 177349 h 659131"/>
              <a:gd name="connsiteX238" fmla="*/ 843377 w 1261746"/>
              <a:gd name="connsiteY238" fmla="*/ 148897 h 659131"/>
              <a:gd name="connsiteX239" fmla="*/ 871838 w 1261746"/>
              <a:gd name="connsiteY239" fmla="*/ 120445 h 659131"/>
              <a:gd name="connsiteX240" fmla="*/ 751356 w 1261746"/>
              <a:gd name="connsiteY240" fmla="*/ 120445 h 659131"/>
              <a:gd name="connsiteX241" fmla="*/ 779817 w 1261746"/>
              <a:gd name="connsiteY241" fmla="*/ 148897 h 659131"/>
              <a:gd name="connsiteX242" fmla="*/ 751356 w 1261746"/>
              <a:gd name="connsiteY242" fmla="*/ 177349 h 659131"/>
              <a:gd name="connsiteX243" fmla="*/ 722895 w 1261746"/>
              <a:gd name="connsiteY243" fmla="*/ 148897 h 659131"/>
              <a:gd name="connsiteX244" fmla="*/ 751356 w 1261746"/>
              <a:gd name="connsiteY244" fmla="*/ 120445 h 659131"/>
              <a:gd name="connsiteX245" fmla="*/ 630873 w 1261746"/>
              <a:gd name="connsiteY245" fmla="*/ 120445 h 659131"/>
              <a:gd name="connsiteX246" fmla="*/ 659334 w 1261746"/>
              <a:gd name="connsiteY246" fmla="*/ 148897 h 659131"/>
              <a:gd name="connsiteX247" fmla="*/ 630873 w 1261746"/>
              <a:gd name="connsiteY247" fmla="*/ 177349 h 659131"/>
              <a:gd name="connsiteX248" fmla="*/ 602412 w 1261746"/>
              <a:gd name="connsiteY248" fmla="*/ 148897 h 659131"/>
              <a:gd name="connsiteX249" fmla="*/ 630873 w 1261746"/>
              <a:gd name="connsiteY249" fmla="*/ 120445 h 659131"/>
              <a:gd name="connsiteX250" fmla="*/ 510391 w 1261746"/>
              <a:gd name="connsiteY250" fmla="*/ 120445 h 659131"/>
              <a:gd name="connsiteX251" fmla="*/ 538852 w 1261746"/>
              <a:gd name="connsiteY251" fmla="*/ 148897 h 659131"/>
              <a:gd name="connsiteX252" fmla="*/ 510391 w 1261746"/>
              <a:gd name="connsiteY252" fmla="*/ 177349 h 659131"/>
              <a:gd name="connsiteX253" fmla="*/ 481930 w 1261746"/>
              <a:gd name="connsiteY253" fmla="*/ 148897 h 659131"/>
              <a:gd name="connsiteX254" fmla="*/ 510391 w 1261746"/>
              <a:gd name="connsiteY254" fmla="*/ 120445 h 659131"/>
              <a:gd name="connsiteX255" fmla="*/ 389908 w 1261746"/>
              <a:gd name="connsiteY255" fmla="*/ 120445 h 659131"/>
              <a:gd name="connsiteX256" fmla="*/ 418369 w 1261746"/>
              <a:gd name="connsiteY256" fmla="*/ 148897 h 659131"/>
              <a:gd name="connsiteX257" fmla="*/ 389908 w 1261746"/>
              <a:gd name="connsiteY257" fmla="*/ 177349 h 659131"/>
              <a:gd name="connsiteX258" fmla="*/ 361447 w 1261746"/>
              <a:gd name="connsiteY258" fmla="*/ 148897 h 659131"/>
              <a:gd name="connsiteX259" fmla="*/ 389908 w 1261746"/>
              <a:gd name="connsiteY259" fmla="*/ 120445 h 659131"/>
              <a:gd name="connsiteX260" fmla="*/ 269426 w 1261746"/>
              <a:gd name="connsiteY260" fmla="*/ 120445 h 659131"/>
              <a:gd name="connsiteX261" fmla="*/ 297887 w 1261746"/>
              <a:gd name="connsiteY261" fmla="*/ 148897 h 659131"/>
              <a:gd name="connsiteX262" fmla="*/ 269426 w 1261746"/>
              <a:gd name="connsiteY262" fmla="*/ 177349 h 659131"/>
              <a:gd name="connsiteX263" fmla="*/ 240965 w 1261746"/>
              <a:gd name="connsiteY263" fmla="*/ 148897 h 659131"/>
              <a:gd name="connsiteX264" fmla="*/ 269426 w 1261746"/>
              <a:gd name="connsiteY264" fmla="*/ 120445 h 659131"/>
              <a:gd name="connsiteX265" fmla="*/ 148943 w 1261746"/>
              <a:gd name="connsiteY265" fmla="*/ 120445 h 659131"/>
              <a:gd name="connsiteX266" fmla="*/ 177404 w 1261746"/>
              <a:gd name="connsiteY266" fmla="*/ 148897 h 659131"/>
              <a:gd name="connsiteX267" fmla="*/ 148943 w 1261746"/>
              <a:gd name="connsiteY267" fmla="*/ 177349 h 659131"/>
              <a:gd name="connsiteX268" fmla="*/ 120482 w 1261746"/>
              <a:gd name="connsiteY268" fmla="*/ 148897 h 659131"/>
              <a:gd name="connsiteX269" fmla="*/ 148943 w 1261746"/>
              <a:gd name="connsiteY269" fmla="*/ 120445 h 659131"/>
              <a:gd name="connsiteX270" fmla="*/ 28461 w 1261746"/>
              <a:gd name="connsiteY270" fmla="*/ 120445 h 659131"/>
              <a:gd name="connsiteX271" fmla="*/ 56922 w 1261746"/>
              <a:gd name="connsiteY271" fmla="*/ 148897 h 659131"/>
              <a:gd name="connsiteX272" fmla="*/ 28461 w 1261746"/>
              <a:gd name="connsiteY272" fmla="*/ 177349 h 659131"/>
              <a:gd name="connsiteX273" fmla="*/ 0 w 1261746"/>
              <a:gd name="connsiteY273" fmla="*/ 148897 h 659131"/>
              <a:gd name="connsiteX274" fmla="*/ 28461 w 1261746"/>
              <a:gd name="connsiteY274" fmla="*/ 120445 h 659131"/>
              <a:gd name="connsiteX275" fmla="*/ 1233285 w 1261746"/>
              <a:gd name="connsiteY275" fmla="*/ 0 h 659131"/>
              <a:gd name="connsiteX276" fmla="*/ 1261746 w 1261746"/>
              <a:gd name="connsiteY276" fmla="*/ 28452 h 659131"/>
              <a:gd name="connsiteX277" fmla="*/ 1233285 w 1261746"/>
              <a:gd name="connsiteY277" fmla="*/ 56904 h 659131"/>
              <a:gd name="connsiteX278" fmla="*/ 1204824 w 1261746"/>
              <a:gd name="connsiteY278" fmla="*/ 28452 h 659131"/>
              <a:gd name="connsiteX279" fmla="*/ 1233285 w 1261746"/>
              <a:gd name="connsiteY279" fmla="*/ 0 h 659131"/>
              <a:gd name="connsiteX280" fmla="*/ 1112803 w 1261746"/>
              <a:gd name="connsiteY280" fmla="*/ 0 h 659131"/>
              <a:gd name="connsiteX281" fmla="*/ 1141264 w 1261746"/>
              <a:gd name="connsiteY281" fmla="*/ 28452 h 659131"/>
              <a:gd name="connsiteX282" fmla="*/ 1112803 w 1261746"/>
              <a:gd name="connsiteY282" fmla="*/ 56904 h 659131"/>
              <a:gd name="connsiteX283" fmla="*/ 1084342 w 1261746"/>
              <a:gd name="connsiteY283" fmla="*/ 28452 h 659131"/>
              <a:gd name="connsiteX284" fmla="*/ 1112803 w 1261746"/>
              <a:gd name="connsiteY284" fmla="*/ 0 h 659131"/>
              <a:gd name="connsiteX285" fmla="*/ 992320 w 1261746"/>
              <a:gd name="connsiteY285" fmla="*/ 0 h 659131"/>
              <a:gd name="connsiteX286" fmla="*/ 1020781 w 1261746"/>
              <a:gd name="connsiteY286" fmla="*/ 28452 h 659131"/>
              <a:gd name="connsiteX287" fmla="*/ 992320 w 1261746"/>
              <a:gd name="connsiteY287" fmla="*/ 56904 h 659131"/>
              <a:gd name="connsiteX288" fmla="*/ 963859 w 1261746"/>
              <a:gd name="connsiteY288" fmla="*/ 28452 h 659131"/>
              <a:gd name="connsiteX289" fmla="*/ 992320 w 1261746"/>
              <a:gd name="connsiteY289" fmla="*/ 0 h 659131"/>
              <a:gd name="connsiteX290" fmla="*/ 871838 w 1261746"/>
              <a:gd name="connsiteY290" fmla="*/ 0 h 659131"/>
              <a:gd name="connsiteX291" fmla="*/ 900299 w 1261746"/>
              <a:gd name="connsiteY291" fmla="*/ 28452 h 659131"/>
              <a:gd name="connsiteX292" fmla="*/ 871838 w 1261746"/>
              <a:gd name="connsiteY292" fmla="*/ 56904 h 659131"/>
              <a:gd name="connsiteX293" fmla="*/ 843377 w 1261746"/>
              <a:gd name="connsiteY293" fmla="*/ 28452 h 659131"/>
              <a:gd name="connsiteX294" fmla="*/ 871838 w 1261746"/>
              <a:gd name="connsiteY294" fmla="*/ 0 h 659131"/>
              <a:gd name="connsiteX295" fmla="*/ 751356 w 1261746"/>
              <a:gd name="connsiteY295" fmla="*/ 0 h 659131"/>
              <a:gd name="connsiteX296" fmla="*/ 779817 w 1261746"/>
              <a:gd name="connsiteY296" fmla="*/ 28452 h 659131"/>
              <a:gd name="connsiteX297" fmla="*/ 751356 w 1261746"/>
              <a:gd name="connsiteY297" fmla="*/ 56904 h 659131"/>
              <a:gd name="connsiteX298" fmla="*/ 722895 w 1261746"/>
              <a:gd name="connsiteY298" fmla="*/ 28452 h 659131"/>
              <a:gd name="connsiteX299" fmla="*/ 751356 w 1261746"/>
              <a:gd name="connsiteY299" fmla="*/ 0 h 659131"/>
              <a:gd name="connsiteX300" fmla="*/ 630873 w 1261746"/>
              <a:gd name="connsiteY300" fmla="*/ 0 h 659131"/>
              <a:gd name="connsiteX301" fmla="*/ 659334 w 1261746"/>
              <a:gd name="connsiteY301" fmla="*/ 28452 h 659131"/>
              <a:gd name="connsiteX302" fmla="*/ 630873 w 1261746"/>
              <a:gd name="connsiteY302" fmla="*/ 56904 h 659131"/>
              <a:gd name="connsiteX303" fmla="*/ 602412 w 1261746"/>
              <a:gd name="connsiteY303" fmla="*/ 28452 h 659131"/>
              <a:gd name="connsiteX304" fmla="*/ 630873 w 1261746"/>
              <a:gd name="connsiteY304" fmla="*/ 0 h 659131"/>
              <a:gd name="connsiteX305" fmla="*/ 510391 w 1261746"/>
              <a:gd name="connsiteY305" fmla="*/ 0 h 659131"/>
              <a:gd name="connsiteX306" fmla="*/ 538852 w 1261746"/>
              <a:gd name="connsiteY306" fmla="*/ 28452 h 659131"/>
              <a:gd name="connsiteX307" fmla="*/ 510391 w 1261746"/>
              <a:gd name="connsiteY307" fmla="*/ 56904 h 659131"/>
              <a:gd name="connsiteX308" fmla="*/ 481930 w 1261746"/>
              <a:gd name="connsiteY308" fmla="*/ 28452 h 659131"/>
              <a:gd name="connsiteX309" fmla="*/ 510391 w 1261746"/>
              <a:gd name="connsiteY309" fmla="*/ 0 h 659131"/>
              <a:gd name="connsiteX310" fmla="*/ 389908 w 1261746"/>
              <a:gd name="connsiteY310" fmla="*/ 0 h 659131"/>
              <a:gd name="connsiteX311" fmla="*/ 418369 w 1261746"/>
              <a:gd name="connsiteY311" fmla="*/ 28452 h 659131"/>
              <a:gd name="connsiteX312" fmla="*/ 389908 w 1261746"/>
              <a:gd name="connsiteY312" fmla="*/ 56904 h 659131"/>
              <a:gd name="connsiteX313" fmla="*/ 361447 w 1261746"/>
              <a:gd name="connsiteY313" fmla="*/ 28452 h 659131"/>
              <a:gd name="connsiteX314" fmla="*/ 389908 w 1261746"/>
              <a:gd name="connsiteY314" fmla="*/ 0 h 659131"/>
              <a:gd name="connsiteX315" fmla="*/ 269426 w 1261746"/>
              <a:gd name="connsiteY315" fmla="*/ 0 h 659131"/>
              <a:gd name="connsiteX316" fmla="*/ 297887 w 1261746"/>
              <a:gd name="connsiteY316" fmla="*/ 28452 h 659131"/>
              <a:gd name="connsiteX317" fmla="*/ 269426 w 1261746"/>
              <a:gd name="connsiteY317" fmla="*/ 56904 h 659131"/>
              <a:gd name="connsiteX318" fmla="*/ 240965 w 1261746"/>
              <a:gd name="connsiteY318" fmla="*/ 28452 h 659131"/>
              <a:gd name="connsiteX319" fmla="*/ 269426 w 1261746"/>
              <a:gd name="connsiteY319" fmla="*/ 0 h 659131"/>
              <a:gd name="connsiteX320" fmla="*/ 148943 w 1261746"/>
              <a:gd name="connsiteY320" fmla="*/ 0 h 659131"/>
              <a:gd name="connsiteX321" fmla="*/ 177404 w 1261746"/>
              <a:gd name="connsiteY321" fmla="*/ 28452 h 659131"/>
              <a:gd name="connsiteX322" fmla="*/ 148943 w 1261746"/>
              <a:gd name="connsiteY322" fmla="*/ 56904 h 659131"/>
              <a:gd name="connsiteX323" fmla="*/ 120482 w 1261746"/>
              <a:gd name="connsiteY323" fmla="*/ 28452 h 659131"/>
              <a:gd name="connsiteX324" fmla="*/ 148943 w 1261746"/>
              <a:gd name="connsiteY324" fmla="*/ 0 h 659131"/>
              <a:gd name="connsiteX325" fmla="*/ 28461 w 1261746"/>
              <a:gd name="connsiteY325" fmla="*/ 0 h 659131"/>
              <a:gd name="connsiteX326" fmla="*/ 56922 w 1261746"/>
              <a:gd name="connsiteY326" fmla="*/ 28452 h 659131"/>
              <a:gd name="connsiteX327" fmla="*/ 28461 w 1261746"/>
              <a:gd name="connsiteY327" fmla="*/ 56904 h 659131"/>
              <a:gd name="connsiteX328" fmla="*/ 0 w 1261746"/>
              <a:gd name="connsiteY328" fmla="*/ 28452 h 659131"/>
              <a:gd name="connsiteX329" fmla="*/ 28461 w 1261746"/>
              <a:gd name="connsiteY329" fmla="*/ 0 h 65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Lst>
            <a:rect l="l" t="t" r="r" b="b"/>
            <a:pathLst>
              <a:path w="1261746" h="659131">
                <a:moveTo>
                  <a:pt x="1233285" y="602227"/>
                </a:moveTo>
                <a:cubicBezTo>
                  <a:pt x="1249004" y="602227"/>
                  <a:pt x="1261746" y="614965"/>
                  <a:pt x="1261746" y="630679"/>
                </a:cubicBezTo>
                <a:cubicBezTo>
                  <a:pt x="1261746" y="646393"/>
                  <a:pt x="1249004" y="659131"/>
                  <a:pt x="1233285" y="659131"/>
                </a:cubicBezTo>
                <a:cubicBezTo>
                  <a:pt x="1217566" y="659131"/>
                  <a:pt x="1204824" y="646393"/>
                  <a:pt x="1204824" y="630679"/>
                </a:cubicBezTo>
                <a:cubicBezTo>
                  <a:pt x="1204824" y="614965"/>
                  <a:pt x="1217566" y="602227"/>
                  <a:pt x="1233285" y="602227"/>
                </a:cubicBezTo>
                <a:close/>
                <a:moveTo>
                  <a:pt x="1112803" y="602227"/>
                </a:moveTo>
                <a:cubicBezTo>
                  <a:pt x="1128522" y="602227"/>
                  <a:pt x="1141264" y="614965"/>
                  <a:pt x="1141264" y="630679"/>
                </a:cubicBezTo>
                <a:cubicBezTo>
                  <a:pt x="1141264" y="646393"/>
                  <a:pt x="1128522" y="659131"/>
                  <a:pt x="1112803" y="659131"/>
                </a:cubicBezTo>
                <a:cubicBezTo>
                  <a:pt x="1097084" y="659131"/>
                  <a:pt x="1084342" y="646393"/>
                  <a:pt x="1084342" y="630679"/>
                </a:cubicBezTo>
                <a:cubicBezTo>
                  <a:pt x="1084342" y="614965"/>
                  <a:pt x="1097084" y="602227"/>
                  <a:pt x="1112803" y="602227"/>
                </a:cubicBezTo>
                <a:close/>
                <a:moveTo>
                  <a:pt x="992320" y="602227"/>
                </a:moveTo>
                <a:cubicBezTo>
                  <a:pt x="1008039" y="602227"/>
                  <a:pt x="1020781" y="614965"/>
                  <a:pt x="1020781" y="630679"/>
                </a:cubicBezTo>
                <a:cubicBezTo>
                  <a:pt x="1020781" y="646393"/>
                  <a:pt x="1008039" y="659131"/>
                  <a:pt x="992320" y="659131"/>
                </a:cubicBezTo>
                <a:cubicBezTo>
                  <a:pt x="976601" y="659131"/>
                  <a:pt x="963859" y="646393"/>
                  <a:pt x="963859" y="630679"/>
                </a:cubicBezTo>
                <a:cubicBezTo>
                  <a:pt x="963859" y="614965"/>
                  <a:pt x="976601" y="602227"/>
                  <a:pt x="992320" y="602227"/>
                </a:cubicBezTo>
                <a:close/>
                <a:moveTo>
                  <a:pt x="871838" y="602227"/>
                </a:moveTo>
                <a:cubicBezTo>
                  <a:pt x="887557" y="602227"/>
                  <a:pt x="900299" y="614965"/>
                  <a:pt x="900299" y="630679"/>
                </a:cubicBezTo>
                <a:cubicBezTo>
                  <a:pt x="900299" y="646393"/>
                  <a:pt x="887557" y="659131"/>
                  <a:pt x="871838" y="659131"/>
                </a:cubicBezTo>
                <a:cubicBezTo>
                  <a:pt x="856119" y="659131"/>
                  <a:pt x="843377" y="646393"/>
                  <a:pt x="843377" y="630679"/>
                </a:cubicBezTo>
                <a:cubicBezTo>
                  <a:pt x="843377" y="614965"/>
                  <a:pt x="856119" y="602227"/>
                  <a:pt x="871838" y="602227"/>
                </a:cubicBezTo>
                <a:close/>
                <a:moveTo>
                  <a:pt x="751356" y="602227"/>
                </a:moveTo>
                <a:cubicBezTo>
                  <a:pt x="767075" y="602227"/>
                  <a:pt x="779817" y="614965"/>
                  <a:pt x="779817" y="630679"/>
                </a:cubicBezTo>
                <a:cubicBezTo>
                  <a:pt x="779817" y="646393"/>
                  <a:pt x="767075" y="659131"/>
                  <a:pt x="751356" y="659131"/>
                </a:cubicBezTo>
                <a:cubicBezTo>
                  <a:pt x="735637" y="659131"/>
                  <a:pt x="722895" y="646393"/>
                  <a:pt x="722895" y="630679"/>
                </a:cubicBezTo>
                <a:cubicBezTo>
                  <a:pt x="722895" y="614965"/>
                  <a:pt x="735637" y="602227"/>
                  <a:pt x="751356" y="602227"/>
                </a:cubicBezTo>
                <a:close/>
                <a:moveTo>
                  <a:pt x="630873" y="602227"/>
                </a:moveTo>
                <a:cubicBezTo>
                  <a:pt x="646592" y="602227"/>
                  <a:pt x="659334" y="614965"/>
                  <a:pt x="659334" y="630679"/>
                </a:cubicBezTo>
                <a:cubicBezTo>
                  <a:pt x="659334" y="646393"/>
                  <a:pt x="646592" y="659131"/>
                  <a:pt x="630873" y="659131"/>
                </a:cubicBezTo>
                <a:cubicBezTo>
                  <a:pt x="615154" y="659131"/>
                  <a:pt x="602412" y="646393"/>
                  <a:pt x="602412" y="630679"/>
                </a:cubicBezTo>
                <a:cubicBezTo>
                  <a:pt x="602412" y="614965"/>
                  <a:pt x="615154" y="602227"/>
                  <a:pt x="630873" y="602227"/>
                </a:cubicBezTo>
                <a:close/>
                <a:moveTo>
                  <a:pt x="510391" y="602227"/>
                </a:moveTo>
                <a:cubicBezTo>
                  <a:pt x="526110" y="602227"/>
                  <a:pt x="538852" y="614965"/>
                  <a:pt x="538852" y="630679"/>
                </a:cubicBezTo>
                <a:cubicBezTo>
                  <a:pt x="538852" y="646393"/>
                  <a:pt x="526110" y="659131"/>
                  <a:pt x="510391" y="659131"/>
                </a:cubicBezTo>
                <a:cubicBezTo>
                  <a:pt x="494672" y="659131"/>
                  <a:pt x="481930" y="646393"/>
                  <a:pt x="481930" y="630679"/>
                </a:cubicBezTo>
                <a:cubicBezTo>
                  <a:pt x="481930" y="614965"/>
                  <a:pt x="494672" y="602227"/>
                  <a:pt x="510391" y="602227"/>
                </a:cubicBezTo>
                <a:close/>
                <a:moveTo>
                  <a:pt x="389908" y="602227"/>
                </a:moveTo>
                <a:cubicBezTo>
                  <a:pt x="405627" y="602227"/>
                  <a:pt x="418369" y="614965"/>
                  <a:pt x="418369" y="630679"/>
                </a:cubicBezTo>
                <a:cubicBezTo>
                  <a:pt x="418369" y="646393"/>
                  <a:pt x="405627" y="659131"/>
                  <a:pt x="389908" y="659131"/>
                </a:cubicBezTo>
                <a:cubicBezTo>
                  <a:pt x="374189" y="659131"/>
                  <a:pt x="361447" y="646393"/>
                  <a:pt x="361447" y="630679"/>
                </a:cubicBezTo>
                <a:cubicBezTo>
                  <a:pt x="361447" y="614965"/>
                  <a:pt x="374189" y="602227"/>
                  <a:pt x="389908" y="602227"/>
                </a:cubicBezTo>
                <a:close/>
                <a:moveTo>
                  <a:pt x="269426" y="602227"/>
                </a:moveTo>
                <a:cubicBezTo>
                  <a:pt x="285145" y="602227"/>
                  <a:pt x="297887" y="614965"/>
                  <a:pt x="297887" y="630679"/>
                </a:cubicBezTo>
                <a:cubicBezTo>
                  <a:pt x="297887" y="646393"/>
                  <a:pt x="285145" y="659131"/>
                  <a:pt x="269426" y="659131"/>
                </a:cubicBezTo>
                <a:cubicBezTo>
                  <a:pt x="253707" y="659131"/>
                  <a:pt x="240965" y="646393"/>
                  <a:pt x="240965" y="630679"/>
                </a:cubicBezTo>
                <a:cubicBezTo>
                  <a:pt x="240965" y="614965"/>
                  <a:pt x="253707" y="602227"/>
                  <a:pt x="269426" y="602227"/>
                </a:cubicBezTo>
                <a:close/>
                <a:moveTo>
                  <a:pt x="148943" y="602227"/>
                </a:moveTo>
                <a:cubicBezTo>
                  <a:pt x="164662" y="602227"/>
                  <a:pt x="177404" y="614965"/>
                  <a:pt x="177404" y="630679"/>
                </a:cubicBezTo>
                <a:cubicBezTo>
                  <a:pt x="177404" y="646393"/>
                  <a:pt x="164662" y="659131"/>
                  <a:pt x="148943" y="659131"/>
                </a:cubicBezTo>
                <a:cubicBezTo>
                  <a:pt x="133224" y="659131"/>
                  <a:pt x="120482" y="646393"/>
                  <a:pt x="120482" y="630679"/>
                </a:cubicBezTo>
                <a:cubicBezTo>
                  <a:pt x="120482" y="614965"/>
                  <a:pt x="133224" y="602227"/>
                  <a:pt x="148943" y="602227"/>
                </a:cubicBezTo>
                <a:close/>
                <a:moveTo>
                  <a:pt x="28461" y="602227"/>
                </a:moveTo>
                <a:cubicBezTo>
                  <a:pt x="44180" y="602227"/>
                  <a:pt x="56922" y="614965"/>
                  <a:pt x="56922" y="630679"/>
                </a:cubicBezTo>
                <a:cubicBezTo>
                  <a:pt x="56922" y="646393"/>
                  <a:pt x="44180" y="659131"/>
                  <a:pt x="28461" y="659131"/>
                </a:cubicBezTo>
                <a:cubicBezTo>
                  <a:pt x="12742" y="659131"/>
                  <a:pt x="0" y="646393"/>
                  <a:pt x="0" y="630679"/>
                </a:cubicBezTo>
                <a:cubicBezTo>
                  <a:pt x="0" y="614965"/>
                  <a:pt x="12742" y="602227"/>
                  <a:pt x="28461" y="602227"/>
                </a:cubicBezTo>
                <a:close/>
                <a:moveTo>
                  <a:pt x="1233285" y="481781"/>
                </a:moveTo>
                <a:cubicBezTo>
                  <a:pt x="1249004" y="481781"/>
                  <a:pt x="1261746" y="494519"/>
                  <a:pt x="1261746" y="510233"/>
                </a:cubicBezTo>
                <a:cubicBezTo>
                  <a:pt x="1261746" y="525947"/>
                  <a:pt x="1249004" y="538685"/>
                  <a:pt x="1233285" y="538685"/>
                </a:cubicBezTo>
                <a:cubicBezTo>
                  <a:pt x="1217566" y="538685"/>
                  <a:pt x="1204824" y="525947"/>
                  <a:pt x="1204824" y="510233"/>
                </a:cubicBezTo>
                <a:cubicBezTo>
                  <a:pt x="1204824" y="494519"/>
                  <a:pt x="1217566" y="481781"/>
                  <a:pt x="1233285" y="481781"/>
                </a:cubicBezTo>
                <a:close/>
                <a:moveTo>
                  <a:pt x="1112803" y="481781"/>
                </a:moveTo>
                <a:cubicBezTo>
                  <a:pt x="1128522" y="481781"/>
                  <a:pt x="1141264" y="494519"/>
                  <a:pt x="1141264" y="510233"/>
                </a:cubicBezTo>
                <a:cubicBezTo>
                  <a:pt x="1141264" y="525947"/>
                  <a:pt x="1128522" y="538685"/>
                  <a:pt x="1112803" y="538685"/>
                </a:cubicBezTo>
                <a:cubicBezTo>
                  <a:pt x="1097084" y="538685"/>
                  <a:pt x="1084342" y="525947"/>
                  <a:pt x="1084342" y="510233"/>
                </a:cubicBezTo>
                <a:cubicBezTo>
                  <a:pt x="1084342" y="494519"/>
                  <a:pt x="1097084" y="481781"/>
                  <a:pt x="1112803" y="481781"/>
                </a:cubicBezTo>
                <a:close/>
                <a:moveTo>
                  <a:pt x="992320" y="481781"/>
                </a:moveTo>
                <a:cubicBezTo>
                  <a:pt x="1008039" y="481781"/>
                  <a:pt x="1020781" y="494519"/>
                  <a:pt x="1020781" y="510233"/>
                </a:cubicBezTo>
                <a:cubicBezTo>
                  <a:pt x="1020781" y="525947"/>
                  <a:pt x="1008039" y="538685"/>
                  <a:pt x="992320" y="538685"/>
                </a:cubicBezTo>
                <a:cubicBezTo>
                  <a:pt x="976601" y="538685"/>
                  <a:pt x="963859" y="525947"/>
                  <a:pt x="963859" y="510233"/>
                </a:cubicBezTo>
                <a:cubicBezTo>
                  <a:pt x="963859" y="494519"/>
                  <a:pt x="976601" y="481781"/>
                  <a:pt x="992320" y="481781"/>
                </a:cubicBezTo>
                <a:close/>
                <a:moveTo>
                  <a:pt x="871838" y="481781"/>
                </a:moveTo>
                <a:cubicBezTo>
                  <a:pt x="887557" y="481781"/>
                  <a:pt x="900299" y="494519"/>
                  <a:pt x="900299" y="510233"/>
                </a:cubicBezTo>
                <a:cubicBezTo>
                  <a:pt x="900299" y="525947"/>
                  <a:pt x="887557" y="538685"/>
                  <a:pt x="871838" y="538685"/>
                </a:cubicBezTo>
                <a:cubicBezTo>
                  <a:pt x="856119" y="538685"/>
                  <a:pt x="843377" y="525947"/>
                  <a:pt x="843377" y="510233"/>
                </a:cubicBezTo>
                <a:cubicBezTo>
                  <a:pt x="843377" y="494519"/>
                  <a:pt x="856119" y="481781"/>
                  <a:pt x="871838" y="481781"/>
                </a:cubicBezTo>
                <a:close/>
                <a:moveTo>
                  <a:pt x="751356" y="481781"/>
                </a:moveTo>
                <a:cubicBezTo>
                  <a:pt x="767075" y="481781"/>
                  <a:pt x="779817" y="494519"/>
                  <a:pt x="779817" y="510233"/>
                </a:cubicBezTo>
                <a:cubicBezTo>
                  <a:pt x="779817" y="525947"/>
                  <a:pt x="767075" y="538685"/>
                  <a:pt x="751356" y="538685"/>
                </a:cubicBezTo>
                <a:cubicBezTo>
                  <a:pt x="735637" y="538685"/>
                  <a:pt x="722895" y="525947"/>
                  <a:pt x="722895" y="510233"/>
                </a:cubicBezTo>
                <a:cubicBezTo>
                  <a:pt x="722895" y="494519"/>
                  <a:pt x="735637" y="481781"/>
                  <a:pt x="751356" y="481781"/>
                </a:cubicBezTo>
                <a:close/>
                <a:moveTo>
                  <a:pt x="630873" y="481781"/>
                </a:moveTo>
                <a:cubicBezTo>
                  <a:pt x="646592" y="481781"/>
                  <a:pt x="659334" y="494519"/>
                  <a:pt x="659334" y="510233"/>
                </a:cubicBezTo>
                <a:cubicBezTo>
                  <a:pt x="659334" y="525947"/>
                  <a:pt x="646592" y="538685"/>
                  <a:pt x="630873" y="538685"/>
                </a:cubicBezTo>
                <a:cubicBezTo>
                  <a:pt x="615154" y="538685"/>
                  <a:pt x="602412" y="525947"/>
                  <a:pt x="602412" y="510233"/>
                </a:cubicBezTo>
                <a:cubicBezTo>
                  <a:pt x="602412" y="494519"/>
                  <a:pt x="615154" y="481781"/>
                  <a:pt x="630873" y="481781"/>
                </a:cubicBezTo>
                <a:close/>
                <a:moveTo>
                  <a:pt x="510391" y="481781"/>
                </a:moveTo>
                <a:cubicBezTo>
                  <a:pt x="526110" y="481781"/>
                  <a:pt x="538852" y="494519"/>
                  <a:pt x="538852" y="510233"/>
                </a:cubicBezTo>
                <a:cubicBezTo>
                  <a:pt x="538852" y="525947"/>
                  <a:pt x="526110" y="538685"/>
                  <a:pt x="510391" y="538685"/>
                </a:cubicBezTo>
                <a:cubicBezTo>
                  <a:pt x="494672" y="538685"/>
                  <a:pt x="481930" y="525947"/>
                  <a:pt x="481930" y="510233"/>
                </a:cubicBezTo>
                <a:cubicBezTo>
                  <a:pt x="481930" y="494519"/>
                  <a:pt x="494672" y="481781"/>
                  <a:pt x="510391" y="481781"/>
                </a:cubicBezTo>
                <a:close/>
                <a:moveTo>
                  <a:pt x="389908" y="481781"/>
                </a:moveTo>
                <a:cubicBezTo>
                  <a:pt x="405627" y="481781"/>
                  <a:pt x="418369" y="494519"/>
                  <a:pt x="418369" y="510233"/>
                </a:cubicBezTo>
                <a:cubicBezTo>
                  <a:pt x="418369" y="525947"/>
                  <a:pt x="405627" y="538685"/>
                  <a:pt x="389908" y="538685"/>
                </a:cubicBezTo>
                <a:cubicBezTo>
                  <a:pt x="374189" y="538685"/>
                  <a:pt x="361447" y="525947"/>
                  <a:pt x="361447" y="510233"/>
                </a:cubicBezTo>
                <a:cubicBezTo>
                  <a:pt x="361447" y="494519"/>
                  <a:pt x="374189" y="481781"/>
                  <a:pt x="389908" y="481781"/>
                </a:cubicBezTo>
                <a:close/>
                <a:moveTo>
                  <a:pt x="269426" y="481781"/>
                </a:moveTo>
                <a:cubicBezTo>
                  <a:pt x="285145" y="481781"/>
                  <a:pt x="297887" y="494519"/>
                  <a:pt x="297887" y="510233"/>
                </a:cubicBezTo>
                <a:cubicBezTo>
                  <a:pt x="297887" y="525947"/>
                  <a:pt x="285145" y="538685"/>
                  <a:pt x="269426" y="538685"/>
                </a:cubicBezTo>
                <a:cubicBezTo>
                  <a:pt x="253707" y="538685"/>
                  <a:pt x="240965" y="525947"/>
                  <a:pt x="240965" y="510233"/>
                </a:cubicBezTo>
                <a:cubicBezTo>
                  <a:pt x="240965" y="494519"/>
                  <a:pt x="253707" y="481781"/>
                  <a:pt x="269426" y="481781"/>
                </a:cubicBezTo>
                <a:close/>
                <a:moveTo>
                  <a:pt x="148943" y="481781"/>
                </a:moveTo>
                <a:cubicBezTo>
                  <a:pt x="164662" y="481781"/>
                  <a:pt x="177404" y="494519"/>
                  <a:pt x="177404" y="510233"/>
                </a:cubicBezTo>
                <a:cubicBezTo>
                  <a:pt x="177404" y="525947"/>
                  <a:pt x="164662" y="538685"/>
                  <a:pt x="148943" y="538685"/>
                </a:cubicBezTo>
                <a:cubicBezTo>
                  <a:pt x="133224" y="538685"/>
                  <a:pt x="120482" y="525947"/>
                  <a:pt x="120482" y="510233"/>
                </a:cubicBezTo>
                <a:cubicBezTo>
                  <a:pt x="120482" y="494519"/>
                  <a:pt x="133224" y="481781"/>
                  <a:pt x="148943" y="481781"/>
                </a:cubicBezTo>
                <a:close/>
                <a:moveTo>
                  <a:pt x="28461" y="481781"/>
                </a:moveTo>
                <a:cubicBezTo>
                  <a:pt x="44180" y="481781"/>
                  <a:pt x="56922" y="494519"/>
                  <a:pt x="56922" y="510233"/>
                </a:cubicBezTo>
                <a:cubicBezTo>
                  <a:pt x="56922" y="525947"/>
                  <a:pt x="44180" y="538685"/>
                  <a:pt x="28461" y="538685"/>
                </a:cubicBezTo>
                <a:cubicBezTo>
                  <a:pt x="12742" y="538685"/>
                  <a:pt x="0" y="525947"/>
                  <a:pt x="0" y="510233"/>
                </a:cubicBezTo>
                <a:cubicBezTo>
                  <a:pt x="0" y="494519"/>
                  <a:pt x="12742" y="481781"/>
                  <a:pt x="28461" y="481781"/>
                </a:cubicBezTo>
                <a:close/>
                <a:moveTo>
                  <a:pt x="1233285" y="361336"/>
                </a:moveTo>
                <a:cubicBezTo>
                  <a:pt x="1249004" y="361336"/>
                  <a:pt x="1261746" y="374074"/>
                  <a:pt x="1261746" y="389788"/>
                </a:cubicBezTo>
                <a:cubicBezTo>
                  <a:pt x="1261746" y="405502"/>
                  <a:pt x="1249004" y="418240"/>
                  <a:pt x="1233285" y="418240"/>
                </a:cubicBezTo>
                <a:cubicBezTo>
                  <a:pt x="1217566" y="418240"/>
                  <a:pt x="1204824" y="405502"/>
                  <a:pt x="1204824" y="389788"/>
                </a:cubicBezTo>
                <a:cubicBezTo>
                  <a:pt x="1204824" y="374074"/>
                  <a:pt x="1217566" y="361336"/>
                  <a:pt x="1233285" y="361336"/>
                </a:cubicBezTo>
                <a:close/>
                <a:moveTo>
                  <a:pt x="1112803" y="361336"/>
                </a:moveTo>
                <a:cubicBezTo>
                  <a:pt x="1128522" y="361336"/>
                  <a:pt x="1141264" y="374074"/>
                  <a:pt x="1141264" y="389788"/>
                </a:cubicBezTo>
                <a:cubicBezTo>
                  <a:pt x="1141264" y="405502"/>
                  <a:pt x="1128522" y="418240"/>
                  <a:pt x="1112803" y="418240"/>
                </a:cubicBezTo>
                <a:cubicBezTo>
                  <a:pt x="1097084" y="418240"/>
                  <a:pt x="1084342" y="405502"/>
                  <a:pt x="1084342" y="389788"/>
                </a:cubicBezTo>
                <a:cubicBezTo>
                  <a:pt x="1084342" y="374074"/>
                  <a:pt x="1097084" y="361336"/>
                  <a:pt x="1112803" y="361336"/>
                </a:cubicBezTo>
                <a:close/>
                <a:moveTo>
                  <a:pt x="992320" y="361336"/>
                </a:moveTo>
                <a:cubicBezTo>
                  <a:pt x="1008039" y="361336"/>
                  <a:pt x="1020781" y="374074"/>
                  <a:pt x="1020781" y="389788"/>
                </a:cubicBezTo>
                <a:cubicBezTo>
                  <a:pt x="1020781" y="405502"/>
                  <a:pt x="1008039" y="418240"/>
                  <a:pt x="992320" y="418240"/>
                </a:cubicBezTo>
                <a:cubicBezTo>
                  <a:pt x="976601" y="418240"/>
                  <a:pt x="963859" y="405502"/>
                  <a:pt x="963859" y="389788"/>
                </a:cubicBezTo>
                <a:cubicBezTo>
                  <a:pt x="963859" y="374074"/>
                  <a:pt x="976601" y="361336"/>
                  <a:pt x="992320" y="361336"/>
                </a:cubicBezTo>
                <a:close/>
                <a:moveTo>
                  <a:pt x="871838" y="361336"/>
                </a:moveTo>
                <a:cubicBezTo>
                  <a:pt x="887557" y="361336"/>
                  <a:pt x="900299" y="374074"/>
                  <a:pt x="900299" y="389788"/>
                </a:cubicBezTo>
                <a:cubicBezTo>
                  <a:pt x="900299" y="405502"/>
                  <a:pt x="887557" y="418240"/>
                  <a:pt x="871838" y="418240"/>
                </a:cubicBezTo>
                <a:cubicBezTo>
                  <a:pt x="856119" y="418240"/>
                  <a:pt x="843377" y="405502"/>
                  <a:pt x="843377" y="389788"/>
                </a:cubicBezTo>
                <a:cubicBezTo>
                  <a:pt x="843377" y="374074"/>
                  <a:pt x="856119" y="361336"/>
                  <a:pt x="871838" y="361336"/>
                </a:cubicBezTo>
                <a:close/>
                <a:moveTo>
                  <a:pt x="751356" y="361336"/>
                </a:moveTo>
                <a:cubicBezTo>
                  <a:pt x="767075" y="361336"/>
                  <a:pt x="779817" y="374074"/>
                  <a:pt x="779817" y="389788"/>
                </a:cubicBezTo>
                <a:cubicBezTo>
                  <a:pt x="779817" y="405502"/>
                  <a:pt x="767075" y="418240"/>
                  <a:pt x="751356" y="418240"/>
                </a:cubicBezTo>
                <a:cubicBezTo>
                  <a:pt x="735637" y="418240"/>
                  <a:pt x="722895" y="405502"/>
                  <a:pt x="722895" y="389788"/>
                </a:cubicBezTo>
                <a:cubicBezTo>
                  <a:pt x="722895" y="374074"/>
                  <a:pt x="735637" y="361336"/>
                  <a:pt x="751356" y="361336"/>
                </a:cubicBezTo>
                <a:close/>
                <a:moveTo>
                  <a:pt x="630873" y="361336"/>
                </a:moveTo>
                <a:cubicBezTo>
                  <a:pt x="646592" y="361336"/>
                  <a:pt x="659334" y="374074"/>
                  <a:pt x="659334" y="389788"/>
                </a:cubicBezTo>
                <a:cubicBezTo>
                  <a:pt x="659334" y="405502"/>
                  <a:pt x="646592" y="418240"/>
                  <a:pt x="630873" y="418240"/>
                </a:cubicBezTo>
                <a:cubicBezTo>
                  <a:pt x="615154" y="418240"/>
                  <a:pt x="602412" y="405502"/>
                  <a:pt x="602412" y="389788"/>
                </a:cubicBezTo>
                <a:cubicBezTo>
                  <a:pt x="602412" y="374074"/>
                  <a:pt x="615154" y="361336"/>
                  <a:pt x="630873" y="361336"/>
                </a:cubicBezTo>
                <a:close/>
                <a:moveTo>
                  <a:pt x="510391" y="361336"/>
                </a:moveTo>
                <a:cubicBezTo>
                  <a:pt x="526110" y="361336"/>
                  <a:pt x="538852" y="374074"/>
                  <a:pt x="538852" y="389788"/>
                </a:cubicBezTo>
                <a:cubicBezTo>
                  <a:pt x="538852" y="405502"/>
                  <a:pt x="526110" y="418240"/>
                  <a:pt x="510391" y="418240"/>
                </a:cubicBezTo>
                <a:cubicBezTo>
                  <a:pt x="494672" y="418240"/>
                  <a:pt x="481930" y="405502"/>
                  <a:pt x="481930" y="389788"/>
                </a:cubicBezTo>
                <a:cubicBezTo>
                  <a:pt x="481930" y="374074"/>
                  <a:pt x="494672" y="361336"/>
                  <a:pt x="510391" y="361336"/>
                </a:cubicBezTo>
                <a:close/>
                <a:moveTo>
                  <a:pt x="389908" y="361336"/>
                </a:moveTo>
                <a:cubicBezTo>
                  <a:pt x="405627" y="361336"/>
                  <a:pt x="418369" y="374074"/>
                  <a:pt x="418369" y="389788"/>
                </a:cubicBezTo>
                <a:cubicBezTo>
                  <a:pt x="418369" y="405502"/>
                  <a:pt x="405627" y="418240"/>
                  <a:pt x="389908" y="418240"/>
                </a:cubicBezTo>
                <a:cubicBezTo>
                  <a:pt x="374189" y="418240"/>
                  <a:pt x="361447" y="405502"/>
                  <a:pt x="361447" y="389788"/>
                </a:cubicBezTo>
                <a:cubicBezTo>
                  <a:pt x="361447" y="374074"/>
                  <a:pt x="374189" y="361336"/>
                  <a:pt x="389908" y="361336"/>
                </a:cubicBezTo>
                <a:close/>
                <a:moveTo>
                  <a:pt x="269426" y="361336"/>
                </a:moveTo>
                <a:cubicBezTo>
                  <a:pt x="285145" y="361336"/>
                  <a:pt x="297887" y="374074"/>
                  <a:pt x="297887" y="389788"/>
                </a:cubicBezTo>
                <a:cubicBezTo>
                  <a:pt x="297887" y="405502"/>
                  <a:pt x="285145" y="418240"/>
                  <a:pt x="269426" y="418240"/>
                </a:cubicBezTo>
                <a:cubicBezTo>
                  <a:pt x="253707" y="418240"/>
                  <a:pt x="240965" y="405502"/>
                  <a:pt x="240965" y="389788"/>
                </a:cubicBezTo>
                <a:cubicBezTo>
                  <a:pt x="240965" y="374074"/>
                  <a:pt x="253707" y="361336"/>
                  <a:pt x="269426" y="361336"/>
                </a:cubicBezTo>
                <a:close/>
                <a:moveTo>
                  <a:pt x="148943" y="361336"/>
                </a:moveTo>
                <a:cubicBezTo>
                  <a:pt x="164662" y="361336"/>
                  <a:pt x="177404" y="374074"/>
                  <a:pt x="177404" y="389788"/>
                </a:cubicBezTo>
                <a:cubicBezTo>
                  <a:pt x="177404" y="405502"/>
                  <a:pt x="164662" y="418240"/>
                  <a:pt x="148943" y="418240"/>
                </a:cubicBezTo>
                <a:cubicBezTo>
                  <a:pt x="133224" y="418240"/>
                  <a:pt x="120482" y="405502"/>
                  <a:pt x="120482" y="389788"/>
                </a:cubicBezTo>
                <a:cubicBezTo>
                  <a:pt x="120482" y="374074"/>
                  <a:pt x="133224" y="361336"/>
                  <a:pt x="148943" y="361336"/>
                </a:cubicBezTo>
                <a:close/>
                <a:moveTo>
                  <a:pt x="28461" y="361336"/>
                </a:moveTo>
                <a:cubicBezTo>
                  <a:pt x="44180" y="361336"/>
                  <a:pt x="56922" y="374074"/>
                  <a:pt x="56922" y="389788"/>
                </a:cubicBezTo>
                <a:cubicBezTo>
                  <a:pt x="56922" y="405502"/>
                  <a:pt x="44180" y="418240"/>
                  <a:pt x="28461" y="418240"/>
                </a:cubicBezTo>
                <a:cubicBezTo>
                  <a:pt x="12742" y="418240"/>
                  <a:pt x="0" y="405502"/>
                  <a:pt x="0" y="389788"/>
                </a:cubicBezTo>
                <a:cubicBezTo>
                  <a:pt x="0" y="374074"/>
                  <a:pt x="12742" y="361336"/>
                  <a:pt x="28461" y="361336"/>
                </a:cubicBezTo>
                <a:close/>
                <a:moveTo>
                  <a:pt x="1233285" y="240891"/>
                </a:moveTo>
                <a:cubicBezTo>
                  <a:pt x="1249004" y="240891"/>
                  <a:pt x="1261746" y="253629"/>
                  <a:pt x="1261746" y="269343"/>
                </a:cubicBezTo>
                <a:cubicBezTo>
                  <a:pt x="1261746" y="285057"/>
                  <a:pt x="1249004" y="297795"/>
                  <a:pt x="1233285" y="297795"/>
                </a:cubicBezTo>
                <a:cubicBezTo>
                  <a:pt x="1217566" y="297795"/>
                  <a:pt x="1204824" y="285057"/>
                  <a:pt x="1204824" y="269343"/>
                </a:cubicBezTo>
                <a:cubicBezTo>
                  <a:pt x="1204824" y="253629"/>
                  <a:pt x="1217566" y="240891"/>
                  <a:pt x="1233285" y="240891"/>
                </a:cubicBezTo>
                <a:close/>
                <a:moveTo>
                  <a:pt x="1112803" y="240891"/>
                </a:moveTo>
                <a:cubicBezTo>
                  <a:pt x="1128522" y="240891"/>
                  <a:pt x="1141264" y="253629"/>
                  <a:pt x="1141264" y="269343"/>
                </a:cubicBezTo>
                <a:cubicBezTo>
                  <a:pt x="1141264" y="285057"/>
                  <a:pt x="1128522" y="297795"/>
                  <a:pt x="1112803" y="297795"/>
                </a:cubicBezTo>
                <a:cubicBezTo>
                  <a:pt x="1097084" y="297795"/>
                  <a:pt x="1084342" y="285057"/>
                  <a:pt x="1084342" y="269343"/>
                </a:cubicBezTo>
                <a:cubicBezTo>
                  <a:pt x="1084342" y="253629"/>
                  <a:pt x="1097084" y="240891"/>
                  <a:pt x="1112803" y="240891"/>
                </a:cubicBezTo>
                <a:close/>
                <a:moveTo>
                  <a:pt x="992320" y="240891"/>
                </a:moveTo>
                <a:cubicBezTo>
                  <a:pt x="1008039" y="240891"/>
                  <a:pt x="1020781" y="253629"/>
                  <a:pt x="1020781" y="269343"/>
                </a:cubicBezTo>
                <a:cubicBezTo>
                  <a:pt x="1020781" y="285057"/>
                  <a:pt x="1008039" y="297795"/>
                  <a:pt x="992320" y="297795"/>
                </a:cubicBezTo>
                <a:cubicBezTo>
                  <a:pt x="976601" y="297795"/>
                  <a:pt x="963859" y="285057"/>
                  <a:pt x="963859" y="269343"/>
                </a:cubicBezTo>
                <a:cubicBezTo>
                  <a:pt x="963859" y="253629"/>
                  <a:pt x="976601" y="240891"/>
                  <a:pt x="992320" y="240891"/>
                </a:cubicBezTo>
                <a:close/>
                <a:moveTo>
                  <a:pt x="871838" y="240891"/>
                </a:moveTo>
                <a:cubicBezTo>
                  <a:pt x="887557" y="240891"/>
                  <a:pt x="900299" y="253629"/>
                  <a:pt x="900299" y="269343"/>
                </a:cubicBezTo>
                <a:cubicBezTo>
                  <a:pt x="900299" y="285057"/>
                  <a:pt x="887557" y="297795"/>
                  <a:pt x="871838" y="297795"/>
                </a:cubicBezTo>
                <a:cubicBezTo>
                  <a:pt x="856119" y="297795"/>
                  <a:pt x="843377" y="285057"/>
                  <a:pt x="843377" y="269343"/>
                </a:cubicBezTo>
                <a:cubicBezTo>
                  <a:pt x="843377" y="253629"/>
                  <a:pt x="856119" y="240891"/>
                  <a:pt x="871838" y="240891"/>
                </a:cubicBezTo>
                <a:close/>
                <a:moveTo>
                  <a:pt x="751356" y="240891"/>
                </a:moveTo>
                <a:cubicBezTo>
                  <a:pt x="767075" y="240891"/>
                  <a:pt x="779817" y="253629"/>
                  <a:pt x="779817" y="269343"/>
                </a:cubicBezTo>
                <a:cubicBezTo>
                  <a:pt x="779817" y="285057"/>
                  <a:pt x="767075" y="297795"/>
                  <a:pt x="751356" y="297795"/>
                </a:cubicBezTo>
                <a:cubicBezTo>
                  <a:pt x="735637" y="297795"/>
                  <a:pt x="722895" y="285057"/>
                  <a:pt x="722895" y="269343"/>
                </a:cubicBezTo>
                <a:cubicBezTo>
                  <a:pt x="722895" y="253629"/>
                  <a:pt x="735637" y="240891"/>
                  <a:pt x="751356" y="240891"/>
                </a:cubicBezTo>
                <a:close/>
                <a:moveTo>
                  <a:pt x="630873" y="240891"/>
                </a:moveTo>
                <a:cubicBezTo>
                  <a:pt x="646592" y="240891"/>
                  <a:pt x="659334" y="253629"/>
                  <a:pt x="659334" y="269343"/>
                </a:cubicBezTo>
                <a:cubicBezTo>
                  <a:pt x="659334" y="285057"/>
                  <a:pt x="646592" y="297795"/>
                  <a:pt x="630873" y="297795"/>
                </a:cubicBezTo>
                <a:cubicBezTo>
                  <a:pt x="615154" y="297795"/>
                  <a:pt x="602412" y="285057"/>
                  <a:pt x="602412" y="269343"/>
                </a:cubicBezTo>
                <a:cubicBezTo>
                  <a:pt x="602412" y="253629"/>
                  <a:pt x="615154" y="240891"/>
                  <a:pt x="630873" y="240891"/>
                </a:cubicBezTo>
                <a:close/>
                <a:moveTo>
                  <a:pt x="510391" y="240891"/>
                </a:moveTo>
                <a:cubicBezTo>
                  <a:pt x="526110" y="240891"/>
                  <a:pt x="538852" y="253629"/>
                  <a:pt x="538852" y="269343"/>
                </a:cubicBezTo>
                <a:cubicBezTo>
                  <a:pt x="538852" y="285057"/>
                  <a:pt x="526110" y="297795"/>
                  <a:pt x="510391" y="297795"/>
                </a:cubicBezTo>
                <a:cubicBezTo>
                  <a:pt x="494672" y="297795"/>
                  <a:pt x="481930" y="285057"/>
                  <a:pt x="481930" y="269343"/>
                </a:cubicBezTo>
                <a:cubicBezTo>
                  <a:pt x="481930" y="253629"/>
                  <a:pt x="494672" y="240891"/>
                  <a:pt x="510391" y="240891"/>
                </a:cubicBezTo>
                <a:close/>
                <a:moveTo>
                  <a:pt x="389908" y="240891"/>
                </a:moveTo>
                <a:cubicBezTo>
                  <a:pt x="405627" y="240891"/>
                  <a:pt x="418369" y="253629"/>
                  <a:pt x="418369" y="269343"/>
                </a:cubicBezTo>
                <a:cubicBezTo>
                  <a:pt x="418369" y="285057"/>
                  <a:pt x="405627" y="297795"/>
                  <a:pt x="389908" y="297795"/>
                </a:cubicBezTo>
                <a:cubicBezTo>
                  <a:pt x="374189" y="297795"/>
                  <a:pt x="361447" y="285057"/>
                  <a:pt x="361447" y="269343"/>
                </a:cubicBezTo>
                <a:cubicBezTo>
                  <a:pt x="361447" y="253629"/>
                  <a:pt x="374189" y="240891"/>
                  <a:pt x="389908" y="240891"/>
                </a:cubicBezTo>
                <a:close/>
                <a:moveTo>
                  <a:pt x="269426" y="240891"/>
                </a:moveTo>
                <a:cubicBezTo>
                  <a:pt x="285145" y="240891"/>
                  <a:pt x="297887" y="253629"/>
                  <a:pt x="297887" y="269343"/>
                </a:cubicBezTo>
                <a:cubicBezTo>
                  <a:pt x="297887" y="285057"/>
                  <a:pt x="285145" y="297795"/>
                  <a:pt x="269426" y="297795"/>
                </a:cubicBezTo>
                <a:cubicBezTo>
                  <a:pt x="253707" y="297795"/>
                  <a:pt x="240965" y="285057"/>
                  <a:pt x="240965" y="269343"/>
                </a:cubicBezTo>
                <a:cubicBezTo>
                  <a:pt x="240965" y="253629"/>
                  <a:pt x="253707" y="240891"/>
                  <a:pt x="269426" y="240891"/>
                </a:cubicBezTo>
                <a:close/>
                <a:moveTo>
                  <a:pt x="148943" y="240891"/>
                </a:moveTo>
                <a:cubicBezTo>
                  <a:pt x="164662" y="240891"/>
                  <a:pt x="177404" y="253629"/>
                  <a:pt x="177404" y="269343"/>
                </a:cubicBezTo>
                <a:cubicBezTo>
                  <a:pt x="177404" y="285057"/>
                  <a:pt x="164662" y="297795"/>
                  <a:pt x="148943" y="297795"/>
                </a:cubicBezTo>
                <a:cubicBezTo>
                  <a:pt x="133224" y="297795"/>
                  <a:pt x="120482" y="285057"/>
                  <a:pt x="120482" y="269343"/>
                </a:cubicBezTo>
                <a:cubicBezTo>
                  <a:pt x="120482" y="253629"/>
                  <a:pt x="133224" y="240891"/>
                  <a:pt x="148943" y="240891"/>
                </a:cubicBezTo>
                <a:close/>
                <a:moveTo>
                  <a:pt x="28461" y="240891"/>
                </a:moveTo>
                <a:cubicBezTo>
                  <a:pt x="44180" y="240891"/>
                  <a:pt x="56922" y="253629"/>
                  <a:pt x="56922" y="269343"/>
                </a:cubicBezTo>
                <a:cubicBezTo>
                  <a:pt x="56922" y="285057"/>
                  <a:pt x="44180" y="297795"/>
                  <a:pt x="28461" y="297795"/>
                </a:cubicBezTo>
                <a:cubicBezTo>
                  <a:pt x="12742" y="297795"/>
                  <a:pt x="0" y="285057"/>
                  <a:pt x="0" y="269343"/>
                </a:cubicBezTo>
                <a:cubicBezTo>
                  <a:pt x="0" y="253629"/>
                  <a:pt x="12742" y="240891"/>
                  <a:pt x="28461" y="240891"/>
                </a:cubicBezTo>
                <a:close/>
                <a:moveTo>
                  <a:pt x="1233285" y="120445"/>
                </a:moveTo>
                <a:cubicBezTo>
                  <a:pt x="1249004" y="120445"/>
                  <a:pt x="1261746" y="133183"/>
                  <a:pt x="1261746" y="148897"/>
                </a:cubicBezTo>
                <a:cubicBezTo>
                  <a:pt x="1261746" y="164611"/>
                  <a:pt x="1249004" y="177349"/>
                  <a:pt x="1233285" y="177349"/>
                </a:cubicBezTo>
                <a:cubicBezTo>
                  <a:pt x="1217566" y="177349"/>
                  <a:pt x="1204824" y="164611"/>
                  <a:pt x="1204824" y="148897"/>
                </a:cubicBezTo>
                <a:cubicBezTo>
                  <a:pt x="1204824" y="133183"/>
                  <a:pt x="1217566" y="120445"/>
                  <a:pt x="1233285" y="120445"/>
                </a:cubicBezTo>
                <a:close/>
                <a:moveTo>
                  <a:pt x="1112803" y="120445"/>
                </a:moveTo>
                <a:cubicBezTo>
                  <a:pt x="1128522" y="120445"/>
                  <a:pt x="1141264" y="133183"/>
                  <a:pt x="1141264" y="148897"/>
                </a:cubicBezTo>
                <a:cubicBezTo>
                  <a:pt x="1141264" y="164611"/>
                  <a:pt x="1128522" y="177349"/>
                  <a:pt x="1112803" y="177349"/>
                </a:cubicBezTo>
                <a:cubicBezTo>
                  <a:pt x="1097084" y="177349"/>
                  <a:pt x="1084342" y="164611"/>
                  <a:pt x="1084342" y="148897"/>
                </a:cubicBezTo>
                <a:cubicBezTo>
                  <a:pt x="1084342" y="133183"/>
                  <a:pt x="1097084" y="120445"/>
                  <a:pt x="1112803" y="120445"/>
                </a:cubicBezTo>
                <a:close/>
                <a:moveTo>
                  <a:pt x="992320" y="120445"/>
                </a:moveTo>
                <a:cubicBezTo>
                  <a:pt x="1008039" y="120445"/>
                  <a:pt x="1020781" y="133183"/>
                  <a:pt x="1020781" y="148897"/>
                </a:cubicBezTo>
                <a:cubicBezTo>
                  <a:pt x="1020781" y="164611"/>
                  <a:pt x="1008039" y="177349"/>
                  <a:pt x="992320" y="177349"/>
                </a:cubicBezTo>
                <a:cubicBezTo>
                  <a:pt x="976601" y="177349"/>
                  <a:pt x="963859" y="164611"/>
                  <a:pt x="963859" y="148897"/>
                </a:cubicBezTo>
                <a:cubicBezTo>
                  <a:pt x="963859" y="133183"/>
                  <a:pt x="976601" y="120445"/>
                  <a:pt x="992320" y="120445"/>
                </a:cubicBezTo>
                <a:close/>
                <a:moveTo>
                  <a:pt x="871838" y="120445"/>
                </a:moveTo>
                <a:cubicBezTo>
                  <a:pt x="887557" y="120445"/>
                  <a:pt x="900299" y="133183"/>
                  <a:pt x="900299" y="148897"/>
                </a:cubicBezTo>
                <a:cubicBezTo>
                  <a:pt x="900299" y="164611"/>
                  <a:pt x="887557" y="177349"/>
                  <a:pt x="871838" y="177349"/>
                </a:cubicBezTo>
                <a:cubicBezTo>
                  <a:pt x="856119" y="177349"/>
                  <a:pt x="843377" y="164611"/>
                  <a:pt x="843377" y="148897"/>
                </a:cubicBezTo>
                <a:cubicBezTo>
                  <a:pt x="843377" y="133183"/>
                  <a:pt x="856119" y="120445"/>
                  <a:pt x="871838" y="120445"/>
                </a:cubicBezTo>
                <a:close/>
                <a:moveTo>
                  <a:pt x="751356" y="120445"/>
                </a:moveTo>
                <a:cubicBezTo>
                  <a:pt x="767075" y="120445"/>
                  <a:pt x="779817" y="133183"/>
                  <a:pt x="779817" y="148897"/>
                </a:cubicBezTo>
                <a:cubicBezTo>
                  <a:pt x="779817" y="164611"/>
                  <a:pt x="767075" y="177349"/>
                  <a:pt x="751356" y="177349"/>
                </a:cubicBezTo>
                <a:cubicBezTo>
                  <a:pt x="735637" y="177349"/>
                  <a:pt x="722895" y="164611"/>
                  <a:pt x="722895" y="148897"/>
                </a:cubicBezTo>
                <a:cubicBezTo>
                  <a:pt x="722895" y="133183"/>
                  <a:pt x="735637" y="120445"/>
                  <a:pt x="751356" y="120445"/>
                </a:cubicBezTo>
                <a:close/>
                <a:moveTo>
                  <a:pt x="630873" y="120445"/>
                </a:moveTo>
                <a:cubicBezTo>
                  <a:pt x="646592" y="120445"/>
                  <a:pt x="659334" y="133183"/>
                  <a:pt x="659334" y="148897"/>
                </a:cubicBezTo>
                <a:cubicBezTo>
                  <a:pt x="659334" y="164611"/>
                  <a:pt x="646592" y="177349"/>
                  <a:pt x="630873" y="177349"/>
                </a:cubicBezTo>
                <a:cubicBezTo>
                  <a:pt x="615154" y="177349"/>
                  <a:pt x="602412" y="164611"/>
                  <a:pt x="602412" y="148897"/>
                </a:cubicBezTo>
                <a:cubicBezTo>
                  <a:pt x="602412" y="133183"/>
                  <a:pt x="615154" y="120445"/>
                  <a:pt x="630873" y="120445"/>
                </a:cubicBezTo>
                <a:close/>
                <a:moveTo>
                  <a:pt x="510391" y="120445"/>
                </a:moveTo>
                <a:cubicBezTo>
                  <a:pt x="526110" y="120445"/>
                  <a:pt x="538852" y="133183"/>
                  <a:pt x="538852" y="148897"/>
                </a:cubicBezTo>
                <a:cubicBezTo>
                  <a:pt x="538852" y="164611"/>
                  <a:pt x="526110" y="177349"/>
                  <a:pt x="510391" y="177349"/>
                </a:cubicBezTo>
                <a:cubicBezTo>
                  <a:pt x="494672" y="177349"/>
                  <a:pt x="481930" y="164611"/>
                  <a:pt x="481930" y="148897"/>
                </a:cubicBezTo>
                <a:cubicBezTo>
                  <a:pt x="481930" y="133183"/>
                  <a:pt x="494672" y="120445"/>
                  <a:pt x="510391" y="120445"/>
                </a:cubicBezTo>
                <a:close/>
                <a:moveTo>
                  <a:pt x="389908" y="120445"/>
                </a:moveTo>
                <a:cubicBezTo>
                  <a:pt x="405627" y="120445"/>
                  <a:pt x="418369" y="133183"/>
                  <a:pt x="418369" y="148897"/>
                </a:cubicBezTo>
                <a:cubicBezTo>
                  <a:pt x="418369" y="164611"/>
                  <a:pt x="405627" y="177349"/>
                  <a:pt x="389908" y="177349"/>
                </a:cubicBezTo>
                <a:cubicBezTo>
                  <a:pt x="374189" y="177349"/>
                  <a:pt x="361447" y="164611"/>
                  <a:pt x="361447" y="148897"/>
                </a:cubicBezTo>
                <a:cubicBezTo>
                  <a:pt x="361447" y="133183"/>
                  <a:pt x="374189" y="120445"/>
                  <a:pt x="389908" y="120445"/>
                </a:cubicBezTo>
                <a:close/>
                <a:moveTo>
                  <a:pt x="269426" y="120445"/>
                </a:moveTo>
                <a:cubicBezTo>
                  <a:pt x="285145" y="120445"/>
                  <a:pt x="297887" y="133183"/>
                  <a:pt x="297887" y="148897"/>
                </a:cubicBezTo>
                <a:cubicBezTo>
                  <a:pt x="297887" y="164611"/>
                  <a:pt x="285145" y="177349"/>
                  <a:pt x="269426" y="177349"/>
                </a:cubicBezTo>
                <a:cubicBezTo>
                  <a:pt x="253707" y="177349"/>
                  <a:pt x="240965" y="164611"/>
                  <a:pt x="240965" y="148897"/>
                </a:cubicBezTo>
                <a:cubicBezTo>
                  <a:pt x="240965" y="133183"/>
                  <a:pt x="253707" y="120445"/>
                  <a:pt x="269426" y="120445"/>
                </a:cubicBezTo>
                <a:close/>
                <a:moveTo>
                  <a:pt x="148943" y="120445"/>
                </a:moveTo>
                <a:cubicBezTo>
                  <a:pt x="164662" y="120445"/>
                  <a:pt x="177404" y="133183"/>
                  <a:pt x="177404" y="148897"/>
                </a:cubicBezTo>
                <a:cubicBezTo>
                  <a:pt x="177404" y="164611"/>
                  <a:pt x="164662" y="177349"/>
                  <a:pt x="148943" y="177349"/>
                </a:cubicBezTo>
                <a:cubicBezTo>
                  <a:pt x="133224" y="177349"/>
                  <a:pt x="120482" y="164611"/>
                  <a:pt x="120482" y="148897"/>
                </a:cubicBezTo>
                <a:cubicBezTo>
                  <a:pt x="120482" y="133183"/>
                  <a:pt x="133224" y="120445"/>
                  <a:pt x="148943" y="120445"/>
                </a:cubicBezTo>
                <a:close/>
                <a:moveTo>
                  <a:pt x="28461" y="120445"/>
                </a:moveTo>
                <a:cubicBezTo>
                  <a:pt x="44180" y="120445"/>
                  <a:pt x="56922" y="133183"/>
                  <a:pt x="56922" y="148897"/>
                </a:cubicBezTo>
                <a:cubicBezTo>
                  <a:pt x="56922" y="164611"/>
                  <a:pt x="44180" y="177349"/>
                  <a:pt x="28461" y="177349"/>
                </a:cubicBezTo>
                <a:cubicBezTo>
                  <a:pt x="12742" y="177349"/>
                  <a:pt x="0" y="164611"/>
                  <a:pt x="0" y="148897"/>
                </a:cubicBezTo>
                <a:cubicBezTo>
                  <a:pt x="0" y="133183"/>
                  <a:pt x="12742" y="120445"/>
                  <a:pt x="28461" y="120445"/>
                </a:cubicBezTo>
                <a:close/>
                <a:moveTo>
                  <a:pt x="1233285" y="0"/>
                </a:moveTo>
                <a:cubicBezTo>
                  <a:pt x="1249004" y="0"/>
                  <a:pt x="1261746" y="12738"/>
                  <a:pt x="1261746" y="28452"/>
                </a:cubicBezTo>
                <a:cubicBezTo>
                  <a:pt x="1261746" y="44166"/>
                  <a:pt x="1249004" y="56904"/>
                  <a:pt x="1233285" y="56904"/>
                </a:cubicBezTo>
                <a:cubicBezTo>
                  <a:pt x="1217566" y="56904"/>
                  <a:pt x="1204824" y="44166"/>
                  <a:pt x="1204824" y="28452"/>
                </a:cubicBezTo>
                <a:cubicBezTo>
                  <a:pt x="1204824" y="12738"/>
                  <a:pt x="1217566" y="0"/>
                  <a:pt x="1233285" y="0"/>
                </a:cubicBezTo>
                <a:close/>
                <a:moveTo>
                  <a:pt x="1112803" y="0"/>
                </a:moveTo>
                <a:cubicBezTo>
                  <a:pt x="1128522" y="0"/>
                  <a:pt x="1141264" y="12738"/>
                  <a:pt x="1141264" y="28452"/>
                </a:cubicBezTo>
                <a:cubicBezTo>
                  <a:pt x="1141264" y="44166"/>
                  <a:pt x="1128522" y="56904"/>
                  <a:pt x="1112803" y="56904"/>
                </a:cubicBezTo>
                <a:cubicBezTo>
                  <a:pt x="1097084" y="56904"/>
                  <a:pt x="1084342" y="44166"/>
                  <a:pt x="1084342" y="28452"/>
                </a:cubicBezTo>
                <a:cubicBezTo>
                  <a:pt x="1084342" y="12738"/>
                  <a:pt x="1097084" y="0"/>
                  <a:pt x="1112803" y="0"/>
                </a:cubicBezTo>
                <a:close/>
                <a:moveTo>
                  <a:pt x="992320" y="0"/>
                </a:moveTo>
                <a:cubicBezTo>
                  <a:pt x="1008039" y="0"/>
                  <a:pt x="1020781" y="12738"/>
                  <a:pt x="1020781" y="28452"/>
                </a:cubicBezTo>
                <a:cubicBezTo>
                  <a:pt x="1020781" y="44166"/>
                  <a:pt x="1008039" y="56904"/>
                  <a:pt x="992320" y="56904"/>
                </a:cubicBezTo>
                <a:cubicBezTo>
                  <a:pt x="976601" y="56904"/>
                  <a:pt x="963859" y="44166"/>
                  <a:pt x="963859" y="28452"/>
                </a:cubicBezTo>
                <a:cubicBezTo>
                  <a:pt x="963859" y="12738"/>
                  <a:pt x="976601" y="0"/>
                  <a:pt x="992320" y="0"/>
                </a:cubicBezTo>
                <a:close/>
                <a:moveTo>
                  <a:pt x="871838" y="0"/>
                </a:moveTo>
                <a:cubicBezTo>
                  <a:pt x="887557" y="0"/>
                  <a:pt x="900299" y="12738"/>
                  <a:pt x="900299" y="28452"/>
                </a:cubicBezTo>
                <a:cubicBezTo>
                  <a:pt x="900299" y="44166"/>
                  <a:pt x="887557" y="56904"/>
                  <a:pt x="871838" y="56904"/>
                </a:cubicBezTo>
                <a:cubicBezTo>
                  <a:pt x="856119" y="56904"/>
                  <a:pt x="843377" y="44166"/>
                  <a:pt x="843377" y="28452"/>
                </a:cubicBezTo>
                <a:cubicBezTo>
                  <a:pt x="843377" y="12738"/>
                  <a:pt x="856119" y="0"/>
                  <a:pt x="871838" y="0"/>
                </a:cubicBezTo>
                <a:close/>
                <a:moveTo>
                  <a:pt x="751356" y="0"/>
                </a:moveTo>
                <a:cubicBezTo>
                  <a:pt x="767075" y="0"/>
                  <a:pt x="779817" y="12738"/>
                  <a:pt x="779817" y="28452"/>
                </a:cubicBezTo>
                <a:cubicBezTo>
                  <a:pt x="779817" y="44166"/>
                  <a:pt x="767075" y="56904"/>
                  <a:pt x="751356" y="56904"/>
                </a:cubicBezTo>
                <a:cubicBezTo>
                  <a:pt x="735637" y="56904"/>
                  <a:pt x="722895" y="44166"/>
                  <a:pt x="722895" y="28452"/>
                </a:cubicBezTo>
                <a:cubicBezTo>
                  <a:pt x="722895" y="12738"/>
                  <a:pt x="735637" y="0"/>
                  <a:pt x="751356" y="0"/>
                </a:cubicBezTo>
                <a:close/>
                <a:moveTo>
                  <a:pt x="630873" y="0"/>
                </a:moveTo>
                <a:cubicBezTo>
                  <a:pt x="646592" y="0"/>
                  <a:pt x="659334" y="12738"/>
                  <a:pt x="659334" y="28452"/>
                </a:cubicBezTo>
                <a:cubicBezTo>
                  <a:pt x="659334" y="44166"/>
                  <a:pt x="646592" y="56904"/>
                  <a:pt x="630873" y="56904"/>
                </a:cubicBezTo>
                <a:cubicBezTo>
                  <a:pt x="615154" y="56904"/>
                  <a:pt x="602412" y="44166"/>
                  <a:pt x="602412" y="28452"/>
                </a:cubicBezTo>
                <a:cubicBezTo>
                  <a:pt x="602412" y="12738"/>
                  <a:pt x="615154" y="0"/>
                  <a:pt x="630873" y="0"/>
                </a:cubicBezTo>
                <a:close/>
                <a:moveTo>
                  <a:pt x="510391" y="0"/>
                </a:moveTo>
                <a:cubicBezTo>
                  <a:pt x="526110" y="0"/>
                  <a:pt x="538852" y="12738"/>
                  <a:pt x="538852" y="28452"/>
                </a:cubicBezTo>
                <a:cubicBezTo>
                  <a:pt x="538852" y="44166"/>
                  <a:pt x="526110" y="56904"/>
                  <a:pt x="510391" y="56904"/>
                </a:cubicBezTo>
                <a:cubicBezTo>
                  <a:pt x="494672" y="56904"/>
                  <a:pt x="481930" y="44166"/>
                  <a:pt x="481930" y="28452"/>
                </a:cubicBezTo>
                <a:cubicBezTo>
                  <a:pt x="481930" y="12738"/>
                  <a:pt x="494672" y="0"/>
                  <a:pt x="510391" y="0"/>
                </a:cubicBezTo>
                <a:close/>
                <a:moveTo>
                  <a:pt x="389908" y="0"/>
                </a:moveTo>
                <a:cubicBezTo>
                  <a:pt x="405627" y="0"/>
                  <a:pt x="418369" y="12738"/>
                  <a:pt x="418369" y="28452"/>
                </a:cubicBezTo>
                <a:cubicBezTo>
                  <a:pt x="418369" y="44166"/>
                  <a:pt x="405627" y="56904"/>
                  <a:pt x="389908" y="56904"/>
                </a:cubicBezTo>
                <a:cubicBezTo>
                  <a:pt x="374189" y="56904"/>
                  <a:pt x="361447" y="44166"/>
                  <a:pt x="361447" y="28452"/>
                </a:cubicBezTo>
                <a:cubicBezTo>
                  <a:pt x="361447" y="12738"/>
                  <a:pt x="374189" y="0"/>
                  <a:pt x="389908" y="0"/>
                </a:cubicBezTo>
                <a:close/>
                <a:moveTo>
                  <a:pt x="269426" y="0"/>
                </a:moveTo>
                <a:cubicBezTo>
                  <a:pt x="285145" y="0"/>
                  <a:pt x="297887" y="12738"/>
                  <a:pt x="297887" y="28452"/>
                </a:cubicBezTo>
                <a:cubicBezTo>
                  <a:pt x="297887" y="44166"/>
                  <a:pt x="285145" y="56904"/>
                  <a:pt x="269426" y="56904"/>
                </a:cubicBezTo>
                <a:cubicBezTo>
                  <a:pt x="253707" y="56904"/>
                  <a:pt x="240965" y="44166"/>
                  <a:pt x="240965" y="28452"/>
                </a:cubicBezTo>
                <a:cubicBezTo>
                  <a:pt x="240965" y="12738"/>
                  <a:pt x="253707" y="0"/>
                  <a:pt x="269426" y="0"/>
                </a:cubicBezTo>
                <a:close/>
                <a:moveTo>
                  <a:pt x="148943" y="0"/>
                </a:moveTo>
                <a:cubicBezTo>
                  <a:pt x="164662" y="0"/>
                  <a:pt x="177404" y="12738"/>
                  <a:pt x="177404" y="28452"/>
                </a:cubicBezTo>
                <a:cubicBezTo>
                  <a:pt x="177404" y="44166"/>
                  <a:pt x="164662" y="56904"/>
                  <a:pt x="148943" y="56904"/>
                </a:cubicBezTo>
                <a:cubicBezTo>
                  <a:pt x="133224" y="56904"/>
                  <a:pt x="120482" y="44166"/>
                  <a:pt x="120482" y="28452"/>
                </a:cubicBezTo>
                <a:cubicBezTo>
                  <a:pt x="120482" y="12738"/>
                  <a:pt x="133224" y="0"/>
                  <a:pt x="148943" y="0"/>
                </a:cubicBezTo>
                <a:close/>
                <a:moveTo>
                  <a:pt x="28461" y="0"/>
                </a:moveTo>
                <a:cubicBezTo>
                  <a:pt x="44180" y="0"/>
                  <a:pt x="56922" y="12738"/>
                  <a:pt x="56922" y="28452"/>
                </a:cubicBezTo>
                <a:cubicBezTo>
                  <a:pt x="56922" y="44166"/>
                  <a:pt x="44180" y="56904"/>
                  <a:pt x="28461" y="56904"/>
                </a:cubicBezTo>
                <a:cubicBezTo>
                  <a:pt x="12742" y="56904"/>
                  <a:pt x="0" y="44166"/>
                  <a:pt x="0" y="28452"/>
                </a:cubicBezTo>
                <a:cubicBezTo>
                  <a:pt x="0" y="12738"/>
                  <a:pt x="12742" y="0"/>
                  <a:pt x="28461" y="0"/>
                </a:cubicBezTo>
                <a:close/>
              </a:path>
            </a:pathLst>
          </a:cu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4" name="任意多边形: 形状 13"/>
          <p:cNvSpPr>
            <a:spLocks noChangeAspect="1"/>
          </p:cNvSpPr>
          <p:nvPr>
            <p:custDataLst>
              <p:tags r:id="rId4"/>
            </p:custDataLst>
          </p:nvPr>
        </p:nvSpPr>
        <p:spPr>
          <a:xfrm rot="10800000">
            <a:off x="11371234"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5" name="任意多边形: 形状 14"/>
          <p:cNvSpPr>
            <a:spLocks noChangeAspect="1"/>
          </p:cNvSpPr>
          <p:nvPr>
            <p:custDataLst>
              <p:tags r:id="rId5"/>
            </p:custDataLst>
          </p:nvPr>
        </p:nvSpPr>
        <p:spPr>
          <a:xfrm rot="10800000">
            <a:off x="10997345"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2" name="任意多边形: 形状 11"/>
          <p:cNvSpPr>
            <a:spLocks noChangeAspect="1"/>
          </p:cNvSpPr>
          <p:nvPr>
            <p:custDataLst>
              <p:tags r:id="rId6"/>
            </p:custDataLst>
          </p:nvPr>
        </p:nvSpPr>
        <p:spPr>
          <a:xfrm rot="10800000">
            <a:off x="11270350"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3" name="任意多边形: 形状 12"/>
          <p:cNvSpPr>
            <a:spLocks noChangeAspect="1"/>
          </p:cNvSpPr>
          <p:nvPr>
            <p:custDataLst>
              <p:tags r:id="rId7"/>
            </p:custDataLst>
          </p:nvPr>
        </p:nvSpPr>
        <p:spPr>
          <a:xfrm rot="10800000">
            <a:off x="10896461"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93" name="文本框 92"/>
          <p:cNvSpPr txBox="1"/>
          <p:nvPr>
            <p:custDataLst>
              <p:tags r:id="rId8"/>
            </p:custDataLst>
          </p:nvPr>
        </p:nvSpPr>
        <p:spPr>
          <a:xfrm>
            <a:off x="568325" y="2072005"/>
            <a:ext cx="10852150" cy="3609975"/>
          </a:xfrm>
          <a:prstGeom prst="rect">
            <a:avLst/>
          </a:prstGeom>
          <a:noFill/>
        </p:spPr>
        <p:txBody>
          <a:bodyPr wrap="square" lIns="90000" tIns="46800" rIns="90000" bIns="46800" rtlCol="0" anchor="ctr" anchorCtr="0">
            <a:normAutofit lnSpcReduction="10000"/>
          </a:bodyPr>
          <a:lstStyle>
            <a:defPPr>
              <a:defRPr lang="zh-CN"/>
            </a:defPPr>
            <a:lvl1pPr fontAlgn="auto">
              <a:lnSpc>
                <a:spcPct val="130000"/>
              </a:lnSpc>
              <a:spcAft>
                <a:spcPts val="1000"/>
              </a:spcAft>
              <a:defRPr sz="1600" spc="150"/>
            </a:lvl1pPr>
          </a:lstStyle>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开展安全生产法主题宣传活动。一是广泛开展安全生产法宣传教育工作，健全安全生产责任体系；二是将安全生产法纳入安全管理人员培训考核内容；三是机场公司作为安全生产责任主体，其主要负责人、分管安全生产负责人要</a:t>
            </a:r>
            <a:endPar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   </a:t>
            </a:r>
            <a:endPar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加大以案释法和以案普法力度。一是对主体责任落实不到位被实行“一案双罚”的执法案例、安全生产行刑衔接的典型案例，以及因发生生产安全事故构成重大责任事故罪的典型案例加大宣传力度；二是督促落实安全生产“第一</a:t>
            </a:r>
            <a:endPar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   </a:t>
            </a:r>
            <a:endPar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扎实开展“6 16安全宣传咨询日”活动。</a:t>
            </a:r>
            <a:endPar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   </a:t>
            </a:r>
            <a:endPar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94" name="文本框 93"/>
          <p:cNvSpPr txBox="1"/>
          <p:nvPr>
            <p:custDataLst>
              <p:tags r:id="rId9"/>
            </p:custDataLst>
          </p:nvPr>
        </p:nvSpPr>
        <p:spPr>
          <a:xfrm>
            <a:off x="549910" y="645795"/>
            <a:ext cx="9982200" cy="629920"/>
          </a:xfrm>
          <a:prstGeom prst="rect">
            <a:avLst/>
          </a:prstGeom>
          <a:noFill/>
        </p:spPr>
        <p:txBody>
          <a:bodyPr wrap="square" lIns="90000" tIns="46800" rIns="90000" bIns="46800" rtlCol="0">
            <a:normAutofit fontScale="40000"/>
          </a:bodyPr>
          <a:lstStyle/>
          <a:p>
            <a:pPr>
              <a:lnSpc>
                <a:spcPct val="120000"/>
              </a:lnSpc>
              <a:spcBef>
                <a:spcPts val="300"/>
              </a:spcBef>
              <a:spcAft>
                <a:spcPts val="300"/>
              </a:spcAft>
            </a:pPr>
            <a:r>
              <a:rPr lang="zh-CN" altLang="en-US" sz="3500" b="1" spc="300">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宣贯法律法规、开展安全咨询，宣传贯彻安全生产法，推动“第一责任人”守法履责。</a:t>
            </a:r>
            <a:endParaRPr lang="zh-CN" altLang="en-US" sz="3500" b="1" spc="300">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0"/>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9" name="矩形 13"/>
          <p:cNvSpPr/>
          <p:nvPr>
            <p:custDataLst>
              <p:tags r:id="rId1"/>
            </p:custDataLst>
          </p:nvPr>
        </p:nvSpPr>
        <p:spPr>
          <a:xfrm>
            <a:off x="6248400" y="1981200"/>
            <a:ext cx="5181600" cy="3657600"/>
          </a:xfrm>
          <a:prstGeom prst="rect">
            <a:avLst/>
          </a:prstGeom>
          <a:noFill/>
          <a:ln w="19050">
            <a:solidFill>
              <a:schemeClr val="accent1">
                <a:alpha val="2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mn-ea"/>
            </a:endParaRPr>
          </a:p>
        </p:txBody>
      </p:sp>
      <p:sp>
        <p:nvSpPr>
          <p:cNvPr id="15" name="矩形 12"/>
          <p:cNvSpPr/>
          <p:nvPr>
            <p:custDataLst>
              <p:tags r:id="rId2"/>
            </p:custDataLst>
          </p:nvPr>
        </p:nvSpPr>
        <p:spPr>
          <a:xfrm>
            <a:off x="609600" y="1981200"/>
            <a:ext cx="5181600" cy="3657600"/>
          </a:xfrm>
          <a:prstGeom prst="rect">
            <a:avLst/>
          </a:prstGeom>
          <a:noFill/>
          <a:ln w="19050">
            <a:solidFill>
              <a:schemeClr val="accent1">
                <a:alpha val="2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mn-ea"/>
            </a:endParaRPr>
          </a:p>
        </p:txBody>
      </p:sp>
      <p:sp>
        <p:nvSpPr>
          <p:cNvPr id="16" name="矩形 14"/>
          <p:cNvSpPr/>
          <p:nvPr>
            <p:custDataLst>
              <p:tags r:id="rId3"/>
            </p:custDataLst>
          </p:nvPr>
        </p:nvSpPr>
        <p:spPr>
          <a:xfrm>
            <a:off x="762000" y="2133600"/>
            <a:ext cx="5181600" cy="3657600"/>
          </a:xfrm>
          <a:prstGeom prst="rect">
            <a:avLst/>
          </a:prstGeom>
          <a:solidFill>
            <a:schemeClr val="lt2"/>
          </a:solidFill>
          <a:ln w="19050">
            <a:solidFill>
              <a:schemeClr val="accent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endParaRPr lang="en-US" altLang="zh-CN">
              <a:solidFill>
                <a:schemeClr val="lt1"/>
              </a:solidFill>
              <a:latin typeface="微软雅黑" panose="020B0503020204020204" charset="-122"/>
              <a:ea typeface="微软雅黑" panose="020B0503020204020204" charset="-122"/>
              <a:cs typeface="微软雅黑" panose="020B0503020204020204" charset="-122"/>
              <a:sym typeface="+mn-ea"/>
            </a:endParaRPr>
          </a:p>
        </p:txBody>
      </p:sp>
      <p:sp>
        <p:nvSpPr>
          <p:cNvPr id="17" name="矩形 16"/>
          <p:cNvSpPr/>
          <p:nvPr>
            <p:custDataLst>
              <p:tags r:id="rId4"/>
            </p:custDataLst>
          </p:nvPr>
        </p:nvSpPr>
        <p:spPr>
          <a:xfrm>
            <a:off x="6400800" y="2133600"/>
            <a:ext cx="5181600" cy="3657600"/>
          </a:xfrm>
          <a:prstGeom prst="rect">
            <a:avLst/>
          </a:prstGeom>
          <a:solidFill>
            <a:schemeClr val="lt2"/>
          </a:solidFill>
          <a:ln w="19050">
            <a:solidFill>
              <a:schemeClr val="accent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endParaRPr lang="en-US" altLang="zh-CN">
              <a:solidFill>
                <a:schemeClr val="lt1"/>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custDataLst>
              <p:tags r:id="rId5"/>
            </p:custDataLst>
          </p:nvPr>
        </p:nvSpPr>
        <p:spPr>
          <a:xfrm>
            <a:off x="609600" y="609486"/>
            <a:ext cx="10972800" cy="1068222"/>
          </a:xfrm>
          <a:prstGeom prst="rect">
            <a:avLst/>
          </a:prstGeom>
          <a:noFill/>
        </p:spPr>
        <p:txBody>
          <a:bodyPr wrap="square" lIns="63500" tIns="25400" rIns="63500" bIns="25400" rtlCol="0" anchor="t" anchorCtr="0">
            <a:normAutofit fontScale="70000"/>
          </a:bodyPr>
          <a:p>
            <a:pPr algn="l"/>
            <a:r>
              <a:rPr lang="zh-CN" altLang="zh-CN" sz="4000" b="1" spc="160" dirty="0">
                <a:solidFill>
                  <a:schemeClr val="dk1"/>
                </a:solidFill>
                <a:uFillTx/>
                <a:latin typeface="微软雅黑" panose="020B0503020204020204" charset="-122"/>
                <a:ea typeface="微软雅黑" panose="020B0503020204020204" charset="-122"/>
                <a:cs typeface="微软雅黑" panose="020B0503020204020204" charset="-122"/>
              </a:rPr>
              <a:t>宣贯法律法规、开展安全咨询，宣传贯彻安全生产法，推动“第一责任人”守法履责。</a:t>
            </a:r>
            <a:endParaRPr lang="zh-CN" altLang="zh-CN" sz="4000" b="1" spc="160" dirty="0">
              <a:solidFill>
                <a:schemeClr val="dk1"/>
              </a:solidFill>
              <a:uFillTx/>
              <a:latin typeface="微软雅黑" panose="020B0503020204020204" charset="-122"/>
              <a:ea typeface="微软雅黑" panose="020B0503020204020204" charset="-122"/>
              <a:cs typeface="微软雅黑" panose="020B0503020204020204" charset="-122"/>
            </a:endParaRPr>
          </a:p>
        </p:txBody>
      </p:sp>
      <p:sp>
        <p:nvSpPr>
          <p:cNvPr id="11" name="Title 6"/>
          <p:cNvSpPr txBox="1"/>
          <p:nvPr>
            <p:custDataLst>
              <p:tags r:id="rId6"/>
            </p:custDataLst>
          </p:nvPr>
        </p:nvSpPr>
        <p:spPr>
          <a:xfrm>
            <a:off x="1066800" y="2438400"/>
            <a:ext cx="4572000" cy="304800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开展安全宣传全屏传播。一是结合实际，通过制作公益广告、海报、短视频等形式，利用各传播载体集中推送；二是做好民航安全热点解读、安全形势宣讲、知识科普，组织开展“安全宣传全屏传播”，滚动播放公益广告、海报</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
        <p:nvSpPr>
          <p:cNvPr id="4" name="Title 6"/>
          <p:cNvSpPr txBox="1"/>
          <p:nvPr>
            <p:custDataLst>
              <p:tags r:id="rId7"/>
            </p:custDataLst>
          </p:nvPr>
        </p:nvSpPr>
        <p:spPr>
          <a:xfrm>
            <a:off x="6705600" y="2438400"/>
            <a:ext cx="4572000" cy="304800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开展集中宣传咨询。一是利用“6 16安全宣传咨询日”，开展相关咨询活动；二是播放《生命重于泰山》等专题片，深入宣传党中央、国务院、民航局党组关于安全生产工作的决策部署，大力弘扬“当代民航精神”“中国民</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8"/>
    </p:custData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7" name="矩形 6"/>
          <p:cNvSpPr/>
          <p:nvPr>
            <p:custDataLst>
              <p:tags r:id="rId1"/>
            </p:custDataLst>
          </p:nvPr>
        </p:nvSpPr>
        <p:spPr>
          <a:xfrm>
            <a:off x="0" y="0"/>
            <a:ext cx="12192000" cy="6858000"/>
          </a:xfrm>
          <a:prstGeom prst="rect">
            <a:avLst/>
          </a:prstGeom>
          <a:pattFill prst="ltDnDiag">
            <a:fgClr>
              <a:schemeClr val="lt1">
                <a:lumMod val="85000"/>
              </a:schemeClr>
            </a:fgClr>
            <a:bgClr>
              <a:schemeClr val="l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dirty="0">
              <a:solidFill>
                <a:schemeClr val="lt1"/>
              </a:solidFill>
              <a:latin typeface="微软雅黑" panose="020B0503020204020204" charset="-122"/>
              <a:cs typeface="微软雅黑" panose="020B0503020204020204" charset="-122"/>
            </a:endParaRPr>
          </a:p>
        </p:txBody>
      </p:sp>
      <p:sp>
        <p:nvSpPr>
          <p:cNvPr id="15" name="直角三角形 14"/>
          <p:cNvSpPr/>
          <p:nvPr>
            <p:custDataLst>
              <p:tags r:id="rId2"/>
            </p:custDataLst>
          </p:nvPr>
        </p:nvSpPr>
        <p:spPr>
          <a:xfrm rot="10800000">
            <a:off x="9684884" y="0"/>
            <a:ext cx="2507116" cy="2507116"/>
          </a:xfrm>
          <a:prstGeom prst="rtTriangle">
            <a:avLst/>
          </a:prstGeom>
          <a:solidFill>
            <a:schemeClr val="dk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
        <p:nvSpPr>
          <p:cNvPr id="14" name="任意多边形: 形状 13"/>
          <p:cNvSpPr/>
          <p:nvPr>
            <p:custDataLst>
              <p:tags r:id="rId3"/>
            </p:custDataLst>
          </p:nvPr>
        </p:nvSpPr>
        <p:spPr>
          <a:xfrm flipH="1">
            <a:off x="0" y="182130"/>
            <a:ext cx="6666591" cy="6675871"/>
          </a:xfrm>
          <a:custGeom>
            <a:avLst/>
            <a:gdLst>
              <a:gd name="connsiteX0" fmla="*/ 6666591 w 6666591"/>
              <a:gd name="connsiteY0" fmla="*/ 0 h 6675871"/>
              <a:gd name="connsiteX1" fmla="*/ 0 w 6666591"/>
              <a:gd name="connsiteY1" fmla="*/ 6675871 h 6675871"/>
              <a:gd name="connsiteX2" fmla="*/ 103876 w 6666591"/>
              <a:gd name="connsiteY2" fmla="*/ 6675871 h 6675871"/>
              <a:gd name="connsiteX3" fmla="*/ 6666591 w 6666591"/>
              <a:gd name="connsiteY3" fmla="*/ 104021 h 6675871"/>
            </a:gdLst>
            <a:ahLst/>
            <a:cxnLst>
              <a:cxn ang="0">
                <a:pos x="connsiteX0" y="connsiteY0"/>
              </a:cxn>
              <a:cxn ang="0">
                <a:pos x="connsiteX1" y="connsiteY1"/>
              </a:cxn>
              <a:cxn ang="0">
                <a:pos x="connsiteX2" y="connsiteY2"/>
              </a:cxn>
              <a:cxn ang="0">
                <a:pos x="connsiteX3" y="connsiteY3"/>
              </a:cxn>
            </a:cxnLst>
            <a:rect l="l" t="t" r="r" b="b"/>
            <a:pathLst>
              <a:path w="6666591" h="6675871">
                <a:moveTo>
                  <a:pt x="6666591" y="0"/>
                </a:moveTo>
                <a:lnTo>
                  <a:pt x="0" y="6675871"/>
                </a:lnTo>
                <a:lnTo>
                  <a:pt x="103876" y="6675871"/>
                </a:lnTo>
                <a:lnTo>
                  <a:pt x="6666591" y="10402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
        <p:nvSpPr>
          <p:cNvPr id="11" name="直角三角形 10"/>
          <p:cNvSpPr/>
          <p:nvPr>
            <p:custDataLst>
              <p:tags r:id="rId4"/>
            </p:custDataLst>
          </p:nvPr>
        </p:nvSpPr>
        <p:spPr>
          <a:xfrm>
            <a:off x="0" y="573314"/>
            <a:ext cx="6284686" cy="6284686"/>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
        <p:nvSpPr>
          <p:cNvPr id="8" name="矩形 7"/>
          <p:cNvSpPr/>
          <p:nvPr>
            <p:custDataLst>
              <p:tags r:id="rId5"/>
            </p:custDataLst>
          </p:nvPr>
        </p:nvSpPr>
        <p:spPr>
          <a:xfrm>
            <a:off x="0" y="1035957"/>
            <a:ext cx="12192000" cy="4786086"/>
          </a:xfrm>
          <a:prstGeom prst="rect">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
        <p:nvSpPr>
          <p:cNvPr id="3" name="文本框 2"/>
          <p:cNvSpPr txBox="1"/>
          <p:nvPr>
            <p:custDataLst>
              <p:tags r:id="rId6"/>
            </p:custDataLst>
          </p:nvPr>
        </p:nvSpPr>
        <p:spPr>
          <a:xfrm>
            <a:off x="669882" y="2804659"/>
            <a:ext cx="10852237" cy="2176145"/>
          </a:xfrm>
          <a:prstGeom prst="rect">
            <a:avLst/>
          </a:prstGeom>
          <a:noFill/>
        </p:spPr>
        <p:txBody>
          <a:bodyPr wrap="square" lIns="90000" tIns="46800" rIns="90000" bIns="46800" rtlCol="0">
            <a:normAutofit/>
          </a:bodyPr>
          <a:lstStyle>
            <a:defPPr>
              <a:defRPr lang="zh-CN"/>
            </a:defPPr>
            <a:lvl1pPr fontAlgn="auto">
              <a:lnSpc>
                <a:spcPct val="130000"/>
              </a:lnSpc>
              <a:spcAft>
                <a:spcPts val="1000"/>
              </a:spcAft>
              <a:defRPr sz="1600" spc="150"/>
            </a:lvl1pPr>
          </a:lstStyle>
          <a:p>
            <a:pPr marL="355600" indent="-355600" fontAlgn="ctr">
              <a:spcBef>
                <a:spcPts val="1000"/>
              </a:spcBef>
              <a:spcAft>
                <a:spcPts val="0"/>
              </a:spcAft>
              <a:buClr>
                <a:schemeClr val="tx2"/>
              </a:buClr>
              <a:buSzPct val="100000"/>
              <a:buFont typeface="WPS-Bullets" pitchFamily="2" charset="0"/>
              <a:buChar char=""/>
            </a:pPr>
            <a:r>
              <a:rPr lang="zh-CN" altLang="en-US"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周(6月22日-30日)：组织开展安全知识考试，巩固活动成果，认真总结提高。</a:t>
            </a:r>
            <a:endParaRPr lang="zh-CN" altLang="en-US"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endParaRPr>
          </a:p>
          <a:p>
            <a:pPr marL="355600" indent="-355600" fontAlgn="ctr">
              <a:spcBef>
                <a:spcPts val="1000"/>
              </a:spcBef>
              <a:spcAft>
                <a:spcPts val="0"/>
              </a:spcAft>
              <a:buClr>
                <a:schemeClr val="tx2"/>
              </a:buClr>
              <a:buSzPct val="100000"/>
              <a:buFont typeface="WPS-Bullets" pitchFamily="2" charset="0"/>
              <a:buChar char=""/>
            </a:pPr>
            <a:r>
              <a:rPr lang="zh-CN" altLang="en-US"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  组织开展一次阶段性的“大学习、大培训、大考试”安全知识考试，机场公司以部室为单位进行全员考试，检查活动成果。持续做好安全生产月活动的同时，组织开展活动查缺补漏，开展各项活动的成效评估工作，总结成绩、分析问题，明确整改措施等。认真梳理安全生产月活动亮点，将好的做法、特色项目及时报送有关单位，宣传出去。6月30日前将安全生产月活动总结及图文资料报送中心。</a:t>
            </a:r>
            <a:endParaRPr lang="zh-CN" altLang="en-US"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endParaRPr>
          </a:p>
        </p:txBody>
      </p:sp>
      <p:sp>
        <p:nvSpPr>
          <p:cNvPr id="9" name="文本框 8"/>
          <p:cNvSpPr txBox="1"/>
          <p:nvPr>
            <p:custDataLst>
              <p:tags r:id="rId7"/>
            </p:custDataLst>
          </p:nvPr>
        </p:nvSpPr>
        <p:spPr>
          <a:xfrm>
            <a:off x="669882" y="1877196"/>
            <a:ext cx="10566484" cy="629920"/>
          </a:xfrm>
          <a:prstGeom prst="rect">
            <a:avLst/>
          </a:prstGeom>
          <a:noFill/>
        </p:spPr>
        <p:txBody>
          <a:bodyPr wrap="square" lIns="90000" tIns="46800" rIns="90000" bIns="46800" rtlCol="0">
            <a:normAutofit fontScale="50000"/>
          </a:bodyPr>
          <a:lstStyle/>
          <a:p>
            <a:r>
              <a:rPr lang="zh-CN" altLang="en-US" sz="3600" b="1" spc="30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宣贯法律法规、开展安全咨询，宣传贯彻安全生产法，推动“第一责任人”守法履责。</a:t>
            </a:r>
            <a:endParaRPr lang="zh-CN" altLang="en-US" sz="3600" b="1" spc="30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16" name="直角三角形 15"/>
          <p:cNvSpPr/>
          <p:nvPr>
            <p:custDataLst>
              <p:tags r:id="rId8"/>
            </p:custDataLst>
          </p:nvPr>
        </p:nvSpPr>
        <p:spPr>
          <a:xfrm rot="10800000">
            <a:off x="9684884" y="0"/>
            <a:ext cx="2507116" cy="2507116"/>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Tree>
    <p:custDataLst>
      <p:tags r:id="rId9"/>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10" name="矩形 9"/>
          <p:cNvSpPr/>
          <p:nvPr>
            <p:custDataLst>
              <p:tags r:id="rId1"/>
            </p:custDataLst>
          </p:nvPr>
        </p:nvSpPr>
        <p:spPr>
          <a:xfrm>
            <a:off x="319378" y="1526650"/>
            <a:ext cx="11553245" cy="4858247"/>
          </a:xfrm>
          <a:prstGeom prst="rect">
            <a:avLst/>
          </a:prstGeom>
          <a:noFill/>
          <a:ln w="6350">
            <a:solidFill>
              <a:schemeClr val="accent1">
                <a:alpha val="2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8" name="矩形 7"/>
          <p:cNvSpPr/>
          <p:nvPr>
            <p:custDataLst>
              <p:tags r:id="rId2"/>
            </p:custDataLst>
          </p:nvPr>
        </p:nvSpPr>
        <p:spPr>
          <a:xfrm>
            <a:off x="319379" y="524787"/>
            <a:ext cx="11553244" cy="526373"/>
          </a:xfrm>
          <a:prstGeom prst="rect">
            <a:avLst/>
          </a:prstGeom>
        </p:spPr>
        <p:txBody>
          <a:bodyPr wrap="square" anchor="b">
            <a:normAutofit fontScale="90000"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pPr>
            <a:r>
              <a:rPr kumimoji="0" lang="zh-CN" altLang="en-US" sz="2780" b="1" i="0" u="none" strike="noStrike" kern="1200" cap="none" spc="300" normalizeH="0" baseline="0" noProof="0">
                <a:ln>
                  <a:noFill/>
                </a:ln>
                <a:solidFill>
                  <a:schemeClr val="dk1"/>
                </a:solidFill>
                <a:effectLst/>
                <a:uLnTx/>
                <a:uFillTx/>
                <a:latin typeface="微软雅黑" panose="020B0503020204020204" charset="-122"/>
                <a:ea typeface="微软雅黑" panose="020B0503020204020204" charset="-122"/>
              </a:rPr>
              <a:t>工作要求</a:t>
            </a:r>
            <a:endParaRPr kumimoji="0" lang="zh-CN" altLang="en-US" sz="2780" b="1" i="0" u="none" strike="noStrike" kern="1200" cap="none" spc="300" normalizeH="0" baseline="0" noProof="0">
              <a:ln>
                <a:noFill/>
              </a:ln>
              <a:solidFill>
                <a:schemeClr val="dk1"/>
              </a:solidFill>
              <a:effectLst/>
              <a:uLnTx/>
              <a:uFillTx/>
              <a:latin typeface="微软雅黑" panose="020B0503020204020204" charset="-122"/>
              <a:ea typeface="微软雅黑" panose="020B0503020204020204" charset="-122"/>
            </a:endParaRPr>
          </a:p>
        </p:txBody>
      </p:sp>
      <p:cxnSp>
        <p:nvCxnSpPr>
          <p:cNvPr id="12" name="直接连接符 11"/>
          <p:cNvCxnSpPr/>
          <p:nvPr>
            <p:custDataLst>
              <p:tags r:id="rId3"/>
            </p:custDataLst>
          </p:nvPr>
        </p:nvCxnSpPr>
        <p:spPr>
          <a:xfrm>
            <a:off x="4189369" y="1789043"/>
            <a:ext cx="0" cy="4293705"/>
          </a:xfrm>
          <a:prstGeom prst="line">
            <a:avLst/>
          </a:prstGeom>
          <a:ln w="6350" cmpd="sng">
            <a:solidFill>
              <a:schemeClr val="accent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6" name="矩形 5"/>
          <p:cNvSpPr/>
          <p:nvPr>
            <p:custDataLst>
              <p:tags r:id="rId4"/>
            </p:custDataLst>
          </p:nvPr>
        </p:nvSpPr>
        <p:spPr>
          <a:xfrm>
            <a:off x="698665" y="2130236"/>
            <a:ext cx="3168236" cy="3952512"/>
          </a:xfrm>
          <a:prstGeom prst="rect">
            <a:avLst/>
          </a:prstGeom>
        </p:spPr>
        <p:txBody>
          <a:bodyPr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150000"/>
              </a:lnSpc>
              <a:spcBef>
                <a:spcPts val="0"/>
              </a:spcBef>
              <a:spcAft>
                <a:spcPts val="1000"/>
              </a:spcAft>
              <a:buClr>
                <a:srgbClr val="000000">
                  <a:lumMod val="75000"/>
                  <a:lumOff val="25000"/>
                </a:srgbClr>
              </a:buClr>
              <a:buSzPct val="90000"/>
              <a:buFont typeface="Wingdings" panose="05000000000000000000" pitchFamily="2" charset="2"/>
              <a:buChar char="n"/>
            </a:pPr>
            <a:r>
              <a:rPr kumimoji="0" lang="zh-CN" altLang="en-US" sz="1200" b="0" i="0" u="none" strike="noStrike" kern="1200" cap="none" spc="150" normalizeH="0" baseline="0" noProof="0">
                <a:ln>
                  <a:noFill/>
                </a:ln>
                <a:solidFill>
                  <a:schemeClr val="dk1">
                    <a:lumMod val="65000"/>
                    <a:lumOff val="35000"/>
                  </a:schemeClr>
                </a:solidFill>
                <a:effectLst/>
                <a:uLnTx/>
                <a:uFillTx/>
                <a:latin typeface="微软雅黑" panose="020B0503020204020204" charset="-122"/>
                <a:ea typeface="微软雅黑" panose="020B0503020204020204" charset="-122"/>
                <a:cs typeface="微软雅黑" panose="020B0503020204020204" charset="-122"/>
              </a:rPr>
              <a:t>加强组织领导。要把“安全生产月”活动纳入安全生产责任制考核、纳入全年安全生产重点工作计划，建立协同配合积极参与的工作机制。要结合自身实际，认真研究制定实施方案，细化分工，明确责任、责任人和时间节点，统筹安排各项活动开展。在开展安全宣传教育活动的同时，必须结合疫情防控的新特点、新要求，统筹好宣传教育与安全生产工作，树牢安全意识，将思想和行动统一到习近平总书记关于安全生产重要论述精神上来。</a:t>
            </a:r>
            <a:endParaRPr kumimoji="0" lang="zh-CN" altLang="en-US" sz="1200" b="0" i="0" u="none" strike="noStrike" kern="1200" cap="none" spc="150" normalizeH="0" baseline="0" noProof="0">
              <a:ln>
                <a:noFill/>
              </a:ln>
              <a:solidFill>
                <a:schemeClr val="dk1">
                  <a:lumMod val="65000"/>
                  <a:lumOff val="35000"/>
                </a:schemeClr>
              </a:solidFill>
              <a:effectLst/>
              <a:uLnTx/>
              <a:uFillTx/>
              <a:latin typeface="微软雅黑" panose="020B0503020204020204" charset="-122"/>
              <a:ea typeface="微软雅黑" panose="020B0503020204020204" charset="-122"/>
              <a:cs typeface="微软雅黑" panose="020B0503020204020204" charset="-122"/>
            </a:endParaRPr>
          </a:p>
        </p:txBody>
      </p:sp>
      <p:sp>
        <p:nvSpPr>
          <p:cNvPr id="3" name="矩形 2"/>
          <p:cNvSpPr/>
          <p:nvPr>
            <p:custDataLst>
              <p:tags r:id="rId5"/>
            </p:custDataLst>
          </p:nvPr>
        </p:nvSpPr>
        <p:spPr>
          <a:xfrm>
            <a:off x="4511837" y="2095572"/>
            <a:ext cx="3168282" cy="3952240"/>
          </a:xfrm>
          <a:prstGeom prst="rect">
            <a:avLst/>
          </a:prstGeom>
          <a:ln>
            <a:noFill/>
          </a:ln>
        </p:spPr>
        <p:txBody>
          <a:bodyPr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150000"/>
              </a:lnSpc>
              <a:spcBef>
                <a:spcPts val="0"/>
              </a:spcBef>
              <a:spcAft>
                <a:spcPts val="1000"/>
              </a:spcAft>
              <a:buClr>
                <a:srgbClr val="000000">
                  <a:lumMod val="75000"/>
                  <a:lumOff val="25000"/>
                </a:srgbClr>
              </a:buClr>
              <a:buSzPct val="90000"/>
              <a:buFont typeface="Wingdings" panose="05000000000000000000" pitchFamily="2" charset="2"/>
              <a:buChar char="n"/>
            </a:pPr>
            <a:r>
              <a:rPr kumimoji="0" lang="zh-CN" altLang="en-US" sz="1200" b="0" i="0" u="none" strike="noStrike" kern="1200" cap="none" spc="150" normalizeH="0" baseline="0" noProof="0">
                <a:ln>
                  <a:noFill/>
                </a:ln>
                <a:solidFill>
                  <a:schemeClr val="dk1">
                    <a:lumMod val="65000"/>
                    <a:lumOff val="35000"/>
                  </a:schemeClr>
                </a:solidFill>
                <a:effectLst/>
                <a:uLnTx/>
                <a:uFillTx/>
                <a:latin typeface="微软雅黑" panose="020B0503020204020204" charset="-122"/>
                <a:ea typeface="微软雅黑" panose="020B0503020204020204" charset="-122"/>
              </a:rPr>
              <a:t>营造浓厚氛围。坚持贴近实际、贴近基层，紧扣主题、因地制宜，要在公众区域及工作场所，广泛张贴或悬挂安全标语、横幅、挂图等，借助网络推出更多形式多样、内容丰富的活动，积极营造关心安全生产、参与安全发展的浓厚舆论氛围。</a:t>
            </a:r>
            <a:endParaRPr kumimoji="0" lang="zh-CN" altLang="en-US" sz="1200" b="0" i="0" u="none" strike="noStrike" kern="1200" cap="none" spc="150" normalizeH="0" baseline="0" noProof="0">
              <a:ln>
                <a:noFill/>
              </a:ln>
              <a:solidFill>
                <a:schemeClr val="dk1">
                  <a:lumMod val="65000"/>
                  <a:lumOff val="35000"/>
                </a:schemeClr>
              </a:solidFill>
              <a:effectLst/>
              <a:uLnTx/>
              <a:uFillTx/>
              <a:latin typeface="微软雅黑" panose="020B0503020204020204" charset="-122"/>
              <a:ea typeface="微软雅黑" panose="020B0503020204020204" charset="-122"/>
            </a:endParaRPr>
          </a:p>
        </p:txBody>
      </p:sp>
      <p:sp>
        <p:nvSpPr>
          <p:cNvPr id="7" name="矩形 6"/>
          <p:cNvSpPr/>
          <p:nvPr>
            <p:custDataLst>
              <p:tags r:id="rId6"/>
            </p:custDataLst>
          </p:nvPr>
        </p:nvSpPr>
        <p:spPr>
          <a:xfrm>
            <a:off x="8325054" y="2095572"/>
            <a:ext cx="3168282" cy="3952240"/>
          </a:xfrm>
          <a:prstGeom prst="rect">
            <a:avLst/>
          </a:prstGeom>
          <a:ln>
            <a:noFill/>
          </a:ln>
        </p:spPr>
        <p:txBody>
          <a:bodyPr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150000"/>
              </a:lnSpc>
              <a:spcBef>
                <a:spcPts val="0"/>
              </a:spcBef>
              <a:spcAft>
                <a:spcPts val="1000"/>
              </a:spcAft>
              <a:buClr>
                <a:srgbClr val="000000">
                  <a:lumMod val="75000"/>
                  <a:lumOff val="25000"/>
                </a:srgbClr>
              </a:buClr>
              <a:buSzPct val="90000"/>
              <a:buFont typeface="Wingdings" panose="05000000000000000000" pitchFamily="2" charset="2"/>
              <a:buChar char="n"/>
            </a:pPr>
            <a:r>
              <a:rPr kumimoji="0" lang="zh-CN" altLang="en-US" sz="1200" b="0" i="0" u="none" strike="noStrike" kern="1200" cap="none" spc="150" normalizeH="0" baseline="0" noProof="0">
                <a:ln>
                  <a:noFill/>
                </a:ln>
                <a:solidFill>
                  <a:schemeClr val="dk1">
                    <a:lumMod val="65000"/>
                    <a:lumOff val="35000"/>
                  </a:schemeClr>
                </a:solidFill>
                <a:effectLst/>
                <a:uLnTx/>
                <a:uFillTx/>
                <a:latin typeface="微软雅黑" panose="020B0503020204020204" charset="-122"/>
                <a:ea typeface="微软雅黑" panose="020B0503020204020204" charset="-122"/>
              </a:rPr>
              <a:t>确保活动实效。要建立工作机制，开展专题研究部署，细化活动方案，注重可操作性，狠抓监督检查，做好人力、物力和相关经费保障，确保活动有力有序有效开展，以宣传教育活动促进行业安全发展。</a:t>
            </a:r>
            <a:endParaRPr kumimoji="0" lang="zh-CN" altLang="en-US" sz="1200" b="0" i="0" u="none" strike="noStrike" kern="1200" cap="none" spc="150" normalizeH="0" baseline="0" noProof="0">
              <a:ln>
                <a:noFill/>
              </a:ln>
              <a:solidFill>
                <a:schemeClr val="dk1">
                  <a:lumMod val="65000"/>
                  <a:lumOff val="35000"/>
                </a:schemeClr>
              </a:solidFill>
              <a:effectLst/>
              <a:uLnTx/>
              <a:uFillTx/>
              <a:latin typeface="微软雅黑" panose="020B0503020204020204" charset="-122"/>
              <a:ea typeface="微软雅黑" panose="020B0503020204020204" charset="-122"/>
            </a:endParaRPr>
          </a:p>
        </p:txBody>
      </p:sp>
      <p:cxnSp>
        <p:nvCxnSpPr>
          <p:cNvPr id="9" name="直接连接符 8"/>
          <p:cNvCxnSpPr/>
          <p:nvPr>
            <p:custDataLst>
              <p:tags r:id="rId7"/>
            </p:custDataLst>
          </p:nvPr>
        </p:nvCxnSpPr>
        <p:spPr>
          <a:xfrm>
            <a:off x="8002587" y="1789043"/>
            <a:ext cx="0" cy="4293705"/>
          </a:xfrm>
          <a:prstGeom prst="line">
            <a:avLst/>
          </a:prstGeom>
          <a:ln w="6350" cmpd="sng">
            <a:solidFill>
              <a:schemeClr val="accent1">
                <a:lumMod val="50000"/>
              </a:schemeClr>
            </a:solidFill>
            <a:prstDash val="solid"/>
          </a:ln>
        </p:spPr>
        <p:style>
          <a:lnRef idx="1">
            <a:schemeClr val="accent1"/>
          </a:lnRef>
          <a:fillRef idx="0">
            <a:schemeClr val="accent1"/>
          </a:fillRef>
          <a:effectRef idx="0">
            <a:schemeClr val="accent1"/>
          </a:effectRef>
          <a:fontRef idx="minor">
            <a:schemeClr val="tx1"/>
          </a:fontRef>
        </p:style>
      </p:cxnSp>
    </p:spTree>
    <p:custDataLst>
      <p:tags r:id="rId8"/>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292800" y="304200"/>
            <a:ext cx="116064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lt1"/>
              </a:solidFill>
              <a:latin typeface="微软雅黑" panose="020B0503020204020204" charset="-122"/>
              <a:ea typeface="隶书" panose="02010509060101010101" pitchFamily="49" charset="-122"/>
              <a:cs typeface="微软雅黑" panose="020B0503020204020204" charset="-122"/>
            </a:endParaRPr>
          </a:p>
        </p:txBody>
      </p:sp>
      <p:sp>
        <p:nvSpPr>
          <p:cNvPr id="6" name="矩形 5"/>
          <p:cNvSpPr/>
          <p:nvPr>
            <p:custDataLst>
              <p:tags r:id="rId2"/>
            </p:custDataLst>
          </p:nvPr>
        </p:nvSpPr>
        <p:spPr>
          <a:xfrm>
            <a:off x="813429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3"/>
            </p:custDataLst>
          </p:nvPr>
        </p:nvSpPr>
        <p:spPr>
          <a:xfrm>
            <a:off x="914400" y="1828800"/>
            <a:ext cx="4267200" cy="762000"/>
          </a:xfrm>
          <a:prstGeom prst="rect">
            <a:avLst/>
          </a:prstGeom>
          <a:noFill/>
        </p:spPr>
        <p:txBody>
          <a:bodyPr wrap="square" lIns="63500" tIns="25400" rIns="63500" bIns="25400" rtlCol="0" anchor="b" anchorCtr="0">
            <a:normAutofit/>
          </a:bodyPr>
          <a:p>
            <a:pPr algn="l"/>
            <a:r>
              <a:rPr lang="zh-CN" altLang="zh-CN" sz="4000" b="1" spc="160" dirty="0">
                <a:solidFill>
                  <a:schemeClr val="dk1"/>
                </a:solidFill>
                <a:uFillTx/>
                <a:latin typeface="微软雅黑" panose="020B0503020204020204" charset="-122"/>
                <a:ea typeface="微软雅黑" panose="020B0503020204020204" charset="-122"/>
              </a:rPr>
              <a:t>活动工作方案</a:t>
            </a:r>
            <a:endParaRPr lang="zh-CN" altLang="zh-CN" sz="4000" b="1" spc="160" dirty="0">
              <a:solidFill>
                <a:schemeClr val="dk1"/>
              </a:solidFill>
              <a:uFillTx/>
              <a:latin typeface="微软雅黑" panose="020B0503020204020204" charset="-122"/>
              <a:ea typeface="微软雅黑" panose="020B0503020204020204" charset="-122"/>
            </a:endParaRPr>
          </a:p>
        </p:txBody>
      </p:sp>
      <p:sp>
        <p:nvSpPr>
          <p:cNvPr id="11" name="Title 6"/>
          <p:cNvSpPr txBox="1"/>
          <p:nvPr>
            <p:custDataLst>
              <p:tags r:id="rId4"/>
            </p:custDataLst>
          </p:nvPr>
        </p:nvSpPr>
        <p:spPr>
          <a:xfrm>
            <a:off x="914400" y="2743200"/>
            <a:ext cx="4267200" cy="2286000"/>
          </a:xfrm>
          <a:prstGeom prst="rect">
            <a:avLst/>
          </a:prstGeom>
          <a:noFill/>
          <a:ln w="3175">
            <a:noFill/>
            <a:prstDash val="dash"/>
          </a:ln>
        </p:spPr>
        <p:txBody>
          <a:bodyPr wrap="square" lIns="63500" tIns="25400" rIns="63500" bIns="25400" anchor="t"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2022年6月是第 21个全国“安全生产月”。根据国务院安委会、省政府安委会及市安委会有关文件精神，结合我市民航行业实际，制定如下工作方案。</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pic>
        <p:nvPicPr>
          <p:cNvPr id="7" name="图片 6"/>
          <p:cNvPicPr>
            <a:picLocks noChangeAspect="1"/>
          </p:cNvPicPr>
          <p:nvPr>
            <p:custDataLst>
              <p:tags r:id="rId5"/>
            </p:custDataLst>
          </p:nvPr>
        </p:nvPicPr>
        <p:blipFill rotWithShape="1">
          <a:blip r:embed="rId6" cstate="print">
            <a:extLst>
              <a:ext uri="{28A0092B-C50C-407E-A947-70E740481C1C}">
                <a14:useLocalDpi xmlns:a14="http://schemas.microsoft.com/office/drawing/2010/main" val="0"/>
              </a:ext>
            </a:extLst>
          </a:blip>
          <a:srcRect l="141" r="50000"/>
          <a:stretch>
            <a:fillRect/>
          </a:stretch>
        </p:blipFill>
        <p:spPr>
          <a:xfrm>
            <a:off x="5791080" y="914400"/>
            <a:ext cx="539115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7"/>
    </p:custData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矩形 6"/>
          <p:cNvSpPr/>
          <p:nvPr>
            <p:custDataLst>
              <p:tags r:id="rId1"/>
            </p:custDataLst>
          </p:nvPr>
        </p:nvSpPr>
        <p:spPr>
          <a:xfrm>
            <a:off x="0" y="0"/>
            <a:ext cx="12192000" cy="6858000"/>
          </a:xfrm>
          <a:prstGeom prst="rect">
            <a:avLst/>
          </a:prstGeom>
          <a:pattFill prst="ltDnDiag">
            <a:fgClr>
              <a:schemeClr val="lt1">
                <a:lumMod val="85000"/>
              </a:schemeClr>
            </a:fgClr>
            <a:bgClr>
              <a:schemeClr val="l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dirty="0">
              <a:solidFill>
                <a:schemeClr val="lt1"/>
              </a:solidFill>
              <a:latin typeface="微软雅黑" panose="020B0503020204020204" charset="-122"/>
              <a:cs typeface="微软雅黑" panose="020B0503020204020204" charset="-122"/>
            </a:endParaRPr>
          </a:p>
        </p:txBody>
      </p:sp>
      <p:sp>
        <p:nvSpPr>
          <p:cNvPr id="15" name="直角三角形 14"/>
          <p:cNvSpPr/>
          <p:nvPr>
            <p:custDataLst>
              <p:tags r:id="rId2"/>
            </p:custDataLst>
          </p:nvPr>
        </p:nvSpPr>
        <p:spPr>
          <a:xfrm rot="10800000">
            <a:off x="9684884" y="0"/>
            <a:ext cx="2507116" cy="2507116"/>
          </a:xfrm>
          <a:prstGeom prst="rtTriangle">
            <a:avLst/>
          </a:prstGeom>
          <a:solidFill>
            <a:schemeClr val="dk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
        <p:nvSpPr>
          <p:cNvPr id="14" name="任意多边形: 形状 13"/>
          <p:cNvSpPr/>
          <p:nvPr>
            <p:custDataLst>
              <p:tags r:id="rId3"/>
            </p:custDataLst>
          </p:nvPr>
        </p:nvSpPr>
        <p:spPr>
          <a:xfrm flipH="1">
            <a:off x="0" y="182130"/>
            <a:ext cx="6666591" cy="6675871"/>
          </a:xfrm>
          <a:custGeom>
            <a:avLst/>
            <a:gdLst>
              <a:gd name="connsiteX0" fmla="*/ 6666591 w 6666591"/>
              <a:gd name="connsiteY0" fmla="*/ 0 h 6675871"/>
              <a:gd name="connsiteX1" fmla="*/ 0 w 6666591"/>
              <a:gd name="connsiteY1" fmla="*/ 6675871 h 6675871"/>
              <a:gd name="connsiteX2" fmla="*/ 103876 w 6666591"/>
              <a:gd name="connsiteY2" fmla="*/ 6675871 h 6675871"/>
              <a:gd name="connsiteX3" fmla="*/ 6666591 w 6666591"/>
              <a:gd name="connsiteY3" fmla="*/ 104021 h 6675871"/>
            </a:gdLst>
            <a:ahLst/>
            <a:cxnLst>
              <a:cxn ang="0">
                <a:pos x="connsiteX0" y="connsiteY0"/>
              </a:cxn>
              <a:cxn ang="0">
                <a:pos x="connsiteX1" y="connsiteY1"/>
              </a:cxn>
              <a:cxn ang="0">
                <a:pos x="connsiteX2" y="connsiteY2"/>
              </a:cxn>
              <a:cxn ang="0">
                <a:pos x="connsiteX3" y="connsiteY3"/>
              </a:cxn>
            </a:cxnLst>
            <a:rect l="l" t="t" r="r" b="b"/>
            <a:pathLst>
              <a:path w="6666591" h="6675871">
                <a:moveTo>
                  <a:pt x="6666591" y="0"/>
                </a:moveTo>
                <a:lnTo>
                  <a:pt x="0" y="6675871"/>
                </a:lnTo>
                <a:lnTo>
                  <a:pt x="103876" y="6675871"/>
                </a:lnTo>
                <a:lnTo>
                  <a:pt x="6666591" y="10402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
        <p:nvSpPr>
          <p:cNvPr id="11" name="直角三角形 10"/>
          <p:cNvSpPr/>
          <p:nvPr>
            <p:custDataLst>
              <p:tags r:id="rId4"/>
            </p:custDataLst>
          </p:nvPr>
        </p:nvSpPr>
        <p:spPr>
          <a:xfrm>
            <a:off x="0" y="573314"/>
            <a:ext cx="6284686" cy="6284686"/>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
        <p:nvSpPr>
          <p:cNvPr id="8" name="矩形 7"/>
          <p:cNvSpPr/>
          <p:nvPr>
            <p:custDataLst>
              <p:tags r:id="rId5"/>
            </p:custDataLst>
          </p:nvPr>
        </p:nvSpPr>
        <p:spPr>
          <a:xfrm>
            <a:off x="0" y="1035957"/>
            <a:ext cx="12192000" cy="4786086"/>
          </a:xfrm>
          <a:prstGeom prst="rect">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
        <p:nvSpPr>
          <p:cNvPr id="3" name="文本框 2"/>
          <p:cNvSpPr txBox="1"/>
          <p:nvPr>
            <p:custDataLst>
              <p:tags r:id="rId6"/>
            </p:custDataLst>
          </p:nvPr>
        </p:nvSpPr>
        <p:spPr>
          <a:xfrm>
            <a:off x="669882" y="2804659"/>
            <a:ext cx="10852237" cy="2176145"/>
          </a:xfrm>
          <a:prstGeom prst="rect">
            <a:avLst/>
          </a:prstGeom>
          <a:noFill/>
        </p:spPr>
        <p:txBody>
          <a:bodyPr wrap="square" lIns="90000" tIns="46800" rIns="90000" bIns="46800" rtlCol="0">
            <a:normAutofit/>
          </a:bodyPr>
          <a:lstStyle>
            <a:defPPr>
              <a:defRPr lang="zh-CN"/>
            </a:defPPr>
            <a:lvl1pPr fontAlgn="auto">
              <a:lnSpc>
                <a:spcPct val="130000"/>
              </a:lnSpc>
              <a:spcAft>
                <a:spcPts val="1000"/>
              </a:spcAft>
              <a:defRPr sz="1600" spc="150"/>
            </a:lvl1pPr>
          </a:lstStyle>
          <a:p>
            <a:pPr marL="355600" indent="-355600" fontAlgn="ctr">
              <a:spcBef>
                <a:spcPts val="1000"/>
              </a:spcBef>
              <a:spcAft>
                <a:spcPts val="0"/>
              </a:spcAft>
              <a:buClr>
                <a:schemeClr val="tx2"/>
              </a:buClr>
              <a:buSzPct val="100000"/>
              <a:buFont typeface="WPS-Bullets" pitchFamily="2" charset="0"/>
              <a:buChar char=""/>
            </a:pPr>
            <a:r>
              <a:rPr lang="zh-CN" altLang="en-US" sz="1700"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围绕“遵守安全生产法 当好第一责任人”主题，以习近平新时代中国特色社会主义思想为指导，深入学习宣传习近平总书记关于安全生产重要论述，认真学习领会习近平总书记对民航安全工作的重要指示批示和关于安全生产重要论述，特别是对“3.21”事故作出的系列指示批示精神，贯彻落实安全生产法、安全生产十五条措施和省委、省政府关于安全生产“八抓”20项创新举措，树牢安全发展理念，强化安全生产红线意识、底线思维，进一步压实安全生产责任，确保民航安全运行平稳可控，坚决防范遏制重特大事故发生，为党的二十大胜利召开营造稳定的安全环境。</a:t>
            </a:r>
            <a:endParaRPr lang="zh-CN" altLang="en-US" sz="1700"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endParaRPr>
          </a:p>
        </p:txBody>
      </p:sp>
      <p:sp>
        <p:nvSpPr>
          <p:cNvPr id="9" name="文本框 8"/>
          <p:cNvSpPr txBox="1"/>
          <p:nvPr>
            <p:custDataLst>
              <p:tags r:id="rId7"/>
            </p:custDataLst>
          </p:nvPr>
        </p:nvSpPr>
        <p:spPr>
          <a:xfrm>
            <a:off x="669882" y="1877196"/>
            <a:ext cx="10566484" cy="629920"/>
          </a:xfrm>
          <a:prstGeom prst="rect">
            <a:avLst/>
          </a:prstGeom>
          <a:noFill/>
        </p:spPr>
        <p:txBody>
          <a:bodyPr wrap="square" lIns="90000" tIns="46800" rIns="90000" bIns="46800" rtlCol="0">
            <a:normAutofit fontScale="80000"/>
          </a:bodyPr>
          <a:lstStyle/>
          <a:p>
            <a:r>
              <a:rPr lang="zh-CN" altLang="en-US" sz="3600" b="1" spc="300" dirty="0">
                <a:solidFill>
                  <a:schemeClr val="dk1">
                    <a:lumMod val="75000"/>
                    <a:lumOff val="25000"/>
                  </a:schemeClr>
                </a:solidFill>
                <a:latin typeface="微软雅黑" panose="020B0503020204020204" charset="-122"/>
                <a:ea typeface="微软雅黑" panose="020B0503020204020204" charset="-122"/>
              </a:rPr>
              <a:t>指导思想</a:t>
            </a:r>
            <a:endParaRPr lang="zh-CN" altLang="en-US" sz="3600" b="1" spc="300" dirty="0">
              <a:solidFill>
                <a:schemeClr val="dk1">
                  <a:lumMod val="75000"/>
                  <a:lumOff val="25000"/>
                </a:schemeClr>
              </a:solidFill>
              <a:latin typeface="微软雅黑" panose="020B0503020204020204" charset="-122"/>
              <a:ea typeface="微软雅黑" panose="020B0503020204020204" charset="-122"/>
            </a:endParaRPr>
          </a:p>
        </p:txBody>
      </p:sp>
      <p:sp>
        <p:nvSpPr>
          <p:cNvPr id="16" name="直角三角形 15"/>
          <p:cNvSpPr/>
          <p:nvPr>
            <p:custDataLst>
              <p:tags r:id="rId8"/>
            </p:custDataLst>
          </p:nvPr>
        </p:nvSpPr>
        <p:spPr>
          <a:xfrm rot="10800000">
            <a:off x="9684884" y="0"/>
            <a:ext cx="2507116" cy="2507116"/>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Tree>
    <p:custDataLst>
      <p:tags r:id="rId9"/>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椭圆 21"/>
          <p:cNvSpPr/>
          <p:nvPr>
            <p:custDataLst>
              <p:tags r:id="rId1"/>
            </p:custDataLst>
          </p:nvPr>
        </p:nvSpPr>
        <p:spPr>
          <a:xfrm>
            <a:off x="10363200" y="609605"/>
            <a:ext cx="304802" cy="304802"/>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23" name="椭圆 22"/>
          <p:cNvSpPr/>
          <p:nvPr>
            <p:custDataLst>
              <p:tags r:id="rId2"/>
            </p:custDataLst>
          </p:nvPr>
        </p:nvSpPr>
        <p:spPr>
          <a:xfrm>
            <a:off x="10819130" y="609605"/>
            <a:ext cx="304802" cy="304802"/>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24" name="椭圆 23"/>
          <p:cNvSpPr/>
          <p:nvPr>
            <p:custDataLst>
              <p:tags r:id="rId3"/>
            </p:custDataLst>
          </p:nvPr>
        </p:nvSpPr>
        <p:spPr>
          <a:xfrm>
            <a:off x="11277600" y="609605"/>
            <a:ext cx="304802" cy="304802"/>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25" name="任意多边形 24"/>
          <p:cNvSpPr/>
          <p:nvPr>
            <p:custDataLst>
              <p:tags r:id="rId4"/>
            </p:custDataLst>
          </p:nvPr>
        </p:nvSpPr>
        <p:spPr>
          <a:xfrm>
            <a:off x="-1270" y="5223510"/>
            <a:ext cx="1847215" cy="1622425"/>
          </a:xfrm>
          <a:custGeom>
            <a:avLst/>
            <a:gdLst/>
            <a:ahLst/>
            <a:cxnLst>
              <a:cxn ang="3">
                <a:pos x="hc" y="t"/>
              </a:cxn>
              <a:cxn ang="cd2">
                <a:pos x="l" y="vc"/>
              </a:cxn>
              <a:cxn ang="cd4">
                <a:pos x="hc" y="b"/>
              </a:cxn>
              <a:cxn ang="0">
                <a:pos x="r" y="vc"/>
              </a:cxn>
            </a:cxnLst>
            <a:rect l="l" t="t" r="r" b="b"/>
            <a:pathLst>
              <a:path w="2858" h="2510">
                <a:moveTo>
                  <a:pt x="780" y="0"/>
                </a:moveTo>
                <a:cubicBezTo>
                  <a:pt x="1927" y="0"/>
                  <a:pt x="2858" y="931"/>
                  <a:pt x="2858" y="2079"/>
                </a:cubicBezTo>
                <a:cubicBezTo>
                  <a:pt x="2858" y="2222"/>
                  <a:pt x="2843" y="2362"/>
                  <a:pt x="2816" y="2497"/>
                </a:cubicBezTo>
                <a:lnTo>
                  <a:pt x="2813" y="2510"/>
                </a:lnTo>
                <a:lnTo>
                  <a:pt x="0" y="2510"/>
                </a:lnTo>
                <a:lnTo>
                  <a:pt x="0" y="151"/>
                </a:lnTo>
                <a:lnTo>
                  <a:pt x="17" y="144"/>
                </a:lnTo>
                <a:cubicBezTo>
                  <a:pt x="253" y="51"/>
                  <a:pt x="510" y="0"/>
                  <a:pt x="780" y="0"/>
                </a:cubicBezTo>
                <a:close/>
              </a:path>
            </a:pathLst>
          </a:cu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26" name="AutoShape 3"/>
          <p:cNvSpPr>
            <a:spLocks noChangeAspect="1" noChangeArrowheads="1" noTextEdit="1"/>
          </p:cNvSpPr>
          <p:nvPr>
            <p:custDataLst>
              <p:tags r:id="rId5"/>
            </p:custDataLst>
          </p:nvPr>
        </p:nvSpPr>
        <p:spPr bwMode="auto">
          <a:xfrm>
            <a:off x="765810" y="1511300"/>
            <a:ext cx="67373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27" name="Freeform 5"/>
          <p:cNvSpPr>
            <a:spLocks noEditPoints="1"/>
          </p:cNvSpPr>
          <p:nvPr>
            <p:custDataLst>
              <p:tags r:id="rId6"/>
            </p:custDataLst>
          </p:nvPr>
        </p:nvSpPr>
        <p:spPr bwMode="auto">
          <a:xfrm>
            <a:off x="609605" y="1219210"/>
            <a:ext cx="780415" cy="610870"/>
          </a:xfrm>
          <a:custGeom>
            <a:avLst/>
            <a:gdLst>
              <a:gd name="T0" fmla="*/ 87 w 234"/>
              <a:gd name="T1" fmla="*/ 122 h 217"/>
              <a:gd name="T2" fmla="*/ 87 w 234"/>
              <a:gd name="T3" fmla="*/ 217 h 217"/>
              <a:gd name="T4" fmla="*/ 0 w 234"/>
              <a:gd name="T5" fmla="*/ 217 h 217"/>
              <a:gd name="T6" fmla="*/ 0 w 234"/>
              <a:gd name="T7" fmla="*/ 142 h 217"/>
              <a:gd name="T8" fmla="*/ 14 w 234"/>
              <a:gd name="T9" fmla="*/ 55 h 217"/>
              <a:gd name="T10" fmla="*/ 74 w 234"/>
              <a:gd name="T11" fmla="*/ 0 h 217"/>
              <a:gd name="T12" fmla="*/ 94 w 234"/>
              <a:gd name="T13" fmla="*/ 32 h 217"/>
              <a:gd name="T14" fmla="*/ 58 w 234"/>
              <a:gd name="T15" fmla="*/ 63 h 217"/>
              <a:gd name="T16" fmla="*/ 44 w 234"/>
              <a:gd name="T17" fmla="*/ 122 h 217"/>
              <a:gd name="T18" fmla="*/ 87 w 234"/>
              <a:gd name="T19" fmla="*/ 122 h 217"/>
              <a:gd name="T20" fmla="*/ 227 w 234"/>
              <a:gd name="T21" fmla="*/ 122 h 217"/>
              <a:gd name="T22" fmla="*/ 227 w 234"/>
              <a:gd name="T23" fmla="*/ 217 h 217"/>
              <a:gd name="T24" fmla="*/ 140 w 234"/>
              <a:gd name="T25" fmla="*/ 217 h 217"/>
              <a:gd name="T26" fmla="*/ 140 w 234"/>
              <a:gd name="T27" fmla="*/ 142 h 217"/>
              <a:gd name="T28" fmla="*/ 154 w 234"/>
              <a:gd name="T29" fmla="*/ 55 h 217"/>
              <a:gd name="T30" fmla="*/ 214 w 234"/>
              <a:gd name="T31" fmla="*/ 0 h 217"/>
              <a:gd name="T32" fmla="*/ 234 w 234"/>
              <a:gd name="T33" fmla="*/ 32 h 217"/>
              <a:gd name="T34" fmla="*/ 198 w 234"/>
              <a:gd name="T35" fmla="*/ 63 h 217"/>
              <a:gd name="T36" fmla="*/ 185 w 234"/>
              <a:gd name="T37" fmla="*/ 122 h 217"/>
              <a:gd name="T38" fmla="*/ 227 w 234"/>
              <a:gd name="T39" fmla="*/ 122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4" h="217">
                <a:moveTo>
                  <a:pt x="87" y="122"/>
                </a:moveTo>
                <a:cubicBezTo>
                  <a:pt x="87" y="217"/>
                  <a:pt x="87" y="217"/>
                  <a:pt x="87" y="217"/>
                </a:cubicBezTo>
                <a:cubicBezTo>
                  <a:pt x="0" y="217"/>
                  <a:pt x="0" y="217"/>
                  <a:pt x="0" y="217"/>
                </a:cubicBezTo>
                <a:cubicBezTo>
                  <a:pt x="0" y="142"/>
                  <a:pt x="0" y="142"/>
                  <a:pt x="0" y="142"/>
                </a:cubicBezTo>
                <a:cubicBezTo>
                  <a:pt x="0" y="102"/>
                  <a:pt x="5" y="73"/>
                  <a:pt x="14" y="55"/>
                </a:cubicBezTo>
                <a:cubicBezTo>
                  <a:pt x="27" y="30"/>
                  <a:pt x="47" y="12"/>
                  <a:pt x="74" y="0"/>
                </a:cubicBezTo>
                <a:cubicBezTo>
                  <a:pt x="94" y="32"/>
                  <a:pt x="94" y="32"/>
                  <a:pt x="94" y="32"/>
                </a:cubicBezTo>
                <a:cubicBezTo>
                  <a:pt x="78" y="38"/>
                  <a:pt x="65" y="49"/>
                  <a:pt x="58" y="63"/>
                </a:cubicBezTo>
                <a:cubicBezTo>
                  <a:pt x="50" y="76"/>
                  <a:pt x="45" y="96"/>
                  <a:pt x="44" y="122"/>
                </a:cubicBezTo>
                <a:lnTo>
                  <a:pt x="87" y="122"/>
                </a:lnTo>
                <a:close/>
                <a:moveTo>
                  <a:pt x="227" y="122"/>
                </a:moveTo>
                <a:cubicBezTo>
                  <a:pt x="227" y="217"/>
                  <a:pt x="227" y="217"/>
                  <a:pt x="227" y="217"/>
                </a:cubicBezTo>
                <a:cubicBezTo>
                  <a:pt x="140" y="217"/>
                  <a:pt x="140" y="217"/>
                  <a:pt x="140" y="217"/>
                </a:cubicBezTo>
                <a:cubicBezTo>
                  <a:pt x="140" y="142"/>
                  <a:pt x="140" y="142"/>
                  <a:pt x="140" y="142"/>
                </a:cubicBezTo>
                <a:cubicBezTo>
                  <a:pt x="140" y="102"/>
                  <a:pt x="145" y="73"/>
                  <a:pt x="154" y="55"/>
                </a:cubicBezTo>
                <a:cubicBezTo>
                  <a:pt x="167" y="30"/>
                  <a:pt x="187" y="12"/>
                  <a:pt x="214" y="0"/>
                </a:cubicBezTo>
                <a:cubicBezTo>
                  <a:pt x="234" y="32"/>
                  <a:pt x="234" y="32"/>
                  <a:pt x="234" y="32"/>
                </a:cubicBezTo>
                <a:cubicBezTo>
                  <a:pt x="218" y="38"/>
                  <a:pt x="206" y="49"/>
                  <a:pt x="198" y="63"/>
                </a:cubicBezTo>
                <a:cubicBezTo>
                  <a:pt x="190" y="76"/>
                  <a:pt x="185" y="96"/>
                  <a:pt x="185" y="122"/>
                </a:cubicBezTo>
                <a:lnTo>
                  <a:pt x="227" y="122"/>
                </a:lnTo>
                <a:close/>
              </a:path>
            </a:pathLst>
          </a:custGeom>
          <a:solidFill>
            <a:schemeClr val="accent1">
              <a:alpha val="5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custDataLst>
              <p:tags r:id="rId7"/>
            </p:custDataLst>
          </p:nvPr>
        </p:nvSpPr>
        <p:spPr>
          <a:xfrm>
            <a:off x="609558" y="2438420"/>
            <a:ext cx="3657625" cy="1371600"/>
          </a:xfrm>
          <a:prstGeom prst="rect">
            <a:avLst/>
          </a:prstGeom>
          <a:noFill/>
        </p:spPr>
        <p:txBody>
          <a:bodyPr wrap="square" lIns="63500" tIns="25400" rIns="63500" bIns="25400" rtlCol="0" anchor="ctr" anchorCtr="0">
            <a:normAutofit lnSpcReduction="20000"/>
          </a:bodyPr>
          <a:p>
            <a:pPr algn="l"/>
            <a:r>
              <a:rPr lang="zh-CN" altLang="zh-CN" sz="4400" b="1" spc="160" dirty="0">
                <a:solidFill>
                  <a:schemeClr val="dk1"/>
                </a:solidFill>
                <a:uFillTx/>
                <a:latin typeface="微软雅黑" panose="020B0503020204020204" charset="-122"/>
                <a:ea typeface="微软雅黑" panose="020B0503020204020204" charset="-122"/>
              </a:rPr>
              <a:t>组织机构及职责</a:t>
            </a:r>
            <a:endParaRPr lang="zh-CN" altLang="zh-CN" sz="4400" b="1" spc="160" dirty="0">
              <a:solidFill>
                <a:schemeClr val="dk1"/>
              </a:solidFill>
              <a:uFillTx/>
              <a:latin typeface="微软雅黑" panose="020B0503020204020204" charset="-122"/>
              <a:ea typeface="微软雅黑" panose="020B0503020204020204" charset="-122"/>
            </a:endParaRPr>
          </a:p>
        </p:txBody>
      </p:sp>
      <p:cxnSp>
        <p:nvCxnSpPr>
          <p:cNvPr id="6" name="直接连接符 5"/>
          <p:cNvCxnSpPr/>
          <p:nvPr>
            <p:custDataLst>
              <p:tags r:id="rId8"/>
            </p:custDataLst>
          </p:nvPr>
        </p:nvCxnSpPr>
        <p:spPr>
          <a:xfrm>
            <a:off x="5438775" y="3669983"/>
            <a:ext cx="5407025" cy="0"/>
          </a:xfrm>
          <a:prstGeom prst="line">
            <a:avLst/>
          </a:prstGeom>
          <a:ln w="25400" cap="rnd">
            <a:solidFill>
              <a:schemeClr val="lt1">
                <a:lumMod val="75000"/>
              </a:schemeClr>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75" name="椭圆 74"/>
          <p:cNvSpPr/>
          <p:nvPr>
            <p:custDataLst>
              <p:tags r:id="rId9"/>
            </p:custDataLst>
          </p:nvPr>
        </p:nvSpPr>
        <p:spPr>
          <a:xfrm>
            <a:off x="6260622" y="3179128"/>
            <a:ext cx="332740" cy="333375"/>
          </a:xfrm>
          <a:prstGeom prst="ellipse">
            <a:avLst/>
          </a:prstGeom>
          <a:solidFill>
            <a:srgbClr val="54C8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dirty="0">
              <a:solidFill>
                <a:schemeClr val="dk1">
                  <a:lumMod val="85000"/>
                  <a:lumOff val="15000"/>
                </a:schemeClr>
              </a:solidFill>
              <a:latin typeface="微软雅黑" panose="020B0503020204020204" charset="-122"/>
              <a:cs typeface="微软雅黑" panose="020B0503020204020204" charset="-122"/>
            </a:endParaRPr>
          </a:p>
        </p:txBody>
      </p:sp>
      <p:sp>
        <p:nvSpPr>
          <p:cNvPr id="76" name="文本框 75"/>
          <p:cNvSpPr txBox="1"/>
          <p:nvPr>
            <p:custDataLst>
              <p:tags r:id="rId10"/>
            </p:custDataLst>
          </p:nvPr>
        </p:nvSpPr>
        <p:spPr>
          <a:xfrm>
            <a:off x="6226015" y="3192463"/>
            <a:ext cx="401955" cy="306705"/>
          </a:xfrm>
          <a:prstGeom prst="rect">
            <a:avLst/>
          </a:prstGeom>
          <a:noFill/>
        </p:spPr>
        <p:txBody>
          <a:bodyPr wrap="square" rtlCol="0">
            <a:normAutofit fontScale="80000"/>
          </a:bodyPr>
          <a:p>
            <a:r>
              <a:rPr lang="en-US" altLang="zh-CN" sz="1400" b="1" dirty="0">
                <a:solidFill>
                  <a:schemeClr val="lt1">
                    <a:lumMod val="50000"/>
                  </a:schemeClr>
                </a:solidFill>
                <a:latin typeface="微软雅黑" panose="020B0503020204020204" charset="-122"/>
                <a:cs typeface="微软雅黑" panose="020B0503020204020204" charset="-122"/>
              </a:rPr>
              <a:t>01</a:t>
            </a:r>
            <a:endParaRPr lang="en-US" altLang="zh-CN" sz="1400" b="1" dirty="0">
              <a:solidFill>
                <a:schemeClr val="lt1">
                  <a:lumMod val="50000"/>
                </a:schemeClr>
              </a:solidFill>
              <a:latin typeface="微软雅黑" panose="020B0503020204020204" charset="-122"/>
              <a:cs typeface="微软雅黑" panose="020B0503020204020204" charset="-122"/>
            </a:endParaRPr>
          </a:p>
        </p:txBody>
      </p:sp>
      <p:cxnSp>
        <p:nvCxnSpPr>
          <p:cNvPr id="11" name="直接连接符 10"/>
          <p:cNvCxnSpPr>
            <a:stCxn id="13" idx="0"/>
            <a:endCxn id="75" idx="4"/>
          </p:cNvCxnSpPr>
          <p:nvPr>
            <p:custDataLst>
              <p:tags r:id="rId11"/>
            </p:custDataLst>
          </p:nvPr>
        </p:nvCxnSpPr>
        <p:spPr>
          <a:xfrm flipH="1" flipV="1">
            <a:off x="6426992" y="3513138"/>
            <a:ext cx="635" cy="125730"/>
          </a:xfrm>
          <a:prstGeom prst="line">
            <a:avLst/>
          </a:prstGeom>
          <a:ln>
            <a:solidFill>
              <a:srgbClr val="54C888"/>
            </a:solidFill>
          </a:ln>
        </p:spPr>
        <p:style>
          <a:lnRef idx="1">
            <a:schemeClr val="accent1"/>
          </a:lnRef>
          <a:fillRef idx="0">
            <a:schemeClr val="accent1"/>
          </a:fillRef>
          <a:effectRef idx="0">
            <a:schemeClr val="accent1"/>
          </a:effectRef>
          <a:fontRef idx="minor">
            <a:schemeClr val="tx1"/>
          </a:fontRef>
        </p:style>
      </p:cxnSp>
      <p:sp>
        <p:nvSpPr>
          <p:cNvPr id="13" name="椭圆 12"/>
          <p:cNvSpPr/>
          <p:nvPr>
            <p:custDataLst>
              <p:tags r:id="rId12"/>
            </p:custDataLst>
          </p:nvPr>
        </p:nvSpPr>
        <p:spPr>
          <a:xfrm>
            <a:off x="6394607" y="3638233"/>
            <a:ext cx="65405" cy="65405"/>
          </a:xfrm>
          <a:prstGeom prst="ellipse">
            <a:avLst/>
          </a:prstGeom>
          <a:solidFill>
            <a:srgbClr val="54C8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149" name="椭圆 148"/>
          <p:cNvSpPr/>
          <p:nvPr>
            <p:custDataLst>
              <p:tags r:id="rId13"/>
            </p:custDataLst>
          </p:nvPr>
        </p:nvSpPr>
        <p:spPr>
          <a:xfrm flipV="1">
            <a:off x="6361463" y="3831273"/>
            <a:ext cx="333375" cy="33337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dirty="0">
              <a:solidFill>
                <a:schemeClr val="dk1">
                  <a:lumMod val="85000"/>
                  <a:lumOff val="15000"/>
                </a:schemeClr>
              </a:solidFill>
              <a:latin typeface="微软雅黑" panose="020B0503020204020204" charset="-122"/>
              <a:cs typeface="微软雅黑" panose="020B0503020204020204" charset="-122"/>
            </a:endParaRPr>
          </a:p>
        </p:txBody>
      </p:sp>
      <p:cxnSp>
        <p:nvCxnSpPr>
          <p:cNvPr id="151" name="直接连接符 150"/>
          <p:cNvCxnSpPr/>
          <p:nvPr>
            <p:custDataLst>
              <p:tags r:id="rId14"/>
            </p:custDataLst>
          </p:nvPr>
        </p:nvCxnSpPr>
        <p:spPr>
          <a:xfrm flipH="1">
            <a:off x="6522118" y="3705543"/>
            <a:ext cx="635" cy="12573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52" name="椭圆 151"/>
          <p:cNvSpPr/>
          <p:nvPr>
            <p:custDataLst>
              <p:tags r:id="rId15"/>
            </p:custDataLst>
          </p:nvPr>
        </p:nvSpPr>
        <p:spPr>
          <a:xfrm flipV="1">
            <a:off x="6496083" y="3640138"/>
            <a:ext cx="65405" cy="6540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154" name="文本框 153"/>
          <p:cNvSpPr txBox="1"/>
          <p:nvPr>
            <p:custDataLst>
              <p:tags r:id="rId16"/>
            </p:custDataLst>
          </p:nvPr>
        </p:nvSpPr>
        <p:spPr>
          <a:xfrm>
            <a:off x="6326856" y="3844608"/>
            <a:ext cx="402590" cy="306705"/>
          </a:xfrm>
          <a:prstGeom prst="rect">
            <a:avLst/>
          </a:prstGeom>
          <a:noFill/>
        </p:spPr>
        <p:txBody>
          <a:bodyPr wrap="square" rtlCol="0">
            <a:normAutofit fontScale="80000"/>
          </a:bodyPr>
          <a:p>
            <a:r>
              <a:rPr lang="en-US" altLang="zh-CN" sz="1400" b="1" dirty="0">
                <a:solidFill>
                  <a:schemeClr val="lt1">
                    <a:lumMod val="50000"/>
                  </a:schemeClr>
                </a:solidFill>
                <a:latin typeface="微软雅黑" panose="020B0503020204020204" charset="-122"/>
                <a:cs typeface="微软雅黑" panose="020B0503020204020204" charset="-122"/>
              </a:rPr>
              <a:t>02</a:t>
            </a:r>
            <a:endParaRPr lang="en-US" altLang="zh-CN" sz="1400" b="1" dirty="0">
              <a:solidFill>
                <a:schemeClr val="lt1">
                  <a:lumMod val="50000"/>
                </a:schemeClr>
              </a:solidFill>
              <a:latin typeface="微软雅黑" panose="020B0503020204020204" charset="-122"/>
              <a:cs typeface="微软雅黑" panose="020B0503020204020204" charset="-122"/>
            </a:endParaRPr>
          </a:p>
        </p:txBody>
      </p:sp>
      <p:sp>
        <p:nvSpPr>
          <p:cNvPr id="157" name="椭圆 156"/>
          <p:cNvSpPr/>
          <p:nvPr>
            <p:custDataLst>
              <p:tags r:id="rId17"/>
            </p:custDataLst>
          </p:nvPr>
        </p:nvSpPr>
        <p:spPr>
          <a:xfrm>
            <a:off x="8116409" y="3178493"/>
            <a:ext cx="332740" cy="33337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dirty="0">
              <a:solidFill>
                <a:schemeClr val="dk1">
                  <a:lumMod val="85000"/>
                  <a:lumOff val="15000"/>
                </a:schemeClr>
              </a:solidFill>
              <a:latin typeface="微软雅黑" panose="020B0503020204020204" charset="-122"/>
              <a:cs typeface="微软雅黑" panose="020B0503020204020204" charset="-122"/>
            </a:endParaRPr>
          </a:p>
        </p:txBody>
      </p:sp>
      <p:sp>
        <p:nvSpPr>
          <p:cNvPr id="158" name="文本框 157"/>
          <p:cNvSpPr txBox="1"/>
          <p:nvPr>
            <p:custDataLst>
              <p:tags r:id="rId18"/>
            </p:custDataLst>
          </p:nvPr>
        </p:nvSpPr>
        <p:spPr>
          <a:xfrm>
            <a:off x="8081802" y="3191193"/>
            <a:ext cx="401955" cy="307975"/>
          </a:xfrm>
          <a:prstGeom prst="rect">
            <a:avLst/>
          </a:prstGeom>
          <a:noFill/>
        </p:spPr>
        <p:txBody>
          <a:bodyPr wrap="square" rtlCol="0">
            <a:normAutofit fontScale="80000"/>
          </a:bodyPr>
          <a:p>
            <a:r>
              <a:rPr lang="en-US" altLang="zh-CN" sz="1400" b="1" dirty="0">
                <a:solidFill>
                  <a:schemeClr val="lt1">
                    <a:lumMod val="50000"/>
                  </a:schemeClr>
                </a:solidFill>
                <a:latin typeface="微软雅黑" panose="020B0503020204020204" charset="-122"/>
                <a:cs typeface="微软雅黑" panose="020B0503020204020204" charset="-122"/>
              </a:rPr>
              <a:t>03</a:t>
            </a:r>
            <a:endParaRPr lang="en-US" altLang="zh-CN" sz="1400" b="1" dirty="0">
              <a:solidFill>
                <a:schemeClr val="lt1">
                  <a:lumMod val="50000"/>
                </a:schemeClr>
              </a:solidFill>
              <a:latin typeface="微软雅黑" panose="020B0503020204020204" charset="-122"/>
              <a:cs typeface="微软雅黑" panose="020B0503020204020204" charset="-122"/>
            </a:endParaRPr>
          </a:p>
        </p:txBody>
      </p:sp>
      <p:cxnSp>
        <p:nvCxnSpPr>
          <p:cNvPr id="159" name="直接连接符 158"/>
          <p:cNvCxnSpPr>
            <a:stCxn id="160" idx="0"/>
            <a:endCxn id="157" idx="4"/>
          </p:cNvCxnSpPr>
          <p:nvPr>
            <p:custDataLst>
              <p:tags r:id="rId19"/>
            </p:custDataLst>
          </p:nvPr>
        </p:nvCxnSpPr>
        <p:spPr>
          <a:xfrm flipH="1" flipV="1">
            <a:off x="8282779" y="3512503"/>
            <a:ext cx="635" cy="126365"/>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60" name="椭圆 159"/>
          <p:cNvSpPr/>
          <p:nvPr>
            <p:custDataLst>
              <p:tags r:id="rId20"/>
            </p:custDataLst>
          </p:nvPr>
        </p:nvSpPr>
        <p:spPr>
          <a:xfrm>
            <a:off x="8250394" y="3638233"/>
            <a:ext cx="65405" cy="6540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168" name="椭圆 167"/>
          <p:cNvSpPr/>
          <p:nvPr>
            <p:custDataLst>
              <p:tags r:id="rId21"/>
            </p:custDataLst>
          </p:nvPr>
        </p:nvSpPr>
        <p:spPr>
          <a:xfrm flipV="1">
            <a:off x="8218564" y="3831273"/>
            <a:ext cx="332740" cy="33337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dirty="0">
              <a:solidFill>
                <a:schemeClr val="dk1">
                  <a:lumMod val="85000"/>
                  <a:lumOff val="15000"/>
                </a:schemeClr>
              </a:solidFill>
              <a:latin typeface="微软雅黑" panose="020B0503020204020204" charset="-122"/>
              <a:cs typeface="微软雅黑" panose="020B0503020204020204" charset="-122"/>
            </a:endParaRPr>
          </a:p>
        </p:txBody>
      </p:sp>
      <p:cxnSp>
        <p:nvCxnSpPr>
          <p:cNvPr id="169" name="直接连接符 168"/>
          <p:cNvCxnSpPr/>
          <p:nvPr>
            <p:custDataLst>
              <p:tags r:id="rId22"/>
            </p:custDataLst>
          </p:nvPr>
        </p:nvCxnSpPr>
        <p:spPr>
          <a:xfrm flipH="1">
            <a:off x="8378584" y="3705543"/>
            <a:ext cx="635" cy="12573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170" name="椭圆 169"/>
          <p:cNvSpPr/>
          <p:nvPr>
            <p:custDataLst>
              <p:tags r:id="rId23"/>
            </p:custDataLst>
          </p:nvPr>
        </p:nvSpPr>
        <p:spPr>
          <a:xfrm flipV="1">
            <a:off x="8352549" y="3640138"/>
            <a:ext cx="65405" cy="6540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171" name="文本框 170"/>
          <p:cNvSpPr txBox="1"/>
          <p:nvPr>
            <p:custDataLst>
              <p:tags r:id="rId24"/>
            </p:custDataLst>
          </p:nvPr>
        </p:nvSpPr>
        <p:spPr>
          <a:xfrm>
            <a:off x="8183957" y="3844291"/>
            <a:ext cx="401955" cy="307340"/>
          </a:xfrm>
          <a:prstGeom prst="rect">
            <a:avLst/>
          </a:prstGeom>
          <a:noFill/>
        </p:spPr>
        <p:txBody>
          <a:bodyPr wrap="square" rtlCol="0">
            <a:normAutofit fontScale="80000"/>
          </a:bodyPr>
          <a:p>
            <a:r>
              <a:rPr lang="en-US" altLang="zh-CN" sz="1400" b="1" dirty="0">
                <a:solidFill>
                  <a:schemeClr val="lt1">
                    <a:lumMod val="50000"/>
                  </a:schemeClr>
                </a:solidFill>
                <a:latin typeface="微软雅黑" panose="020B0503020204020204" charset="-122"/>
                <a:cs typeface="微软雅黑" panose="020B0503020204020204" charset="-122"/>
              </a:rPr>
              <a:t>04</a:t>
            </a:r>
            <a:endParaRPr lang="en-US" altLang="zh-CN" sz="1400" b="1" dirty="0">
              <a:solidFill>
                <a:schemeClr val="lt1">
                  <a:lumMod val="50000"/>
                </a:schemeClr>
              </a:solidFill>
              <a:latin typeface="微软雅黑" panose="020B0503020204020204" charset="-122"/>
              <a:cs typeface="微软雅黑" panose="020B0503020204020204" charset="-122"/>
            </a:endParaRPr>
          </a:p>
        </p:txBody>
      </p:sp>
      <p:sp>
        <p:nvSpPr>
          <p:cNvPr id="31" name="等腰三角形 30"/>
          <p:cNvSpPr/>
          <p:nvPr>
            <p:custDataLst>
              <p:tags r:id="rId25"/>
            </p:custDataLst>
          </p:nvPr>
        </p:nvSpPr>
        <p:spPr>
          <a:xfrm rot="5400000">
            <a:off x="10839450" y="3607753"/>
            <a:ext cx="137160" cy="124460"/>
          </a:xfrm>
          <a:prstGeom prst="triangle">
            <a:avLst/>
          </a:prstGeom>
          <a:solidFill>
            <a:srgbClr val="54C8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19" name="文本框 18"/>
          <p:cNvSpPr txBox="1"/>
          <p:nvPr>
            <p:custDataLst>
              <p:tags r:id="rId26"/>
            </p:custDataLst>
          </p:nvPr>
        </p:nvSpPr>
        <p:spPr>
          <a:xfrm>
            <a:off x="5518150" y="1646873"/>
            <a:ext cx="1801496" cy="1411605"/>
          </a:xfrm>
          <a:prstGeom prst="rect">
            <a:avLst/>
          </a:prstGeom>
          <a:noFill/>
        </p:spPr>
        <p:txBody>
          <a:bodyPr wrap="square" rtlCol="0" anchor="b" anchorCtr="0">
            <a:normAutofit lnSpcReduction="10000"/>
          </a:bodyPr>
          <a:p>
            <a:pPr>
              <a:lnSpc>
                <a:spcPct val="140000"/>
              </a:lnSpc>
            </a:pPr>
            <a:r>
              <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为确保“安全生产月”活动各项工作顺利开展，有效落实，民航中心特成立“安全生产月”活动工作领导小组（以下简称：领导小组），成员组成如下：</a:t>
            </a:r>
            <a:endPar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20" name="文本框 19"/>
          <p:cNvSpPr txBox="1"/>
          <p:nvPr>
            <p:custDataLst>
              <p:tags r:id="rId27"/>
            </p:custDataLst>
          </p:nvPr>
        </p:nvSpPr>
        <p:spPr>
          <a:xfrm>
            <a:off x="7417752" y="1646873"/>
            <a:ext cx="1801496" cy="1411605"/>
          </a:xfrm>
          <a:prstGeom prst="rect">
            <a:avLst/>
          </a:prstGeom>
          <a:noFill/>
        </p:spPr>
        <p:txBody>
          <a:bodyPr wrap="square" rtlCol="0" anchor="b" anchorCtr="0">
            <a:normAutofit/>
          </a:bodyPr>
          <a:p>
            <a:pPr>
              <a:lnSpc>
                <a:spcPct val="140000"/>
              </a:lnSpc>
            </a:pPr>
            <a:r>
              <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副组长：郑永文 市民航事业发展中心副主任</a:t>
            </a:r>
            <a:endPar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2" name="椭圆 24"/>
          <p:cNvSpPr/>
          <p:nvPr>
            <p:custDataLst>
              <p:tags r:id="rId28"/>
            </p:custDataLst>
          </p:nvPr>
        </p:nvSpPr>
        <p:spPr>
          <a:xfrm>
            <a:off x="9917905" y="3178493"/>
            <a:ext cx="332740" cy="3333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dirty="0">
              <a:solidFill>
                <a:schemeClr val="dk1">
                  <a:lumMod val="85000"/>
                  <a:lumOff val="15000"/>
                </a:schemeClr>
              </a:solidFill>
              <a:latin typeface="微软雅黑" panose="020B0503020204020204" charset="-122"/>
              <a:cs typeface="微软雅黑" panose="020B0503020204020204" charset="-122"/>
            </a:endParaRPr>
          </a:p>
        </p:txBody>
      </p:sp>
      <p:sp>
        <p:nvSpPr>
          <p:cNvPr id="5" name="文本框 25"/>
          <p:cNvSpPr txBox="1"/>
          <p:nvPr>
            <p:custDataLst>
              <p:tags r:id="rId29"/>
            </p:custDataLst>
          </p:nvPr>
        </p:nvSpPr>
        <p:spPr>
          <a:xfrm>
            <a:off x="9883298" y="3191193"/>
            <a:ext cx="401955" cy="307975"/>
          </a:xfrm>
          <a:prstGeom prst="rect">
            <a:avLst/>
          </a:prstGeom>
          <a:noFill/>
        </p:spPr>
        <p:txBody>
          <a:bodyPr wrap="square" rtlCol="0">
            <a:normAutofit fontScale="80000"/>
          </a:bodyPr>
          <a:p>
            <a:r>
              <a:rPr lang="en-US" altLang="zh-CN" sz="1400" b="1" dirty="0">
                <a:solidFill>
                  <a:schemeClr val="lt1">
                    <a:lumMod val="50000"/>
                  </a:schemeClr>
                </a:solidFill>
                <a:latin typeface="微软雅黑" panose="020B0503020204020204" charset="-122"/>
                <a:cs typeface="微软雅黑" panose="020B0503020204020204" charset="-122"/>
              </a:rPr>
              <a:t>05</a:t>
            </a:r>
            <a:endParaRPr lang="en-US" altLang="zh-CN" sz="1400" b="1" dirty="0">
              <a:solidFill>
                <a:schemeClr val="lt1">
                  <a:lumMod val="50000"/>
                </a:schemeClr>
              </a:solidFill>
              <a:latin typeface="微软雅黑" panose="020B0503020204020204" charset="-122"/>
              <a:cs typeface="微软雅黑" panose="020B0503020204020204" charset="-122"/>
            </a:endParaRPr>
          </a:p>
        </p:txBody>
      </p:sp>
      <p:cxnSp>
        <p:nvCxnSpPr>
          <p:cNvPr id="7" name="直接连接符 26"/>
          <p:cNvCxnSpPr>
            <a:stCxn id="28" idx="0"/>
            <a:endCxn id="2" idx="4"/>
          </p:cNvCxnSpPr>
          <p:nvPr>
            <p:custDataLst>
              <p:tags r:id="rId30"/>
            </p:custDataLst>
          </p:nvPr>
        </p:nvCxnSpPr>
        <p:spPr>
          <a:xfrm flipH="1" flipV="1">
            <a:off x="10084275" y="3512503"/>
            <a:ext cx="635" cy="126365"/>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28" name="椭圆 27"/>
          <p:cNvSpPr/>
          <p:nvPr>
            <p:custDataLst>
              <p:tags r:id="rId31"/>
            </p:custDataLst>
          </p:nvPr>
        </p:nvSpPr>
        <p:spPr>
          <a:xfrm>
            <a:off x="10051890" y="3638233"/>
            <a:ext cx="65405" cy="6540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30" name="文本框 29"/>
          <p:cNvSpPr txBox="1"/>
          <p:nvPr>
            <p:custDataLst>
              <p:tags r:id="rId32"/>
            </p:custDataLst>
          </p:nvPr>
        </p:nvSpPr>
        <p:spPr>
          <a:xfrm>
            <a:off x="9219248" y="1646873"/>
            <a:ext cx="1801496" cy="1411605"/>
          </a:xfrm>
          <a:prstGeom prst="rect">
            <a:avLst/>
          </a:prstGeom>
          <a:noFill/>
        </p:spPr>
        <p:txBody>
          <a:bodyPr wrap="square" rtlCol="0" anchor="b" anchorCtr="0">
            <a:normAutofit/>
          </a:bodyPr>
          <a:p>
            <a:pPr>
              <a:lnSpc>
                <a:spcPct val="140000"/>
              </a:lnSpc>
            </a:pPr>
            <a:r>
              <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鲁士刚 市民航事业发展中心总工程师</a:t>
            </a:r>
            <a:endPar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32" name="文本框 31"/>
          <p:cNvSpPr txBox="1"/>
          <p:nvPr>
            <p:custDataLst>
              <p:tags r:id="rId33"/>
            </p:custDataLst>
          </p:nvPr>
        </p:nvSpPr>
        <p:spPr>
          <a:xfrm>
            <a:off x="5518150" y="4352608"/>
            <a:ext cx="1801496" cy="1411605"/>
          </a:xfrm>
          <a:prstGeom prst="rect">
            <a:avLst/>
          </a:prstGeom>
          <a:noFill/>
        </p:spPr>
        <p:txBody>
          <a:bodyPr wrap="square" rtlCol="0" anchor="t" anchorCtr="0">
            <a:normAutofit/>
          </a:bodyPr>
          <a:p>
            <a:pPr>
              <a:lnSpc>
                <a:spcPct val="140000"/>
              </a:lnSpc>
            </a:pPr>
            <a:r>
              <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组 长：曲 红 市民航事业发展中心主任</a:t>
            </a:r>
            <a:endPar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33" name="文本框 32"/>
          <p:cNvSpPr txBox="1"/>
          <p:nvPr>
            <p:custDataLst>
              <p:tags r:id="rId34"/>
            </p:custDataLst>
          </p:nvPr>
        </p:nvSpPr>
        <p:spPr>
          <a:xfrm>
            <a:off x="7417752" y="4352608"/>
            <a:ext cx="1801496" cy="1411605"/>
          </a:xfrm>
          <a:prstGeom prst="rect">
            <a:avLst/>
          </a:prstGeom>
          <a:noFill/>
        </p:spPr>
        <p:txBody>
          <a:bodyPr wrap="square" rtlCol="0" anchor="t" anchorCtr="0">
            <a:normAutofit/>
          </a:bodyPr>
          <a:p>
            <a:pPr>
              <a:lnSpc>
                <a:spcPct val="140000"/>
              </a:lnSpc>
            </a:pPr>
            <a:r>
              <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王东春 市民航事业发展中心副主任</a:t>
            </a:r>
            <a:endPar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34" name="文本框 33"/>
          <p:cNvSpPr txBox="1"/>
          <p:nvPr>
            <p:custDataLst>
              <p:tags r:id="rId35"/>
            </p:custDataLst>
          </p:nvPr>
        </p:nvSpPr>
        <p:spPr>
          <a:xfrm>
            <a:off x="9219248" y="4352608"/>
            <a:ext cx="1801496" cy="1411605"/>
          </a:xfrm>
          <a:prstGeom prst="rect">
            <a:avLst/>
          </a:prstGeom>
          <a:noFill/>
        </p:spPr>
        <p:txBody>
          <a:bodyPr wrap="square" rtlCol="0" anchor="t" anchorCtr="0">
            <a:normAutofit/>
          </a:bodyPr>
          <a:p>
            <a:pPr>
              <a:lnSpc>
                <a:spcPct val="140000"/>
              </a:lnSpc>
            </a:pPr>
            <a:r>
              <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成 员：赵学胜 济宁曲阜机场有限公司党委书记、总经理</a:t>
            </a:r>
            <a:endParaRPr lang="zh-CN" altLang="en-US" sz="10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35" name="椭圆 34"/>
          <p:cNvSpPr/>
          <p:nvPr>
            <p:custDataLst>
              <p:tags r:id="rId36"/>
            </p:custDataLst>
          </p:nvPr>
        </p:nvSpPr>
        <p:spPr>
          <a:xfrm flipV="1">
            <a:off x="10028348" y="3831273"/>
            <a:ext cx="332740" cy="33337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dirty="0">
              <a:solidFill>
                <a:schemeClr val="dk1">
                  <a:lumMod val="85000"/>
                  <a:lumOff val="15000"/>
                </a:schemeClr>
              </a:solidFill>
              <a:latin typeface="微软雅黑" panose="020B0503020204020204" charset="-122"/>
              <a:cs typeface="微软雅黑" panose="020B0503020204020204" charset="-122"/>
            </a:endParaRPr>
          </a:p>
        </p:txBody>
      </p:sp>
      <p:cxnSp>
        <p:nvCxnSpPr>
          <p:cNvPr id="36" name="直接连接符 35"/>
          <p:cNvCxnSpPr/>
          <p:nvPr>
            <p:custDataLst>
              <p:tags r:id="rId37"/>
            </p:custDataLst>
          </p:nvPr>
        </p:nvCxnSpPr>
        <p:spPr>
          <a:xfrm flipH="1">
            <a:off x="10188368" y="3705543"/>
            <a:ext cx="635" cy="12573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7" name="椭圆 36"/>
          <p:cNvSpPr/>
          <p:nvPr>
            <p:custDataLst>
              <p:tags r:id="rId38"/>
            </p:custDataLst>
          </p:nvPr>
        </p:nvSpPr>
        <p:spPr>
          <a:xfrm flipV="1">
            <a:off x="10155665" y="3639186"/>
            <a:ext cx="65405" cy="6540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38" name="文本框 37"/>
          <p:cNvSpPr txBox="1"/>
          <p:nvPr>
            <p:custDataLst>
              <p:tags r:id="rId39"/>
            </p:custDataLst>
          </p:nvPr>
        </p:nvSpPr>
        <p:spPr>
          <a:xfrm>
            <a:off x="9993741" y="3844291"/>
            <a:ext cx="401955" cy="307340"/>
          </a:xfrm>
          <a:prstGeom prst="rect">
            <a:avLst/>
          </a:prstGeom>
          <a:noFill/>
        </p:spPr>
        <p:txBody>
          <a:bodyPr wrap="square" rtlCol="0">
            <a:normAutofit fontScale="80000"/>
          </a:bodyPr>
          <a:p>
            <a:r>
              <a:rPr lang="en-US" altLang="zh-CN" sz="1400" b="1" dirty="0">
                <a:solidFill>
                  <a:schemeClr val="lt1">
                    <a:lumMod val="50000"/>
                  </a:schemeClr>
                </a:solidFill>
                <a:latin typeface="微软雅黑" panose="020B0503020204020204" charset="-122"/>
                <a:cs typeface="微软雅黑" panose="020B0503020204020204" charset="-122"/>
              </a:rPr>
              <a:t>06</a:t>
            </a:r>
            <a:endParaRPr lang="en-US" altLang="zh-CN" sz="1400" b="1" dirty="0">
              <a:solidFill>
                <a:schemeClr val="lt1">
                  <a:lumMod val="50000"/>
                </a:schemeClr>
              </a:solidFill>
              <a:latin typeface="微软雅黑" panose="020B0503020204020204" charset="-122"/>
              <a:cs typeface="微软雅黑" panose="020B0503020204020204" charset="-122"/>
            </a:endParaRPr>
          </a:p>
        </p:txBody>
      </p:sp>
    </p:spTree>
    <p:custDataLst>
      <p:tags r:id="rId40"/>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cs typeface="微软雅黑" panose="020B0503020204020204" charset="-122"/>
              <a:sym typeface="+mn-ea"/>
            </a:endParaRPr>
          </a:p>
        </p:txBody>
      </p:sp>
      <p:sp>
        <p:nvSpPr>
          <p:cNvPr id="7" name="Title 6"/>
          <p:cNvSpPr txBox="1"/>
          <p:nvPr>
            <p:custDataLst>
              <p:tags r:id="rId2"/>
            </p:custDataLst>
          </p:nvPr>
        </p:nvSpPr>
        <p:spPr>
          <a:xfrm>
            <a:off x="457200" y="608400"/>
            <a:ext cx="11278800" cy="626744"/>
          </a:xfrm>
          <a:prstGeom prst="rect">
            <a:avLst/>
          </a:prstGeom>
          <a:noFill/>
          <a:ln w="3175">
            <a:noFill/>
            <a:prstDash val="dash"/>
          </a:ln>
        </p:spPr>
        <p:txBody>
          <a:bodyPr wrap="square" lIns="72000" tIns="36000" rIns="72000" bIns="36000" anchor="t" anchorCtr="0">
            <a:normAutofit fontScale="90000"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ctr">
              <a:lnSpc>
                <a:spcPct val="100000"/>
              </a:lnSpc>
              <a:spcAft>
                <a:spcPts val="800"/>
              </a:spcAft>
            </a:pPr>
            <a:r>
              <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组织机构及职责</a:t>
            </a:r>
            <a:endPar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pic>
        <p:nvPicPr>
          <p:cNvPr id="59" name="图片 58"/>
          <p:cNvPicPr>
            <a:picLocks noChangeAspect="1"/>
          </p:cNvPicPr>
          <p:nvPr>
            <p:custDataLst>
              <p:tags r:id="rId3"/>
            </p:custDataLst>
          </p:nvPr>
        </p:nvPicPr>
        <p:blipFill>
          <a:blip r:embed="rId4"/>
          <a:stretch>
            <a:fillRect/>
          </a:stretch>
        </p:blipFill>
        <p:spPr>
          <a:xfrm>
            <a:off x="5437505" y="3311525"/>
            <a:ext cx="1320165" cy="1320165"/>
          </a:xfrm>
          <a:prstGeom prst="rect">
            <a:avLst/>
          </a:prstGeom>
        </p:spPr>
      </p:pic>
      <p:sp>
        <p:nvSpPr>
          <p:cNvPr id="49" name="椭圆 48"/>
          <p:cNvSpPr/>
          <p:nvPr>
            <p:custDataLst>
              <p:tags r:id="rId5"/>
            </p:custDataLst>
          </p:nvPr>
        </p:nvSpPr>
        <p:spPr>
          <a:xfrm>
            <a:off x="7355205" y="2623185"/>
            <a:ext cx="327025" cy="327025"/>
          </a:xfrm>
          <a:prstGeom prst="ellipse">
            <a:avLst/>
          </a:prstGeom>
          <a:solidFill>
            <a:schemeClr val="accent6">
              <a:lumMod val="50000"/>
            </a:schemeClr>
          </a:solidFill>
          <a:ln w="38100">
            <a:solidFill>
              <a:schemeClr val="lt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2500" lnSpcReduction="20000"/>
          </a:bodyPr>
          <a:p>
            <a:pPr algn="ctr">
              <a:lnSpc>
                <a:spcPct val="140000"/>
              </a:lnSpc>
            </a:pPr>
            <a:endParaRPr lang="zh-CN" altLang="en-US" sz="1350" dirty="0">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3" name="文本框 22"/>
          <p:cNvSpPr txBox="1"/>
          <p:nvPr>
            <p:custDataLst>
              <p:tags r:id="rId6"/>
            </p:custDataLst>
          </p:nvPr>
        </p:nvSpPr>
        <p:spPr>
          <a:xfrm>
            <a:off x="7357110" y="2623185"/>
            <a:ext cx="327025" cy="327025"/>
          </a:xfrm>
          <a:prstGeom prst="rect">
            <a:avLst/>
          </a:prstGeom>
          <a:noFill/>
        </p:spPr>
        <p:txBody>
          <a:bodyPr wrap="square" rtlCol="0" anchor="ctr" anchorCtr="0">
            <a:normAutofit lnSpcReduction="10000"/>
          </a:bodyPr>
          <a:p>
            <a:pPr algn="ctr">
              <a:lnSpc>
                <a:spcPct val="120000"/>
              </a:lnSpc>
            </a:pPr>
            <a:r>
              <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a:t>
            </a:r>
            <a:endPar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7" name="文本框 26"/>
          <p:cNvSpPr txBox="1"/>
          <p:nvPr>
            <p:custDataLst>
              <p:tags r:id="rId7"/>
            </p:custDataLst>
          </p:nvPr>
        </p:nvSpPr>
        <p:spPr>
          <a:xfrm>
            <a:off x="7896225" y="2442210"/>
            <a:ext cx="1727835" cy="670560"/>
          </a:xfrm>
          <a:prstGeom prst="rect">
            <a:avLst/>
          </a:prstGeom>
          <a:noFill/>
        </p:spPr>
        <p:txBody>
          <a:bodyPr wrap="square" lIns="91440" tIns="45720" rIns="91440" bIns="45720" rtlCol="0" anchor="ctr" anchorCtr="0">
            <a:normAutofit lnSpcReduction="20000"/>
          </a:bodyPr>
          <a:p>
            <a:pPr>
              <a:lnSpc>
                <a:spcPct val="120000"/>
              </a:lnSpc>
            </a:pPr>
            <a:r>
              <a:rPr lang="zh-CN" altLang="en-US" sz="122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石继彬 济宁曲阜机场有限公司党委委员、副总经理</a:t>
            </a:r>
            <a:endParaRPr lang="zh-CN" altLang="en-US" sz="122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9" name="椭圆 38"/>
          <p:cNvSpPr/>
          <p:nvPr>
            <p:custDataLst>
              <p:tags r:id="rId8"/>
            </p:custDataLst>
          </p:nvPr>
        </p:nvSpPr>
        <p:spPr>
          <a:xfrm>
            <a:off x="7355205" y="3816985"/>
            <a:ext cx="327025" cy="327025"/>
          </a:xfrm>
          <a:prstGeom prst="ellipse">
            <a:avLst/>
          </a:prstGeom>
          <a:solidFill>
            <a:schemeClr val="accent1"/>
          </a:solidFill>
          <a:ln w="38100">
            <a:solidFill>
              <a:schemeClr val="lt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2500" lnSpcReduction="20000"/>
          </a:bodyPr>
          <a:p>
            <a:pPr algn="ctr">
              <a:lnSpc>
                <a:spcPct val="140000"/>
              </a:lnSpc>
            </a:pPr>
            <a:endParaRPr lang="zh-CN" altLang="en-US" sz="1350" dirty="0">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40" name="文本框 39"/>
          <p:cNvSpPr txBox="1"/>
          <p:nvPr>
            <p:custDataLst>
              <p:tags r:id="rId9"/>
            </p:custDataLst>
          </p:nvPr>
        </p:nvSpPr>
        <p:spPr>
          <a:xfrm>
            <a:off x="7357110" y="3816985"/>
            <a:ext cx="327025" cy="327025"/>
          </a:xfrm>
          <a:prstGeom prst="rect">
            <a:avLst/>
          </a:prstGeom>
          <a:noFill/>
        </p:spPr>
        <p:txBody>
          <a:bodyPr wrap="square" rtlCol="0" anchor="ctr" anchorCtr="0">
            <a:normAutofit lnSpcReduction="10000"/>
          </a:bodyPr>
          <a:p>
            <a:pPr algn="ctr">
              <a:lnSpc>
                <a:spcPct val="120000"/>
              </a:lnSpc>
            </a:pPr>
            <a:r>
              <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3</a:t>
            </a:r>
            <a:endPar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41" name="文本框 40"/>
          <p:cNvSpPr txBox="1"/>
          <p:nvPr>
            <p:custDataLst>
              <p:tags r:id="rId10"/>
            </p:custDataLst>
          </p:nvPr>
        </p:nvSpPr>
        <p:spPr>
          <a:xfrm>
            <a:off x="7896225" y="3636010"/>
            <a:ext cx="1727835" cy="670560"/>
          </a:xfrm>
          <a:prstGeom prst="rect">
            <a:avLst/>
          </a:prstGeom>
          <a:noFill/>
        </p:spPr>
        <p:txBody>
          <a:bodyPr wrap="square" lIns="91440" tIns="45720" rIns="91440" bIns="45720" rtlCol="0" anchor="ctr" anchorCtr="0">
            <a:normAutofit lnSpcReduction="20000"/>
          </a:bodyPr>
          <a:p>
            <a:pPr>
              <a:lnSpc>
                <a:spcPct val="120000"/>
              </a:lnSpc>
            </a:pPr>
            <a:r>
              <a:rPr lang="zh-CN" altLang="en-US" sz="12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王 起 济宁曲阜机场有限公司党委委员、副总经理</a:t>
            </a:r>
            <a:endParaRPr lang="zh-CN" altLang="en-US" sz="12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48" name="椭圆 47"/>
          <p:cNvSpPr/>
          <p:nvPr>
            <p:custDataLst>
              <p:tags r:id="rId11"/>
            </p:custDataLst>
          </p:nvPr>
        </p:nvSpPr>
        <p:spPr>
          <a:xfrm>
            <a:off x="4503420" y="2625090"/>
            <a:ext cx="327025" cy="327025"/>
          </a:xfrm>
          <a:prstGeom prst="ellipse">
            <a:avLst/>
          </a:prstGeom>
          <a:solidFill>
            <a:schemeClr val="accent1"/>
          </a:solidFill>
          <a:ln w="38100">
            <a:solidFill>
              <a:schemeClr val="lt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2500" lnSpcReduction="20000"/>
          </a:bodyPr>
          <a:p>
            <a:pPr algn="ctr">
              <a:lnSpc>
                <a:spcPct val="140000"/>
              </a:lnSpc>
            </a:pPr>
            <a:endParaRPr lang="zh-CN" altLang="en-US" sz="1350" dirty="0">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50" name="文本框 49"/>
          <p:cNvSpPr txBox="1"/>
          <p:nvPr>
            <p:custDataLst>
              <p:tags r:id="rId12"/>
            </p:custDataLst>
          </p:nvPr>
        </p:nvSpPr>
        <p:spPr>
          <a:xfrm>
            <a:off x="4505960" y="2625090"/>
            <a:ext cx="327025" cy="327025"/>
          </a:xfrm>
          <a:prstGeom prst="rect">
            <a:avLst/>
          </a:prstGeom>
          <a:noFill/>
        </p:spPr>
        <p:txBody>
          <a:bodyPr wrap="square" rtlCol="0" anchor="ctr" anchorCtr="0">
            <a:normAutofit lnSpcReduction="10000"/>
          </a:bodyPr>
          <a:p>
            <a:pPr algn="ctr">
              <a:lnSpc>
                <a:spcPct val="120000"/>
              </a:lnSpc>
            </a:pPr>
            <a:r>
              <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a:t>
            </a:r>
            <a:endPar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52" name="文本框 51"/>
          <p:cNvSpPr txBox="1"/>
          <p:nvPr>
            <p:custDataLst>
              <p:tags r:id="rId13"/>
            </p:custDataLst>
          </p:nvPr>
        </p:nvSpPr>
        <p:spPr>
          <a:xfrm>
            <a:off x="2569845" y="2444115"/>
            <a:ext cx="1727835" cy="670560"/>
          </a:xfrm>
          <a:prstGeom prst="rect">
            <a:avLst/>
          </a:prstGeom>
          <a:noFill/>
        </p:spPr>
        <p:txBody>
          <a:bodyPr wrap="square" lIns="91440" tIns="45720" rIns="91440" bIns="45720" rtlCol="0" anchor="ctr" anchorCtr="0">
            <a:normAutofit lnSpcReduction="20000"/>
          </a:bodyPr>
          <a:p>
            <a:pPr algn="r">
              <a:lnSpc>
                <a:spcPct val="120000"/>
              </a:lnSpc>
            </a:pPr>
            <a:r>
              <a:rPr lang="zh-CN" altLang="en-US" sz="12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王清华 济宁曲阜机场有限公司党委副书记、纪委书记</a:t>
            </a:r>
            <a:endParaRPr lang="zh-CN" altLang="en-US" sz="12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55" name="椭圆 54"/>
          <p:cNvSpPr/>
          <p:nvPr>
            <p:custDataLst>
              <p:tags r:id="rId14"/>
            </p:custDataLst>
          </p:nvPr>
        </p:nvSpPr>
        <p:spPr>
          <a:xfrm>
            <a:off x="4503420" y="3816985"/>
            <a:ext cx="327025" cy="327025"/>
          </a:xfrm>
          <a:prstGeom prst="ellipse">
            <a:avLst/>
          </a:prstGeom>
          <a:solidFill>
            <a:schemeClr val="accent6">
              <a:lumMod val="50000"/>
            </a:schemeClr>
          </a:solidFill>
          <a:ln w="38100">
            <a:solidFill>
              <a:schemeClr val="lt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2500" lnSpcReduction="20000"/>
          </a:bodyPr>
          <a:p>
            <a:pPr algn="ctr">
              <a:lnSpc>
                <a:spcPct val="140000"/>
              </a:lnSpc>
            </a:pPr>
            <a:endParaRPr lang="zh-CN" altLang="en-US" sz="1350" dirty="0">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58" name="文本框 57"/>
          <p:cNvSpPr txBox="1"/>
          <p:nvPr>
            <p:custDataLst>
              <p:tags r:id="rId15"/>
            </p:custDataLst>
          </p:nvPr>
        </p:nvSpPr>
        <p:spPr>
          <a:xfrm>
            <a:off x="4505960" y="3816985"/>
            <a:ext cx="327025" cy="327025"/>
          </a:xfrm>
          <a:prstGeom prst="rect">
            <a:avLst/>
          </a:prstGeom>
          <a:noFill/>
        </p:spPr>
        <p:txBody>
          <a:bodyPr wrap="square" rtlCol="0" anchor="ctr" anchorCtr="0">
            <a:normAutofit lnSpcReduction="10000"/>
          </a:bodyPr>
          <a:p>
            <a:pPr algn="ctr">
              <a:lnSpc>
                <a:spcPct val="120000"/>
              </a:lnSpc>
            </a:pPr>
            <a:r>
              <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6</a:t>
            </a:r>
            <a:endPar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60" name="文本框 59"/>
          <p:cNvSpPr txBox="1"/>
          <p:nvPr>
            <p:custDataLst>
              <p:tags r:id="rId16"/>
            </p:custDataLst>
          </p:nvPr>
        </p:nvSpPr>
        <p:spPr>
          <a:xfrm>
            <a:off x="2569845" y="3636010"/>
            <a:ext cx="1727835" cy="670560"/>
          </a:xfrm>
          <a:prstGeom prst="rect">
            <a:avLst/>
          </a:prstGeom>
          <a:noFill/>
        </p:spPr>
        <p:txBody>
          <a:bodyPr wrap="square" lIns="91440" tIns="45720" rIns="91440" bIns="45720" rtlCol="0" anchor="ctr" anchorCtr="0">
            <a:normAutofit/>
          </a:bodyPr>
          <a:p>
            <a:pPr algn="r">
              <a:lnSpc>
                <a:spcPct val="120000"/>
              </a:lnSpc>
            </a:pPr>
            <a:r>
              <a:rPr lang="zh-CN" altLang="en-US" sz="12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徐志新 济宁市公安局机场分局局长</a:t>
            </a:r>
            <a:endParaRPr lang="zh-CN" altLang="en-US" sz="12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62" name="椭圆 61"/>
          <p:cNvSpPr/>
          <p:nvPr>
            <p:custDataLst>
              <p:tags r:id="rId17"/>
            </p:custDataLst>
          </p:nvPr>
        </p:nvSpPr>
        <p:spPr>
          <a:xfrm>
            <a:off x="4503420" y="5009515"/>
            <a:ext cx="327025" cy="327025"/>
          </a:xfrm>
          <a:prstGeom prst="ellipse">
            <a:avLst/>
          </a:prstGeom>
          <a:solidFill>
            <a:schemeClr val="accent1"/>
          </a:solidFill>
          <a:ln w="38100">
            <a:solidFill>
              <a:schemeClr val="lt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2500" lnSpcReduction="20000"/>
          </a:bodyPr>
          <a:p>
            <a:pPr algn="ctr">
              <a:lnSpc>
                <a:spcPct val="140000"/>
              </a:lnSpc>
            </a:pPr>
            <a:endParaRPr lang="zh-CN" altLang="en-US" sz="1350" dirty="0">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63" name="文本框 62"/>
          <p:cNvSpPr txBox="1"/>
          <p:nvPr>
            <p:custDataLst>
              <p:tags r:id="rId18"/>
            </p:custDataLst>
          </p:nvPr>
        </p:nvSpPr>
        <p:spPr>
          <a:xfrm>
            <a:off x="4505960" y="5009515"/>
            <a:ext cx="327025" cy="327025"/>
          </a:xfrm>
          <a:prstGeom prst="rect">
            <a:avLst/>
          </a:prstGeom>
          <a:noFill/>
        </p:spPr>
        <p:txBody>
          <a:bodyPr wrap="square" rtlCol="0" anchor="ctr" anchorCtr="0">
            <a:normAutofit lnSpcReduction="10000"/>
          </a:bodyPr>
          <a:p>
            <a:pPr algn="ctr">
              <a:lnSpc>
                <a:spcPct val="120000"/>
              </a:lnSpc>
            </a:pPr>
            <a:r>
              <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5</a:t>
            </a:r>
            <a:endPar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64" name="文本框 63"/>
          <p:cNvSpPr txBox="1"/>
          <p:nvPr>
            <p:custDataLst>
              <p:tags r:id="rId19"/>
            </p:custDataLst>
          </p:nvPr>
        </p:nvSpPr>
        <p:spPr>
          <a:xfrm>
            <a:off x="2569845" y="4828540"/>
            <a:ext cx="1727835" cy="670560"/>
          </a:xfrm>
          <a:prstGeom prst="rect">
            <a:avLst/>
          </a:prstGeom>
          <a:noFill/>
        </p:spPr>
        <p:txBody>
          <a:bodyPr wrap="square" lIns="91440" tIns="45720" rIns="91440" bIns="45720" rtlCol="0" anchor="ctr" anchorCtr="0">
            <a:normAutofit/>
          </a:bodyPr>
          <a:p>
            <a:pPr algn="r">
              <a:lnSpc>
                <a:spcPct val="120000"/>
              </a:lnSpc>
            </a:pPr>
            <a:r>
              <a:rPr lang="zh-CN" altLang="en-US" sz="12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陈纪彬 济宁曲阜机场有限公司安全总监</a:t>
            </a:r>
            <a:endParaRPr lang="zh-CN" altLang="en-US" sz="12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4" name="Freeform 5"/>
          <p:cNvSpPr/>
          <p:nvPr>
            <p:custDataLst>
              <p:tags r:id="rId20"/>
            </p:custDataLst>
          </p:nvPr>
        </p:nvSpPr>
        <p:spPr bwMode="auto">
          <a:xfrm rot="16200000">
            <a:off x="4662170" y="3789680"/>
            <a:ext cx="887730" cy="364490"/>
          </a:xfrm>
          <a:custGeom>
            <a:avLst/>
            <a:gdLst>
              <a:gd name="T0" fmla="*/ 1 w 127"/>
              <a:gd name="T1" fmla="*/ 36 h 52"/>
              <a:gd name="T2" fmla="*/ 75 w 127"/>
              <a:gd name="T3" fmla="*/ 10 h 52"/>
              <a:gd name="T4" fmla="*/ 76 w 127"/>
              <a:gd name="T5" fmla="*/ 0 h 52"/>
              <a:gd name="T6" fmla="*/ 127 w 127"/>
              <a:gd name="T7" fmla="*/ 45 h 52"/>
              <a:gd name="T8" fmla="*/ 72 w 127"/>
              <a:gd name="T9" fmla="*/ 41 h 52"/>
              <a:gd name="T10" fmla="*/ 73 w 127"/>
              <a:gd name="T11" fmla="*/ 31 h 52"/>
              <a:gd name="T12" fmla="*/ 14 w 127"/>
              <a:gd name="T13" fmla="*/ 52 h 52"/>
              <a:gd name="T14" fmla="*/ 0 w 127"/>
              <a:gd name="T15" fmla="*/ 38 h 52"/>
              <a:gd name="T16" fmla="*/ 1 w 127"/>
              <a:gd name="T17" fmla="*/ 36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52">
                <a:moveTo>
                  <a:pt x="1" y="36"/>
                </a:moveTo>
                <a:cubicBezTo>
                  <a:pt x="22" y="17"/>
                  <a:pt x="49" y="8"/>
                  <a:pt x="75" y="10"/>
                </a:cubicBezTo>
                <a:cubicBezTo>
                  <a:pt x="75" y="7"/>
                  <a:pt x="76" y="4"/>
                  <a:pt x="76" y="0"/>
                </a:cubicBezTo>
                <a:cubicBezTo>
                  <a:pt x="99" y="9"/>
                  <a:pt x="117" y="26"/>
                  <a:pt x="127" y="45"/>
                </a:cubicBezTo>
                <a:cubicBezTo>
                  <a:pt x="107" y="35"/>
                  <a:pt x="88" y="35"/>
                  <a:pt x="72" y="41"/>
                </a:cubicBezTo>
                <a:cubicBezTo>
                  <a:pt x="73" y="37"/>
                  <a:pt x="73" y="34"/>
                  <a:pt x="73" y="31"/>
                </a:cubicBezTo>
                <a:cubicBezTo>
                  <a:pt x="52" y="29"/>
                  <a:pt x="30" y="36"/>
                  <a:pt x="14" y="52"/>
                </a:cubicBezTo>
                <a:cubicBezTo>
                  <a:pt x="9" y="47"/>
                  <a:pt x="5" y="43"/>
                  <a:pt x="0" y="38"/>
                </a:cubicBezTo>
                <a:cubicBezTo>
                  <a:pt x="0" y="37"/>
                  <a:pt x="1" y="37"/>
                  <a:pt x="1" y="36"/>
                </a:cubicBezTo>
                <a:close/>
              </a:path>
            </a:pathLst>
          </a:custGeom>
          <a:solidFill>
            <a:schemeClr val="accent6">
              <a:lumMod val="50000"/>
            </a:schemeClr>
          </a:solidFill>
          <a:ln>
            <a:noFill/>
          </a:ln>
        </p:spPr>
        <p:txBody>
          <a:bodyPr vert="horz" wrap="square" lIns="68591" tIns="34295" rIns="68591" bIns="34295" numCol="1" anchor="t" anchorCtr="0" compatLnSpc="1">
            <a:normAutofit/>
          </a:bodyPr>
          <a:p>
            <a:pPr>
              <a:lnSpc>
                <a:spcPct val="120000"/>
              </a:lnSpc>
            </a:pPr>
            <a:endParaRPr lang="en-US" sz="13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5" name="Freeform 5"/>
          <p:cNvSpPr/>
          <p:nvPr>
            <p:custDataLst>
              <p:tags r:id="rId21"/>
            </p:custDataLst>
          </p:nvPr>
        </p:nvSpPr>
        <p:spPr bwMode="auto">
          <a:xfrm rot="19800000">
            <a:off x="5158105" y="2931160"/>
            <a:ext cx="887730" cy="364490"/>
          </a:xfrm>
          <a:custGeom>
            <a:avLst/>
            <a:gdLst>
              <a:gd name="T0" fmla="*/ 1 w 127"/>
              <a:gd name="T1" fmla="*/ 36 h 52"/>
              <a:gd name="T2" fmla="*/ 75 w 127"/>
              <a:gd name="T3" fmla="*/ 10 h 52"/>
              <a:gd name="T4" fmla="*/ 76 w 127"/>
              <a:gd name="T5" fmla="*/ 0 h 52"/>
              <a:gd name="T6" fmla="*/ 127 w 127"/>
              <a:gd name="T7" fmla="*/ 45 h 52"/>
              <a:gd name="T8" fmla="*/ 72 w 127"/>
              <a:gd name="T9" fmla="*/ 41 h 52"/>
              <a:gd name="T10" fmla="*/ 73 w 127"/>
              <a:gd name="T11" fmla="*/ 31 h 52"/>
              <a:gd name="T12" fmla="*/ 14 w 127"/>
              <a:gd name="T13" fmla="*/ 52 h 52"/>
              <a:gd name="T14" fmla="*/ 0 w 127"/>
              <a:gd name="T15" fmla="*/ 38 h 52"/>
              <a:gd name="T16" fmla="*/ 1 w 127"/>
              <a:gd name="T17" fmla="*/ 36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52">
                <a:moveTo>
                  <a:pt x="1" y="36"/>
                </a:moveTo>
                <a:cubicBezTo>
                  <a:pt x="22" y="17"/>
                  <a:pt x="49" y="8"/>
                  <a:pt x="75" y="10"/>
                </a:cubicBezTo>
                <a:cubicBezTo>
                  <a:pt x="75" y="7"/>
                  <a:pt x="76" y="4"/>
                  <a:pt x="76" y="0"/>
                </a:cubicBezTo>
                <a:cubicBezTo>
                  <a:pt x="99" y="9"/>
                  <a:pt x="117" y="26"/>
                  <a:pt x="127" y="45"/>
                </a:cubicBezTo>
                <a:cubicBezTo>
                  <a:pt x="107" y="35"/>
                  <a:pt x="88" y="35"/>
                  <a:pt x="72" y="41"/>
                </a:cubicBezTo>
                <a:cubicBezTo>
                  <a:pt x="73" y="37"/>
                  <a:pt x="73" y="34"/>
                  <a:pt x="73" y="31"/>
                </a:cubicBezTo>
                <a:cubicBezTo>
                  <a:pt x="52" y="29"/>
                  <a:pt x="30" y="36"/>
                  <a:pt x="14" y="52"/>
                </a:cubicBezTo>
                <a:cubicBezTo>
                  <a:pt x="9" y="47"/>
                  <a:pt x="5" y="43"/>
                  <a:pt x="0" y="38"/>
                </a:cubicBezTo>
                <a:cubicBezTo>
                  <a:pt x="0" y="37"/>
                  <a:pt x="1" y="37"/>
                  <a:pt x="1" y="36"/>
                </a:cubicBezTo>
                <a:close/>
              </a:path>
            </a:pathLst>
          </a:custGeom>
          <a:solidFill>
            <a:schemeClr val="accent1"/>
          </a:solidFill>
          <a:ln>
            <a:noFill/>
          </a:ln>
        </p:spPr>
        <p:txBody>
          <a:bodyPr vert="horz" wrap="square" lIns="68591" tIns="34295" rIns="68591" bIns="34295" numCol="1" anchor="t" anchorCtr="0" compatLnSpc="1">
            <a:normAutofit/>
          </a:bodyPr>
          <a:p>
            <a:pPr>
              <a:lnSpc>
                <a:spcPct val="120000"/>
              </a:lnSpc>
            </a:pPr>
            <a:endParaRPr lang="en-US" sz="13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6" name="Freeform 5"/>
          <p:cNvSpPr/>
          <p:nvPr>
            <p:custDataLst>
              <p:tags r:id="rId22"/>
            </p:custDataLst>
          </p:nvPr>
        </p:nvSpPr>
        <p:spPr bwMode="auto">
          <a:xfrm rot="1800000">
            <a:off x="6149340" y="2931160"/>
            <a:ext cx="887730" cy="364490"/>
          </a:xfrm>
          <a:custGeom>
            <a:avLst/>
            <a:gdLst>
              <a:gd name="T0" fmla="*/ 1 w 127"/>
              <a:gd name="T1" fmla="*/ 36 h 52"/>
              <a:gd name="T2" fmla="*/ 75 w 127"/>
              <a:gd name="T3" fmla="*/ 10 h 52"/>
              <a:gd name="T4" fmla="*/ 76 w 127"/>
              <a:gd name="T5" fmla="*/ 0 h 52"/>
              <a:gd name="T6" fmla="*/ 127 w 127"/>
              <a:gd name="T7" fmla="*/ 45 h 52"/>
              <a:gd name="T8" fmla="*/ 72 w 127"/>
              <a:gd name="T9" fmla="*/ 41 h 52"/>
              <a:gd name="T10" fmla="*/ 73 w 127"/>
              <a:gd name="T11" fmla="*/ 31 h 52"/>
              <a:gd name="T12" fmla="*/ 14 w 127"/>
              <a:gd name="T13" fmla="*/ 52 h 52"/>
              <a:gd name="T14" fmla="*/ 0 w 127"/>
              <a:gd name="T15" fmla="*/ 38 h 52"/>
              <a:gd name="T16" fmla="*/ 1 w 127"/>
              <a:gd name="T17" fmla="*/ 36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52">
                <a:moveTo>
                  <a:pt x="1" y="36"/>
                </a:moveTo>
                <a:cubicBezTo>
                  <a:pt x="22" y="17"/>
                  <a:pt x="49" y="8"/>
                  <a:pt x="75" y="10"/>
                </a:cubicBezTo>
                <a:cubicBezTo>
                  <a:pt x="75" y="7"/>
                  <a:pt x="76" y="4"/>
                  <a:pt x="76" y="0"/>
                </a:cubicBezTo>
                <a:cubicBezTo>
                  <a:pt x="99" y="9"/>
                  <a:pt x="117" y="26"/>
                  <a:pt x="127" y="45"/>
                </a:cubicBezTo>
                <a:cubicBezTo>
                  <a:pt x="107" y="35"/>
                  <a:pt x="88" y="35"/>
                  <a:pt x="72" y="41"/>
                </a:cubicBezTo>
                <a:cubicBezTo>
                  <a:pt x="73" y="37"/>
                  <a:pt x="73" y="34"/>
                  <a:pt x="73" y="31"/>
                </a:cubicBezTo>
                <a:cubicBezTo>
                  <a:pt x="52" y="29"/>
                  <a:pt x="30" y="36"/>
                  <a:pt x="14" y="52"/>
                </a:cubicBezTo>
                <a:cubicBezTo>
                  <a:pt x="9" y="47"/>
                  <a:pt x="5" y="43"/>
                  <a:pt x="0" y="38"/>
                </a:cubicBezTo>
                <a:cubicBezTo>
                  <a:pt x="0" y="37"/>
                  <a:pt x="1" y="37"/>
                  <a:pt x="1" y="36"/>
                </a:cubicBezTo>
                <a:close/>
              </a:path>
            </a:pathLst>
          </a:custGeom>
          <a:solidFill>
            <a:schemeClr val="accent6">
              <a:lumMod val="50000"/>
            </a:schemeClr>
          </a:solidFill>
          <a:ln>
            <a:noFill/>
          </a:ln>
        </p:spPr>
        <p:txBody>
          <a:bodyPr vert="horz" wrap="square" lIns="68591" tIns="34295" rIns="68591" bIns="34295" numCol="1" anchor="t" anchorCtr="0" compatLnSpc="1">
            <a:normAutofit/>
          </a:bodyPr>
          <a:p>
            <a:pPr>
              <a:lnSpc>
                <a:spcPct val="120000"/>
              </a:lnSpc>
            </a:pPr>
            <a:endParaRPr lang="en-US" sz="13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8" name="Freeform 5"/>
          <p:cNvSpPr/>
          <p:nvPr>
            <p:custDataLst>
              <p:tags r:id="rId23"/>
            </p:custDataLst>
          </p:nvPr>
        </p:nvSpPr>
        <p:spPr bwMode="auto">
          <a:xfrm rot="5400000">
            <a:off x="6644640" y="3789680"/>
            <a:ext cx="887730" cy="364490"/>
          </a:xfrm>
          <a:custGeom>
            <a:avLst/>
            <a:gdLst>
              <a:gd name="T0" fmla="*/ 1 w 127"/>
              <a:gd name="T1" fmla="*/ 36 h 52"/>
              <a:gd name="T2" fmla="*/ 75 w 127"/>
              <a:gd name="T3" fmla="*/ 10 h 52"/>
              <a:gd name="T4" fmla="*/ 76 w 127"/>
              <a:gd name="T5" fmla="*/ 0 h 52"/>
              <a:gd name="T6" fmla="*/ 127 w 127"/>
              <a:gd name="T7" fmla="*/ 45 h 52"/>
              <a:gd name="T8" fmla="*/ 72 w 127"/>
              <a:gd name="T9" fmla="*/ 41 h 52"/>
              <a:gd name="T10" fmla="*/ 73 w 127"/>
              <a:gd name="T11" fmla="*/ 31 h 52"/>
              <a:gd name="T12" fmla="*/ 14 w 127"/>
              <a:gd name="T13" fmla="*/ 52 h 52"/>
              <a:gd name="T14" fmla="*/ 0 w 127"/>
              <a:gd name="T15" fmla="*/ 38 h 52"/>
              <a:gd name="T16" fmla="*/ 1 w 127"/>
              <a:gd name="T17" fmla="*/ 36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52">
                <a:moveTo>
                  <a:pt x="1" y="36"/>
                </a:moveTo>
                <a:cubicBezTo>
                  <a:pt x="22" y="17"/>
                  <a:pt x="49" y="8"/>
                  <a:pt x="75" y="10"/>
                </a:cubicBezTo>
                <a:cubicBezTo>
                  <a:pt x="75" y="7"/>
                  <a:pt x="76" y="4"/>
                  <a:pt x="76" y="0"/>
                </a:cubicBezTo>
                <a:cubicBezTo>
                  <a:pt x="99" y="9"/>
                  <a:pt x="117" y="26"/>
                  <a:pt x="127" y="45"/>
                </a:cubicBezTo>
                <a:cubicBezTo>
                  <a:pt x="107" y="35"/>
                  <a:pt x="88" y="35"/>
                  <a:pt x="72" y="41"/>
                </a:cubicBezTo>
                <a:cubicBezTo>
                  <a:pt x="73" y="37"/>
                  <a:pt x="73" y="34"/>
                  <a:pt x="73" y="31"/>
                </a:cubicBezTo>
                <a:cubicBezTo>
                  <a:pt x="52" y="29"/>
                  <a:pt x="30" y="36"/>
                  <a:pt x="14" y="52"/>
                </a:cubicBezTo>
                <a:cubicBezTo>
                  <a:pt x="9" y="47"/>
                  <a:pt x="5" y="43"/>
                  <a:pt x="0" y="38"/>
                </a:cubicBezTo>
                <a:cubicBezTo>
                  <a:pt x="0" y="37"/>
                  <a:pt x="1" y="37"/>
                  <a:pt x="1" y="36"/>
                </a:cubicBezTo>
                <a:close/>
              </a:path>
            </a:pathLst>
          </a:custGeom>
          <a:solidFill>
            <a:schemeClr val="accent1"/>
          </a:solidFill>
          <a:ln>
            <a:noFill/>
          </a:ln>
        </p:spPr>
        <p:txBody>
          <a:bodyPr vert="horz" wrap="square" lIns="68591" tIns="34295" rIns="68591" bIns="34295" numCol="1" anchor="t" anchorCtr="0" compatLnSpc="1">
            <a:normAutofit/>
          </a:bodyPr>
          <a:p>
            <a:pPr>
              <a:lnSpc>
                <a:spcPct val="120000"/>
              </a:lnSpc>
            </a:pPr>
            <a:endParaRPr lang="en-US" sz="13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9" name="Freeform 5"/>
          <p:cNvSpPr/>
          <p:nvPr>
            <p:custDataLst>
              <p:tags r:id="rId24"/>
            </p:custDataLst>
          </p:nvPr>
        </p:nvSpPr>
        <p:spPr bwMode="auto">
          <a:xfrm rot="9000000">
            <a:off x="6149340" y="4648200"/>
            <a:ext cx="887730" cy="364490"/>
          </a:xfrm>
          <a:custGeom>
            <a:avLst/>
            <a:gdLst>
              <a:gd name="T0" fmla="*/ 1 w 127"/>
              <a:gd name="T1" fmla="*/ 36 h 52"/>
              <a:gd name="T2" fmla="*/ 75 w 127"/>
              <a:gd name="T3" fmla="*/ 10 h 52"/>
              <a:gd name="T4" fmla="*/ 76 w 127"/>
              <a:gd name="T5" fmla="*/ 0 h 52"/>
              <a:gd name="T6" fmla="*/ 127 w 127"/>
              <a:gd name="T7" fmla="*/ 45 h 52"/>
              <a:gd name="T8" fmla="*/ 72 w 127"/>
              <a:gd name="T9" fmla="*/ 41 h 52"/>
              <a:gd name="T10" fmla="*/ 73 w 127"/>
              <a:gd name="T11" fmla="*/ 31 h 52"/>
              <a:gd name="T12" fmla="*/ 14 w 127"/>
              <a:gd name="T13" fmla="*/ 52 h 52"/>
              <a:gd name="T14" fmla="*/ 0 w 127"/>
              <a:gd name="T15" fmla="*/ 38 h 52"/>
              <a:gd name="T16" fmla="*/ 1 w 127"/>
              <a:gd name="T17" fmla="*/ 36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52">
                <a:moveTo>
                  <a:pt x="1" y="36"/>
                </a:moveTo>
                <a:cubicBezTo>
                  <a:pt x="22" y="17"/>
                  <a:pt x="49" y="8"/>
                  <a:pt x="75" y="10"/>
                </a:cubicBezTo>
                <a:cubicBezTo>
                  <a:pt x="75" y="7"/>
                  <a:pt x="76" y="4"/>
                  <a:pt x="76" y="0"/>
                </a:cubicBezTo>
                <a:cubicBezTo>
                  <a:pt x="99" y="9"/>
                  <a:pt x="117" y="26"/>
                  <a:pt x="127" y="45"/>
                </a:cubicBezTo>
                <a:cubicBezTo>
                  <a:pt x="107" y="35"/>
                  <a:pt x="88" y="35"/>
                  <a:pt x="72" y="41"/>
                </a:cubicBezTo>
                <a:cubicBezTo>
                  <a:pt x="73" y="37"/>
                  <a:pt x="73" y="34"/>
                  <a:pt x="73" y="31"/>
                </a:cubicBezTo>
                <a:cubicBezTo>
                  <a:pt x="52" y="29"/>
                  <a:pt x="30" y="36"/>
                  <a:pt x="14" y="52"/>
                </a:cubicBezTo>
                <a:cubicBezTo>
                  <a:pt x="9" y="47"/>
                  <a:pt x="5" y="43"/>
                  <a:pt x="0" y="38"/>
                </a:cubicBezTo>
                <a:cubicBezTo>
                  <a:pt x="0" y="37"/>
                  <a:pt x="1" y="37"/>
                  <a:pt x="1" y="36"/>
                </a:cubicBezTo>
                <a:close/>
              </a:path>
            </a:pathLst>
          </a:custGeom>
          <a:solidFill>
            <a:schemeClr val="accent6">
              <a:lumMod val="50000"/>
            </a:schemeClr>
          </a:solidFill>
          <a:ln>
            <a:noFill/>
          </a:ln>
        </p:spPr>
        <p:txBody>
          <a:bodyPr vert="horz" wrap="square" lIns="68591" tIns="34295" rIns="68591" bIns="34295" numCol="1" anchor="t" anchorCtr="0" compatLnSpc="1">
            <a:normAutofit/>
          </a:bodyPr>
          <a:p>
            <a:pPr>
              <a:lnSpc>
                <a:spcPct val="120000"/>
              </a:lnSpc>
            </a:pPr>
            <a:endParaRPr lang="en-US" sz="13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0" name="Freeform 5"/>
          <p:cNvSpPr/>
          <p:nvPr>
            <p:custDataLst>
              <p:tags r:id="rId25"/>
            </p:custDataLst>
          </p:nvPr>
        </p:nvSpPr>
        <p:spPr bwMode="auto">
          <a:xfrm rot="12600000">
            <a:off x="5158105" y="4648200"/>
            <a:ext cx="887730" cy="364490"/>
          </a:xfrm>
          <a:custGeom>
            <a:avLst/>
            <a:gdLst>
              <a:gd name="T0" fmla="*/ 1 w 127"/>
              <a:gd name="T1" fmla="*/ 36 h 52"/>
              <a:gd name="T2" fmla="*/ 75 w 127"/>
              <a:gd name="T3" fmla="*/ 10 h 52"/>
              <a:gd name="T4" fmla="*/ 76 w 127"/>
              <a:gd name="T5" fmla="*/ 0 h 52"/>
              <a:gd name="T6" fmla="*/ 127 w 127"/>
              <a:gd name="T7" fmla="*/ 45 h 52"/>
              <a:gd name="T8" fmla="*/ 72 w 127"/>
              <a:gd name="T9" fmla="*/ 41 h 52"/>
              <a:gd name="T10" fmla="*/ 73 w 127"/>
              <a:gd name="T11" fmla="*/ 31 h 52"/>
              <a:gd name="T12" fmla="*/ 14 w 127"/>
              <a:gd name="T13" fmla="*/ 52 h 52"/>
              <a:gd name="T14" fmla="*/ 0 w 127"/>
              <a:gd name="T15" fmla="*/ 38 h 52"/>
              <a:gd name="T16" fmla="*/ 1 w 127"/>
              <a:gd name="T17" fmla="*/ 36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52">
                <a:moveTo>
                  <a:pt x="1" y="36"/>
                </a:moveTo>
                <a:cubicBezTo>
                  <a:pt x="22" y="17"/>
                  <a:pt x="49" y="8"/>
                  <a:pt x="75" y="10"/>
                </a:cubicBezTo>
                <a:cubicBezTo>
                  <a:pt x="75" y="7"/>
                  <a:pt x="76" y="4"/>
                  <a:pt x="76" y="0"/>
                </a:cubicBezTo>
                <a:cubicBezTo>
                  <a:pt x="99" y="9"/>
                  <a:pt x="117" y="26"/>
                  <a:pt x="127" y="45"/>
                </a:cubicBezTo>
                <a:cubicBezTo>
                  <a:pt x="107" y="35"/>
                  <a:pt x="88" y="35"/>
                  <a:pt x="72" y="41"/>
                </a:cubicBezTo>
                <a:cubicBezTo>
                  <a:pt x="73" y="37"/>
                  <a:pt x="73" y="34"/>
                  <a:pt x="73" y="31"/>
                </a:cubicBezTo>
                <a:cubicBezTo>
                  <a:pt x="52" y="29"/>
                  <a:pt x="30" y="36"/>
                  <a:pt x="14" y="52"/>
                </a:cubicBezTo>
                <a:cubicBezTo>
                  <a:pt x="9" y="47"/>
                  <a:pt x="5" y="43"/>
                  <a:pt x="0" y="38"/>
                </a:cubicBezTo>
                <a:cubicBezTo>
                  <a:pt x="0" y="37"/>
                  <a:pt x="1" y="37"/>
                  <a:pt x="1" y="36"/>
                </a:cubicBezTo>
                <a:close/>
              </a:path>
            </a:pathLst>
          </a:custGeom>
          <a:solidFill>
            <a:schemeClr val="accent1"/>
          </a:solidFill>
          <a:ln>
            <a:noFill/>
          </a:ln>
        </p:spPr>
        <p:txBody>
          <a:bodyPr vert="horz" wrap="square" lIns="68591" tIns="34295" rIns="68591" bIns="34295" numCol="1" anchor="t" anchorCtr="0" compatLnSpc="1">
            <a:normAutofit/>
          </a:bodyPr>
          <a:p>
            <a:pPr>
              <a:lnSpc>
                <a:spcPct val="120000"/>
              </a:lnSpc>
            </a:pPr>
            <a:endParaRPr lang="en-US" sz="13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7" name="椭圆 36"/>
          <p:cNvSpPr/>
          <p:nvPr>
            <p:custDataLst>
              <p:tags r:id="rId26"/>
            </p:custDataLst>
          </p:nvPr>
        </p:nvSpPr>
        <p:spPr>
          <a:xfrm>
            <a:off x="7355205" y="5009515"/>
            <a:ext cx="327025" cy="327025"/>
          </a:xfrm>
          <a:prstGeom prst="ellipse">
            <a:avLst/>
          </a:prstGeom>
          <a:solidFill>
            <a:schemeClr val="accent6">
              <a:lumMod val="50000"/>
            </a:schemeClr>
          </a:solidFill>
          <a:ln w="38100">
            <a:solidFill>
              <a:schemeClr val="lt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2500" lnSpcReduction="20000"/>
          </a:bodyPr>
          <a:p>
            <a:pPr algn="ctr">
              <a:lnSpc>
                <a:spcPct val="140000"/>
              </a:lnSpc>
            </a:pPr>
            <a:endParaRPr lang="zh-CN" altLang="en-US" sz="1350" dirty="0">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8" name="文本框 37"/>
          <p:cNvSpPr txBox="1"/>
          <p:nvPr>
            <p:custDataLst>
              <p:tags r:id="rId27"/>
            </p:custDataLst>
          </p:nvPr>
        </p:nvSpPr>
        <p:spPr>
          <a:xfrm>
            <a:off x="7357110" y="5009515"/>
            <a:ext cx="327025" cy="327025"/>
          </a:xfrm>
          <a:prstGeom prst="rect">
            <a:avLst/>
          </a:prstGeom>
          <a:noFill/>
        </p:spPr>
        <p:txBody>
          <a:bodyPr wrap="square" rtlCol="0" anchor="ctr" anchorCtr="0">
            <a:normAutofit lnSpcReduction="10000"/>
          </a:bodyPr>
          <a:p>
            <a:pPr algn="ctr">
              <a:lnSpc>
                <a:spcPct val="120000"/>
              </a:lnSpc>
            </a:pPr>
            <a:r>
              <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4</a:t>
            </a:r>
            <a:endParaRPr lang="en-US" altLang="zh-CN" sz="1350" dirty="0">
              <a:solidFill>
                <a:schemeClr val="lt1">
                  <a:lumMod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42" name="文本框 41"/>
          <p:cNvSpPr txBox="1"/>
          <p:nvPr>
            <p:custDataLst>
              <p:tags r:id="rId28"/>
            </p:custDataLst>
          </p:nvPr>
        </p:nvSpPr>
        <p:spPr>
          <a:xfrm>
            <a:off x="7896225" y="4828540"/>
            <a:ext cx="1727835" cy="670560"/>
          </a:xfrm>
          <a:prstGeom prst="rect">
            <a:avLst/>
          </a:prstGeom>
          <a:noFill/>
        </p:spPr>
        <p:txBody>
          <a:bodyPr wrap="square" lIns="91440" tIns="45720" rIns="91440" bIns="45720" rtlCol="0" anchor="ctr" anchorCtr="0">
            <a:normAutofit fontScale="90000" lnSpcReduction="10000"/>
          </a:bodyPr>
          <a:p>
            <a:pPr>
              <a:lnSpc>
                <a:spcPct val="120000"/>
              </a:lnSpc>
            </a:pPr>
            <a:r>
              <a:rPr lang="zh-CN" altLang="en-US" sz="12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李国栋 济宁曲阜机场有限公司党委委员、副总经理</a:t>
            </a:r>
            <a:endParaRPr lang="zh-CN" altLang="en-US" sz="12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Tree>
    <p:custDataLst>
      <p:tags r:id="rId29"/>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cs typeface="微软雅黑" panose="020B0503020204020204" charset="-122"/>
              <a:sym typeface="+mn-ea"/>
            </a:endParaRPr>
          </a:p>
        </p:txBody>
      </p:sp>
      <p:sp>
        <p:nvSpPr>
          <p:cNvPr id="7" name="Title 6"/>
          <p:cNvSpPr txBox="1"/>
          <p:nvPr>
            <p:custDataLst>
              <p:tags r:id="rId2"/>
            </p:custDataLst>
          </p:nvPr>
        </p:nvSpPr>
        <p:spPr>
          <a:xfrm>
            <a:off x="457200" y="608400"/>
            <a:ext cx="11278800" cy="626744"/>
          </a:xfrm>
          <a:prstGeom prst="rect">
            <a:avLst/>
          </a:prstGeom>
          <a:noFill/>
          <a:ln w="3175">
            <a:noFill/>
            <a:prstDash val="dash"/>
          </a:ln>
        </p:spPr>
        <p:txBody>
          <a:bodyPr wrap="square" lIns="72000" tIns="36000" rIns="72000" bIns="36000" anchor="t" anchorCtr="0">
            <a:normAutofit fontScale="90000"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ctr">
              <a:lnSpc>
                <a:spcPct val="100000"/>
              </a:lnSpc>
              <a:spcAft>
                <a:spcPts val="800"/>
              </a:spcAft>
            </a:pPr>
            <a:r>
              <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组织机构及职责</a:t>
            </a:r>
            <a:endPar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3"/>
            </p:custDataLst>
          </p:nvPr>
        </p:nvSpPr>
        <p:spPr>
          <a:xfrm>
            <a:off x="1227173" y="2064545"/>
            <a:ext cx="3247985" cy="1450914"/>
          </a:xfrm>
          <a:prstGeom prst="rect">
            <a:avLst/>
          </a:prstGeom>
        </p:spPr>
        <p:txBody>
          <a:bodyPr anchor="ctr" anchorCtr="0">
            <a:normAutofit/>
          </a:bodyPr>
          <a:lstStyle>
            <a:defPPr>
              <a:defRPr lang="zh-CN"/>
            </a:defPPr>
            <a:lvl1pPr algn="r" eaLnBrk="1" fontAlgn="auto" hangingPunct="1">
              <a:spcBef>
                <a:spcPts val="0"/>
              </a:spcBef>
              <a:spcAft>
                <a:spcPts val="0"/>
              </a:spcAft>
              <a:defRPr sz="1400">
                <a:solidFill>
                  <a:schemeClr val="bg1">
                    <a:lumMod val="50000"/>
                  </a:schemeClr>
                </a:solidFill>
                <a:latin typeface="+mn-lt"/>
                <a:ea typeface="+mn-ea"/>
              </a:defRPr>
            </a:lvl1pPr>
          </a:lstStyle>
          <a:p>
            <a:pPr>
              <a:lnSpc>
                <a:spcPct val="120000"/>
              </a:lnSpc>
            </a:pPr>
            <a:r>
              <a:rPr lang="zh-CN" altLang="en-US" sz="1800" spc="1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王进发 中航油济宁机场供应站经理</a:t>
            </a:r>
            <a:endParaRPr lang="zh-CN" altLang="en-US" sz="1800" spc="1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 name="文本框 6"/>
          <p:cNvSpPr txBox="1"/>
          <p:nvPr>
            <p:custDataLst>
              <p:tags r:id="rId4"/>
            </p:custDataLst>
          </p:nvPr>
        </p:nvSpPr>
        <p:spPr>
          <a:xfrm>
            <a:off x="4709280" y="2438355"/>
            <a:ext cx="799680" cy="703294"/>
          </a:xfrm>
          <a:prstGeom prst="rect">
            <a:avLst/>
          </a:prstGeom>
        </p:spPr>
        <p:txBody>
          <a:bodyPr anchor="ctr" anchorCtr="0">
            <a:normAutofit/>
          </a:bodyPr>
          <a:lstStyle>
            <a:defPPr>
              <a:defRPr lang="zh-CN"/>
            </a:defPPr>
            <a:lvl1pPr algn="ctr" eaLnBrk="1" fontAlgn="auto" hangingPunct="1">
              <a:spcBef>
                <a:spcPts val="0"/>
              </a:spcBef>
              <a:spcAft>
                <a:spcPts val="0"/>
              </a:spcAft>
              <a:defRPr sz="3200">
                <a:solidFill>
                  <a:schemeClr val="bg1">
                    <a:lumMod val="50000"/>
                  </a:schemeClr>
                </a:solidFill>
                <a:latin typeface="+mn-lt"/>
                <a:ea typeface="+mn-ea"/>
              </a:defRPr>
            </a:lvl1pPr>
          </a:lstStyle>
          <a:p>
            <a:pPr>
              <a:lnSpc>
                <a:spcPct val="120000"/>
              </a:lnSpc>
            </a:pPr>
            <a:r>
              <a:rPr lang="en-US" altLang="zh-CN" dirty="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01</a:t>
            </a:r>
            <a:endParaRPr lang="en-US" altLang="zh-CN" dirty="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0" name="文本框 9"/>
          <p:cNvSpPr txBox="1"/>
          <p:nvPr>
            <p:custDataLst>
              <p:tags r:id="rId5"/>
            </p:custDataLst>
          </p:nvPr>
        </p:nvSpPr>
        <p:spPr>
          <a:xfrm>
            <a:off x="6755343" y="3551598"/>
            <a:ext cx="799680" cy="703294"/>
          </a:xfrm>
          <a:prstGeom prst="rect">
            <a:avLst/>
          </a:prstGeom>
        </p:spPr>
        <p:txBody>
          <a:bodyPr anchor="ctr" anchorCtr="0">
            <a:normAutofit/>
          </a:bodyPr>
          <a:lstStyle>
            <a:defPPr>
              <a:defRPr lang="zh-CN"/>
            </a:defPPr>
            <a:lvl1pPr eaLnBrk="1" fontAlgn="auto" hangingPunct="1">
              <a:spcBef>
                <a:spcPts val="0"/>
              </a:spcBef>
              <a:spcAft>
                <a:spcPts val="0"/>
              </a:spcAft>
              <a:defRPr sz="3200">
                <a:solidFill>
                  <a:schemeClr val="bg1">
                    <a:lumMod val="50000"/>
                  </a:schemeClr>
                </a:solidFill>
                <a:latin typeface="+mn-lt"/>
                <a:ea typeface="+mn-ea"/>
              </a:defRPr>
            </a:lvl1pPr>
          </a:lstStyle>
          <a:p>
            <a:pPr algn="ctr">
              <a:lnSpc>
                <a:spcPct val="120000"/>
              </a:lnSpc>
            </a:pPr>
            <a:r>
              <a:rPr lang="en-US" altLang="zh-CN" dirty="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02</a:t>
            </a:r>
            <a:endParaRPr lang="en-US" altLang="zh-CN" dirty="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3" name="文本框 12"/>
          <p:cNvSpPr txBox="1"/>
          <p:nvPr>
            <p:custDataLst>
              <p:tags r:id="rId6"/>
            </p:custDataLst>
          </p:nvPr>
        </p:nvSpPr>
        <p:spPr>
          <a:xfrm>
            <a:off x="4868938" y="4829122"/>
            <a:ext cx="799680" cy="703294"/>
          </a:xfrm>
          <a:prstGeom prst="rect">
            <a:avLst/>
          </a:prstGeom>
        </p:spPr>
        <p:txBody>
          <a:bodyPr anchor="ctr" anchorCtr="0">
            <a:normAutofit/>
          </a:bodyPr>
          <a:lstStyle>
            <a:defPPr>
              <a:defRPr lang="zh-CN"/>
            </a:defPPr>
            <a:lvl1pPr eaLnBrk="1" fontAlgn="auto" hangingPunct="1">
              <a:spcBef>
                <a:spcPts val="0"/>
              </a:spcBef>
              <a:spcAft>
                <a:spcPts val="0"/>
              </a:spcAft>
              <a:defRPr sz="3200">
                <a:solidFill>
                  <a:schemeClr val="bg1">
                    <a:lumMod val="50000"/>
                  </a:schemeClr>
                </a:solidFill>
                <a:latin typeface="+mn-lt"/>
                <a:ea typeface="+mn-ea"/>
              </a:defRPr>
            </a:lvl1pPr>
          </a:lstStyle>
          <a:p>
            <a:pPr algn="ctr">
              <a:lnSpc>
                <a:spcPct val="120000"/>
              </a:lnSpc>
            </a:pPr>
            <a:r>
              <a:rPr lang="en-US" altLang="zh-CN" dirty="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03</a:t>
            </a:r>
            <a:endParaRPr lang="en-US" altLang="zh-CN" dirty="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6" name="文本框 35"/>
          <p:cNvSpPr txBox="1"/>
          <p:nvPr>
            <p:custDataLst>
              <p:tags r:id="rId7"/>
            </p:custDataLst>
          </p:nvPr>
        </p:nvSpPr>
        <p:spPr>
          <a:xfrm>
            <a:off x="7719055" y="3177787"/>
            <a:ext cx="3247985" cy="1450914"/>
          </a:xfrm>
          <a:prstGeom prst="rect">
            <a:avLst/>
          </a:prstGeom>
        </p:spPr>
        <p:txBody>
          <a:bodyPr anchor="ctr" anchorCtr="0">
            <a:normAutofit/>
          </a:bodyPr>
          <a:lstStyle>
            <a:defPPr>
              <a:defRPr lang="zh-CN"/>
            </a:defPPr>
            <a:lvl1pPr algn="r" eaLnBrk="1" fontAlgn="auto" hangingPunct="1">
              <a:spcBef>
                <a:spcPts val="0"/>
              </a:spcBef>
              <a:spcAft>
                <a:spcPts val="0"/>
              </a:spcAft>
              <a:defRPr sz="1400">
                <a:solidFill>
                  <a:schemeClr val="bg1">
                    <a:lumMod val="50000"/>
                  </a:schemeClr>
                </a:solidFill>
                <a:latin typeface="+mn-lt"/>
                <a:ea typeface="+mn-ea"/>
              </a:defRPr>
            </a:lvl1pPr>
          </a:lstStyle>
          <a:p>
            <a:pPr algn="l">
              <a:lnSpc>
                <a:spcPct val="120000"/>
              </a:lnSpc>
            </a:pPr>
            <a:r>
              <a:rPr lang="zh-CN" altLang="en-US" sz="1800" spc="1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石在朋 民航机场变电站站长</a:t>
            </a:r>
            <a:endParaRPr lang="zh-CN" altLang="en-US" sz="1800" spc="1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7" name="文本框 36"/>
          <p:cNvSpPr txBox="1"/>
          <p:nvPr>
            <p:custDataLst>
              <p:tags r:id="rId8"/>
            </p:custDataLst>
          </p:nvPr>
        </p:nvSpPr>
        <p:spPr>
          <a:xfrm>
            <a:off x="1575514" y="4454360"/>
            <a:ext cx="3247985" cy="1450914"/>
          </a:xfrm>
          <a:prstGeom prst="rect">
            <a:avLst/>
          </a:prstGeom>
        </p:spPr>
        <p:txBody>
          <a:bodyPr anchor="ctr" anchorCtr="0">
            <a:normAutofit/>
          </a:bodyPr>
          <a:lstStyle>
            <a:defPPr>
              <a:defRPr lang="zh-CN"/>
            </a:defPPr>
            <a:lvl1pPr algn="r" eaLnBrk="1" fontAlgn="auto" hangingPunct="1">
              <a:spcBef>
                <a:spcPts val="0"/>
              </a:spcBef>
              <a:spcAft>
                <a:spcPts val="0"/>
              </a:spcAft>
              <a:defRPr sz="1400">
                <a:solidFill>
                  <a:schemeClr val="bg1">
                    <a:lumMod val="50000"/>
                  </a:schemeClr>
                </a:solidFill>
                <a:latin typeface="+mn-lt"/>
                <a:ea typeface="+mn-ea"/>
              </a:defRPr>
            </a:lvl1pPr>
          </a:lstStyle>
          <a:p>
            <a:pPr>
              <a:lnSpc>
                <a:spcPct val="120000"/>
              </a:lnSpc>
            </a:pPr>
            <a:r>
              <a:rPr lang="zh-CN" altLang="en-US" sz="1800" spc="1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领导小组下设办公室，办公室设在机场公司，负责组织开展“安全生产月”各项活动。</a:t>
            </a:r>
            <a:endParaRPr lang="zh-CN" altLang="en-US" sz="1800" spc="1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4" name="椭圆 13"/>
          <p:cNvSpPr/>
          <p:nvPr>
            <p:custDataLst>
              <p:tags r:id="rId9"/>
            </p:custDataLst>
          </p:nvPr>
        </p:nvSpPr>
        <p:spPr bwMode="auto">
          <a:xfrm rot="19800000">
            <a:off x="5125877" y="3342483"/>
            <a:ext cx="1097826" cy="1097826"/>
          </a:xfrm>
          <a:prstGeom prst="ellipse">
            <a:avLst/>
          </a:prstGeom>
          <a:solidFill>
            <a:schemeClr val="accent1">
              <a:lumMod val="60000"/>
              <a:lumOff val="40000"/>
            </a:schemeClr>
          </a:solid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5" name="等腰三角形 14"/>
          <p:cNvSpPr/>
          <p:nvPr>
            <p:custDataLst>
              <p:tags r:id="rId10"/>
            </p:custDataLst>
          </p:nvPr>
        </p:nvSpPr>
        <p:spPr bwMode="auto">
          <a:xfrm rot="19800000" flipV="1">
            <a:off x="5836797" y="4325952"/>
            <a:ext cx="362130" cy="31066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7" name="椭圆 16"/>
          <p:cNvSpPr/>
          <p:nvPr>
            <p:custDataLst>
              <p:tags r:id="rId11"/>
            </p:custDataLst>
          </p:nvPr>
        </p:nvSpPr>
        <p:spPr bwMode="auto">
          <a:xfrm rot="1800000" flipH="1">
            <a:off x="5747216" y="2036907"/>
            <a:ext cx="1097826" cy="1097826"/>
          </a:xfrm>
          <a:prstGeom prst="ellipse">
            <a:avLst/>
          </a:prstGeom>
          <a:solidFill>
            <a:schemeClr val="accent1"/>
          </a:solidFill>
          <a:ln w="571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8" name="等腰三角形 17"/>
          <p:cNvSpPr/>
          <p:nvPr>
            <p:custDataLst>
              <p:tags r:id="rId12"/>
            </p:custDataLst>
          </p:nvPr>
        </p:nvSpPr>
        <p:spPr bwMode="auto">
          <a:xfrm rot="1800000" flipH="1" flipV="1">
            <a:off x="5771994" y="3024188"/>
            <a:ext cx="362130" cy="31067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0" name="椭圆 19"/>
          <p:cNvSpPr/>
          <p:nvPr>
            <p:custDataLst>
              <p:tags r:id="rId13"/>
            </p:custDataLst>
          </p:nvPr>
        </p:nvSpPr>
        <p:spPr bwMode="auto">
          <a:xfrm rot="1800000" flipH="1">
            <a:off x="6017861" y="4409813"/>
            <a:ext cx="1097826" cy="1097826"/>
          </a:xfrm>
          <a:prstGeom prst="ellipse">
            <a:avLst/>
          </a:prstGeom>
          <a:solidFill>
            <a:schemeClr val="accent1"/>
          </a:solidFill>
          <a:ln w="571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1" name="等腰三角形 20"/>
          <p:cNvSpPr/>
          <p:nvPr>
            <p:custDataLst>
              <p:tags r:id="rId14"/>
            </p:custDataLst>
          </p:nvPr>
        </p:nvSpPr>
        <p:spPr bwMode="auto">
          <a:xfrm rot="1800000" flipH="1" flipV="1">
            <a:off x="6042640" y="5397095"/>
            <a:ext cx="362130" cy="310668"/>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3" name="Freeform 14"/>
          <p:cNvSpPr>
            <a:spLocks noChangeAspect="1" noEditPoints="1"/>
          </p:cNvSpPr>
          <p:nvPr>
            <p:custDataLst>
              <p:tags r:id="rId15"/>
            </p:custDataLst>
          </p:nvPr>
        </p:nvSpPr>
        <p:spPr bwMode="auto">
          <a:xfrm>
            <a:off x="6155089" y="2368543"/>
            <a:ext cx="297328" cy="430744"/>
          </a:xfrm>
          <a:custGeom>
            <a:avLst/>
            <a:gdLst>
              <a:gd name="T0" fmla="*/ 2147483646 w 141"/>
              <a:gd name="T1" fmla="*/ 2147483646 h 205"/>
              <a:gd name="T2" fmla="*/ 2147483646 w 141"/>
              <a:gd name="T3" fmla="*/ 2147483646 h 205"/>
              <a:gd name="T4" fmla="*/ 2147483646 w 141"/>
              <a:gd name="T5" fmla="*/ 2147483646 h 205"/>
              <a:gd name="T6" fmla="*/ 2147483646 w 141"/>
              <a:gd name="T7" fmla="*/ 2147483646 h 205"/>
              <a:gd name="T8" fmla="*/ 2147483646 w 141"/>
              <a:gd name="T9" fmla="*/ 2147483646 h 205"/>
              <a:gd name="T10" fmla="*/ 2147483646 w 141"/>
              <a:gd name="T11" fmla="*/ 2147483646 h 205"/>
              <a:gd name="T12" fmla="*/ 2147483646 w 141"/>
              <a:gd name="T13" fmla="*/ 2147483646 h 205"/>
              <a:gd name="T14" fmla="*/ 2147483646 w 141"/>
              <a:gd name="T15" fmla="*/ 2147483646 h 205"/>
              <a:gd name="T16" fmla="*/ 2147483646 w 141"/>
              <a:gd name="T17" fmla="*/ 2147483646 h 205"/>
              <a:gd name="T18" fmla="*/ 2147483646 w 141"/>
              <a:gd name="T19" fmla="*/ 2147483646 h 205"/>
              <a:gd name="T20" fmla="*/ 2147483646 w 141"/>
              <a:gd name="T21" fmla="*/ 2147483646 h 205"/>
              <a:gd name="T22" fmla="*/ 2147483646 w 141"/>
              <a:gd name="T23" fmla="*/ 2147483646 h 205"/>
              <a:gd name="T24" fmla="*/ 2147483646 w 141"/>
              <a:gd name="T25" fmla="*/ 2147483646 h 205"/>
              <a:gd name="T26" fmla="*/ 2147483646 w 141"/>
              <a:gd name="T27" fmla="*/ 0 h 205"/>
              <a:gd name="T28" fmla="*/ 2147483646 w 141"/>
              <a:gd name="T29" fmla="*/ 2147483646 h 205"/>
              <a:gd name="T30" fmla="*/ 2147483646 w 141"/>
              <a:gd name="T31" fmla="*/ 2147483646 h 205"/>
              <a:gd name="T32" fmla="*/ 2147483646 w 141"/>
              <a:gd name="T33" fmla="*/ 2147483646 h 205"/>
              <a:gd name="T34" fmla="*/ 2147483646 w 141"/>
              <a:gd name="T35" fmla="*/ 2147483646 h 205"/>
              <a:gd name="T36" fmla="*/ 2147483646 w 141"/>
              <a:gd name="T37" fmla="*/ 2147483646 h 205"/>
              <a:gd name="T38" fmla="*/ 2147483646 w 141"/>
              <a:gd name="T39" fmla="*/ 2147483646 h 205"/>
              <a:gd name="T40" fmla="*/ 2147483646 w 141"/>
              <a:gd name="T41" fmla="*/ 2147483646 h 205"/>
              <a:gd name="T42" fmla="*/ 2147483646 w 141"/>
              <a:gd name="T43" fmla="*/ 2147483646 h 205"/>
              <a:gd name="T44" fmla="*/ 2147483646 w 141"/>
              <a:gd name="T45" fmla="*/ 2147483646 h 205"/>
              <a:gd name="T46" fmla="*/ 2147483646 w 141"/>
              <a:gd name="T47" fmla="*/ 2147483646 h 205"/>
              <a:gd name="T48" fmla="*/ 2147483646 w 141"/>
              <a:gd name="T49" fmla="*/ 2147483646 h 205"/>
              <a:gd name="T50" fmla="*/ 2147483646 w 141"/>
              <a:gd name="T51" fmla="*/ 2147483646 h 205"/>
              <a:gd name="T52" fmla="*/ 2147483646 w 141"/>
              <a:gd name="T53" fmla="*/ 2147483646 h 205"/>
              <a:gd name="T54" fmla="*/ 2147483646 w 141"/>
              <a:gd name="T55" fmla="*/ 2147483646 h 205"/>
              <a:gd name="T56" fmla="*/ 2147483646 w 141"/>
              <a:gd name="T57" fmla="*/ 2147483646 h 205"/>
              <a:gd name="T58" fmla="*/ 2147483646 w 141"/>
              <a:gd name="T59" fmla="*/ 2147483646 h 205"/>
              <a:gd name="T60" fmla="*/ 2147483646 w 141"/>
              <a:gd name="T61" fmla="*/ 2147483646 h 205"/>
              <a:gd name="T62" fmla="*/ 2147483646 w 141"/>
              <a:gd name="T63" fmla="*/ 2147483646 h 20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41" h="205">
                <a:moveTo>
                  <a:pt x="74" y="0"/>
                </a:moveTo>
                <a:cubicBezTo>
                  <a:pt x="78" y="1"/>
                  <a:pt x="83" y="1"/>
                  <a:pt x="88" y="3"/>
                </a:cubicBezTo>
                <a:cubicBezTo>
                  <a:pt x="100" y="6"/>
                  <a:pt x="110" y="12"/>
                  <a:pt x="119" y="21"/>
                </a:cubicBezTo>
                <a:cubicBezTo>
                  <a:pt x="128" y="30"/>
                  <a:pt x="134" y="40"/>
                  <a:pt x="137" y="53"/>
                </a:cubicBezTo>
                <a:cubicBezTo>
                  <a:pt x="141" y="70"/>
                  <a:pt x="139" y="86"/>
                  <a:pt x="130" y="102"/>
                </a:cubicBezTo>
                <a:cubicBezTo>
                  <a:pt x="128" y="107"/>
                  <a:pt x="125" y="112"/>
                  <a:pt x="122" y="117"/>
                </a:cubicBezTo>
                <a:cubicBezTo>
                  <a:pt x="119" y="123"/>
                  <a:pt x="117" y="130"/>
                  <a:pt x="117" y="138"/>
                </a:cubicBezTo>
                <a:cubicBezTo>
                  <a:pt x="117" y="139"/>
                  <a:pt x="116" y="139"/>
                  <a:pt x="116" y="140"/>
                </a:cubicBezTo>
                <a:cubicBezTo>
                  <a:pt x="116" y="142"/>
                  <a:pt x="115" y="147"/>
                  <a:pt x="116" y="149"/>
                </a:cubicBezTo>
                <a:cubicBezTo>
                  <a:pt x="117" y="153"/>
                  <a:pt x="116" y="156"/>
                  <a:pt x="115" y="160"/>
                </a:cubicBezTo>
                <a:cubicBezTo>
                  <a:pt x="115" y="160"/>
                  <a:pt x="114" y="161"/>
                  <a:pt x="115" y="162"/>
                </a:cubicBezTo>
                <a:cubicBezTo>
                  <a:pt x="118" y="171"/>
                  <a:pt x="115" y="181"/>
                  <a:pt x="106" y="186"/>
                </a:cubicBezTo>
                <a:cubicBezTo>
                  <a:pt x="105" y="186"/>
                  <a:pt x="104" y="187"/>
                  <a:pt x="104" y="188"/>
                </a:cubicBezTo>
                <a:cubicBezTo>
                  <a:pt x="100" y="198"/>
                  <a:pt x="93" y="204"/>
                  <a:pt x="82" y="204"/>
                </a:cubicBezTo>
                <a:cubicBezTo>
                  <a:pt x="74" y="205"/>
                  <a:pt x="65" y="205"/>
                  <a:pt x="56" y="204"/>
                </a:cubicBezTo>
                <a:cubicBezTo>
                  <a:pt x="46" y="203"/>
                  <a:pt x="40" y="198"/>
                  <a:pt x="37" y="189"/>
                </a:cubicBezTo>
                <a:cubicBezTo>
                  <a:pt x="36" y="187"/>
                  <a:pt x="35" y="186"/>
                  <a:pt x="33" y="185"/>
                </a:cubicBezTo>
                <a:cubicBezTo>
                  <a:pt x="25" y="181"/>
                  <a:pt x="22" y="171"/>
                  <a:pt x="25" y="163"/>
                </a:cubicBezTo>
                <a:cubicBezTo>
                  <a:pt x="25" y="161"/>
                  <a:pt x="26" y="161"/>
                  <a:pt x="25" y="159"/>
                </a:cubicBezTo>
                <a:cubicBezTo>
                  <a:pt x="23" y="155"/>
                  <a:pt x="23" y="151"/>
                  <a:pt x="25" y="146"/>
                </a:cubicBezTo>
                <a:cubicBezTo>
                  <a:pt x="25" y="145"/>
                  <a:pt x="25" y="144"/>
                  <a:pt x="25" y="143"/>
                </a:cubicBezTo>
                <a:cubicBezTo>
                  <a:pt x="24" y="140"/>
                  <a:pt x="23" y="137"/>
                  <a:pt x="23" y="133"/>
                </a:cubicBezTo>
                <a:cubicBezTo>
                  <a:pt x="22" y="126"/>
                  <a:pt x="19" y="119"/>
                  <a:pt x="15" y="113"/>
                </a:cubicBezTo>
                <a:cubicBezTo>
                  <a:pt x="12" y="107"/>
                  <a:pt x="9" y="101"/>
                  <a:pt x="6" y="94"/>
                </a:cubicBezTo>
                <a:cubicBezTo>
                  <a:pt x="1" y="83"/>
                  <a:pt x="0" y="70"/>
                  <a:pt x="2" y="58"/>
                </a:cubicBezTo>
                <a:cubicBezTo>
                  <a:pt x="7" y="33"/>
                  <a:pt x="21" y="16"/>
                  <a:pt x="43" y="6"/>
                </a:cubicBezTo>
                <a:cubicBezTo>
                  <a:pt x="50" y="3"/>
                  <a:pt x="57" y="1"/>
                  <a:pt x="64" y="0"/>
                </a:cubicBezTo>
                <a:cubicBezTo>
                  <a:pt x="65" y="0"/>
                  <a:pt x="65" y="0"/>
                  <a:pt x="66" y="0"/>
                </a:cubicBezTo>
                <a:cubicBezTo>
                  <a:pt x="69" y="0"/>
                  <a:pt x="71" y="0"/>
                  <a:pt x="74" y="0"/>
                </a:cubicBezTo>
                <a:close/>
                <a:moveTo>
                  <a:pt x="70" y="141"/>
                </a:moveTo>
                <a:cubicBezTo>
                  <a:pt x="79" y="141"/>
                  <a:pt x="88" y="141"/>
                  <a:pt x="97" y="141"/>
                </a:cubicBezTo>
                <a:cubicBezTo>
                  <a:pt x="102" y="141"/>
                  <a:pt x="103" y="140"/>
                  <a:pt x="104" y="135"/>
                </a:cubicBezTo>
                <a:cubicBezTo>
                  <a:pt x="105" y="129"/>
                  <a:pt x="106" y="123"/>
                  <a:pt x="108" y="118"/>
                </a:cubicBezTo>
                <a:cubicBezTo>
                  <a:pt x="111" y="110"/>
                  <a:pt x="115" y="104"/>
                  <a:pt x="118" y="97"/>
                </a:cubicBezTo>
                <a:cubicBezTo>
                  <a:pt x="122" y="90"/>
                  <a:pt x="125" y="82"/>
                  <a:pt x="126" y="74"/>
                </a:cubicBezTo>
                <a:cubicBezTo>
                  <a:pt x="127" y="55"/>
                  <a:pt x="120" y="38"/>
                  <a:pt x="105" y="26"/>
                </a:cubicBezTo>
                <a:cubicBezTo>
                  <a:pt x="86" y="10"/>
                  <a:pt x="61" y="9"/>
                  <a:pt x="40" y="21"/>
                </a:cubicBezTo>
                <a:cubicBezTo>
                  <a:pt x="21" y="34"/>
                  <a:pt x="11" y="56"/>
                  <a:pt x="15" y="80"/>
                </a:cubicBezTo>
                <a:cubicBezTo>
                  <a:pt x="16" y="88"/>
                  <a:pt x="20" y="95"/>
                  <a:pt x="24" y="102"/>
                </a:cubicBezTo>
                <a:cubicBezTo>
                  <a:pt x="30" y="113"/>
                  <a:pt x="35" y="124"/>
                  <a:pt x="36" y="136"/>
                </a:cubicBezTo>
                <a:cubicBezTo>
                  <a:pt x="36" y="140"/>
                  <a:pt x="38" y="141"/>
                  <a:pt x="42" y="141"/>
                </a:cubicBezTo>
                <a:cubicBezTo>
                  <a:pt x="52" y="141"/>
                  <a:pt x="61" y="141"/>
                  <a:pt x="70" y="141"/>
                </a:cubicBezTo>
                <a:close/>
                <a:moveTo>
                  <a:pt x="70" y="147"/>
                </a:moveTo>
                <a:cubicBezTo>
                  <a:pt x="61" y="147"/>
                  <a:pt x="52" y="147"/>
                  <a:pt x="43" y="147"/>
                </a:cubicBezTo>
                <a:cubicBezTo>
                  <a:pt x="40" y="147"/>
                  <a:pt x="38" y="148"/>
                  <a:pt x="37" y="150"/>
                </a:cubicBezTo>
                <a:cubicBezTo>
                  <a:pt x="35" y="154"/>
                  <a:pt x="38" y="158"/>
                  <a:pt x="43" y="158"/>
                </a:cubicBezTo>
                <a:cubicBezTo>
                  <a:pt x="55" y="158"/>
                  <a:pt x="68" y="158"/>
                  <a:pt x="81" y="158"/>
                </a:cubicBezTo>
                <a:cubicBezTo>
                  <a:pt x="86" y="158"/>
                  <a:pt x="92" y="158"/>
                  <a:pt x="97" y="158"/>
                </a:cubicBezTo>
                <a:cubicBezTo>
                  <a:pt x="100" y="158"/>
                  <a:pt x="102" y="157"/>
                  <a:pt x="103" y="155"/>
                </a:cubicBezTo>
                <a:cubicBezTo>
                  <a:pt x="105" y="151"/>
                  <a:pt x="102" y="147"/>
                  <a:pt x="97" y="147"/>
                </a:cubicBezTo>
                <a:cubicBezTo>
                  <a:pt x="88" y="147"/>
                  <a:pt x="79" y="147"/>
                  <a:pt x="70" y="147"/>
                </a:cubicBezTo>
                <a:close/>
                <a:moveTo>
                  <a:pt x="70" y="164"/>
                </a:moveTo>
                <a:cubicBezTo>
                  <a:pt x="61" y="164"/>
                  <a:pt x="52" y="164"/>
                  <a:pt x="43" y="164"/>
                </a:cubicBezTo>
                <a:cubicBezTo>
                  <a:pt x="40" y="164"/>
                  <a:pt x="38" y="165"/>
                  <a:pt x="37" y="167"/>
                </a:cubicBezTo>
                <a:cubicBezTo>
                  <a:pt x="35" y="171"/>
                  <a:pt x="38" y="175"/>
                  <a:pt x="43" y="175"/>
                </a:cubicBezTo>
                <a:cubicBezTo>
                  <a:pt x="55" y="175"/>
                  <a:pt x="68" y="175"/>
                  <a:pt x="81" y="175"/>
                </a:cubicBezTo>
                <a:cubicBezTo>
                  <a:pt x="86" y="175"/>
                  <a:pt x="92" y="175"/>
                  <a:pt x="97" y="175"/>
                </a:cubicBezTo>
                <a:cubicBezTo>
                  <a:pt x="100" y="175"/>
                  <a:pt x="102" y="174"/>
                  <a:pt x="103" y="171"/>
                </a:cubicBezTo>
                <a:cubicBezTo>
                  <a:pt x="105" y="168"/>
                  <a:pt x="102" y="164"/>
                  <a:pt x="97" y="164"/>
                </a:cubicBezTo>
                <a:cubicBezTo>
                  <a:pt x="88" y="164"/>
                  <a:pt x="79" y="164"/>
                  <a:pt x="70" y="164"/>
                </a:cubicBezTo>
                <a:close/>
                <a:moveTo>
                  <a:pt x="48" y="181"/>
                </a:moveTo>
                <a:cubicBezTo>
                  <a:pt x="48" y="186"/>
                  <a:pt x="52" y="191"/>
                  <a:pt x="58" y="191"/>
                </a:cubicBezTo>
                <a:cubicBezTo>
                  <a:pt x="66" y="192"/>
                  <a:pt x="74" y="192"/>
                  <a:pt x="82" y="191"/>
                </a:cubicBezTo>
                <a:cubicBezTo>
                  <a:pt x="88" y="191"/>
                  <a:pt x="92" y="186"/>
                  <a:pt x="92" y="181"/>
                </a:cubicBezTo>
                <a:cubicBezTo>
                  <a:pt x="77" y="181"/>
                  <a:pt x="63" y="181"/>
                  <a:pt x="48" y="181"/>
                </a:cubicBezTo>
                <a:close/>
              </a:path>
            </a:pathLst>
          </a:custGeom>
          <a:solidFill>
            <a:schemeClr val="lt1"/>
          </a:solidFill>
          <a:ln>
            <a:noFill/>
          </a:ln>
          <a:extLst>
            <a:ext uri="{91240B29-F687-4F45-9708-019B960494DF}">
              <a14:hiddenLine xmlns:a14="http://schemas.microsoft.com/office/drawing/2010/main" w="9525">
                <a:solidFill>
                  <a:srgbClr val="000000"/>
                </a:solidFill>
                <a:round/>
              </a14:hiddenLine>
            </a:ext>
          </a:extLst>
        </p:spPr>
        <p:txBody>
          <a:bodyPr/>
          <a:lstStyle/>
          <a:p>
            <a:pPr>
              <a:lnSpc>
                <a:spcPct val="120000"/>
              </a:lnSpc>
            </a:pPr>
            <a:endParaRPr lang="zh-CN" altLang="en-US">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4" name="Freeform 26"/>
          <p:cNvSpPr>
            <a:spLocks noChangeAspect="1"/>
          </p:cNvSpPr>
          <p:nvPr>
            <p:custDataLst>
              <p:tags r:id="rId16"/>
            </p:custDataLst>
          </p:nvPr>
        </p:nvSpPr>
        <p:spPr bwMode="auto">
          <a:xfrm>
            <a:off x="5461324" y="3763697"/>
            <a:ext cx="430744" cy="261115"/>
          </a:xfrm>
          <a:custGeom>
            <a:avLst/>
            <a:gdLst>
              <a:gd name="T0" fmla="*/ 2147483646 w 230"/>
              <a:gd name="T1" fmla="*/ 2147483646 h 140"/>
              <a:gd name="T2" fmla="*/ 2147483646 w 230"/>
              <a:gd name="T3" fmla="*/ 2147483646 h 140"/>
              <a:gd name="T4" fmla="*/ 2147483646 w 230"/>
              <a:gd name="T5" fmla="*/ 2147483646 h 140"/>
              <a:gd name="T6" fmla="*/ 2147483646 w 230"/>
              <a:gd name="T7" fmla="*/ 2147483646 h 140"/>
              <a:gd name="T8" fmla="*/ 2147483646 w 230"/>
              <a:gd name="T9" fmla="*/ 2147483646 h 140"/>
              <a:gd name="T10" fmla="*/ 2147483646 w 230"/>
              <a:gd name="T11" fmla="*/ 2147483646 h 140"/>
              <a:gd name="T12" fmla="*/ 2147483646 w 230"/>
              <a:gd name="T13" fmla="*/ 2147483646 h 140"/>
              <a:gd name="T14" fmla="*/ 2147483646 w 230"/>
              <a:gd name="T15" fmla="*/ 2147483646 h 140"/>
              <a:gd name="T16" fmla="*/ 2147483646 w 230"/>
              <a:gd name="T17" fmla="*/ 2147483646 h 140"/>
              <a:gd name="T18" fmla="*/ 2147483646 w 230"/>
              <a:gd name="T19" fmla="*/ 2147483646 h 14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0" h="140">
                <a:moveTo>
                  <a:pt x="31" y="62"/>
                </a:moveTo>
                <a:cubicBezTo>
                  <a:pt x="31" y="62"/>
                  <a:pt x="3" y="70"/>
                  <a:pt x="1" y="92"/>
                </a:cubicBezTo>
                <a:cubicBezTo>
                  <a:pt x="0" y="115"/>
                  <a:pt x="19" y="140"/>
                  <a:pt x="39" y="140"/>
                </a:cubicBezTo>
                <a:cubicBezTo>
                  <a:pt x="60" y="140"/>
                  <a:pt x="179" y="140"/>
                  <a:pt x="191" y="140"/>
                </a:cubicBezTo>
                <a:cubicBezTo>
                  <a:pt x="202" y="140"/>
                  <a:pt x="230" y="118"/>
                  <a:pt x="229" y="92"/>
                </a:cubicBezTo>
                <a:cubicBezTo>
                  <a:pt x="227" y="49"/>
                  <a:pt x="173" y="40"/>
                  <a:pt x="173" y="40"/>
                </a:cubicBezTo>
                <a:cubicBezTo>
                  <a:pt x="173" y="40"/>
                  <a:pt x="173" y="0"/>
                  <a:pt x="121" y="2"/>
                </a:cubicBezTo>
                <a:cubicBezTo>
                  <a:pt x="76" y="3"/>
                  <a:pt x="71" y="35"/>
                  <a:pt x="71" y="35"/>
                </a:cubicBezTo>
                <a:cubicBezTo>
                  <a:pt x="71" y="35"/>
                  <a:pt x="53" y="26"/>
                  <a:pt x="38" y="38"/>
                </a:cubicBezTo>
                <a:cubicBezTo>
                  <a:pt x="23" y="49"/>
                  <a:pt x="31" y="62"/>
                  <a:pt x="31" y="62"/>
                </a:cubicBezTo>
                <a:close/>
              </a:path>
            </a:pathLst>
          </a:custGeom>
          <a:solidFill>
            <a:schemeClr val="lt1"/>
          </a:solidFill>
          <a:ln>
            <a:noFill/>
          </a:ln>
          <a:extLst>
            <a:ext uri="{91240B29-F687-4F45-9708-019B960494DF}">
              <a14:hiddenLine xmlns:a14="http://schemas.microsoft.com/office/drawing/2010/main" w="9525">
                <a:solidFill>
                  <a:srgbClr val="000000"/>
                </a:solidFill>
                <a:round/>
              </a14:hiddenLine>
            </a:ext>
          </a:extLst>
        </p:spPr>
        <p:txBody>
          <a:bodyPr/>
          <a:lstStyle/>
          <a:p>
            <a:pPr>
              <a:lnSpc>
                <a:spcPct val="120000"/>
              </a:lnSpc>
            </a:pPr>
            <a:endParaRPr lang="zh-CN" altLang="en-US">
              <a:solidFill>
                <a:schemeClr val="dk1">
                  <a:lumMod val="50000"/>
                  <a:lumOff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25" name="Freeform 17"/>
          <p:cNvSpPr>
            <a:spLocks noChangeAspect="1" noEditPoints="1"/>
          </p:cNvSpPr>
          <p:nvPr>
            <p:custDataLst>
              <p:tags r:id="rId17"/>
            </p:custDataLst>
          </p:nvPr>
        </p:nvSpPr>
        <p:spPr bwMode="auto">
          <a:xfrm>
            <a:off x="6437170" y="4747166"/>
            <a:ext cx="268739" cy="432651"/>
          </a:xfrm>
          <a:custGeom>
            <a:avLst/>
            <a:gdLst>
              <a:gd name="T0" fmla="*/ 2147483646 w 152"/>
              <a:gd name="T1" fmla="*/ 0 h 244"/>
              <a:gd name="T2" fmla="*/ 2147483646 w 152"/>
              <a:gd name="T3" fmla="*/ 2147483646 h 244"/>
              <a:gd name="T4" fmla="*/ 2147483646 w 152"/>
              <a:gd name="T5" fmla="*/ 2147483646 h 244"/>
              <a:gd name="T6" fmla="*/ 2147483646 w 152"/>
              <a:gd name="T7" fmla="*/ 2147483646 h 244"/>
              <a:gd name="T8" fmla="*/ 2147483646 w 152"/>
              <a:gd name="T9" fmla="*/ 2147483646 h 244"/>
              <a:gd name="T10" fmla="*/ 2147483646 w 152"/>
              <a:gd name="T11" fmla="*/ 2147483646 h 244"/>
              <a:gd name="T12" fmla="*/ 2147483646 w 152"/>
              <a:gd name="T13" fmla="*/ 2147483646 h 244"/>
              <a:gd name="T14" fmla="*/ 0 w 152"/>
              <a:gd name="T15" fmla="*/ 2147483646 h 244"/>
              <a:gd name="T16" fmla="*/ 0 w 152"/>
              <a:gd name="T17" fmla="*/ 2147483646 h 244"/>
              <a:gd name="T18" fmla="*/ 2147483646 w 152"/>
              <a:gd name="T19" fmla="*/ 0 h 244"/>
              <a:gd name="T20" fmla="*/ 2147483646 w 152"/>
              <a:gd name="T21" fmla="*/ 0 h 244"/>
              <a:gd name="T22" fmla="*/ 2147483646 w 152"/>
              <a:gd name="T23" fmla="*/ 2147483646 h 244"/>
              <a:gd name="T24" fmla="*/ 2147483646 w 152"/>
              <a:gd name="T25" fmla="*/ 2147483646 h 244"/>
              <a:gd name="T26" fmla="*/ 2147483646 w 152"/>
              <a:gd name="T27" fmla="*/ 2147483646 h 244"/>
              <a:gd name="T28" fmla="*/ 2147483646 w 152"/>
              <a:gd name="T29" fmla="*/ 2147483646 h 244"/>
              <a:gd name="T30" fmla="*/ 2147483646 w 152"/>
              <a:gd name="T31" fmla="*/ 2147483646 h 244"/>
              <a:gd name="T32" fmla="*/ 2147483646 w 152"/>
              <a:gd name="T33" fmla="*/ 2147483646 h 244"/>
              <a:gd name="T34" fmla="*/ 2147483646 w 152"/>
              <a:gd name="T35" fmla="*/ 2147483646 h 244"/>
              <a:gd name="T36" fmla="*/ 2147483646 w 152"/>
              <a:gd name="T37" fmla="*/ 2147483646 h 244"/>
              <a:gd name="T38" fmla="*/ 2147483646 w 152"/>
              <a:gd name="T39" fmla="*/ 2147483646 h 244"/>
              <a:gd name="T40" fmla="*/ 2147483646 w 152"/>
              <a:gd name="T41" fmla="*/ 2147483646 h 244"/>
              <a:gd name="T42" fmla="*/ 2147483646 w 152"/>
              <a:gd name="T43" fmla="*/ 2147483646 h 244"/>
              <a:gd name="T44" fmla="*/ 2147483646 w 152"/>
              <a:gd name="T45" fmla="*/ 2147483646 h 244"/>
              <a:gd name="T46" fmla="*/ 2147483646 w 152"/>
              <a:gd name="T47" fmla="*/ 2147483646 h 244"/>
              <a:gd name="T48" fmla="*/ 2147483646 w 152"/>
              <a:gd name="T49" fmla="*/ 2147483646 h 244"/>
              <a:gd name="T50" fmla="*/ 2147483646 w 152"/>
              <a:gd name="T51" fmla="*/ 2147483646 h 244"/>
              <a:gd name="T52" fmla="*/ 2147483646 w 152"/>
              <a:gd name="T53" fmla="*/ 2147483646 h 244"/>
              <a:gd name="T54" fmla="*/ 2147483646 w 152"/>
              <a:gd name="T55" fmla="*/ 2147483646 h 244"/>
              <a:gd name="T56" fmla="*/ 2147483646 w 152"/>
              <a:gd name="T57" fmla="*/ 2147483646 h 244"/>
              <a:gd name="T58" fmla="*/ 2147483646 w 152"/>
              <a:gd name="T59" fmla="*/ 2147483646 h 244"/>
              <a:gd name="T60" fmla="*/ 2147483646 w 152"/>
              <a:gd name="T61" fmla="*/ 2147483646 h 244"/>
              <a:gd name="T62" fmla="*/ 2147483646 w 152"/>
              <a:gd name="T63" fmla="*/ 2147483646 h 244"/>
              <a:gd name="T64" fmla="*/ 2147483646 w 152"/>
              <a:gd name="T65" fmla="*/ 2147483646 h 24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52" h="244">
                <a:moveTo>
                  <a:pt x="139" y="0"/>
                </a:moveTo>
                <a:cubicBezTo>
                  <a:pt x="144" y="2"/>
                  <a:pt x="148" y="4"/>
                  <a:pt x="150" y="9"/>
                </a:cubicBezTo>
                <a:cubicBezTo>
                  <a:pt x="151" y="11"/>
                  <a:pt x="152" y="14"/>
                  <a:pt x="152" y="17"/>
                </a:cubicBezTo>
                <a:cubicBezTo>
                  <a:pt x="152" y="58"/>
                  <a:pt x="152" y="100"/>
                  <a:pt x="152" y="141"/>
                </a:cubicBezTo>
                <a:cubicBezTo>
                  <a:pt x="152" y="170"/>
                  <a:pt x="152" y="198"/>
                  <a:pt x="152" y="227"/>
                </a:cubicBezTo>
                <a:cubicBezTo>
                  <a:pt x="152" y="238"/>
                  <a:pt x="146" y="244"/>
                  <a:pt x="135" y="244"/>
                </a:cubicBezTo>
                <a:cubicBezTo>
                  <a:pt x="96" y="244"/>
                  <a:pt x="56" y="244"/>
                  <a:pt x="17" y="244"/>
                </a:cubicBezTo>
                <a:cubicBezTo>
                  <a:pt x="6" y="244"/>
                  <a:pt x="0" y="238"/>
                  <a:pt x="0" y="227"/>
                </a:cubicBezTo>
                <a:cubicBezTo>
                  <a:pt x="0" y="158"/>
                  <a:pt x="0" y="89"/>
                  <a:pt x="0" y="19"/>
                </a:cubicBezTo>
                <a:cubicBezTo>
                  <a:pt x="0" y="8"/>
                  <a:pt x="2" y="4"/>
                  <a:pt x="12" y="0"/>
                </a:cubicBezTo>
                <a:cubicBezTo>
                  <a:pt x="55" y="0"/>
                  <a:pt x="97" y="0"/>
                  <a:pt x="139" y="0"/>
                </a:cubicBezTo>
                <a:close/>
                <a:moveTo>
                  <a:pt x="137" y="206"/>
                </a:moveTo>
                <a:cubicBezTo>
                  <a:pt x="137" y="150"/>
                  <a:pt x="137" y="94"/>
                  <a:pt x="137" y="39"/>
                </a:cubicBezTo>
                <a:cubicBezTo>
                  <a:pt x="96" y="39"/>
                  <a:pt x="55" y="39"/>
                  <a:pt x="15" y="39"/>
                </a:cubicBezTo>
                <a:cubicBezTo>
                  <a:pt x="15" y="95"/>
                  <a:pt x="15" y="150"/>
                  <a:pt x="15" y="206"/>
                </a:cubicBezTo>
                <a:cubicBezTo>
                  <a:pt x="56" y="206"/>
                  <a:pt x="96" y="206"/>
                  <a:pt x="137" y="206"/>
                </a:cubicBezTo>
                <a:close/>
                <a:moveTo>
                  <a:pt x="76" y="16"/>
                </a:moveTo>
                <a:cubicBezTo>
                  <a:pt x="68" y="16"/>
                  <a:pt x="60" y="16"/>
                  <a:pt x="52" y="16"/>
                </a:cubicBezTo>
                <a:cubicBezTo>
                  <a:pt x="51" y="16"/>
                  <a:pt x="50" y="16"/>
                  <a:pt x="49" y="16"/>
                </a:cubicBezTo>
                <a:cubicBezTo>
                  <a:pt x="47" y="16"/>
                  <a:pt x="45" y="17"/>
                  <a:pt x="45" y="19"/>
                </a:cubicBezTo>
                <a:cubicBezTo>
                  <a:pt x="45" y="21"/>
                  <a:pt x="47" y="23"/>
                  <a:pt x="49" y="23"/>
                </a:cubicBezTo>
                <a:cubicBezTo>
                  <a:pt x="50" y="23"/>
                  <a:pt x="50" y="23"/>
                  <a:pt x="51" y="23"/>
                </a:cubicBezTo>
                <a:cubicBezTo>
                  <a:pt x="68" y="23"/>
                  <a:pt x="84" y="23"/>
                  <a:pt x="101" y="23"/>
                </a:cubicBezTo>
                <a:cubicBezTo>
                  <a:pt x="102" y="23"/>
                  <a:pt x="103" y="23"/>
                  <a:pt x="103" y="23"/>
                </a:cubicBezTo>
                <a:cubicBezTo>
                  <a:pt x="105" y="23"/>
                  <a:pt x="106" y="21"/>
                  <a:pt x="106" y="19"/>
                </a:cubicBezTo>
                <a:cubicBezTo>
                  <a:pt x="106" y="18"/>
                  <a:pt x="105" y="16"/>
                  <a:pt x="103" y="16"/>
                </a:cubicBezTo>
                <a:cubicBezTo>
                  <a:pt x="103" y="16"/>
                  <a:pt x="102" y="16"/>
                  <a:pt x="101" y="16"/>
                </a:cubicBezTo>
                <a:cubicBezTo>
                  <a:pt x="92" y="16"/>
                  <a:pt x="84" y="16"/>
                  <a:pt x="76" y="16"/>
                </a:cubicBezTo>
                <a:close/>
                <a:moveTo>
                  <a:pt x="87" y="225"/>
                </a:moveTo>
                <a:cubicBezTo>
                  <a:pt x="87" y="219"/>
                  <a:pt x="82" y="214"/>
                  <a:pt x="76" y="214"/>
                </a:cubicBezTo>
                <a:cubicBezTo>
                  <a:pt x="70" y="214"/>
                  <a:pt x="65" y="219"/>
                  <a:pt x="64" y="225"/>
                </a:cubicBezTo>
                <a:cubicBezTo>
                  <a:pt x="64" y="231"/>
                  <a:pt x="70" y="237"/>
                  <a:pt x="76" y="237"/>
                </a:cubicBezTo>
                <a:cubicBezTo>
                  <a:pt x="82" y="237"/>
                  <a:pt x="87" y="231"/>
                  <a:pt x="87" y="225"/>
                </a:cubicBezTo>
                <a:close/>
              </a:path>
            </a:pathLst>
          </a:custGeom>
          <a:solidFill>
            <a:schemeClr val="lt1"/>
          </a:solidFill>
          <a:ln>
            <a:noFill/>
          </a:ln>
          <a:extLst>
            <a:ext uri="{91240B29-F687-4F45-9708-019B960494DF}">
              <a14:hiddenLine xmlns:a14="http://schemas.microsoft.com/office/drawing/2010/main" w="9525">
                <a:solidFill>
                  <a:srgbClr val="000000"/>
                </a:solidFill>
                <a:round/>
              </a14:hiddenLine>
            </a:ext>
          </a:extLst>
        </p:spPr>
        <p:txBody>
          <a:bodyPr/>
          <a:lstStyle/>
          <a:p>
            <a:pPr>
              <a:lnSpc>
                <a:spcPct val="120000"/>
              </a:lnSpc>
            </a:pPr>
            <a:endParaRPr lang="zh-CN" altLang="en-US">
              <a:solidFill>
                <a:schemeClr val="dk1">
                  <a:lumMod val="50000"/>
                  <a:lumOff val="50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Tree>
    <p:custDataLst>
      <p:tags r:id="rId18"/>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11" name="Title 6"/>
          <p:cNvSpPr txBox="1"/>
          <p:nvPr>
            <p:custDataLst>
              <p:tags r:id="rId1"/>
            </p:custDataLst>
          </p:nvPr>
        </p:nvSpPr>
        <p:spPr>
          <a:xfrm>
            <a:off x="609562" y="878193"/>
            <a:ext cx="10972876" cy="5101615"/>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深入学习贯彻习近平总书记对民航安全工作的重要指示批示和关于安全生产重要论述；学习文件精神、开展隐患排查。</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持续学习宣传习近平总书记对民航安全工作的重要指示批示和关于安全生产重要论述。一是深刻认识民航安全工作的政治属性，持续深入学习贯彻习近平总书记对民航安全工作的重要指示批示以及关于安全生产和防范化解重大风险的重要论述，特别是对“3.21”事故作出的系列指示批示精神；二是持续学习《生命重于泰山》电视专题片和民航局党组关于安全生产重大决策部署等。</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组织学习宣传安全生产十五条措施。一是要以安全生产十五条措施为抓手，推动党政“一把手”带头讲安全、企业第一责任人专题讲安全、一线工作者互动讲安全，深刻领会安全生产和民航专项方案中十五条措施；二是开展安全生产“公开课”“大家谈”“班组会”等学习活动；三是开展全国安全生产大检查民航专项检查，推动安全生产十五条措施落实落地。</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加强安全生产“八抓”20项创新举措主题宣传。围绕省委、省政府提出的安全生产“八抓”20项创新举措进行专题宣传。</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12" name="矩形 11"/>
          <p:cNvSpPr/>
          <p:nvPr userDrawn="1">
            <p:custDataLst>
              <p:tags r:id="rId1"/>
            </p:custDataLst>
          </p:nvPr>
        </p:nvSpPr>
        <p:spPr>
          <a:xfrm>
            <a:off x="0" y="1066800"/>
            <a:ext cx="12192000" cy="4724400"/>
          </a:xfrm>
          <a:prstGeom prst="rect">
            <a:avLst/>
          </a:prstGeom>
          <a:solidFill>
            <a:schemeClr val="l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cs typeface="微软雅黑" panose="020B0503020204020204" charset="-122"/>
              <a:sym typeface="+mn-ea"/>
            </a:endParaRPr>
          </a:p>
        </p:txBody>
      </p:sp>
      <p:sp>
        <p:nvSpPr>
          <p:cNvPr id="11" name="Title 6"/>
          <p:cNvSpPr txBox="1"/>
          <p:nvPr>
            <p:custDataLst>
              <p:tags r:id="rId2"/>
            </p:custDataLst>
          </p:nvPr>
        </p:nvSpPr>
        <p:spPr>
          <a:xfrm>
            <a:off x="1219320" y="1214120"/>
            <a:ext cx="9753359" cy="442976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深入学习贯彻习近平总书记对民航安全工作的重要指示批示和关于安全生产重要论述；学习文件精神、开展隐患排查。</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扎实推进民航安全专项整治三年行动，深入开展全国安全生产大检查民航专项检查。</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一是推进民航安全生产专项整治三年行动巩固提高；二是结合全国安全生产大检查民航专项检查第二阶段专项督导, 全面排查整治重大风险隐患；三是以“三个敬畏”为内核的作风建设，积极参与“新时代民航安全文化征文活动”“新时代民航安全文化建设电子征询”等活动；四是跟踪各类安全预警警示和通告的综合管理与利用情况，结合自身实际采取风险防范措施。五是要持续推进“五个到班组”作为重要举措，建立完善安全自愿报告制度和奖励机制；六是发动员工开展“我是安全吹哨人”“查找身边的隐患”等活动；七是重视各类安全报告数据和信息充分利用，分析、深入发掘各类安全报告中的数据和信息资源价值。八是对第二季度法定自查工作进行总结，认真汇总自查清单，落实风险分级管控和隐患动态清零。</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2" name="矩形 11"/>
          <p:cNvSpPr/>
          <p:nvPr userDrawn="1">
            <p:custDataLst>
              <p:tags r:id="rId1"/>
            </p:custDataLst>
          </p:nvPr>
        </p:nvSpPr>
        <p:spPr>
          <a:xfrm>
            <a:off x="0" y="1066800"/>
            <a:ext cx="12192000" cy="4724400"/>
          </a:xfrm>
          <a:prstGeom prst="rect">
            <a:avLst/>
          </a:prstGeom>
          <a:solidFill>
            <a:schemeClr val="l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cs typeface="微软雅黑" panose="020B0503020204020204" charset="-122"/>
              <a:sym typeface="+mn-ea"/>
            </a:endParaRPr>
          </a:p>
        </p:txBody>
      </p:sp>
      <p:sp>
        <p:nvSpPr>
          <p:cNvPr id="11" name="Title 6"/>
          <p:cNvSpPr txBox="1"/>
          <p:nvPr>
            <p:custDataLst>
              <p:tags r:id="rId2"/>
            </p:custDataLst>
          </p:nvPr>
        </p:nvSpPr>
        <p:spPr>
          <a:xfrm>
            <a:off x="1657324" y="1214120"/>
            <a:ext cx="8877351" cy="442976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组织应急演练，广泛开展安全宣传“五进”，培育民航安全文化，开展科普作品征集活动。</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开展安全宣传“五进”活动。一是根据实际情况加强协调联动和资源投入；二是开展“进门入户送安全”“安全志愿者在行动”和各类应急演练体验活动；三是组织开展好“安康杯”竞赛、“查保促”、“青年安全生产示范岗”等活动；四是广泛宣传民航安全生产知识，用好民航局“小博士说安全”系列动画、安全宣教片、民航安全宣传资料等（航空安全信息系统下载）；五是开展“领导干部下基层、安全工作大家谈”活动。广泛动员参加科普作品征集等活动。广泛动员参加省政府安委会办公室、省应急厅开展的“书画摄影作品征集”“全省应急管理科普作品征集”活动。</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开展“安全生产齐鲁行”活动，持续强化警示教育。</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3"/>
    </p:custDataLst>
  </p:cSld>
  <p:clrMapOvr>
    <a:masterClrMapping/>
  </p:clrMapOvr>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3.xml><?xml version="1.0" encoding="utf-8"?>
<p:tagLst xmlns:p="http://schemas.openxmlformats.org/presentationml/2006/main">
  <p:tag name="KSO_WM_TEMPLATE_THUMBS_INDEX" val="1、4、7、9、12、13、14、17、18、19、25、28、33、36、38、40、43、46、51"/>
  <p:tag name="KSO_WM_TEMPLATE_SUBCATEGORY" val="17"/>
  <p:tag name="KSO_WM_TEMPLATE_MASTER_TYPE" val="1"/>
  <p:tag name="KSO_WM_TEMPLATE_COLOR_TYPE" val="1"/>
  <p:tag name="KSO_WM_TAG_VERSION" val="1.0"/>
  <p:tag name="KSO_WM_BEAUTIFY_FLAG" val="#wm#"/>
  <p:tag name="KSO_WM_TEMPLATE_CATEGORY" val="custom"/>
  <p:tag name="KSO_WM_TEMPLATE_INDEX" val="20202990"/>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7.xml><?xml version="1.0" encoding="utf-8"?>
<p:tagLst xmlns:p="http://schemas.openxmlformats.org/presentationml/2006/main">
  <p:tag name="KSO_WM_UNIT_VALUE" val="1904*3384"/>
  <p:tag name="KSO_WM_UNIT_HIGHLIGHT" val="0"/>
  <p:tag name="KSO_WM_UNIT_COMPATIBLE" val="1"/>
  <p:tag name="KSO_WM_UNIT_DIAGRAM_ISNUMVISUAL" val="0"/>
  <p:tag name="KSO_WM_UNIT_DIAGRAM_ISREFERUNIT" val="0"/>
  <p:tag name="KSO_WM_UNIT_TYPE" val="d"/>
  <p:tag name="KSO_WM_UNIT_INDEX" val="1"/>
  <p:tag name="KSO_WM_UNIT_ID" val="diagram20212694_1*d*1"/>
  <p:tag name="KSO_WM_TEMPLATE_CATEGORY" val="diagram"/>
  <p:tag name="KSO_WM_TEMPLATE_INDEX" val="20212694"/>
  <p:tag name="KSO_WM_UNIT_LAYERLEVEL" val="1"/>
  <p:tag name="KSO_WM_TAG_VERSION" val="1.0"/>
  <p:tag name="KSO_WM_BEAUTIFY_FLAG" val="#wm#"/>
  <p:tag name="KSO_WM_CHIP_GROUPID" val="5e7310da9a230a26b9e88a19"/>
  <p:tag name="KSO_WM_CHIP_XID" val="5e7310da9a230a26b9e88a1a"/>
  <p:tag name="KSO_WM_UNIT_DEC_AREA_ID" val="f568abb11cd04830a29cc8a18a2e2f5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2fa357cf79504b80b48eb7b18353a4c2"/>
  <p:tag name="KSO_WM_UNIT_PLACING_PICTURE" val="2fa357cf79504b80b48eb7b18353a4c2"/>
  <p:tag name="KSO_WM_TEMPLATE_ASSEMBLE_XID" val="60656f644054ed1e2fb80935"/>
  <p:tag name="KSO_WM_TEMPLATE_ASSEMBLE_GROUPID" val="60656f644054ed1e2fb80935"/>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12694_1*i*1"/>
  <p:tag name="KSO_WM_TEMPLATE_CATEGORY" val="diagram"/>
  <p:tag name="KSO_WM_TEMPLATE_INDEX" val="20212694"/>
  <p:tag name="KSO_WM_UNIT_LAYERLEVEL" val="1"/>
  <p:tag name="KSO_WM_TAG_VERSION" val="1.0"/>
  <p:tag name="KSO_WM_BEAUTIFY_FLAG" val="#wm#"/>
  <p:tag name="KSO_WM_UNIT_BLOCK" val="0"/>
  <p:tag name="KSO_WM_UNIT_SM_LIMIT_TYPE" val="2"/>
  <p:tag name="KSO_WM_UNIT_DEC_AREA_ID" val="bd7e8c79921c43b9b5aa47b581bfbc4c"/>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1}"/>
  <p:tag name="KSO_WM_CHIP_GROUPID" val="5f70a3c0747e3ea6e292a84b"/>
  <p:tag name="KSO_WM_CHIP_XID" val="5f70a3c0747e3ea6e292a84c"/>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3"/>
  <p:tag name="KSO_WM_UNIT_TEXT_FILL_TYPE" val="1"/>
  <p:tag name="KSO_WM_UNIT_VALUE" val="224"/>
  <p:tag name="KSO_WM_TEMPLATE_ASSEMBLE_XID" val="60656f644054ed1e2fb80935"/>
  <p:tag name="KSO_WM_TEMPLATE_ASSEMBLE_GROUPID" val="60656f644054ed1e2fb80935"/>
</p:tagLst>
</file>

<file path=ppt/tags/tag109.xml><?xml version="1.0" encoding="utf-8"?>
<p:tagLst xmlns:p="http://schemas.openxmlformats.org/presentationml/2006/main">
  <p:tag name="KSO_WM_UNIT_TEXT_SUBTYPE" val="a"/>
  <p:tag name="KSO_WM_UNIT_SUBTYPE" val="a"/>
  <p:tag name="KSO_WM_UNIT_PRESET_TEXT" val="单击此处添加正文。"/>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2694_1*f*1"/>
  <p:tag name="KSO_WM_TEMPLATE_CATEGORY" val="diagram"/>
  <p:tag name="KSO_WM_TEMPLATE_INDEX" val="20212694"/>
  <p:tag name="KSO_WM_UNIT_LAYERLEVEL" val="1"/>
  <p:tag name="KSO_WM_TAG_VERSION" val="1.0"/>
  <p:tag name="KSO_WM_BEAUTIFY_FLAG" val="#wm#"/>
  <p:tag name="KSO_WM_UNIT_DEFAULT_FONT" val="14;20;2"/>
  <p:tag name="KSO_WM_UNIT_BLOCK" val="0"/>
  <p:tag name="KSO_WM_UNIT_VALUE" val="39"/>
  <p:tag name="KSO_WM_UNIT_SHOW_EDIT_AREA_INDICATION" val="1"/>
  <p:tag name="KSO_WM_CHIP_GROUPID" val="5e6b05596848fb12bee65ac8"/>
  <p:tag name="KSO_WM_CHIP_XID" val="5e6b05596848fb12bee65aca"/>
  <p:tag name="KSO_WM_UNIT_DEC_AREA_ID" val="81bb239237c04eed9b5a691b270d6a49"/>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df935c171ad4400b8c9e46cc8a75c3b6"/>
  <p:tag name="KSO_WM_UNIT_TEXT_FILL_FORE_SCHEMECOLOR_INDEX_BRIGHTNESS" val="0.25"/>
  <p:tag name="KSO_WM_UNIT_TEXT_FILL_FORE_SCHEMECOLOR_INDEX" val="13"/>
  <p:tag name="KSO_WM_UNIT_TEXT_FILL_TYPE" val="1"/>
  <p:tag name="KSO_WM_TEMPLATE_ASSEMBLE_XID" val="60656f644054ed1e2fb80935"/>
  <p:tag name="KSO_WM_TEMPLATE_ASSEMBLE_GROUPID" val="60656f644054ed1e2fb80935"/>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BEAUTIFY_FLAG" val="#wm#"/>
  <p:tag name="KSO_WM_TEMPLATE_CATEGORY" val="diagram"/>
  <p:tag name="KSO_WM_TEMPLATE_INDEX" val="20212694"/>
  <p:tag name="KSO_WM_SLIDE_ID" val="diagram20212694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960*540"/>
  <p:tag name="KSO_WM_SLIDE_POSITION" val="0*0"/>
  <p:tag name="KSO_WM_TAG_VERSION" val="1.0"/>
  <p:tag name="KSO_WM_SLIDE_LAYOUT" val="d_f"/>
  <p:tag name="KSO_WM_SLIDE_LAYOUT_CNT" val="1_1"/>
  <p:tag name="KSO_WM_SLIDE_LAYOUT_INFO" val="{&quot;id&quot;:&quot;2021-04-01T15:43:57&quot;,&quot;maxSize&quot;:{&quot;size1&quot;:2.2},&quot;minSize&quot;:{&quot;size1&quot;:2.2},&quot;normalSize&quot;:{&quot;size1&quot;:2.2},&quot;subLayout&quot;:[{&quot;id&quot;:&quot;2021-04-01T15:43:57&quot;,&quot;type&quot;:0},{&quot;id&quot;:&quot;2021-04-01T15:43:57&quot;,&quot;margin&quot;:{&quot;bottom&quot;:6.985000133514404,&quot;left&quot;:12.699999809265137,&quot;right&quot;:12.699999809265137,&quot;top&quot;:6.561999797821045},&quot;type&quot;:0}],&quot;type&quot;:0}"/>
  <p:tag name="KSO_WM_SLIDE_RATIO" val="1.777778"/>
  <p:tag name="KSO_WM_CHIP_INFOS" val="{&quot;type&quot;:0,&quot;layout_type&quot;:&quot;full&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70a3c0747e3ea6e292a84c"/>
  <p:tag name="KSO_WM_CHIP_FILLPROP" val="[[{&quot;text_align&quot;:&quot;cm&quot;,&quot;text_direction&quot;:&quot;horizontal&quot;,&quot;support_features&quot;:[&quot;collage&quot;],&quot;support_big_font&quot;:false,&quot;fill_id&quot;:&quot;0043880b284041d295670ec5c3cd977c&quot;,&quot;fill_align&quot;:&quot;cm&quot;,&quot;chip_types&quot;:[&quot;picture&quot;]},{&quot;text_align&quot;:&quot;lm&quot;,&quot;text_direction&quot;:&quot;horizontal&quot;,&quot;support_big_font&quot;:false,&quot;fill_id&quot;:&quot;5c243c3688ac4108b66c4d235678d1e4&quot;,&quot;fill_align&quot;:&quot;lm&quot;,&quot;chip_types&quot;:[&quot;text&quot;]}],[{&quot;text_align&quot;:&quot;cm&quot;,&quot;text_direction&quot;:&quot;horizontal&quot;,&quot;support_features&quot;:[&quot;collage&quot;],&quot;support_big_font&quot;:false,&quot;fill_id&quot;:&quot;0043880b284041d295670ec5c3cd977c&quot;,&quot;fill_align&quot;:&quot;cm&quot;,&quot;chip_types&quot;:[&quot;picture&quot;]},{&quot;text_align&quot;:&quot;cm&quot;,&quot;text_direction&quot;:&quot;horizontal&quot;,&quot;support_big_font&quot;:false,&quot;fill_id&quot;:&quot;5c243c3688ac4108b66c4d235678d1e4&quot;,&quot;fill_align&quot;:&quot;cm&quot;,&quot;chip_types&quot;:[&quot;text&quot;,&quot;header&quot;]}]]"/>
  <p:tag name="KSO_WM_CHIP_DECFILLPROP" val="[]"/>
  <p:tag name="KSO_WM_SLIDE_CAN_ADD_NAVIGATION" val="1"/>
  <p:tag name="KSO_WM_CHIP_GROUPID" val="5f70a3c0747e3ea6e292a84b"/>
  <p:tag name="KSO_WM_SLIDE_BK_DARK_LIGHT" val="2"/>
  <p:tag name="KSO_WM_SLIDE_BACKGROUND_TYPE" val="general"/>
  <p:tag name="KSO_WM_SLIDE_SUPPORT_FEATURE_TYPE" val="1"/>
  <p:tag name="KSO_WM_TEMPLATE_ASSEMBLE_XID" val="60656f644054ed1e2fb80935"/>
  <p:tag name="KSO_WM_TEMPLATE_ASSEMBLE_GROUPID" val="60656f644054ed1e2fb80935"/>
</p:tagLst>
</file>

<file path=ppt/tags/tag11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12.xml><?xml version="1.0" encoding="utf-8"?>
<p:tagLst xmlns:p="http://schemas.openxmlformats.org/presentationml/2006/main">
  <p:tag name="KSO_WM_UNIT_BLOCK" val="0"/>
  <p:tag name="KSO_WM_UNIT_DEC_AREA_ID" val="edb3d9dfb82345f9b3bdba4da0e23cb8"/>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f8855e5b1094a71a6935fc8d8390bf8&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60656e634054ed1e2fb7f79b"/>
  <p:tag name="KSO_WM_TEMPLATE_ASSEMBLE_GROUPID" val="60656e634054ed1e2fb7f79b"/>
</p:tagLst>
</file>

<file path=ppt/tags/tag113.xml><?xml version="1.0" encoding="utf-8"?>
<p:tagLst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a14b96f65a044e988192e664011f096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0540ec2b1caa413e94efb698724799df"/>
  <p:tag name="KSO_WM_UNIT_TEXT_FILL_FORE_SCHEMECOLOR_INDEX_BRIGHTNESS" val="0"/>
  <p:tag name="KSO_WM_UNIT_TEXT_FILL_FORE_SCHEMECOLOR_INDEX" val="13"/>
  <p:tag name="KSO_WM_UNIT_TEXT_FILL_TYPE" val="1"/>
  <p:tag name="KSO_WM_TEMPLATE_ASSEMBLE_XID" val="60656e634054ed1e2fb7f79b"/>
  <p:tag name="KSO_WM_TEMPLATE_ASSEMBLE_GROUPID" val="60656e634054ed1e2fb7f79b"/>
</p:tagLst>
</file>

<file path=ppt/tags/tag11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0d71383acfa4d97994e336204bd944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12fcfd9a18e4628b961eaa38d35da7d"/>
  <p:tag name="KSO_WM_UNIT_TEXT_FILL_FORE_SCHEMECOLOR_INDEX_BRIGHTNESS" val="0.25"/>
  <p:tag name="KSO_WM_UNIT_TEXT_FILL_FORE_SCHEMECOLOR_INDEX" val="13"/>
  <p:tag name="KSO_WM_UNIT_TEXT_FILL_TYPE" val="1"/>
  <p:tag name="KSO_WM_TEMPLATE_ASSEMBLE_XID" val="60656e634054ed1e2fb7f79b"/>
  <p:tag name="KSO_WM_TEMPLATE_ASSEMBLE_GROUPID" val="60656e634054ed1e2fb7f79b"/>
</p:tagLst>
</file>

<file path=ppt/tags/tag115.xml><?xml version="1.0" encoding="utf-8"?>
<p:tagLst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f8855e5b1094a71a6935fc8d8390bf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5999a3577184cd490667effb9a7f6d4"/>
  <p:tag name="KSO_WM_UNIT_PLACING_PICTURE" val="a5999a3577184cd490667effb9a7f6d4"/>
  <p:tag name="KSO_WM_UNIT_SUPPORT_UNIT_TYPE" val="[&quot;d&quot;,&quot;θ&quot;]"/>
  <p:tag name="KSO_WM_TEMPLATE_ASSEMBLE_XID" val="60656e634054ed1e2fb7f79b"/>
  <p:tag name="KSO_WM_TEMPLATE_ASSEMBLE_GROUPID" val="60656e634054ed1e2fb7f79b"/>
</p:tagLst>
</file>

<file path=ppt/tags/tag116.xml><?xml version="1.0" encoding="utf-8"?>
<p:tagLst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4:55:44&quot;,&quot;maxSize&quot;:{&quot;size1&quot;:42.5},&quot;minSize&quot;:{&quot;size1&quot;:40},&quot;normalSize&quot;:{&quot;size1&quot;:42.5},&quot;subLayout&quot;:[{&quot;id&quot;:&quot;2021-04-01T14:55:44&quot;,&quot;maxSize&quot;:{&quot;size1&quot;:42.2},&quot;minSize&quot;:{&quot;size1&quot;:31.1},&quot;normalSize&quot;:{&quot;size1&quot;:37.8},&quot;subLayout&quot;:[{&quot;id&quot;:&quot;2021-04-01T14:55:44&quot;,&quot;margin&quot;:{&quot;bottom&quot;:0,&quot;left&quot;:2.5399999618530273,&quot;right&quot;:0,&quot;top&quot;:4.2330002784729},&quot;type&quot;:0},{&quot;id&quot;:&quot;2021-04-01T14:55:44&quot;,&quot;margin&quot;:{&quot;bottom&quot;:4.2330002784729,&quot;left&quot;:2.5399999618530273,&quot;right&quot;:0,&quot;top&quot;:0.4230000674724579},&quot;type&quot;:0}],&quot;type&quot;:0},{&quot;id&quot;:&quot;2021-04-01T14:55:44&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60656e634054ed1e2fb7f79b"/>
  <p:tag name="KSO_WM_TEMPLATE_ASSEMBLE_GROUPID" val="60656e634054ed1e2fb7f79b"/>
</p:tagLst>
</file>

<file path=ppt/tags/tag117.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TYPE" val="i"/>
  <p:tag name="KSO_WM_UNIT_INDEX" val="1"/>
  <p:tag name="KSO_WM_UNIT_ID" val="diagram20194756_1*i*1"/>
  <p:tag name="KSO_WM_TEMPLATE_CATEGORY" val="diagram"/>
  <p:tag name="KSO_WM_TEMPLATE_INDEX" val="20194756"/>
  <p:tag name="KSO_WM_UNIT_LAYERLEVEL" val="1"/>
  <p:tag name="KSO_WM_TAG_VERSION" val="1.0"/>
  <p:tag name="KSO_WM_BEAUTIFY_FLAG" val="#wm#"/>
  <p:tag name="KSO_WM_UNIT_COLOR_SCHEME_SHAPE_ID" val="7"/>
  <p:tag name="KSO_WM_UNIT_COLOR_SCHEME_PARENT_PAGE" val="0_1"/>
  <p:tag name="KSO_WM_UNIT_FILL_FORE_SCHEMECOLOR_INDEX_BRIGHTNESS" val="-0.15"/>
  <p:tag name="KSO_WM_UNIT_FILL_FORE_SCHEMECOLOR_INDEX" val="14"/>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14"/>
  <p:tag name="KSO_WM_UNIT_TEXT_FILL_TYPE" val="1"/>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194756_1*i*2"/>
  <p:tag name="KSO_WM_TEMPLATE_CATEGORY" val="diagram"/>
  <p:tag name="KSO_WM_TEMPLATE_INDEX" val="20194756"/>
  <p:tag name="KSO_WM_UNIT_LAYERLEVEL" val="1"/>
  <p:tag name="KSO_WM_TAG_VERSION" val="1.0"/>
  <p:tag name="KSO_WM_BEAUTIFY_FLAG" val="#wm#"/>
  <p:tag name="KSO_WM_UNIT_COLOR_SCHEME_SHAPE_ID" val="15"/>
  <p:tag name="KSO_WM_UNIT_COLOR_SCHEME_PARENT_PAGE" val="0_1"/>
  <p:tag name="KSO_WM_UNIT_FILL_FORE_SCHEMECOLOR_INDEX_BRIGHTNESS" val="0.8"/>
  <p:tag name="KSO_WM_UNIT_FILL_FORE_SCHEMECOLOR_INDEX" val="15"/>
  <p:tag name="KSO_WM_UNIT_FILL_TYPE" val="1"/>
  <p:tag name="KSO_WM_UNIT_TEXT_FILL_FORE_SCHEMECOLOR_INDEX_BRIGHTNESS" val="0"/>
  <p:tag name="KSO_WM_UNIT_TEXT_FILL_FORE_SCHEMECOLOR_INDEX" val="14"/>
  <p:tag name="KSO_WM_UNIT_TEXT_FILL_TYPE" val="1"/>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194756_1*i*3"/>
  <p:tag name="KSO_WM_TEMPLATE_CATEGORY" val="diagram"/>
  <p:tag name="KSO_WM_TEMPLATE_INDEX" val="20194756"/>
  <p:tag name="KSO_WM_UNIT_LAYERLEVEL" val="1"/>
  <p:tag name="KSO_WM_TAG_VERSION" val="1.0"/>
  <p:tag name="KSO_WM_BEAUTIFY_FLAG" val="#wm#"/>
  <p:tag name="KSO_WM_UNIT_COLOR_SCHEME_SHAPE_ID" val="14"/>
  <p:tag name="KSO_WM_UNIT_COLOR_SCHEME_PARENT_PAGE" val="0_1"/>
  <p:tag name="KSO_WM_UNIT_FILL_FORE_SCHEMECOLOR_INDEX_BRIGHTNESS" val="0"/>
  <p:tag name="KSO_WM_UNIT_FILL_FORE_SCHEMECOLOR_INDEX" val="8"/>
  <p:tag name="KSO_WM_UNIT_FILL_TYPE" val="1"/>
  <p:tag name="KSO_WM_UNIT_TEXT_FILL_FORE_SCHEMECOLOR_INDEX_BRIGHTNESS" val="0"/>
  <p:tag name="KSO_WM_UNIT_TEXT_FILL_FORE_SCHEMECOLOR_INDEX" val="14"/>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194756_1*i*4"/>
  <p:tag name="KSO_WM_TEMPLATE_CATEGORY" val="diagram"/>
  <p:tag name="KSO_WM_TEMPLATE_INDEX" val="20194756"/>
  <p:tag name="KSO_WM_UNIT_LAYERLEVEL" val="1"/>
  <p:tag name="KSO_WM_TAG_VERSION" val="1.0"/>
  <p:tag name="KSO_WM_BEAUTIFY_FLAG" val="#wm#"/>
  <p:tag name="KSO_WM_UNIT_COLOR_SCHEME_SHAPE_ID" val="11"/>
  <p:tag name="KSO_WM_UNIT_COLOR_SCHEME_PARENT_PAGE" val="0_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194756_1*i*5"/>
  <p:tag name="KSO_WM_TEMPLATE_CATEGORY" val="diagram"/>
  <p:tag name="KSO_WM_TEMPLATE_INDEX" val="20194756"/>
  <p:tag name="KSO_WM_UNIT_LAYERLEVEL" val="1"/>
  <p:tag name="KSO_WM_TAG_VERSION" val="1.0"/>
  <p:tag name="KSO_WM_BEAUTIFY_FLAG" val="#wm#"/>
  <p:tag name="KSO_WM_UNIT_COLOR_SCHEME_SHAPE_ID" val="8"/>
  <p:tag name="KSO_WM_UNIT_COLOR_SCHEME_PARENT_PAGE" val="0_1"/>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4"/>
  <p:tag name="KSO_WM_UNIT_TEXT_FILL_TYPE" val="1"/>
</p:tagLst>
</file>

<file path=ppt/tags/tag122.xml><?xml version="1.0" encoding="utf-8"?>
<p:tagLst xmlns:p="http://schemas.openxmlformats.org/presentationml/2006/main">
  <p:tag name="KSO_WM_UNIT_TEXT_PART_ID_V2" val="d-4-2"/>
  <p:tag name="KSO_WM_UNIT_PRESET_TEXT" val="单击此处添加小标题：&#13;点击此处添加正文，文字是您思想的提炼，为了最终演示发布的良好效果，请尽量言简意赅的阐述观点；根据需要可酌情增减文字，以便观者可以准确理解您所传达的信息。您的正文已经简明扼要，字字珠玑，但信息却千丝万缕、错综复杂，需要用更多的文字来表述；但请您尽可能提炼思想的精髓，恰如其分的表达观点，往往可以事半功倍。为了能让您有更直观的字数感受，并进一步方便使用。&#13;我们为您标注了最适合的位置。您输入的文字到这里时，就是最佳视觉效果。"/>
  <p:tag name="KSO_WM_UNIT_NOCLEAR" val="1"/>
  <p:tag name="KSO_WM_UNIT_VALUE" val="364"/>
  <p:tag name="KSO_WM_UNIT_HIGHLIGHT" val="0"/>
  <p:tag name="KSO_WM_UNIT_COMPATIBLE" val="0"/>
  <p:tag name="KSO_WM_UNIT_DIAGRAM_ISNUMVISUAL" val="0"/>
  <p:tag name="KSO_WM_UNIT_DIAGRAM_ISREFERUNIT" val="0"/>
  <p:tag name="KSO_WM_UNIT_TYPE" val="f"/>
  <p:tag name="KSO_WM_UNIT_INDEX" val="1"/>
  <p:tag name="KSO_WM_UNIT_ID" val="diagram20194756_1*f*1"/>
  <p:tag name="KSO_WM_TEMPLATE_CATEGORY" val="diagram"/>
  <p:tag name="KSO_WM_TEMPLATE_INDEX" val="20194756"/>
  <p:tag name="KSO_WM_UNIT_LAYERLEVEL" val="1"/>
  <p:tag name="KSO_WM_TAG_VERSION" val="1.0"/>
  <p:tag name="KSO_WM_BEAUTIFY_FLAG" val="#wm#"/>
  <p:tag name="KSO_WM_UNIT_COLOR_SCHEME_SHAPE_ID" val="3"/>
  <p:tag name="KSO_WM_UNIT_COLOR_SCHEME_PARENT_PAGE" val="0_1"/>
  <p:tag name="KSO_WM_UNIT_TEXT_FILL_FORE_SCHEMECOLOR_INDEX_BRIGHTNESS" val="0.35"/>
  <p:tag name="KSO_WM_UNIT_TEXT_FILL_FORE_SCHEMECOLOR_INDEX" val="13"/>
  <p:tag name="KSO_WM_UNIT_TEXT_FILL_TYPE" val="1"/>
</p:tagLst>
</file>

<file path=ppt/tags/tag123.xml><?xml version="1.0" encoding="utf-8"?>
<p:tagLst xmlns:p="http://schemas.openxmlformats.org/presentationml/2006/main">
  <p:tag name="KSO_WM_UNIT_TEXT_PART_ID_V2" val="a-4-2"/>
  <p:tag name="KSO_WM_UNIT_ISCONTENTSTITLE" val="0"/>
  <p:tag name="KSO_WM_UNIT_PRESET_TEXT" val="单击此处可添加您的大标题内容"/>
  <p:tag name="KSO_WM_UNIT_NOCLEAR" val="0"/>
  <p:tag name="KSO_WM_UNIT_VALUE" val="25"/>
  <p:tag name="KSO_WM_UNIT_HIGHLIGHT" val="0"/>
  <p:tag name="KSO_WM_UNIT_COMPATIBLE" val="0"/>
  <p:tag name="KSO_WM_UNIT_DIAGRAM_ISNUMVISUAL" val="0"/>
  <p:tag name="KSO_WM_UNIT_DIAGRAM_ISREFERUNIT" val="0"/>
  <p:tag name="KSO_WM_UNIT_TYPE" val="a"/>
  <p:tag name="KSO_WM_UNIT_INDEX" val="1"/>
  <p:tag name="KSO_WM_UNIT_ID" val="diagram20194756_1*a*1"/>
  <p:tag name="KSO_WM_TEMPLATE_CATEGORY" val="diagram"/>
  <p:tag name="KSO_WM_TEMPLATE_INDEX" val="20194756"/>
  <p:tag name="KSO_WM_UNIT_LAYERLEVEL" val="1"/>
  <p:tag name="KSO_WM_TAG_VERSION" val="1.0"/>
  <p:tag name="KSO_WM_BEAUTIFY_FLAG" val="#wm#"/>
  <p:tag name="KSO_WM_UNIT_COLOR_SCHEME_SHAPE_ID" val="9"/>
  <p:tag name="KSO_WM_UNIT_COLOR_SCHEME_PARENT_PAGE" val="0_1"/>
  <p:tag name="KSO_WM_UNIT_TEXT_FILL_FORE_SCHEMECOLOR_INDEX_BRIGHTNESS" val="0.25"/>
  <p:tag name="KSO_WM_UNIT_TEXT_FILL_FORE_SCHEMECOLOR_INDEX" val="13"/>
  <p:tag name="KSO_WM_UNIT_TEXT_FILL_TYPE" val="1"/>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194756_1*i*6"/>
  <p:tag name="KSO_WM_TEMPLATE_CATEGORY" val="diagram"/>
  <p:tag name="KSO_WM_TEMPLATE_INDEX" val="20194756"/>
  <p:tag name="KSO_WM_UNIT_LAYERLEVEL" val="1"/>
  <p:tag name="KSO_WM_TAG_VERSION" val="1.0"/>
  <p:tag name="KSO_WM_BEAUTIFY_FLAG" val="#wm#"/>
  <p:tag name="KSO_WM_UNIT_COLOR_SCHEME_SHAPE_ID" val="16"/>
  <p:tag name="KSO_WM_UNIT_COLOR_SCHEME_PARENT_PAGE" val="0_1"/>
  <p:tag name="KSO_WM_UNIT_FILL_FORE_SCHEMECOLOR_INDEX_BRIGHTNESS" val="0"/>
  <p:tag name="KSO_WM_UNIT_FILL_FORE_SCHEMECOLOR_INDEX" val="8"/>
  <p:tag name="KSO_WM_UNIT_FILL_TYPE" val="1"/>
  <p:tag name="KSO_WM_UNIT_TEXT_FILL_FORE_SCHEMECOLOR_INDEX_BRIGHTNESS" val="0"/>
  <p:tag name="KSO_WM_UNIT_TEXT_FILL_FORE_SCHEMECOLOR_INDEX" val="14"/>
  <p:tag name="KSO_WM_UNIT_TEXT_FILL_TYPE" val="1"/>
</p:tagLst>
</file>

<file path=ppt/tags/tag125.xml><?xml version="1.0" encoding="utf-8"?>
<p:tagLst xmlns:p="http://schemas.openxmlformats.org/presentationml/2006/main">
  <p:tag name="KSO_WM_SLIDE_ID" val="diagram20194756_1"/>
  <p:tag name="KSO_WM_SLIDE_ITEM_CNT" val="0"/>
  <p:tag name="KSO_WM_SLIDE_INDEX" val="1"/>
  <p:tag name="KSO_WM_TAG_VERSION" val="1.0"/>
  <p:tag name="KSO_WM_BEAUTIFY_FLAG" val="#wm#"/>
  <p:tag name="KSO_WM_TEMPLATE_CATEGORY" val="diagram"/>
  <p:tag name="KSO_WM_TEMPLATE_INDEX" val="20194756"/>
  <p:tag name="KSO_WM_SLIDE_LAYOUT" val="a_f"/>
  <p:tag name="KSO_WM_SLIDE_LAYOUT_CNT" val="1_1"/>
  <p:tag name="KSO_WM_SLIDE_TYPE" val="text"/>
  <p:tag name="KSO_WM_SLIDE_SUBTYPE" val="pureTxt"/>
  <p:tag name="KSO_WM_SLIDE_SIZE" val="960*540"/>
  <p:tag name="KSO_WM_SLIDE_POSITION" val="0*0"/>
  <p:tag name="KSO_WM_SLIDE_COLORSCHEME_VERSION" val="3.2"/>
  <p:tag name="KSO_WM_TEMPLATE_SUBCATEGORY" val="0"/>
  <p:tag name="KSO_WM_TEMPLATE_MASTER_TYPE" val="0"/>
  <p:tag name="KSO_WM_TEMPLATE_COLOR_TYPE" val="1"/>
  <p:tag name="KSO_WM_SLIDE_BK_DARK_LIGHT" val="2"/>
  <p:tag name="KSO_WM_SLIDE_BACKGROUND_TYPE" val="general"/>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14735_1*i*1"/>
  <p:tag name="KSO_WM_TEMPLATE_CATEGORY" val="diagram"/>
  <p:tag name="KSO_WM_TEMPLATE_INDEX" val="20214735"/>
  <p:tag name="KSO_WM_UNIT_LAYERLEVEL" val="1"/>
  <p:tag name="KSO_WM_TAG_VERSION" val="1.0"/>
  <p:tag name="KSO_WM_BEAUTIFY_FLAG" val="#wm#"/>
  <p:tag name="KSO_WM_UNIT_BLOCK" val="0"/>
  <p:tag name="KSO_WM_UNIT_SM_LIMIT_TYPE" val="2"/>
  <p:tag name="KSO_WM_UNIT_DEC_AREA_ID" val="3c4afa0b5caa43f38b74808b5513ba5f"/>
  <p:tag name="KSO_WM_UNIT_DECORATE_INFO" val="{&quot;ReferentInfo&quot;:{&quot;Id&quot;:&quot;slide&quot;,&quot;X&quot;:{&quot;Pos&quot;:2},&quot;Y&quot;:{&quot;Pos&quot;:0}},&quot;DecorateInfoX&quot;:{&quot;Pos&quot;:2,&quot;IsAbs&quot;:false},&quot;DecorateInfoY&quot;:{&quot;Pos&quot;:0,&quot;IsAbs&quot;:false},&quot;DecorateInfoW&quot;:{&quot;IsAbs&quot;:false},&quot;DecorateInfoH&quot;:{&quot;IsAbs&quot;:false},&quot;whChangeMode&quot;:1}"/>
  <p:tag name="KSO_WM_CHIP_GROUPID" val="5f71a4e3747e3ea6e293b256"/>
  <p:tag name="KSO_WM_CHIP_XID" val="5f71a4e3747e3ea6e293b257"/>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 name="KSO_WM_TEMPLATE_ASSEMBLE_XID" val="60656f654054ed1e2fb80948"/>
  <p:tag name="KSO_WM_TEMPLATE_ASSEMBLE_GROUPID" val="60656f654054ed1e2fb80948"/>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14735_1*i*2"/>
  <p:tag name="KSO_WM_TEMPLATE_CATEGORY" val="diagram"/>
  <p:tag name="KSO_WM_TEMPLATE_INDEX" val="20214735"/>
  <p:tag name="KSO_WM_UNIT_LAYERLEVEL" val="1"/>
  <p:tag name="KSO_WM_TAG_VERSION" val="1.0"/>
  <p:tag name="KSO_WM_BEAUTIFY_FLAG" val="#wm#"/>
  <p:tag name="KSO_WM_UNIT_BLOCK" val="0"/>
  <p:tag name="KSO_WM_UNIT_SM_LIMIT_TYPE" val="2"/>
  <p:tag name="KSO_WM_UNIT_DEC_AREA_ID" val="15e80c0773834399a13599e79356248b"/>
  <p:tag name="KSO_WM_UNIT_DECORATE_INFO" val="{&quot;ReferentInfo&quot;:{&quot;Id&quot;:&quot;slide&quot;,&quot;X&quot;:{&quot;Pos&quot;:2},&quot;Y&quot;:{&quot;Pos&quot;:0}},&quot;DecorateInfoX&quot;:{&quot;Pos&quot;:2,&quot;IsAbs&quot;:false},&quot;DecorateInfoY&quot;:{&quot;Pos&quot;:0,&quot;IsAbs&quot;:false},&quot;DecorateInfoW&quot;:{&quot;IsAbs&quot;:false},&quot;DecorateInfoH&quot;:{&quot;IsAbs&quot;:false},&quot;whChangeMode&quot;:1}"/>
  <p:tag name="KSO_WM_CHIP_GROUPID" val="5f71a4e3747e3ea6e293b256"/>
  <p:tag name="KSO_WM_CHIP_XID" val="5f71a4e3747e3ea6e293b257"/>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 name="KSO_WM_TEMPLATE_ASSEMBLE_XID" val="60656f654054ed1e2fb80948"/>
  <p:tag name="KSO_WM_TEMPLATE_ASSEMBLE_GROUPID" val="60656f654054ed1e2fb80948"/>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14735_1*i*3"/>
  <p:tag name="KSO_WM_TEMPLATE_CATEGORY" val="diagram"/>
  <p:tag name="KSO_WM_TEMPLATE_INDEX" val="20214735"/>
  <p:tag name="KSO_WM_UNIT_LAYERLEVEL" val="1"/>
  <p:tag name="KSO_WM_TAG_VERSION" val="1.0"/>
  <p:tag name="KSO_WM_BEAUTIFY_FLAG" val="#wm#"/>
  <p:tag name="KSO_WM_UNIT_BLOCK" val="0"/>
  <p:tag name="KSO_WM_UNIT_SM_LIMIT_TYPE" val="2"/>
  <p:tag name="KSO_WM_UNIT_DEC_AREA_ID" val="e2649454f1f349029e6f455142f4ee7e"/>
  <p:tag name="KSO_WM_UNIT_DECORATE_INFO" val="{&quot;ReferentInfo&quot;:{&quot;Id&quot;:&quot;slide&quot;,&quot;X&quot;:{&quot;Pos&quot;:2},&quot;Y&quot;:{&quot;Pos&quot;:0}},&quot;DecorateInfoX&quot;:{&quot;Pos&quot;:2,&quot;IsAbs&quot;:false},&quot;DecorateInfoY&quot;:{&quot;Pos&quot;:0,&quot;IsAbs&quot;:false},&quot;DecorateInfoW&quot;:{&quot;IsAbs&quot;:false},&quot;DecorateInfoH&quot;:{&quot;IsAbs&quot;:false},&quot;whChangeMode&quot;:1}"/>
  <p:tag name="KSO_WM_CHIP_GROUPID" val="5f71a4e3747e3ea6e293b256"/>
  <p:tag name="KSO_WM_CHIP_XID" val="5f71a4e3747e3ea6e293b257"/>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 name="KSO_WM_TEMPLATE_ASSEMBLE_XID" val="60656f654054ed1e2fb80948"/>
  <p:tag name="KSO_WM_TEMPLATE_ASSEMBLE_GROUPID" val="60656f654054ed1e2fb80948"/>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14735_1*i*4"/>
  <p:tag name="KSO_WM_TEMPLATE_CATEGORY" val="diagram"/>
  <p:tag name="KSO_WM_TEMPLATE_INDEX" val="20214735"/>
  <p:tag name="KSO_WM_UNIT_LAYERLEVEL" val="1"/>
  <p:tag name="KSO_WM_TAG_VERSION" val="1.0"/>
  <p:tag name="KSO_WM_BEAUTIFY_FLAG" val="#wm#"/>
  <p:tag name="KSO_WM_UNIT_BLOCK" val="0"/>
  <p:tag name="KSO_WM_UNIT_SM_LIMIT_TYPE" val="2"/>
  <p:tag name="KSO_WM_UNIT_DEC_AREA_ID" val="eb7849fb6e2d4740bbea23af99150873"/>
  <p:tag name="KSO_WM_UNIT_DECORATE_INFO" val="{&quot;ReferentInfo&quot;:{&quot;Id&quot;:&quot;slide&quot;,&quot;X&quot;:{&quot;Pos&quot;:0},&quot;Y&quot;:{&quot;Pos&quot;:2}},&quot;DecorateInfoX&quot;:{&quot;Pos&quot;:0,&quot;IsAbs&quot;:false},&quot;DecorateInfoY&quot;:{&quot;Pos&quot;:2,&quot;IsAbs&quot;:false},&quot;DecorateInfoW&quot;:{&quot;IsAbs&quot;:false},&quot;DecorateInfoH&quot;:{&quot;IsAbs&quot;:false},&quot;whChangeMode&quot;:1}"/>
  <p:tag name="KSO_WM_CHIP_GROUPID" val="5f71a4e3747e3ea6e293b256"/>
  <p:tag name="KSO_WM_CHIP_XID" val="5f71a4e3747e3ea6e293b257"/>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48"/>
  <p:tag name="KSO_WM_TEMPLATE_ASSEMBLE_XID" val="60656f654054ed1e2fb80948"/>
  <p:tag name="KSO_WM_TEMPLATE_ASSEMBLE_GROUPID" val="60656f654054ed1e2fb80948"/>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14735_1*i*5"/>
  <p:tag name="KSO_WM_TEMPLATE_CATEGORY" val="diagram"/>
  <p:tag name="KSO_WM_TEMPLATE_INDEX" val="20214735"/>
  <p:tag name="KSO_WM_UNIT_LAYERLEVEL" val="1"/>
  <p:tag name="KSO_WM_TAG_VERSION" val="1.0"/>
  <p:tag name="KSO_WM_BEAUTIFY_FLAG" val="#wm#"/>
  <p:tag name="KSO_WM_UNIT_BLOCK" val="0"/>
  <p:tag name="KSO_WM_UNIT_SM_LIMIT_TYPE" val="2"/>
  <p:tag name="KSO_WM_UNIT_DEC_AREA_ID" val="1db9c723d5a24b58ab96c856c0cd4e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1}"/>
  <p:tag name="KSO_WM_CHIP_GROUPID" val="5f71a4e3747e3ea6e293b256"/>
  <p:tag name="KSO_WM_CHIP_XID" val="5f71a4e3747e3ea6e293b257"/>
  <p:tag name="KSO_WM_UNIT_TEXT_FILL_FORE_SCHEMECOLOR_INDEX_BRIGHTNESS" val="0"/>
  <p:tag name="KSO_WM_UNIT_TEXT_FILL_FORE_SCHEMECOLOR_INDEX" val="13"/>
  <p:tag name="KSO_WM_UNIT_TEXT_FILL_TYPE" val="1"/>
  <p:tag name="KSO_WM_UNIT_VALUE" val="4"/>
  <p:tag name="KSO_WM_TEMPLATE_ASSEMBLE_XID" val="60656f654054ed1e2fb80948"/>
  <p:tag name="KSO_WM_TEMPLATE_ASSEMBLE_GROUPID" val="60656f654054ed1e2fb80948"/>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214735_1*i*6"/>
  <p:tag name="KSO_WM_TEMPLATE_CATEGORY" val="diagram"/>
  <p:tag name="KSO_WM_TEMPLATE_INDEX" val="20214735"/>
  <p:tag name="KSO_WM_UNIT_LAYERLEVEL" val="1"/>
  <p:tag name="KSO_WM_TAG_VERSION" val="1.0"/>
  <p:tag name="KSO_WM_BEAUTIFY_FLAG" val="#wm#"/>
  <p:tag name="KSO_WM_UNIT_BLOCK" val="0"/>
  <p:tag name="KSO_WM_UNIT_SM_LIMIT_TYPE" val="2"/>
  <p:tag name="KSO_WM_UNIT_DEC_AREA_ID" val="17a9342137704ba59401a0f97caba8fe"/>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1}"/>
  <p:tag name="KSO_WM_CHIP_GROUPID" val="5f71a4e3747e3ea6e293b256"/>
  <p:tag name="KSO_WM_CHIP_XID" val="5f71a4e3747e3ea6e293b257"/>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 name="KSO_WM_UNIT_VALUE" val="6"/>
  <p:tag name="KSO_WM_TEMPLATE_ASSEMBLE_XID" val="60656f654054ed1e2fb80948"/>
  <p:tag name="KSO_WM_TEMPLATE_ASSEMBLE_GROUPID" val="60656f654054ed1e2fb80948"/>
</p:tagLst>
</file>

<file path=ppt/tags/tag132.xml><?xml version="1.0" encoding="utf-8"?>
<p:tagLst xmlns:p="http://schemas.openxmlformats.org/presentationml/2006/main">
  <p:tag name="KSO_WM_UNIT_ISCONTENTSTITLE" val="0"/>
  <p:tag name="KSO_WM_UNIT_ISNUMDGMTITLE" val="0"/>
  <p:tag name="KSO_WM_UNIT_NOCLEAR" val="0"/>
  <p:tag name="KSO_WM_UNIT_VALUE" val="14"/>
  <p:tag name="KSO_WM_UNIT_HIGHLIGHT" val="0"/>
  <p:tag name="KSO_WM_UNIT_COMPATIBLE" val="0"/>
  <p:tag name="KSO_WM_UNIT_DIAGRAM_ISNUMVISUAL" val="0"/>
  <p:tag name="KSO_WM_UNIT_DIAGRAM_ISREFERUNIT" val="0"/>
  <p:tag name="KSO_WM_UNIT_TYPE" val="a"/>
  <p:tag name="KSO_WM_UNIT_INDEX" val="1"/>
  <p:tag name="KSO_WM_UNIT_ID" val="diagram20214735_1*a*1"/>
  <p:tag name="KSO_WM_TEMPLATE_CATEGORY" val="diagram"/>
  <p:tag name="KSO_WM_TEMPLATE_INDEX" val="20214735"/>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940597a18a734611a5d7bf58dd3bf7e2"/>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6b789dd1ad24475380ff299f96381ce9"/>
  <p:tag name="KSO_WM_UNIT_TEXT_FILL_FORE_SCHEMECOLOR_INDEX_BRIGHTNESS" val="0"/>
  <p:tag name="KSO_WM_UNIT_TEXT_FILL_FORE_SCHEMECOLOR_INDEX" val="13"/>
  <p:tag name="KSO_WM_UNIT_TEXT_FILL_TYPE" val="1"/>
  <p:tag name="KSO_WM_TEMPLATE_ASSEMBLE_XID" val="60656f654054ed1e2fb80948"/>
  <p:tag name="KSO_WM_TEMPLATE_ASSEMBLE_GROUPID" val="60656f654054ed1e2fb80948"/>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05778_5*l_i*1_1"/>
  <p:tag name="KSO_WM_TEMPLATE_CATEGORY" val="diagram"/>
  <p:tag name="KSO_WM_TEMPLATE_INDEX" val="20205778"/>
  <p:tag name="KSO_WM_UNIT_LAYERLEVEL" val="1_1"/>
  <p:tag name="KSO_WM_TAG_VERSION" val="1.0"/>
  <p:tag name="KSO_WM_BEAUTIFY_FLAG" val="#wm#"/>
  <p:tag name="KSO_WM_UNIT_LINE_FORE_SCHEMECOLOR_INDEX_BRIGHTNESS" val="-0.25"/>
  <p:tag name="KSO_WM_UNIT_LINE_FORE_SCHEMECOLOR_INDEX" val="14"/>
  <p:tag name="KSO_WM_UNIT_LINE_FILL_TYPE" val="2"/>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05778_5*l_h_i*1_1_1"/>
  <p:tag name="KSO_WM_TEMPLATE_CATEGORY" val="diagram"/>
  <p:tag name="KSO_WM_TEMPLATE_INDEX" val="20205778"/>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2"/>
  <p:tag name="KSO_WM_UNIT_ID" val="diagram20205778_5*l_h_i*1_1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05778_5*l_h_i*1_1_3"/>
  <p:tag name="KSO_WM_TEMPLATE_CATEGORY" val="diagram"/>
  <p:tag name="KSO_WM_TEMPLATE_INDEX" val="20205778"/>
  <p:tag name="KSO_WM_UNIT_LAYERLEVEL" val="1_1_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4"/>
  <p:tag name="KSO_WM_UNIT_ID" val="diagram20205778_5*l_h_i*1_1_4"/>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2"/>
  <p:tag name="KSO_WM_UNIT_TEXT_FILL_TYPE" val="1"/>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05778_5*l_h_i*1_2_1"/>
  <p:tag name="KSO_WM_TEMPLATE_CATEGORY" val="diagram"/>
  <p:tag name="KSO_WM_TEMPLATE_INDEX" val="20205778"/>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TEXT_FILL_FORE_SCHEMECOLOR_INDEX_BRIGHTNESS" val="0.15"/>
  <p:tag name="KSO_WM_UNIT_TEXT_FILL_FORE_SCHEMECOLOR_INDEX" val="13"/>
  <p:tag name="KSO_WM_UNIT_TEXT_FILL_TYPE" val="1"/>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05778_5*l_h_i*1_2_3"/>
  <p:tag name="KSO_WM_TEMPLATE_CATEGORY" val="diagram"/>
  <p:tag name="KSO_WM_TEMPLATE_INDEX" val="20205778"/>
  <p:tag name="KSO_WM_UNIT_LAYERLEVEL" val="1_1_1"/>
  <p:tag name="KSO_WM_TAG_VERSION" val="1.0"/>
  <p:tag name="KSO_WM_BEAUTIFY_FLAG" val="#wm#"/>
  <p:tag name="KSO_WM_UNIT_LINE_FORE_SCHEMECOLOR_INDEX_BRIGHTNESS" val="0"/>
  <p:tag name="KSO_WM_UNIT_LINE_FORE_SCHEMECOLOR_INDEX" val="6"/>
  <p:tag name="KSO_WM_UNIT_LINE_FILL_TYPE" val="2"/>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4"/>
  <p:tag name="KSO_WM_UNIT_ID" val="diagram20205778_5*l_h_i*1_2_4"/>
  <p:tag name="KSO_WM_TEMPLATE_CATEGORY" val="diagram"/>
  <p:tag name="KSO_WM_TEMPLATE_INDEX" val="20205778"/>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2"/>
  <p:tag name="KSO_WM_UNIT_TEXT_FILL_TYPE" val="1"/>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2"/>
  <p:tag name="KSO_WM_UNIT_ID" val="diagram20205778_5*l_h_i*1_2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05778_5*l_h_i*1_3_1"/>
  <p:tag name="KSO_WM_TEMPLATE_CATEGORY" val="diagram"/>
  <p:tag name="KSO_WM_TEMPLATE_INDEX" val="20205778"/>
  <p:tag name="KSO_WM_UNIT_LAYERLEVEL" val="1_1_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15"/>
  <p:tag name="KSO_WM_UNIT_TEXT_FILL_FORE_SCHEMECOLOR_INDEX" val="13"/>
  <p:tag name="KSO_WM_UNIT_TEXT_FILL_TYPE" val="1"/>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2"/>
  <p:tag name="KSO_WM_UNIT_ID" val="diagram20205778_5*l_h_i*1_3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05778_5*l_h_i*1_3_3"/>
  <p:tag name="KSO_WM_TEMPLATE_CATEGORY" val="diagram"/>
  <p:tag name="KSO_WM_TEMPLATE_INDEX" val="20205778"/>
  <p:tag name="KSO_WM_UNIT_LAYERLEVEL" val="1_1_1"/>
  <p:tag name="KSO_WM_TAG_VERSION" val="1.0"/>
  <p:tag name="KSO_WM_BEAUTIFY_FLAG" val="#wm#"/>
  <p:tag name="KSO_WM_UNIT_LINE_FORE_SCHEMECOLOR_INDEX_BRIGHTNESS" val="0"/>
  <p:tag name="KSO_WM_UNIT_LINE_FORE_SCHEMECOLOR_INDEX" val="7"/>
  <p:tag name="KSO_WM_UNIT_LINE_FILL_TYPE" val="2"/>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4"/>
  <p:tag name="KSO_WM_UNIT_ID" val="diagram20205778_5*l_h_i*1_3_4"/>
  <p:tag name="KSO_WM_TEMPLATE_CATEGORY" val="diagram"/>
  <p:tag name="KSO_WM_TEMPLATE_INDEX" val="20205778"/>
  <p:tag name="KSO_WM_UNIT_LAYERLEVEL" val="1_1_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05778_5*l_h_i*1_4_1"/>
  <p:tag name="KSO_WM_TEMPLATE_CATEGORY" val="diagram"/>
  <p:tag name="KSO_WM_TEMPLATE_INDEX" val="20205778"/>
  <p:tag name="KSO_WM_UNIT_LAYERLEVEL" val="1_1_1"/>
  <p:tag name="KSO_WM_TAG_VERSION" val="1.0"/>
  <p:tag name="KSO_WM_BEAUTIFY_FLAG" val="#wm#"/>
  <p:tag name="KSO_WM_UNIT_FILL_FORE_SCHEMECOLOR_INDEX_BRIGHTNESS" val="0"/>
  <p:tag name="KSO_WM_UNIT_FILL_FORE_SCHEMECOLOR_INDEX" val="8"/>
  <p:tag name="KSO_WM_UNIT_FILL_TYPE" val="1"/>
  <p:tag name="KSO_WM_UNIT_TEXT_FILL_FORE_SCHEMECOLOR_INDEX_BRIGHTNESS" val="0.15"/>
  <p:tag name="KSO_WM_UNIT_TEXT_FILL_FORE_SCHEMECOLOR_INDEX" val="13"/>
  <p:tag name="KSO_WM_UNIT_TEXT_FILL_TYPE" val="1"/>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05778_5*l_h_i*1_4_3"/>
  <p:tag name="KSO_WM_TEMPLATE_CATEGORY" val="diagram"/>
  <p:tag name="KSO_WM_TEMPLATE_INDEX" val="20205778"/>
  <p:tag name="KSO_WM_UNIT_LAYERLEVEL" val="1_1_1"/>
  <p:tag name="KSO_WM_TAG_VERSION" val="1.0"/>
  <p:tag name="KSO_WM_BEAUTIFY_FLAG" val="#wm#"/>
  <p:tag name="KSO_WM_UNIT_LINE_FORE_SCHEMECOLOR_INDEX_BRIGHTNESS" val="0"/>
  <p:tag name="KSO_WM_UNIT_LINE_FORE_SCHEMECOLOR_INDEX" val="8"/>
  <p:tag name="KSO_WM_UNIT_LINE_FILL_TYPE" val="2"/>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4"/>
  <p:tag name="KSO_WM_UNIT_ID" val="diagram20205778_5*l_h_i*1_4_4"/>
  <p:tag name="KSO_WM_TEMPLATE_CATEGORY" val="diagram"/>
  <p:tag name="KSO_WM_TEMPLATE_INDEX" val="20205778"/>
  <p:tag name="KSO_WM_UNIT_LAYERLEVEL" val="1_1_1"/>
  <p:tag name="KSO_WM_TAG_VERSION" val="1.0"/>
  <p:tag name="KSO_WM_BEAUTIFY_FLAG" val="#wm#"/>
  <p:tag name="KSO_WM_UNIT_FILL_FORE_SCHEMECOLOR_INDEX_BRIGHTNESS" val="0"/>
  <p:tag name="KSO_WM_UNIT_FILL_FORE_SCHEMECOLOR_INDEX" val="8"/>
  <p:tag name="KSO_WM_UNIT_FILL_TYPE" val="1"/>
  <p:tag name="KSO_WM_UNIT_TEXT_FILL_FORE_SCHEMECOLOR_INDEX_BRIGHTNESS" val="0"/>
  <p:tag name="KSO_WM_UNIT_TEXT_FILL_FORE_SCHEMECOLOR_INDEX" val="2"/>
  <p:tag name="KSO_WM_UNIT_TEXT_FILL_TYPE" val="1"/>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4_2"/>
  <p:tag name="KSO_WM_UNIT_ID" val="diagram20205778_5*l_h_i*1_4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2"/>
  <p:tag name="KSO_WM_UNIT_ID" val="diagram20205778_5*l_i*1_2"/>
  <p:tag name="KSO_WM_TEMPLATE_CATEGORY" val="diagram"/>
  <p:tag name="KSO_WM_TEMPLATE_INDEX" val="20205778"/>
  <p:tag name="KSO_WM_UNIT_LAYERLEVEL" val="1_1"/>
  <p:tag name="KSO_WM_TAG_VERSION" val="1.0"/>
  <p:tag name="KSO_WM_BEAUTIFY_FLAG" val="#wm#"/>
  <p:tag name="KSO_WM_UNIT_TEXT_FILL_FORE_SCHEMECOLOR_INDEX_BRIGHTNESS" val="0"/>
  <p:tag name="KSO_WM_UNIT_TEXT_FILL_FORE_SCHEMECOLOR_INDEX" val="2"/>
  <p:tag name="KSO_WM_UNIT_TEXT_FILL_TYPE" val="1"/>
</p:tagLst>
</file>

<file path=ppt/tags/tag151.xml><?xml version="1.0" encoding="utf-8"?>
<p:tagLst xmlns:p="http://schemas.openxmlformats.org/presentationml/2006/main">
  <p:tag name="KSO_WM_UNIT_SUBTYPE" val="a"/>
  <p:tag name="KSO_WM_UNIT_PRESET_TEXT" val="单击此处输入你的正文，文字是您思想的提炼，为了最终演示发布的良好效果，请尽量言简意赅的阐述观点，以便观者可以准确理解您所传达的信息。"/>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05778_5*l_h_f*1_1_1"/>
  <p:tag name="KSO_WM_TEMPLATE_CATEGORY" val="diagram"/>
  <p:tag name="KSO_WM_TEMPLATE_INDEX" val="20205778"/>
  <p:tag name="KSO_WM_UNIT_LAYERLEVEL" val="1_1_1"/>
  <p:tag name="KSO_WM_TAG_VERSION" val="1.0"/>
  <p:tag name="KSO_WM_BEAUTIFY_FLAG" val="#wm#"/>
  <p:tag name="KSO_WM_UNIT_TEXT_FILL_FORE_SCHEMECOLOR_INDEX_BRIGHTNESS" val="0.25"/>
  <p:tag name="KSO_WM_UNIT_TEXT_FILL_FORE_SCHEMECOLOR_INDEX" val="13"/>
  <p:tag name="KSO_WM_UNIT_TEXT_FILL_TYPE" val="1"/>
</p:tagLst>
</file>

<file path=ppt/tags/tag152.xml><?xml version="1.0" encoding="utf-8"?>
<p:tagLst xmlns:p="http://schemas.openxmlformats.org/presentationml/2006/main">
  <p:tag name="KSO_WM_UNIT_SUBTYPE" val="a"/>
  <p:tag name="KSO_WM_UNIT_PRESET_TEXT" val="单击此处输入你的正文，文字是您思想的提炼，为了最终演示发布的良好效果，请尽量言简意赅的阐述观点，以便观者可以准确理解您所传达的信息。"/>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05778_5*l_h_f*1_3_1"/>
  <p:tag name="KSO_WM_TEMPLATE_CATEGORY" val="diagram"/>
  <p:tag name="KSO_WM_TEMPLATE_INDEX" val="20205778"/>
  <p:tag name="KSO_WM_UNIT_LAYERLEVEL" val="1_1_1"/>
  <p:tag name="KSO_WM_TAG_VERSION" val="1.0"/>
  <p:tag name="KSO_WM_BEAUTIFY_FLAG" val="#wm#"/>
  <p:tag name="KSO_WM_UNIT_TEXT_FILL_FORE_SCHEMECOLOR_INDEX_BRIGHTNESS" val="0.25"/>
  <p:tag name="KSO_WM_UNIT_TEXT_FILL_FORE_SCHEMECOLOR_INDEX" val="13"/>
  <p:tag name="KSO_WM_UNIT_TEXT_FILL_TYPE" val="1"/>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5_1"/>
  <p:tag name="KSO_WM_UNIT_ID" val="diagram20205778_5*l_h_i*1_5_1"/>
  <p:tag name="KSO_WM_TEMPLATE_CATEGORY" val="diagram"/>
  <p:tag name="KSO_WM_TEMPLATE_INDEX" val="20205778"/>
  <p:tag name="KSO_WM_UNIT_LAYERLEVEL" val="1_1_1"/>
  <p:tag name="KSO_WM_TAG_VERSION" val="1.0"/>
  <p:tag name="KSO_WM_BEAUTIFY_FLAG" val="#wm#"/>
  <p:tag name="KSO_WM_UNIT_FILL_FORE_SCHEMECOLOR_INDEX_BRIGHTNESS" val="0"/>
  <p:tag name="KSO_WM_UNIT_FILL_FORE_SCHEMECOLOR_INDEX" val="9"/>
  <p:tag name="KSO_WM_UNIT_FILL_TYPE" val="1"/>
  <p:tag name="KSO_WM_UNIT_TEXT_FILL_FORE_SCHEMECOLOR_INDEX_BRIGHTNESS" val="0.15"/>
  <p:tag name="KSO_WM_UNIT_TEXT_FILL_FORE_SCHEMECOLOR_INDEX" val="13"/>
  <p:tag name="KSO_WM_UNIT_TEXT_FILL_TYPE" val="1"/>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5_2"/>
  <p:tag name="KSO_WM_UNIT_ID" val="diagram20205778_5*l_h_i*1_5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5_3"/>
  <p:tag name="KSO_WM_UNIT_ID" val="diagram20205778_5*l_h_i*1_5_3"/>
  <p:tag name="KSO_WM_TEMPLATE_CATEGORY" val="diagram"/>
  <p:tag name="KSO_WM_TEMPLATE_INDEX" val="20205778"/>
  <p:tag name="KSO_WM_UNIT_LAYERLEVEL" val="1_1_1"/>
  <p:tag name="KSO_WM_TAG_VERSION" val="1.0"/>
  <p:tag name="KSO_WM_BEAUTIFY_FLAG" val="#wm#"/>
  <p:tag name="KSO_WM_UNIT_LINE_FORE_SCHEMECOLOR_INDEX_BRIGHTNESS" val="0"/>
  <p:tag name="KSO_WM_UNIT_LINE_FORE_SCHEMECOLOR_INDEX" val="9"/>
  <p:tag name="KSO_WM_UNIT_LINE_FILL_TYPE" val="2"/>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5_4"/>
  <p:tag name="KSO_WM_UNIT_ID" val="diagram20205778_5*l_h_i*1_5_4"/>
  <p:tag name="KSO_WM_TEMPLATE_CATEGORY" val="diagram"/>
  <p:tag name="KSO_WM_TEMPLATE_INDEX" val="20205778"/>
  <p:tag name="KSO_WM_UNIT_LAYERLEVEL" val="1_1_1"/>
  <p:tag name="KSO_WM_TAG_VERSION" val="1.0"/>
  <p:tag name="KSO_WM_BEAUTIFY_FLAG" val="#wm#"/>
  <p:tag name="KSO_WM_UNIT_FILL_FORE_SCHEMECOLOR_INDEX_BRIGHTNESS" val="0"/>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57.xml><?xml version="1.0" encoding="utf-8"?>
<p:tagLst xmlns:p="http://schemas.openxmlformats.org/presentationml/2006/main">
  <p:tag name="KSO_WM_UNIT_SUBTYPE" val="a"/>
  <p:tag name="KSO_WM_UNIT_PRESET_TEXT" val="单击此处输入你的正文，文字是您思想的提炼，为了最终演示发布的良好效果，请尽量言简意赅的阐述观点，以便观者可以准确理解您所传达的信息。"/>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5_1"/>
  <p:tag name="KSO_WM_UNIT_ID" val="diagram20205778_5*l_h_f*1_5_1"/>
  <p:tag name="KSO_WM_TEMPLATE_CATEGORY" val="diagram"/>
  <p:tag name="KSO_WM_TEMPLATE_INDEX" val="20205778"/>
  <p:tag name="KSO_WM_UNIT_LAYERLEVEL" val="1_1_1"/>
  <p:tag name="KSO_WM_TAG_VERSION" val="1.0"/>
  <p:tag name="KSO_WM_BEAUTIFY_FLAG" val="#wm#"/>
  <p:tag name="KSO_WM_UNIT_TEXT_FILL_FORE_SCHEMECOLOR_INDEX_BRIGHTNESS" val="0.25"/>
  <p:tag name="KSO_WM_UNIT_TEXT_FILL_FORE_SCHEMECOLOR_INDEX" val="13"/>
  <p:tag name="KSO_WM_UNIT_TEXT_FILL_TYPE" val="1"/>
</p:tagLst>
</file>

<file path=ppt/tags/tag158.xml><?xml version="1.0" encoding="utf-8"?>
<p:tagLst xmlns:p="http://schemas.openxmlformats.org/presentationml/2006/main">
  <p:tag name="KSO_WM_UNIT_SUBTYPE" val="a"/>
  <p:tag name="KSO_WM_UNIT_PRESET_TEXT" val="单击此处输入你的正文，文字是您思想的提炼，为了最终演示发布的良好效果，请尽量言简意赅的阐述观点，以便观者可以准确理解您所传达的信息。"/>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05778_5*l_h_f*1_2_1"/>
  <p:tag name="KSO_WM_TEMPLATE_CATEGORY" val="diagram"/>
  <p:tag name="KSO_WM_TEMPLATE_INDEX" val="20205778"/>
  <p:tag name="KSO_WM_UNIT_LAYERLEVEL" val="1_1_1"/>
  <p:tag name="KSO_WM_TAG_VERSION" val="1.0"/>
  <p:tag name="KSO_WM_BEAUTIFY_FLAG" val="#wm#"/>
  <p:tag name="KSO_WM_UNIT_TEXT_FILL_FORE_SCHEMECOLOR_INDEX_BRIGHTNESS" val="0.25"/>
  <p:tag name="KSO_WM_UNIT_TEXT_FILL_FORE_SCHEMECOLOR_INDEX" val="13"/>
  <p:tag name="KSO_WM_UNIT_TEXT_FILL_TYPE" val="1"/>
</p:tagLst>
</file>

<file path=ppt/tags/tag159.xml><?xml version="1.0" encoding="utf-8"?>
<p:tagLst xmlns:p="http://schemas.openxmlformats.org/presentationml/2006/main">
  <p:tag name="KSO_WM_UNIT_SUBTYPE" val="a"/>
  <p:tag name="KSO_WM_UNIT_PRESET_TEXT" val="单击此处输入你的正文，文字是您思想的提炼，为了最终演示发布的良好效果，请尽量言简意赅的阐述观点，以便观者可以准确理解您所传达的信息。"/>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05778_5*l_h_f*1_4_1"/>
  <p:tag name="KSO_WM_TEMPLATE_CATEGORY" val="diagram"/>
  <p:tag name="KSO_WM_TEMPLATE_INDEX" val="20205778"/>
  <p:tag name="KSO_WM_UNIT_LAYERLEVEL" val="1_1_1"/>
  <p:tag name="KSO_WM_TAG_VERSION" val="1.0"/>
  <p:tag name="KSO_WM_BEAUTIFY_FLAG" val="#wm#"/>
  <p:tag name="KSO_WM_UNIT_TEXT_FILL_FORE_SCHEMECOLOR_INDEX_BRIGHTNESS" val="0.25"/>
  <p:tag name="KSO_WM_UNIT_TEXT_FILL_FORE_SCHEMECOLOR_INDEX" val="13"/>
  <p:tag name="KSO_WM_UNIT_TEXT_FILL_TYPE"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UNIT_SUBTYPE" val="a"/>
  <p:tag name="KSO_WM_UNIT_PRESET_TEXT" val="单击此处输入你的正文，文字是您思想的提炼，为了最终演示发布的良好效果，请尽量言简意赅的阐述观点，以便观者可以准确理解您所传达的信息。"/>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6_1"/>
  <p:tag name="KSO_WM_UNIT_ID" val="diagram20205778_5*l_h_f*1_6_1"/>
  <p:tag name="KSO_WM_TEMPLATE_CATEGORY" val="diagram"/>
  <p:tag name="KSO_WM_TEMPLATE_INDEX" val="20205778"/>
  <p:tag name="KSO_WM_UNIT_LAYERLEVEL" val="1_1_1"/>
  <p:tag name="KSO_WM_TAG_VERSION" val="1.0"/>
  <p:tag name="KSO_WM_BEAUTIFY_FLAG" val="#wm#"/>
  <p:tag name="KSO_WM_UNIT_TEXT_FILL_FORE_SCHEMECOLOR_INDEX_BRIGHTNESS" val="0.25"/>
  <p:tag name="KSO_WM_UNIT_TEXT_FILL_FORE_SCHEMECOLOR_INDEX" val="13"/>
  <p:tag name="KSO_WM_UNIT_TEXT_FILL_TYPE" val="1"/>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6_1"/>
  <p:tag name="KSO_WM_UNIT_ID" val="diagram20205778_5*l_h_i*1_6_1"/>
  <p:tag name="KSO_WM_TEMPLATE_CATEGORY" val="diagram"/>
  <p:tag name="KSO_WM_TEMPLATE_INDEX" val="20205778"/>
  <p:tag name="KSO_WM_UNIT_LAYERLEVEL" val="1_1_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15"/>
  <p:tag name="KSO_WM_UNIT_TEXT_FILL_FORE_SCHEMECOLOR_INDEX" val="13"/>
  <p:tag name="KSO_WM_UNIT_TEXT_FILL_TYPE" val="1"/>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6_3"/>
  <p:tag name="KSO_WM_UNIT_ID" val="diagram20205778_5*l_h_i*1_6_3"/>
  <p:tag name="KSO_WM_TEMPLATE_CATEGORY" val="diagram"/>
  <p:tag name="KSO_WM_TEMPLATE_INDEX" val="20205778"/>
  <p:tag name="KSO_WM_UNIT_LAYERLEVEL" val="1_1_1"/>
  <p:tag name="KSO_WM_TAG_VERSION" val="1.0"/>
  <p:tag name="KSO_WM_BEAUTIFY_FLAG" val="#wm#"/>
  <p:tag name="KSO_WM_UNIT_LINE_FORE_SCHEMECOLOR_INDEX_BRIGHTNESS" val="0"/>
  <p:tag name="KSO_WM_UNIT_LINE_FORE_SCHEMECOLOR_INDEX" val="10"/>
  <p:tag name="KSO_WM_UNIT_LINE_FILL_TYPE" val="2"/>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6_4"/>
  <p:tag name="KSO_WM_UNIT_ID" val="diagram20205778_5*l_h_i*1_6_4"/>
  <p:tag name="KSO_WM_TEMPLATE_CATEGORY" val="diagram"/>
  <p:tag name="KSO_WM_TEMPLATE_INDEX" val="20205778"/>
  <p:tag name="KSO_WM_UNIT_LAYERLEVEL" val="1_1_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6_2"/>
  <p:tag name="KSO_WM_UNIT_ID" val="diagram20205778_5*l_h_i*1_6_2"/>
  <p:tag name="KSO_WM_TEMPLATE_CATEGORY" val="diagram"/>
  <p:tag name="KSO_WM_TEMPLATE_INDEX" val="20205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65.xml><?xml version="1.0" encoding="utf-8"?>
<p:tagLst xmlns:p="http://schemas.openxmlformats.org/presentationml/2006/main">
  <p:tag name="KSO_WM_BEAUTIFY_FLAG" val="#wm#"/>
  <p:tag name="KSO_WM_TEMPLATE_CATEGORY" val="diagram"/>
  <p:tag name="KSO_WM_TEMPLATE_INDEX" val="20214735"/>
  <p:tag name="KSO_WM_SLIDE_ID" val="diagram20214735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912*490"/>
  <p:tag name="KSO_WM_SLIDE_POSITION" val="0*48"/>
  <p:tag name="KSO_WM_TAG_VERSION" val="1.0"/>
  <p:tag name="KSO_WM_SLIDE_LAYOUT" val="a_d"/>
  <p:tag name="KSO_WM_SLIDE_LAYOUT_CNT" val="1_1"/>
  <p:tag name="KSO_WM_SLIDE_LAYOUT_INFO" val="{&quot;direction&quot;:1,&quot;id&quot;:&quot;2021-04-01T15:44:08&quot;,&quot;maxSize&quot;:{&quot;size1&quot;:46.29961050101168},&quot;minSize&quot;:{&quot;size1&quot;:35.09961050101168},&quot;normalSize&quot;:{&quot;size1&quot;:35.09961050101168},&quot;subLayout&quot;:[{&quot;id&quot;:&quot;2021-04-01T15:44:08&quot;,&quot;margin&quot;:{&quot;bottom&quot;:5.115001201629639,&quot;left&quot;:1.6929999589920044,&quot;right&quot;:0.02600000612437725,&quot;top&quot;:5.927000999450684},&quot;type&quot;:0},{&quot;id&quot;:&quot;2021-04-01T15:44:08&quot;,&quot;margin&quot;:{&quot;bottom&quot;:1.6929999589920044,&quot;left&quot;:1.6670000553131104,&quot;right&quot;:1.6929999589920044,&quot;top&quot;:3.38700008392334},&quot;type&quot;:0}],&quot;type&quot;:0}"/>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71a4e3747e3ea6e293b257"/>
  <p:tag name="KSO_WM_CHIP_FILLPROP" val="[[{&quot;text_align&quot;:&quot;lm&quot;,&quot;text_direction&quot;:&quot;horizontal&quot;,&quot;support_big_font&quot;:false,&quot;picture_toward&quot;:0,&quot;picture_dockside&quot;:[],&quot;fill_id&quot;:&quot;a53971bed3924079ab3e4b00b6b6cbeb&quot;,&quot;fill_align&quot;:&quot;lm&quot;,&quot;chip_types&quot;:[&quot;text&quot;,&quot;header&quot;]},{&quot;text_align&quot;:&quot;cm&quot;,&quot;text_direction&quot;:&quot;horizontal&quot;,&quot;support_features&quot;:[&quot;collage&quot;,&quot;carousel&quot;],&quot;support_big_font&quot;:false,&quot;picture_toward&quot;:0,&quot;picture_dockside&quot;:[],&quot;fill_id&quot;:&quot;c7046210fc6c4d52a930c2f23713b1af&quot;,&quot;fill_align&quot;:&quot;cm&quot;,&quot;chip_types&quot;:[&quot;diagram&quot;,&quot;picture&quot;,&quot;chart&quot;,&quot;table&quot;,&quot;video&quot;]}]]"/>
  <p:tag name="KSO_WM_CHIP_DECFILLPROP" val="[]"/>
  <p:tag name="KSO_WM_SLIDE_CAN_ADD_NAVIGATION" val="1"/>
  <p:tag name="KSO_WM_CHIP_GROUPID" val="5f71a4e3747e3ea6e293b256"/>
  <p:tag name="KSO_WM_SLIDE_BK_DARK_LIGHT" val="2"/>
  <p:tag name="KSO_WM_SLIDE_BACKGROUND_TYPE" val="general"/>
  <p:tag name="KSO_WM_SLIDE_SUPPORT_FEATURE_TYPE" val="3"/>
  <p:tag name="KSO_WM_TEMPLATE_ASSEMBLE_XID" val="60656f654054ed1e2fb80948"/>
  <p:tag name="KSO_WM_TEMPLATE_ASSEMBLE_GROUPID" val="60656f654054ed1e2fb80948"/>
</p:tagLst>
</file>

<file path=ppt/tags/tag16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67.xml><?xml version="1.0" encoding="utf-8"?>
<p:tagLst xmlns:p="http://schemas.openxmlformats.org/presentationml/2006/main">
  <p:tag name="KSO_WM_UNIT_ISCONTENTSTITLE" val="0"/>
  <p:tag name="KSO_WM_UNIT_PRESET_TEXT" val="点击输入大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1852_1*a*1"/>
  <p:tag name="KSO_WM_TEMPLATE_CATEGORY" val="diagram"/>
  <p:tag name="KSO_WM_TEMPLATE_INDEX" val="20201852"/>
  <p:tag name="KSO_WM_UNIT_LAYERLEVEL" val="1"/>
  <p:tag name="KSO_WM_TAG_VERSION" val="1.0"/>
  <p:tag name="KSO_WM_BEAUTIFY_FLAG" val="#wm#"/>
  <p:tag name="KSO_WM_UNIT_SHOW_EDIT_AREA_INDICATION" val="1"/>
  <p:tag name="KSO_WM_UNIT_DEFAULT_FONT" val="28;40;4"/>
  <p:tag name="KSO_WM_UNIT_BLOCK" val="0"/>
  <p:tag name="KSO_WM_UNIT_TEXT_FILL_FORE_SCHEMECOLOR_INDEX_BRIGHTNESS" val="0.25"/>
  <p:tag name="KSO_WM_UNIT_TEXT_FILL_FORE_SCHEMECOLOR_INDEX" val="13"/>
  <p:tag name="KSO_WM_UNIT_TEXT_FILL_TYPE" val="1"/>
  <p:tag name="KSO_WM_UNIT_SMARTLAYOUT_COMPRESS_INFO" val="{&#10;    &quot;id&quot;: &quot;2022-06-16T14:27:54&quot;,&#10;    &quot;max&quot;: 0.0033858267716553314,&#10;    &quot;topChanged&quot;: 0&#10;}&#10;"/>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i"/>
  <p:tag name="KSO_WM_UNIT_INDEX" val="1_1"/>
  <p:tag name="KSO_WM_UNIT_ID" val="diagram20174778_5*q_i*1_1"/>
  <p:tag name="KSO_WM_TEMPLATE_CATEGORY" val="diagram"/>
  <p:tag name="KSO_WM_TEMPLATE_INDEX" val="20174778"/>
  <p:tag name="KSO_WM_UNIT_LAYERLEVEL" val="1_1"/>
  <p:tag name="KSO_WM_TAG_VERSION" val="1.0"/>
  <p:tag name="KSO_WM_BEAUTIFY_FLAG" val="#wm#"/>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2_1"/>
  <p:tag name="KSO_WM_UNIT_ID" val="diagram20174778_5*q_h_i*1_2_1"/>
  <p:tag name="KSO_WM_TEMPLATE_CATEGORY" val="diagram"/>
  <p:tag name="KSO_WM_TEMPLATE_INDEX" val="20174778"/>
  <p:tag name="KSO_WM_UNIT_LAYERLEVEL" val="1_1_1"/>
  <p:tag name="KSO_WM_TAG_VERSION" val="1.0"/>
  <p:tag name="KSO_WM_BEAUTIFY_FLAG" val="#wm#"/>
  <p:tag name="KSO_WM_UNIT_FILL_FORE_SCHEMECOLOR_INDEX_BRIGHTNESS" val="-0.5"/>
  <p:tag name="KSO_WM_UNIT_FILL_FORE_SCHEMECOLOR_INDEX" val="10"/>
  <p:tag name="KSO_WM_UNIT_FILL_TYPE" val="1"/>
  <p:tag name="KSO_WM_UNIT_LINE_FORE_SCHEMECOLOR_INDEX_BRIGHTNESS" val="-0.15"/>
  <p:tag name="KSO_WM_UNIT_LINE_FORE_SCHEMECOLOR_INDEX" val="14"/>
  <p:tag name="KSO_WM_UNIT_LINE_FILL_TYPE" val="2"/>
  <p:tag name="KSO_WM_UNIT_TEXT_FILL_FORE_SCHEMECOLOR_INDEX_BRIGHTNESS" val="0"/>
  <p:tag name="KSO_WM_UNIT_TEXT_FILL_FORE_SCHEMECOLOR_INDEX" val="14"/>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SUBTYPE" val="d"/>
  <p:tag name="KSO_WM_UNIT_TYPE" val="q_h_i"/>
  <p:tag name="KSO_WM_UNIT_INDEX" val="1_2_2"/>
  <p:tag name="KSO_WM_UNIT_ID" val="diagram20174778_5*q_h_i*1_2_2"/>
  <p:tag name="KSO_WM_TEMPLATE_CATEGORY" val="diagram"/>
  <p:tag name="KSO_WM_TEMPLATE_INDEX" val="20174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71.xml><?xml version="1.0" encoding="utf-8"?>
<p:tagLst xmlns:p="http://schemas.openxmlformats.org/presentationml/2006/main">
  <p:tag name="KSO_WM_UNIT_SUBTYPE" val="a"/>
  <p:tag name="KSO_WM_UNIT_NOCLEAR" val="0"/>
  <p:tag name="KSO_WM_UNIT_VALUE" val="20"/>
  <p:tag name="KSO_WM_UNIT_HIGHLIGHT" val="0"/>
  <p:tag name="KSO_WM_UNIT_COMPATIBLE" val="0"/>
  <p:tag name="KSO_WM_UNIT_DIAGRAM_ISNUMVISUAL" val="0"/>
  <p:tag name="KSO_WM_UNIT_DIAGRAM_ISREFERUNIT" val="0"/>
  <p:tag name="KSO_WM_DIAGRAM_GROUP_CODE" val="q1-1"/>
  <p:tag name="KSO_WM_UNIT_TYPE" val="q_h_f"/>
  <p:tag name="KSO_WM_UNIT_INDEX" val="1_2_1"/>
  <p:tag name="KSO_WM_UNIT_ID" val="diagram20174778_5*q_h_f*1_2_1"/>
  <p:tag name="KSO_WM_TEMPLATE_CATEGORY" val="diagram"/>
  <p:tag name="KSO_WM_TEMPLATE_INDEX" val="20174778"/>
  <p:tag name="KSO_WM_UNIT_LAYERLEVEL" val="1_1_1"/>
  <p:tag name="KSO_WM_TAG_VERSION" val="1.0"/>
  <p:tag name="KSO_WM_BEAUTIFY_FLAG" val="#wm#"/>
  <p:tag name="KSO_WM_UNIT_PRESET_TEXT" val="单击此处添加文本具体内容"/>
  <p:tag name="KSO_WM_UNIT_TEXT_FILL_FORE_SCHEMECOLOR_INDEX_BRIGHTNESS" val="0.15"/>
  <p:tag name="KSO_WM_UNIT_TEXT_FILL_FORE_SCHEMECOLOR_INDEX" val="13"/>
  <p:tag name="KSO_WM_UNIT_TEXT_FILL_TYPE" val="1"/>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3_1"/>
  <p:tag name="KSO_WM_UNIT_ID" val="diagram20174778_5*q_h_i*1_3_1"/>
  <p:tag name="KSO_WM_TEMPLATE_CATEGORY" val="diagram"/>
  <p:tag name="KSO_WM_TEMPLATE_INDEX" val="20174778"/>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LINE_FORE_SCHEMECOLOR_INDEX_BRIGHTNESS" val="-0.15"/>
  <p:tag name="KSO_WM_UNIT_LINE_FORE_SCHEMECOLOR_INDEX" val="14"/>
  <p:tag name="KSO_WM_UNIT_LINE_FILL_TYPE" val="2"/>
  <p:tag name="KSO_WM_UNIT_TEXT_FILL_FORE_SCHEMECOLOR_INDEX_BRIGHTNESS" val="0"/>
  <p:tag name="KSO_WM_UNIT_TEXT_FILL_FORE_SCHEMECOLOR_INDEX" val="14"/>
  <p:tag name="KSO_WM_UNIT_TEXT_FILL_TYPE" val="1"/>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SUBTYPE" val="d"/>
  <p:tag name="KSO_WM_UNIT_TYPE" val="q_h_i"/>
  <p:tag name="KSO_WM_UNIT_INDEX" val="1_3_2"/>
  <p:tag name="KSO_WM_UNIT_ID" val="diagram20174778_5*q_h_i*1_3_2"/>
  <p:tag name="KSO_WM_TEMPLATE_CATEGORY" val="diagram"/>
  <p:tag name="KSO_WM_TEMPLATE_INDEX" val="20174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74.xml><?xml version="1.0" encoding="utf-8"?>
<p:tagLst xmlns:p="http://schemas.openxmlformats.org/presentationml/2006/main">
  <p:tag name="KSO_WM_UNIT_SUBTYPE" val="a"/>
  <p:tag name="KSO_WM_UNIT_NOCLEAR" val="0"/>
  <p:tag name="KSO_WM_UNIT_VALUE" val="20"/>
  <p:tag name="KSO_WM_UNIT_HIGHLIGHT" val="0"/>
  <p:tag name="KSO_WM_UNIT_COMPATIBLE" val="0"/>
  <p:tag name="KSO_WM_UNIT_DIAGRAM_ISNUMVISUAL" val="0"/>
  <p:tag name="KSO_WM_UNIT_DIAGRAM_ISREFERUNIT" val="0"/>
  <p:tag name="KSO_WM_DIAGRAM_GROUP_CODE" val="q1-1"/>
  <p:tag name="KSO_WM_UNIT_TYPE" val="q_h_f"/>
  <p:tag name="KSO_WM_UNIT_INDEX" val="1_3_1"/>
  <p:tag name="KSO_WM_UNIT_ID" val="diagram20174778_5*q_h_f*1_3_1"/>
  <p:tag name="KSO_WM_TEMPLATE_CATEGORY" val="diagram"/>
  <p:tag name="KSO_WM_TEMPLATE_INDEX" val="20174778"/>
  <p:tag name="KSO_WM_UNIT_LAYERLEVEL" val="1_1_1"/>
  <p:tag name="KSO_WM_TAG_VERSION" val="1.0"/>
  <p:tag name="KSO_WM_BEAUTIFY_FLAG" val="#wm#"/>
  <p:tag name="KSO_WM_UNIT_PRESET_TEXT" val="单击此处添加文本具体内容"/>
  <p:tag name="KSO_WM_UNIT_TEXT_FILL_FORE_SCHEMECOLOR_INDEX_BRIGHTNESS" val="0.15"/>
  <p:tag name="KSO_WM_UNIT_TEXT_FILL_FORE_SCHEMECOLOR_INDEX" val="13"/>
  <p:tag name="KSO_WM_UNIT_TEXT_FILL_TYPE" val="1"/>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1_1"/>
  <p:tag name="KSO_WM_UNIT_ID" val="diagram20174778_5*q_h_i*1_1_1"/>
  <p:tag name="KSO_WM_TEMPLATE_CATEGORY" val="diagram"/>
  <p:tag name="KSO_WM_TEMPLATE_INDEX" val="20174778"/>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LINE_FORE_SCHEMECOLOR_INDEX_BRIGHTNESS" val="-0.15"/>
  <p:tag name="KSO_WM_UNIT_LINE_FORE_SCHEMECOLOR_INDEX" val="14"/>
  <p:tag name="KSO_WM_UNIT_LINE_FILL_TYPE" val="2"/>
  <p:tag name="KSO_WM_UNIT_TEXT_FILL_FORE_SCHEMECOLOR_INDEX_BRIGHTNESS" val="0"/>
  <p:tag name="KSO_WM_UNIT_TEXT_FILL_FORE_SCHEMECOLOR_INDEX" val="14"/>
  <p:tag name="KSO_WM_UNIT_TEXT_FILL_TYPE" val="1"/>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SUBTYPE" val="d"/>
  <p:tag name="KSO_WM_UNIT_TYPE" val="q_h_i"/>
  <p:tag name="KSO_WM_UNIT_INDEX" val="1_1_2"/>
  <p:tag name="KSO_WM_UNIT_ID" val="diagram20174778_5*q_h_i*1_1_2"/>
  <p:tag name="KSO_WM_TEMPLATE_CATEGORY" val="diagram"/>
  <p:tag name="KSO_WM_TEMPLATE_INDEX" val="20174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77.xml><?xml version="1.0" encoding="utf-8"?>
<p:tagLst xmlns:p="http://schemas.openxmlformats.org/presentationml/2006/main">
  <p:tag name="KSO_WM_UNIT_SUBTYPE" val="a"/>
  <p:tag name="KSO_WM_UNIT_NOCLEAR" val="0"/>
  <p:tag name="KSO_WM_UNIT_VALUE" val="20"/>
  <p:tag name="KSO_WM_UNIT_HIGHLIGHT" val="0"/>
  <p:tag name="KSO_WM_UNIT_COMPATIBLE" val="0"/>
  <p:tag name="KSO_WM_UNIT_DIAGRAM_ISNUMVISUAL" val="0"/>
  <p:tag name="KSO_WM_UNIT_DIAGRAM_ISREFERUNIT" val="0"/>
  <p:tag name="KSO_WM_DIAGRAM_GROUP_CODE" val="q1-1"/>
  <p:tag name="KSO_WM_UNIT_TYPE" val="q_h_f"/>
  <p:tag name="KSO_WM_UNIT_INDEX" val="1_1_1"/>
  <p:tag name="KSO_WM_UNIT_ID" val="diagram20174778_5*q_h_f*1_1_1"/>
  <p:tag name="KSO_WM_TEMPLATE_CATEGORY" val="diagram"/>
  <p:tag name="KSO_WM_TEMPLATE_INDEX" val="20174778"/>
  <p:tag name="KSO_WM_UNIT_LAYERLEVEL" val="1_1_1"/>
  <p:tag name="KSO_WM_TAG_VERSION" val="1.0"/>
  <p:tag name="KSO_WM_BEAUTIFY_FLAG" val="#wm#"/>
  <p:tag name="KSO_WM_UNIT_PRESET_TEXT" val="单击此处添加文本具体内容"/>
  <p:tag name="KSO_WM_UNIT_TEXT_FILL_FORE_SCHEMECOLOR_INDEX_BRIGHTNESS" val="0.15"/>
  <p:tag name="KSO_WM_UNIT_TEXT_FILL_FORE_SCHEMECOLOR_INDEX" val="13"/>
  <p:tag name="KSO_WM_UNIT_TEXT_FILL_TYPE" val="1"/>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6_1"/>
  <p:tag name="KSO_WM_UNIT_ID" val="diagram20174778_5*q_h_i*1_6_1"/>
  <p:tag name="KSO_WM_TEMPLATE_CATEGORY" val="diagram"/>
  <p:tag name="KSO_WM_TEMPLATE_INDEX" val="20174778"/>
  <p:tag name="KSO_WM_UNIT_LAYERLEVEL" val="1_1_1"/>
  <p:tag name="KSO_WM_TAG_VERSION" val="1.0"/>
  <p:tag name="KSO_WM_BEAUTIFY_FLAG" val="#wm#"/>
  <p:tag name="KSO_WM_UNIT_FILL_FORE_SCHEMECOLOR_INDEX_BRIGHTNESS" val="-0.5"/>
  <p:tag name="KSO_WM_UNIT_FILL_FORE_SCHEMECOLOR_INDEX" val="10"/>
  <p:tag name="KSO_WM_UNIT_FILL_TYPE" val="1"/>
  <p:tag name="KSO_WM_UNIT_LINE_FORE_SCHEMECOLOR_INDEX_BRIGHTNESS" val="-0.15"/>
  <p:tag name="KSO_WM_UNIT_LINE_FORE_SCHEMECOLOR_INDEX" val="14"/>
  <p:tag name="KSO_WM_UNIT_LINE_FILL_TYPE" val="2"/>
  <p:tag name="KSO_WM_UNIT_TEXT_FILL_FORE_SCHEMECOLOR_INDEX_BRIGHTNESS" val="0"/>
  <p:tag name="KSO_WM_UNIT_TEXT_FILL_FORE_SCHEMECOLOR_INDEX" val="14"/>
  <p:tag name="KSO_WM_UNIT_TEXT_FILL_TYPE" val="1"/>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SUBTYPE" val="d"/>
  <p:tag name="KSO_WM_UNIT_TYPE" val="q_h_i"/>
  <p:tag name="KSO_WM_UNIT_INDEX" val="1_6_2"/>
  <p:tag name="KSO_WM_UNIT_ID" val="diagram20174778_5*q_h_i*1_6_2"/>
  <p:tag name="KSO_WM_TEMPLATE_CATEGORY" val="diagram"/>
  <p:tag name="KSO_WM_TEMPLATE_INDEX" val="20174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UNIT_SUBTYPE" val="a"/>
  <p:tag name="KSO_WM_UNIT_NOCLEAR" val="0"/>
  <p:tag name="KSO_WM_UNIT_VALUE" val="20"/>
  <p:tag name="KSO_WM_UNIT_HIGHLIGHT" val="0"/>
  <p:tag name="KSO_WM_UNIT_COMPATIBLE" val="0"/>
  <p:tag name="KSO_WM_UNIT_DIAGRAM_ISNUMVISUAL" val="0"/>
  <p:tag name="KSO_WM_UNIT_DIAGRAM_ISREFERUNIT" val="0"/>
  <p:tag name="KSO_WM_DIAGRAM_GROUP_CODE" val="q1-1"/>
  <p:tag name="KSO_WM_UNIT_TYPE" val="q_h_f"/>
  <p:tag name="KSO_WM_UNIT_INDEX" val="1_6_1"/>
  <p:tag name="KSO_WM_UNIT_ID" val="diagram20174778_5*q_h_f*1_6_1"/>
  <p:tag name="KSO_WM_TEMPLATE_CATEGORY" val="diagram"/>
  <p:tag name="KSO_WM_TEMPLATE_INDEX" val="20174778"/>
  <p:tag name="KSO_WM_UNIT_LAYERLEVEL" val="1_1_1"/>
  <p:tag name="KSO_WM_TAG_VERSION" val="1.0"/>
  <p:tag name="KSO_WM_BEAUTIFY_FLAG" val="#wm#"/>
  <p:tag name="KSO_WM_UNIT_PRESET_TEXT" val="单击此处添加文本具体内容"/>
  <p:tag name="KSO_WM_UNIT_TEXT_FILL_FORE_SCHEMECOLOR_INDEX_BRIGHTNESS" val="0.15"/>
  <p:tag name="KSO_WM_UNIT_TEXT_FILL_FORE_SCHEMECOLOR_INDEX" val="13"/>
  <p:tag name="KSO_WM_UNIT_TEXT_FILL_TYPE" val="1"/>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5_1"/>
  <p:tag name="KSO_WM_UNIT_ID" val="diagram20174778_5*q_h_i*1_5_1"/>
  <p:tag name="KSO_WM_TEMPLATE_CATEGORY" val="diagram"/>
  <p:tag name="KSO_WM_TEMPLATE_INDEX" val="20174778"/>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LINE_FORE_SCHEMECOLOR_INDEX_BRIGHTNESS" val="-0.15"/>
  <p:tag name="KSO_WM_UNIT_LINE_FORE_SCHEMECOLOR_INDEX" val="14"/>
  <p:tag name="KSO_WM_UNIT_LINE_FILL_TYPE" val="2"/>
  <p:tag name="KSO_WM_UNIT_TEXT_FILL_FORE_SCHEMECOLOR_INDEX_BRIGHTNESS" val="0"/>
  <p:tag name="KSO_WM_UNIT_TEXT_FILL_FORE_SCHEMECOLOR_INDEX" val="14"/>
  <p:tag name="KSO_WM_UNIT_TEXT_FILL_TYPE" val="1"/>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SUBTYPE" val="d"/>
  <p:tag name="KSO_WM_UNIT_TYPE" val="q_h_i"/>
  <p:tag name="KSO_WM_UNIT_INDEX" val="1_5_2"/>
  <p:tag name="KSO_WM_UNIT_ID" val="diagram20174778_5*q_h_i*1_5_2"/>
  <p:tag name="KSO_WM_TEMPLATE_CATEGORY" val="diagram"/>
  <p:tag name="KSO_WM_TEMPLATE_INDEX" val="20174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83.xml><?xml version="1.0" encoding="utf-8"?>
<p:tagLst xmlns:p="http://schemas.openxmlformats.org/presentationml/2006/main">
  <p:tag name="KSO_WM_UNIT_SUBTYPE" val="a"/>
  <p:tag name="KSO_WM_UNIT_NOCLEAR" val="0"/>
  <p:tag name="KSO_WM_UNIT_VALUE" val="20"/>
  <p:tag name="KSO_WM_UNIT_HIGHLIGHT" val="0"/>
  <p:tag name="KSO_WM_UNIT_COMPATIBLE" val="0"/>
  <p:tag name="KSO_WM_UNIT_DIAGRAM_ISNUMVISUAL" val="0"/>
  <p:tag name="KSO_WM_UNIT_DIAGRAM_ISREFERUNIT" val="0"/>
  <p:tag name="KSO_WM_DIAGRAM_GROUP_CODE" val="q1-1"/>
  <p:tag name="KSO_WM_UNIT_TYPE" val="q_h_f"/>
  <p:tag name="KSO_WM_UNIT_INDEX" val="1_5_1"/>
  <p:tag name="KSO_WM_UNIT_ID" val="diagram20174778_5*q_h_f*1_5_1"/>
  <p:tag name="KSO_WM_TEMPLATE_CATEGORY" val="diagram"/>
  <p:tag name="KSO_WM_TEMPLATE_INDEX" val="20174778"/>
  <p:tag name="KSO_WM_UNIT_LAYERLEVEL" val="1_1_1"/>
  <p:tag name="KSO_WM_TAG_VERSION" val="1.0"/>
  <p:tag name="KSO_WM_BEAUTIFY_FLAG" val="#wm#"/>
  <p:tag name="KSO_WM_UNIT_PRESET_TEXT" val="单击此处添加文本具体内容"/>
  <p:tag name="KSO_WM_UNIT_TEXT_FILL_FORE_SCHEMECOLOR_INDEX_BRIGHTNESS" val="0.15"/>
  <p:tag name="KSO_WM_UNIT_TEXT_FILL_FORE_SCHEMECOLOR_INDEX" val="13"/>
  <p:tag name="KSO_WM_UNIT_TEXT_FILL_TYPE" val="1"/>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6_3"/>
  <p:tag name="KSO_WM_UNIT_ID" val="diagram20174778_5*q_h_i*1_6_3"/>
  <p:tag name="KSO_WM_TEMPLATE_CATEGORY" val="diagram"/>
  <p:tag name="KSO_WM_TEMPLATE_INDEX" val="20174778"/>
  <p:tag name="KSO_WM_UNIT_LAYERLEVEL" val="1_1_1"/>
  <p:tag name="KSO_WM_TAG_VERSION" val="1.0"/>
  <p:tag name="KSO_WM_BEAUTIFY_FLAG" val="#wm#"/>
  <p:tag name="KSO_WM_UNIT_FILL_FORE_SCHEMECOLOR_INDEX_BRIGHTNESS" val="-0.5"/>
  <p:tag name="KSO_WM_UNIT_FILL_FORE_SCHEMECOLOR_INDEX" val="10"/>
  <p:tag name="KSO_WM_UNIT_FILL_TYPE" val="1"/>
  <p:tag name="KSO_WM_UNIT_TEXT_FILL_FORE_SCHEMECOLOR_INDEX_BRIGHTNESS" val="0"/>
  <p:tag name="KSO_WM_UNIT_TEXT_FILL_FORE_SCHEMECOLOR_INDEX" val="13"/>
  <p:tag name="KSO_WM_UNIT_TEXT_FILL_TYPE" val="1"/>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1_3"/>
  <p:tag name="KSO_WM_UNIT_ID" val="diagram20174778_5*q_h_i*1_1_3"/>
  <p:tag name="KSO_WM_TEMPLATE_CATEGORY" val="diagram"/>
  <p:tag name="KSO_WM_TEMPLATE_INDEX" val="20174778"/>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2_3"/>
  <p:tag name="KSO_WM_UNIT_ID" val="diagram20174778_5*q_h_i*1_2_3"/>
  <p:tag name="KSO_WM_TEMPLATE_CATEGORY" val="diagram"/>
  <p:tag name="KSO_WM_TEMPLATE_INDEX" val="20174778"/>
  <p:tag name="KSO_WM_UNIT_LAYERLEVEL" val="1_1_1"/>
  <p:tag name="KSO_WM_TAG_VERSION" val="1.0"/>
  <p:tag name="KSO_WM_BEAUTIFY_FLAG" val="#wm#"/>
  <p:tag name="KSO_WM_UNIT_FILL_FORE_SCHEMECOLOR_INDEX_BRIGHTNESS" val="-0.5"/>
  <p:tag name="KSO_WM_UNIT_FILL_FORE_SCHEMECOLOR_INDEX" val="10"/>
  <p:tag name="KSO_WM_UNIT_FILL_TYPE" val="1"/>
  <p:tag name="KSO_WM_UNIT_TEXT_FILL_FORE_SCHEMECOLOR_INDEX_BRIGHTNESS" val="0"/>
  <p:tag name="KSO_WM_UNIT_TEXT_FILL_FORE_SCHEMECOLOR_INDEX" val="13"/>
  <p:tag name="KSO_WM_UNIT_TEXT_FILL_TYPE" val="1"/>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3_3"/>
  <p:tag name="KSO_WM_UNIT_ID" val="diagram20174778_5*q_h_i*1_3_3"/>
  <p:tag name="KSO_WM_TEMPLATE_CATEGORY" val="diagram"/>
  <p:tag name="KSO_WM_TEMPLATE_INDEX" val="20174778"/>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4_1"/>
  <p:tag name="KSO_WM_UNIT_ID" val="diagram20174778_5*q_h_i*1_4_1"/>
  <p:tag name="KSO_WM_TEMPLATE_CATEGORY" val="diagram"/>
  <p:tag name="KSO_WM_TEMPLATE_INDEX" val="20174778"/>
  <p:tag name="KSO_WM_UNIT_LAYERLEVEL" val="1_1_1"/>
  <p:tag name="KSO_WM_TAG_VERSION" val="1.0"/>
  <p:tag name="KSO_WM_BEAUTIFY_FLAG" val="#wm#"/>
  <p:tag name="KSO_WM_UNIT_FILL_FORE_SCHEMECOLOR_INDEX_BRIGHTNESS" val="-0.5"/>
  <p:tag name="KSO_WM_UNIT_FILL_FORE_SCHEMECOLOR_INDEX" val="10"/>
  <p:tag name="KSO_WM_UNIT_FILL_TYPE" val="1"/>
  <p:tag name="KSO_WM_UNIT_TEXT_FILL_FORE_SCHEMECOLOR_INDEX_BRIGHTNESS" val="0"/>
  <p:tag name="KSO_WM_UNIT_TEXT_FILL_FORE_SCHEMECOLOR_INDEX" val="13"/>
  <p:tag name="KSO_WM_UNIT_TEXT_FILL_TYPE" val="1"/>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5_3"/>
  <p:tag name="KSO_WM_UNIT_ID" val="diagram20174778_5*q_h_i*1_5_3"/>
  <p:tag name="KSO_WM_TEMPLATE_CATEGORY" val="diagram"/>
  <p:tag name="KSO_WM_TEMPLATE_INDEX" val="20174778"/>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TYPE" val="q_h_i"/>
  <p:tag name="KSO_WM_UNIT_INDEX" val="1_4_3"/>
  <p:tag name="KSO_WM_UNIT_ID" val="diagram20174778_5*q_h_i*1_4_3"/>
  <p:tag name="KSO_WM_TEMPLATE_CATEGORY" val="diagram"/>
  <p:tag name="KSO_WM_TEMPLATE_INDEX" val="20174778"/>
  <p:tag name="KSO_WM_UNIT_LAYERLEVEL" val="1_1_1"/>
  <p:tag name="KSO_WM_TAG_VERSION" val="1.0"/>
  <p:tag name="KSO_WM_BEAUTIFY_FLAG" val="#wm#"/>
  <p:tag name="KSO_WM_UNIT_FILL_FORE_SCHEMECOLOR_INDEX_BRIGHTNESS" val="-0.5"/>
  <p:tag name="KSO_WM_UNIT_FILL_FORE_SCHEMECOLOR_INDEX" val="10"/>
  <p:tag name="KSO_WM_UNIT_FILL_TYPE" val="1"/>
  <p:tag name="KSO_WM_UNIT_LINE_FORE_SCHEMECOLOR_INDEX_BRIGHTNESS" val="-0.15"/>
  <p:tag name="KSO_WM_UNIT_LINE_FORE_SCHEMECOLOR_INDEX" val="14"/>
  <p:tag name="KSO_WM_UNIT_LINE_FILL_TYPE" val="2"/>
  <p:tag name="KSO_WM_UNIT_TEXT_FILL_FORE_SCHEMECOLOR_INDEX_BRIGHTNESS" val="0"/>
  <p:tag name="KSO_WM_UNIT_TEXT_FILL_FORE_SCHEMECOLOR_INDEX" val="14"/>
  <p:tag name="KSO_WM_UNIT_TEXT_FILL_TYPE" val="1"/>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q1-1"/>
  <p:tag name="KSO_WM_UNIT_SUBTYPE" val="d"/>
  <p:tag name="KSO_WM_UNIT_TYPE" val="q_h_i"/>
  <p:tag name="KSO_WM_UNIT_INDEX" val="1_4_2"/>
  <p:tag name="KSO_WM_UNIT_ID" val="diagram20174778_5*q_h_i*1_4_2"/>
  <p:tag name="KSO_WM_TEMPLATE_CATEGORY" val="diagram"/>
  <p:tag name="KSO_WM_TEMPLATE_INDEX" val="20174778"/>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92.xml><?xml version="1.0" encoding="utf-8"?>
<p:tagLst xmlns:p="http://schemas.openxmlformats.org/presentationml/2006/main">
  <p:tag name="KSO_WM_UNIT_SUBTYPE" val="a"/>
  <p:tag name="KSO_WM_UNIT_NOCLEAR" val="0"/>
  <p:tag name="KSO_WM_UNIT_VALUE" val="20"/>
  <p:tag name="KSO_WM_UNIT_HIGHLIGHT" val="0"/>
  <p:tag name="KSO_WM_UNIT_COMPATIBLE" val="0"/>
  <p:tag name="KSO_WM_UNIT_DIAGRAM_ISNUMVISUAL" val="0"/>
  <p:tag name="KSO_WM_UNIT_DIAGRAM_ISREFERUNIT" val="0"/>
  <p:tag name="KSO_WM_DIAGRAM_GROUP_CODE" val="q1-1"/>
  <p:tag name="KSO_WM_UNIT_TYPE" val="q_h_f"/>
  <p:tag name="KSO_WM_UNIT_INDEX" val="1_4_1"/>
  <p:tag name="KSO_WM_UNIT_ID" val="diagram20174778_5*q_h_f*1_4_1"/>
  <p:tag name="KSO_WM_TEMPLATE_CATEGORY" val="diagram"/>
  <p:tag name="KSO_WM_TEMPLATE_INDEX" val="20174778"/>
  <p:tag name="KSO_WM_UNIT_LAYERLEVEL" val="1_1_1"/>
  <p:tag name="KSO_WM_TAG_VERSION" val="1.0"/>
  <p:tag name="KSO_WM_BEAUTIFY_FLAG" val="#wm#"/>
  <p:tag name="KSO_WM_UNIT_PRESET_TEXT" val="单击此处添加文本具体内容"/>
  <p:tag name="KSO_WM_UNIT_TEXT_FILL_FORE_SCHEMECOLOR_INDEX_BRIGHTNESS" val="0.15"/>
  <p:tag name="KSO_WM_UNIT_TEXT_FILL_FORE_SCHEMECOLOR_INDEX" val="13"/>
  <p:tag name="KSO_WM_UNIT_TEXT_FILL_TYPE" val="1"/>
</p:tagLst>
</file>

<file path=ppt/tags/tag193.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6-16T14:27:54&quot;,&quot;maxSize&quot;:{&quot;size1&quot;:53.3},&quot;minSize&quot;:{&quot;size1&quot;:24.6},&quot;normalSize&quot;:{&quot;size1&quot;:24.6},&quot;subLayout&quot;:[{&quot;id&quot;:&quot;2022-06-16T14:27:54&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quot;topAbs&quot;:false,&quot;type&quot;:&quot;bottomTop&quot;}],&quot;id&quot;:&quot;2022-06-16T14:27:54&quot;,&quot;margin&quot;:{&quot;bottom&quot;:1.690000057220459,&quot;left&quot;:1.2699999809265137,&quot;right&quot;:1.2699999809265137,&quot;top&quot;:0.025999998673796654},&quot;marginOverLayout&quot;:{&quot;bottom&quot;:1.690000057220459,&quot;left&quot;:1.2699999809265137,&quot;right&quot;:1.2699999809265137,&quot;top&quot;:0.025999998673796654},&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19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95.xml><?xml version="1.0" encoding="utf-8"?>
<p:tagLst xmlns:p="http://schemas.openxmlformats.org/presentationml/2006/main">
  <p:tag name="KSO_WM_UNIT_ISCONTENTSTITLE" val="0"/>
  <p:tag name="KSO_WM_UNIT_PRESET_TEXT" val="点击输入大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1852_1*a*1"/>
  <p:tag name="KSO_WM_TEMPLATE_CATEGORY" val="diagram"/>
  <p:tag name="KSO_WM_TEMPLATE_INDEX" val="20201852"/>
  <p:tag name="KSO_WM_UNIT_LAYERLEVEL" val="1"/>
  <p:tag name="KSO_WM_TAG_VERSION" val="1.0"/>
  <p:tag name="KSO_WM_BEAUTIFY_FLAG" val="#wm#"/>
  <p:tag name="KSO_WM_UNIT_SHOW_EDIT_AREA_INDICATION" val="1"/>
  <p:tag name="KSO_WM_UNIT_DEFAULT_FONT" val="28;40;4"/>
  <p:tag name="KSO_WM_UNIT_BLOCK" val="0"/>
  <p:tag name="KSO_WM_UNIT_TEXT_FILL_FORE_SCHEMECOLOR_INDEX_BRIGHTNESS" val="0.25"/>
  <p:tag name="KSO_WM_UNIT_TEXT_FILL_FORE_SCHEMECOLOR_INDEX" val="13"/>
  <p:tag name="KSO_WM_UNIT_TEXT_FILL_TYPE" val="1"/>
  <p:tag name="KSO_WM_UNIT_SMARTLAYOUT_COMPRESS_INFO" val="{&#10;    &quot;id&quot;: &quot;2022-06-16T14:27:54&quot;,&#10;    &quot;max&quot;: 0.0033858267716553314,&#10;    &quot;topChanged&quot;: 0&#10;}&#10;"/>
</p:tagLst>
</file>

<file path=ppt/tags/tag196.xml><?xml version="1.0" encoding="utf-8"?>
<p:tagLst xmlns:p="http://schemas.openxmlformats.org/presentationml/2006/main">
  <p:tag name="KSO_WM_UNIT_SUBTYPE" val="a"/>
  <p:tag name="KSO_WM_UNIT_PRESET_TEXT" val="单击此处添加文本具体内容，简明扼要的阐述您的观点。"/>
  <p:tag name="KSO_WM_UNIT_NOCLEAR" val="0"/>
  <p:tag name="KSO_WM_UNIT_VALUE" val="65"/>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10874_3*m_h_f*1_1_1"/>
  <p:tag name="KSO_WM_TEMPLATE_CATEGORY" val="diagram"/>
  <p:tag name="KSO_WM_TEMPLATE_INDEX" val="20210874"/>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1"/>
  <p:tag name="KSO_WM_UNIT_ID" val="diagram20210874_3*m_h_i*1_1_1"/>
  <p:tag name="KSO_WM_TEMPLATE_CATEGORY" val="diagram"/>
  <p:tag name="KSO_WM_TEMPLATE_INDEX" val="20210874"/>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4"/>
  <p:tag name="KSO_WM_UNIT_ID" val="diagram20210874_3*m_h_i*1_2_4"/>
  <p:tag name="KSO_WM_TEMPLATE_CATEGORY" val="diagram"/>
  <p:tag name="KSO_WM_TEMPLATE_INDEX" val="20210874"/>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3_4"/>
  <p:tag name="KSO_WM_UNIT_ID" val="diagram20210874_3*m_h_i*1_3_4"/>
  <p:tag name="KSO_WM_TEMPLATE_CATEGORY" val="diagram"/>
  <p:tag name="KSO_WM_TEMPLATE_INDEX" val="20210874"/>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UNIT_SUBTYPE" val="a"/>
  <p:tag name="KSO_WM_UNIT_PRESET_TEXT" val="单击此处添加文本具体内容，简明扼要的阐述您的观点。"/>
  <p:tag name="KSO_WM_UNIT_NOCLEAR" val="0"/>
  <p:tag name="KSO_WM_UNIT_VALUE" val="65"/>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10874_3*m_h_f*1_2_1"/>
  <p:tag name="KSO_WM_TEMPLATE_CATEGORY" val="diagram"/>
  <p:tag name="KSO_WM_TEMPLATE_INDEX" val="20210874"/>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Lst>
</file>

<file path=ppt/tags/tag201.xml><?xml version="1.0" encoding="utf-8"?>
<p:tagLst xmlns:p="http://schemas.openxmlformats.org/presentationml/2006/main">
  <p:tag name="KSO_WM_UNIT_SUBTYPE" val="a"/>
  <p:tag name="KSO_WM_UNIT_PRESET_TEXT" val="单击此处添加文本具体内容，简明扼要的阐述您的观点。"/>
  <p:tag name="KSO_WM_UNIT_NOCLEAR" val="0"/>
  <p:tag name="KSO_WM_UNIT_VALUE" val="65"/>
  <p:tag name="KSO_WM_UNIT_HIGHLIGHT" val="0"/>
  <p:tag name="KSO_WM_UNIT_COMPATIBLE" val="0"/>
  <p:tag name="KSO_WM_UNIT_DIAGRAM_ISNUMVISUAL" val="0"/>
  <p:tag name="KSO_WM_UNIT_DIAGRAM_ISREFERUNIT" val="0"/>
  <p:tag name="KSO_WM_DIAGRAM_GROUP_CODE" val="m1-1"/>
  <p:tag name="KSO_WM_UNIT_TYPE" val="m_h_f"/>
  <p:tag name="KSO_WM_UNIT_INDEX" val="1_3_1"/>
  <p:tag name="KSO_WM_UNIT_ID" val="diagram20210874_3*m_h_f*1_3_1"/>
  <p:tag name="KSO_WM_TEMPLATE_CATEGORY" val="diagram"/>
  <p:tag name="KSO_WM_TEMPLATE_INDEX" val="20210874"/>
  <p:tag name="KSO_WM_UNIT_LAYERLEVEL" val="1_1_1"/>
  <p:tag name="KSO_WM_TAG_VERSION" val="1.0"/>
  <p:tag name="KSO_WM_BEAUTIFY_FLAG" val="#wm#"/>
  <p:tag name="KSO_WM_UNIT_TEXT_FILL_FORE_SCHEMECOLOR_INDEX_BRIGHTNESS" val="0"/>
  <p:tag name="KSO_WM_UNIT_TEXT_FILL_FORE_SCHEMECOLOR_INDEX" val="13"/>
  <p:tag name="KSO_WM_UNIT_TEXT_FILL_TYPE" val="1"/>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10874_3*m_h_i*1_2_2"/>
  <p:tag name="KSO_WM_TEMPLATE_CATEGORY" val="diagram"/>
  <p:tag name="KSO_WM_TEMPLATE_INDEX" val="20210874"/>
  <p:tag name="KSO_WM_UNIT_LAYERLEVEL" val="1_1_1"/>
  <p:tag name="KSO_WM_TAG_VERSION" val="1.0"/>
  <p:tag name="KSO_WM_BEAUTIFY_FLAG" val="#wm#"/>
  <p:tag name="KSO_WM_UNIT_FILL_FORE_SCHEMECOLOR_INDEX_BRIGHTNESS" val="0.4"/>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3"/>
  <p:tag name="KSO_WM_UNIT_ID" val="diagram20210874_3*m_h_i*1_2_3"/>
  <p:tag name="KSO_WM_TEMPLATE_CATEGORY" val="diagram"/>
  <p:tag name="KSO_WM_TEMPLATE_INDEX" val="20210874"/>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10874_3*m_h_i*1_1_2"/>
  <p:tag name="KSO_WM_TEMPLATE_CATEGORY" val="diagram"/>
  <p:tag name="KSO_WM_TEMPLATE_INDEX" val="20210874"/>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LINE_FORE_SCHEMECOLOR_INDEX_BRIGHTNESS" val="0.6"/>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4"/>
  <p:tag name="KSO_WM_UNIT_ID" val="diagram20210874_3*m_h_i*1_1_4"/>
  <p:tag name="KSO_WM_TEMPLATE_CATEGORY" val="diagram"/>
  <p:tag name="KSO_WM_TEMPLATE_INDEX" val="20210874"/>
  <p:tag name="KSO_WM_UNIT_LAYERLEVEL" val="1_1_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1"/>
  <p:tag name="KSO_WM_UNIT_ID" val="diagram20210874_3*m_h_i*1_3_1"/>
  <p:tag name="KSO_WM_TEMPLATE_CATEGORY" val="diagram"/>
  <p:tag name="KSO_WM_TEMPLATE_INDEX" val="20210874"/>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LINE_FORE_SCHEMECOLOR_INDEX_BRIGHTNESS" val="0.4"/>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2"/>
  <p:tag name="KSO_WM_UNIT_ID" val="diagram20210874_3*m_h_i*1_3_2"/>
  <p:tag name="KSO_WM_TEMPLATE_CATEGORY" val="diagram"/>
  <p:tag name="KSO_WM_TEMPLATE_INDEX" val="20210874"/>
  <p:tag name="KSO_WM_UNIT_LAYERLEVEL" val="1_1_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3"/>
  <p:tag name="KSO_WM_UNIT_ID" val="diagram20210874_3*m_h_i*1_1_3"/>
  <p:tag name="KSO_WM_TEMPLATE_CATEGORY" val="diagram"/>
  <p:tag name="KSO_WM_TEMPLATE_INDEX" val="20210874"/>
  <p:tag name="KSO_WM_UNIT_LAYERLEVEL" val="1_1_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3"/>
  <p:tag name="KSO_WM_UNIT_TEXT_FILL_TYPE" val="1"/>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10874_3*m_h_i*1_2_1"/>
  <p:tag name="KSO_WM_TEMPLATE_CATEGORY" val="diagram"/>
  <p:tag name="KSO_WM_TEMPLATE_INDEX" val="20210874"/>
  <p:tag name="KSO_WM_UNIT_LAYERLEVEL" val="1_1_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5"/>
  <p:tag name="KSO_WM_UNIT_TEXT_FILL_FORE_SCHEMECOLOR_INDEX" val="13"/>
  <p:tag name="KSO_WM_UNIT_TEXT_FILL_TYPE"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3"/>
  <p:tag name="KSO_WM_UNIT_ID" val="diagram20210874_3*m_h_i*1_3_3"/>
  <p:tag name="KSO_WM_TEMPLATE_CATEGORY" val="diagram"/>
  <p:tag name="KSO_WM_TEMPLATE_INDEX" val="20210874"/>
  <p:tag name="KSO_WM_UNIT_LAYERLEVEL" val="1_1_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5"/>
  <p:tag name="KSO_WM_UNIT_TEXT_FILL_FORE_SCHEMECOLOR_INDEX" val="13"/>
  <p:tag name="KSO_WM_UNIT_TEXT_FILL_TYPE" val="1"/>
</p:tagLst>
</file>

<file path=ppt/tags/tag211.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6-16T14:27:54&quot;,&quot;maxSize&quot;:{&quot;size1&quot;:53.3},&quot;minSize&quot;:{&quot;size1&quot;:24.6},&quot;normalSize&quot;:{&quot;size1&quot;:24.6},&quot;subLayout&quot;:[{&quot;id&quot;:&quot;2022-06-16T14:27:54&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quot;topAbs&quot;:false,&quot;type&quot;:&quot;bottomTop&quot;}],&quot;id&quot;:&quot;2022-06-16T14:27:54&quot;,&quot;margin&quot;:{&quot;bottom&quot;:1.690000057220459,&quot;left&quot;:1.2699999809265137,&quot;right&quot;:1.2699999809265137,&quot;top&quot;:0.025999998673796654},&quot;marginOverLayout&quot;:{&quot;bottom&quot;:1.690000057220459,&quot;left&quot;:1.2699999809265137,&quot;right&quot;:1.2699999809265137,&quot;top&quot;:0.025999998673796654},&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21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2843_1*f*1"/>
  <p:tag name="KSO_WM_TEMPLATE_CATEGORY" val="diagram"/>
  <p:tag name="KSO_WM_TEMPLATE_INDEX" val="20212843"/>
  <p:tag name="KSO_WM_UNIT_LAYERLEVEL" val="1"/>
  <p:tag name="KSO_WM_TAG_VERSION" val="1.0"/>
  <p:tag name="KSO_WM_BEAUTIFY_FLAG" val="#wm#"/>
  <p:tag name="KSO_WM_UNIT_DEFAULT_FONT" val="14;20;2"/>
  <p:tag name="KSO_WM_UNIT_BLOCK" val="0"/>
  <p:tag name="KSO_WM_UNIT_VALUE" val="576"/>
  <p:tag name="KSO_WM_UNIT_SHOW_EDIT_AREA_INDICATION" val="1"/>
  <p:tag name="KSO_WM_CHIP_GROUPID" val="5e6b05596848fb12bee65ac8"/>
  <p:tag name="KSO_WM_CHIP_XID" val="5e6b05596848fb12bee65aca"/>
  <p:tag name="KSO_WM_UNIT_DEC_AREA_ID" val="8cb1ccbfd41a4f08aa021a2337e676d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53f115901fe44f3787d5c3752471e8b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644054ed1e2fb8092e"/>
  <p:tag name="KSO_WM_TEMPLATE_ASSEMBLE_GROUPID" val="60656f644054ed1e2fb8092e"/>
</p:tagLst>
</file>

<file path=ppt/tags/tag213.xml><?xml version="1.0" encoding="utf-8"?>
<p:tagLst xmlns:p="http://schemas.openxmlformats.org/presentationml/2006/main">
  <p:tag name="KSO_WM_SLIDE_ID" val="diagram20212843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TAG_VERSION" val="1.0"/>
  <p:tag name="KSO_WM_BEAUTIFY_FLAG" val="#wm#"/>
  <p:tag name="KSO_WM_TEMPLATE_CATEGORY" val="diagram"/>
  <p:tag name="KSO_WM_TEMPLATE_INDEX" val="20212843"/>
  <p:tag name="KSO_WM_SLIDE_LAYOUT" val="f"/>
  <p:tag name="KSO_WM_SLIDE_LAYOUT_CNT" val="1"/>
  <p:tag name="KSO_WM_TEMPLATE_THUMBS_INDEX" val="1、4、7、12、13、14、15、16、17、18、20、24、25、28、33、36、40、43、44"/>
  <p:tag name="KSO_WM_SLIDE_LAYOUT_INFO" val="{&quot;backgroundInfo&quot;:[{&quot;bottom&quot;:0,&quot;bottomAbs&quot;:false,&quot;left&quot;:0,&quot;leftAbs&quot;:false,&quot;right&quot;:0,&quot;rightAbs&quot;:false,&quot;top&quot;:0,&quot;topAbs&quot;:false,&quot;type&quot;:&quot;general&quot;}],&quot;id&quot;:&quot;2021-04-01T15:43:52&quot;,&quot;maxSize&quot;:{&quot;size1&quot;:2.4000513289813643},&quot;minSize&quot;:{&quot;size1&quot;:2.4000513289813643},&quot;normalSize&quot;:{&quot;size1&quot;:2.4000513289813643},&quot;subLayout&quot;:[{&quot;id&quot;:&quot;2021-04-01T15:43:52&quot;,&quot;type&quot;:0},{&quot;id&quot;:&quot;2021-04-01T15:43:52&quot;,&quot;margin&quot;:{&quot;bottom&quot;:1.6929999589920044,&quot;left&quot;:1.6929999589920044,&quot;right&quot;:1.6929999589920044,&quot;top&quot;:1.2699999809265137},&quot;type&quot;:0}],&quot;type&quot;:0}"/>
  <p:tag name="KSO_WM_SLIDE_BACKGROUND" val="[&quot;general&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lm&quot;,&quot;text_direction&quot;:&quot;horizontal&quot;,&quot;support_features&quot;:[&quot;collage&quot;,&quot;carousel&quot;],&quot;support_big_font&quot;:false,&quot;picture_toward&quot;:0,&quot;picture_dockside&quot;:[],&quot;fill_id&quot;:&quot;05426f0b1077440ebd8848530286d431&quot;,&quot;fill_align&quot;:&quot;cm&quot;,&quot;chip_types&quot;:[&quot;diagram&quot;,&quot;pictext&quot;,&quot;text&quot;,&quot;picture&quot;,&quot;chart&quot;,&quot;table&quot;,&quot;video&quot;]}]]"/>
  <p:tag name="KSO_WM_SLIDE_SIZE" val="864*324"/>
  <p:tag name="KSO_WM_SLIDE_POSITION" val="47*107"/>
  <p:tag name="KSO_WM_CHIP_XID" val="5f20142fc4814ce96fb1281b"/>
  <p:tag name="KSO_WM_CHIP_DECFILLPROP" val="[]"/>
  <p:tag name="KSO_WM_CHIP_GROUPID" val="5f20142fc4814ce96fb1281a"/>
  <p:tag name="KSO_WM_SLIDE_BK_DARK_LIGHT" val="2"/>
  <p:tag name="KSO_WM_SLIDE_BACKGROUND_TYPE" val="general"/>
  <p:tag name="KSO_WM_SLIDE_SUPPORT_FEATURE_TYPE" val="0"/>
  <p:tag name="KSO_WM_TEMPLATE_ASSEMBLE_XID" val="60656f644054ed1e2fb8092e"/>
  <p:tag name="KSO_WM_TEMPLATE_ASSEMBLE_GROUPID" val="60656f644054ed1e2fb8092e"/>
</p:tagLst>
</file>

<file path=ppt/tags/tag21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15"/>
  <p:tag name="KSO_WM_UNIT_TEXT_FILL_FORE_SCHEMECOLOR_INDEX" val="13"/>
  <p:tag name="KSO_WM_UNIT_TEXT_FILL_TYPE" val="1"/>
</p:tagLst>
</file>

<file path=ppt/tags/tag215.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Lst>
</file>

<file path=ppt/tags/tag216.xml><?xml version="1.0" encoding="utf-8"?>
<p:tagLst xmlns:p="http://schemas.openxmlformats.org/presentationml/2006/main">
  <p:tag name="KSO_WM_BEAUTIFY_FLAG" val="#wm#"/>
  <p:tag name="KSO_WM_TEMPLATE_CATEGORY" val="diagram"/>
  <p:tag name="KSO_WM_TEMPLATE_INDEX" val="20207315"/>
  <p:tag name="KSO_WM_SLIDE_LAYOUT_INFO" val="{&quot;direction&quot;:1,&quot;id&quot;:&quot;2021-09-02T20:34:40&quot;,&quot;maxSize&quot;:{&quot;size1&quot;:100},&quot;minSize&quot;:{&quot;size1&quot;:100},&quot;normalSize&quot;:{&quot;size1&quot;:100},&quot;subLayout&quot;:[{&quot;backgroundInfo&quot;:[{&quot;bottom&quot;:0.155555561,&quot;bottomAbs&quot;:false,&quot;left&quot;:0,&quot;leftAbs&quot;:false,&quot;right&quot;:0,&quot;rightAbs&quot;:false,&quot;top&quot;:0.155555561,&quot;topAbs&quot;:false,&quot;type&quot;:&quot;belt&quot;}],&quot;id&quot;:&quot;2021-09-02T20:34:40&quot;,&quot;maxSize&quot;:{&quot;size1&quot;:15.4831655882023},&quot;minSize&quot;:{&quot;size1&quot;:15.4831655882023},&quot;normalSize&quot;:{&quot;size1&quot;:15.4831655882023},&quot;subLayout&quot;:[{&quot;id&quot;:&quot;2021-09-02T20:34:40&quot;,&quot;type&quot;:0},{&quot;id&quot;:&quot;2021-09-02T20:34:40&quot;,&quot;maxSize&quot;:{&quot;size1&quot;:81.69840121057668},&quot;minSize&quot;:{&quot;size1&quot;:81.69840121057668},&quot;normalSize&quot;:{&quot;size1&quot;:81.69840121057668},&quot;subLayout&quot;:[{&quot;backgroundInfo&quot;:[{&quot;bottom&quot;:0,&quot;bottomAbs&quot;:false,&quot;left&quot;:0,&quot;leftAbs&quot;:false,&quot;right&quot;:0,&quot;rightAbs&quot;:false,&quot;top&quot;:0,&quot;topAbs&quot;:false,&quot;type&quot;:&quot;belt&quot;}],&quot;id&quot;:&quot;2021-09-02T20:34:40&quot;,&quot;margin&quot;:{&quot;bottom&quot;:0.4230000674724579,&quot;left&quot;:3.38700008392334,&quot;right&quot;:3.38700008392334,&quot;top&quot;:0.4230000674724579},&quot;type&quot;:0},{&quot;id&quot;:&quot;2021-09-02T20:34:40&quot;,&quot;type&quot;:0}],&quot;type&quot;:0}],&quot;type&quot;:0},{&quot;id&quot;:&quot;2021-09-02T20:34:40&quot;,&quot;type&quot;:0}],&quot;type&quot;:0}"/>
  <p:tag name="KSO_WM_SLIDE_CAN_ADD_NAVIGATION" val="1"/>
  <p:tag name="KSO_WM_SLIDE_BACKGROUND" val="[&quot;belt&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6f19c8605d5daf04fe6008"/>
  <p:tag name="KSO_WM_SLIDE_ID" val="diagram20207315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960*371"/>
  <p:tag name="KSO_WM_SLIDE_POSITION" val="0*84"/>
  <p:tag name="KSO_WM_TAG_VERSION" val="1.0"/>
  <p:tag name="KSO_WM_SLIDE_LAYOUT" val="f"/>
  <p:tag name="KSO_WM_SLIDE_LAYOUT_CNT" val="1"/>
  <p:tag name="KSO_WM_CHIP_FILLPROP" val="[[{&quot;text_align&quot;:&quot;lm&quot;,&quot;text_direction&quot;:&quot;horizontal&quot;,&quot;support_features&quot;:[&quot;collage&quot;,&quot;carousel&quot;],&quot;support_big_font&quot;:false,&quot;picture_toward&quot;:0,&quot;picture_dockside&quot;:[],&quot;fill_id&quot;:&quot;5b370d9c62884a6b9c7db59bf9b89d92&quot;,&quot;fill_align&quot;:&quot;cm&quot;,&quot;chip_types&quot;:[&quot;diagram&quot;,&quot;pictext&quot;,&quot;picture&quot;,&quot;chart&quot;,&quot;table&quot;,&quot;video&quot;]}],[{&quot;text_align&quot;:&quot;lm&quot;,&quot;text_direction&quot;:&quot;horizontal&quot;,&quot;support_big_font&quot;:false,&quot;picture_toward&quot;:0,&quot;picture_dockside&quot;:[],&quot;fill_id&quot;:&quot;5b370d9c62884a6b9c7db59bf9b89d92&quot;,&quot;fill_align&quot;:&quot;lm&quot;,&quot;chip_types&quot;:[&quot;text&quot;]}]]"/>
  <p:tag name="KSO_WM_CHIP_DECFILLPROP" val="[]"/>
  <p:tag name="KSO_WM_CHIP_GROUPID" val="5e6f19c8605d5daf04fe6007"/>
  <p:tag name="KSO_WM_SLIDE_BK_DARK_LIGHT" val="2"/>
  <p:tag name="KSO_WM_SLIDE_BACKGROUND_TYPE" val="belt"/>
  <p:tag name="KSO_WM_SLIDE_SUPPORT_FEATURE_TYPE" val="0"/>
  <p:tag name="KSO_WM_TEMPLATE_ASSEMBLE_XID" val="6130c4e08b5cc6c91112a571"/>
  <p:tag name="KSO_WM_TEMPLATE_ASSEMBLE_GROUPID" val="6130c4e08b5cc6c91112a571"/>
</p:tagLst>
</file>

<file path=ppt/tags/tag21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15"/>
  <p:tag name="KSO_WM_UNIT_TEXT_FILL_FORE_SCHEMECOLOR_INDEX" val="13"/>
  <p:tag name="KSO_WM_UNIT_TEXT_FILL_TYPE" val="1"/>
</p:tagLst>
</file>

<file path=ppt/tags/tag218.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Lst>
</file>

<file path=ppt/tags/tag219.xml><?xml version="1.0" encoding="utf-8"?>
<p:tagLst xmlns:p="http://schemas.openxmlformats.org/presentationml/2006/main">
  <p:tag name="KSO_WM_BEAUTIFY_FLAG" val="#wm#"/>
  <p:tag name="KSO_WM_TEMPLATE_CATEGORY" val="diagram"/>
  <p:tag name="KSO_WM_TEMPLATE_INDEX" val="20207315"/>
  <p:tag name="KSO_WM_SLIDE_LAYOUT_INFO" val="{&quot;direction&quot;:1,&quot;id&quot;:&quot;2021-09-02T20:34:40&quot;,&quot;maxSize&quot;:{&quot;size1&quot;:100},&quot;minSize&quot;:{&quot;size1&quot;:100},&quot;normalSize&quot;:{&quot;size1&quot;:100},&quot;subLayout&quot;:[{&quot;backgroundInfo&quot;:[{&quot;bottom&quot;:0.155555561,&quot;bottomAbs&quot;:false,&quot;left&quot;:0,&quot;leftAbs&quot;:false,&quot;right&quot;:0,&quot;rightAbs&quot;:false,&quot;top&quot;:0.155555561,&quot;topAbs&quot;:false,&quot;type&quot;:&quot;belt&quot;}],&quot;id&quot;:&quot;2021-09-02T20:34:40&quot;,&quot;maxSize&quot;:{&quot;size1&quot;:15.4831655882023},&quot;minSize&quot;:{&quot;size1&quot;:15.4831655882023},&quot;normalSize&quot;:{&quot;size1&quot;:15.4831655882023},&quot;subLayout&quot;:[{&quot;id&quot;:&quot;2021-09-02T20:34:40&quot;,&quot;type&quot;:0},{&quot;id&quot;:&quot;2021-09-02T20:34:40&quot;,&quot;maxSize&quot;:{&quot;size1&quot;:81.69840121057668},&quot;minSize&quot;:{&quot;size1&quot;:81.69840121057668},&quot;normalSize&quot;:{&quot;size1&quot;:81.69840121057668},&quot;subLayout&quot;:[{&quot;backgroundInfo&quot;:[{&quot;bottom&quot;:0,&quot;bottomAbs&quot;:false,&quot;left&quot;:0,&quot;leftAbs&quot;:false,&quot;right&quot;:0,&quot;rightAbs&quot;:false,&quot;top&quot;:0,&quot;topAbs&quot;:false,&quot;type&quot;:&quot;belt&quot;}],&quot;id&quot;:&quot;2021-09-02T20:34:40&quot;,&quot;margin&quot;:{&quot;bottom&quot;:0.4230000674724579,&quot;left&quot;:3.38700008392334,&quot;right&quot;:3.38700008392334,&quot;top&quot;:0.4230000674724579},&quot;type&quot;:0},{&quot;id&quot;:&quot;2021-09-02T20:34:40&quot;,&quot;type&quot;:0}],&quot;type&quot;:0}],&quot;type&quot;:0},{&quot;id&quot;:&quot;2021-09-02T20:34:40&quot;,&quot;type&quot;:0}],&quot;type&quot;:0}"/>
  <p:tag name="KSO_WM_SLIDE_CAN_ADD_NAVIGATION" val="1"/>
  <p:tag name="KSO_WM_SLIDE_BACKGROUND" val="[&quot;belt&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6f19c8605d5daf04fe6008"/>
  <p:tag name="KSO_WM_SLIDE_ID" val="diagram20207315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960*371"/>
  <p:tag name="KSO_WM_SLIDE_POSITION" val="0*84"/>
  <p:tag name="KSO_WM_TAG_VERSION" val="1.0"/>
  <p:tag name="KSO_WM_SLIDE_LAYOUT" val="f"/>
  <p:tag name="KSO_WM_SLIDE_LAYOUT_CNT" val="1"/>
  <p:tag name="KSO_WM_CHIP_FILLPROP" val="[[{&quot;text_align&quot;:&quot;lm&quot;,&quot;text_direction&quot;:&quot;horizontal&quot;,&quot;support_features&quot;:[&quot;collage&quot;,&quot;carousel&quot;],&quot;support_big_font&quot;:false,&quot;picture_toward&quot;:0,&quot;picture_dockside&quot;:[],&quot;fill_id&quot;:&quot;5b370d9c62884a6b9c7db59bf9b89d92&quot;,&quot;fill_align&quot;:&quot;cm&quot;,&quot;chip_types&quot;:[&quot;diagram&quot;,&quot;pictext&quot;,&quot;picture&quot;,&quot;chart&quot;,&quot;table&quot;,&quot;video&quot;]}],[{&quot;text_align&quot;:&quot;lm&quot;,&quot;text_direction&quot;:&quot;horizontal&quot;,&quot;support_big_font&quot;:false,&quot;picture_toward&quot;:0,&quot;picture_dockside&quot;:[],&quot;fill_id&quot;:&quot;5b370d9c62884a6b9c7db59bf9b89d92&quot;,&quot;fill_align&quot;:&quot;lm&quot;,&quot;chip_types&quot;:[&quot;text&quot;]}]]"/>
  <p:tag name="KSO_WM_CHIP_DECFILLPROP" val="[]"/>
  <p:tag name="KSO_WM_CHIP_GROUPID" val="5e6f19c8605d5daf04fe6007"/>
  <p:tag name="KSO_WM_SLIDE_BK_DARK_LIGHT" val="2"/>
  <p:tag name="KSO_WM_SLIDE_BACKGROUND_TYPE" val="belt"/>
  <p:tag name="KSO_WM_SLIDE_SUPPORT_FEATURE_TYPE" val="0"/>
  <p:tag name="KSO_WM_TEMPLATE_ASSEMBLE_XID" val="6130c4e08b5cc6c91112a571"/>
  <p:tag name="KSO_WM_TEMPLATE_ASSEMBLE_GROUPID" val="6130c4e08b5cc6c91112a57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15"/>
  <p:tag name="KSO_WM_UNIT_TEXT_FILL_FORE_SCHEMECOLOR_INDEX" val="13"/>
  <p:tag name="KSO_WM_UNIT_TEXT_FILL_TYPE" val="1"/>
</p:tagLst>
</file>

<file path=ppt/tags/tag221.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Lst>
</file>

<file path=ppt/tags/tag222.xml><?xml version="1.0" encoding="utf-8"?>
<p:tagLst xmlns:p="http://schemas.openxmlformats.org/presentationml/2006/main">
  <p:tag name="KSO_WM_BEAUTIFY_FLAG" val="#wm#"/>
  <p:tag name="KSO_WM_TEMPLATE_CATEGORY" val="diagram"/>
  <p:tag name="KSO_WM_TEMPLATE_INDEX" val="20207315"/>
  <p:tag name="KSO_WM_SLIDE_LAYOUT_INFO" val="{&quot;direction&quot;:1,&quot;id&quot;:&quot;2021-09-02T20:34:40&quot;,&quot;maxSize&quot;:{&quot;size1&quot;:100},&quot;minSize&quot;:{&quot;size1&quot;:100},&quot;normalSize&quot;:{&quot;size1&quot;:100},&quot;subLayout&quot;:[{&quot;backgroundInfo&quot;:[{&quot;bottom&quot;:0.155555561,&quot;bottomAbs&quot;:false,&quot;left&quot;:0,&quot;leftAbs&quot;:false,&quot;right&quot;:0,&quot;rightAbs&quot;:false,&quot;top&quot;:0.155555561,&quot;topAbs&quot;:false,&quot;type&quot;:&quot;belt&quot;}],&quot;id&quot;:&quot;2021-09-02T20:34:40&quot;,&quot;maxSize&quot;:{&quot;size1&quot;:15.4831655882023},&quot;minSize&quot;:{&quot;size1&quot;:15.4831655882023},&quot;normalSize&quot;:{&quot;size1&quot;:15.4831655882023},&quot;subLayout&quot;:[{&quot;id&quot;:&quot;2021-09-02T20:34:40&quot;,&quot;type&quot;:0},{&quot;id&quot;:&quot;2021-09-02T20:34:40&quot;,&quot;maxSize&quot;:{&quot;size1&quot;:81.69840121057668},&quot;minSize&quot;:{&quot;size1&quot;:81.69840121057668},&quot;normalSize&quot;:{&quot;size1&quot;:81.69840121057668},&quot;subLayout&quot;:[{&quot;backgroundInfo&quot;:[{&quot;bottom&quot;:0,&quot;bottomAbs&quot;:false,&quot;left&quot;:0,&quot;leftAbs&quot;:false,&quot;right&quot;:0,&quot;rightAbs&quot;:false,&quot;top&quot;:0,&quot;topAbs&quot;:false,&quot;type&quot;:&quot;belt&quot;}],&quot;id&quot;:&quot;2021-09-02T20:34:40&quot;,&quot;margin&quot;:{&quot;bottom&quot;:0.4230000674724579,&quot;left&quot;:3.38700008392334,&quot;right&quot;:3.38700008392334,&quot;top&quot;:0.4230000674724579},&quot;type&quot;:0},{&quot;id&quot;:&quot;2021-09-02T20:34:40&quot;,&quot;type&quot;:0}],&quot;type&quot;:0}],&quot;type&quot;:0},{&quot;id&quot;:&quot;2021-09-02T20:34:40&quot;,&quot;type&quot;:0}],&quot;type&quot;:0}"/>
  <p:tag name="KSO_WM_SLIDE_CAN_ADD_NAVIGATION" val="1"/>
  <p:tag name="KSO_WM_SLIDE_BACKGROUND" val="[&quot;belt&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6f19c8605d5daf04fe6008"/>
  <p:tag name="KSO_WM_SLIDE_ID" val="diagram20207315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960*371"/>
  <p:tag name="KSO_WM_SLIDE_POSITION" val="0*84"/>
  <p:tag name="KSO_WM_TAG_VERSION" val="1.0"/>
  <p:tag name="KSO_WM_SLIDE_LAYOUT" val="f"/>
  <p:tag name="KSO_WM_SLIDE_LAYOUT_CNT" val="1"/>
  <p:tag name="KSO_WM_CHIP_FILLPROP" val="[[{&quot;text_align&quot;:&quot;lm&quot;,&quot;text_direction&quot;:&quot;horizontal&quot;,&quot;support_features&quot;:[&quot;collage&quot;,&quot;carousel&quot;],&quot;support_big_font&quot;:false,&quot;picture_toward&quot;:0,&quot;picture_dockside&quot;:[],&quot;fill_id&quot;:&quot;5b370d9c62884a6b9c7db59bf9b89d92&quot;,&quot;fill_align&quot;:&quot;cm&quot;,&quot;chip_types&quot;:[&quot;diagram&quot;,&quot;pictext&quot;,&quot;picture&quot;,&quot;chart&quot;,&quot;table&quot;,&quot;video&quot;]}],[{&quot;text_align&quot;:&quot;lm&quot;,&quot;text_direction&quot;:&quot;horizontal&quot;,&quot;support_big_font&quot;:false,&quot;picture_toward&quot;:0,&quot;picture_dockside&quot;:[],&quot;fill_id&quot;:&quot;5b370d9c62884a6b9c7db59bf9b89d92&quot;,&quot;fill_align&quot;:&quot;lm&quot;,&quot;chip_types&quot;:[&quot;text&quot;]}]]"/>
  <p:tag name="KSO_WM_CHIP_DECFILLPROP" val="[]"/>
  <p:tag name="KSO_WM_CHIP_GROUPID" val="5e6f19c8605d5daf04fe6007"/>
  <p:tag name="KSO_WM_SLIDE_BK_DARK_LIGHT" val="2"/>
  <p:tag name="KSO_WM_SLIDE_BACKGROUND_TYPE" val="belt"/>
  <p:tag name="KSO_WM_SLIDE_SUPPORT_FEATURE_TYPE" val="0"/>
  <p:tag name="KSO_WM_TEMPLATE_ASSEMBLE_XID" val="6130c4e08b5cc6c91112a571"/>
  <p:tag name="KSO_WM_TEMPLATE_ASSEMBLE_GROUPID" val="6130c4e08b5cc6c91112a571"/>
</p:tagLst>
</file>

<file path=ppt/tags/tag22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22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2645_1*f*1"/>
  <p:tag name="KSO_WM_TEMPLATE_CATEGORY" val="diagram"/>
  <p:tag name="KSO_WM_TEMPLATE_INDEX" val="20212645"/>
  <p:tag name="KSO_WM_UNIT_LAYERLEVEL" val="1"/>
  <p:tag name="KSO_WM_TAG_VERSION" val="1.0"/>
  <p:tag name="KSO_WM_BEAUTIFY_FLAG" val="#wm#"/>
  <p:tag name="KSO_WM_UNIT_DEFAULT_FONT" val="14;20;2"/>
  <p:tag name="KSO_WM_UNIT_BLOCK" val="0"/>
  <p:tag name="KSO_WM_UNIT_VALUE" val="64"/>
  <p:tag name="KSO_WM_UNIT_SHOW_EDIT_AREA_INDICATION" val="1"/>
  <p:tag name="KSO_WM_CHIP_GROUPID" val="5e6b05596848fb12bee65ac8"/>
  <p:tag name="KSO_WM_CHIP_XID" val="5e6b05596848fb12bee65aca"/>
  <p:tag name="KSO_WM_UNIT_DEC_AREA_ID" val="b6b39df81e38446da897721cdd2a329c"/>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a1b8d362b8974d5aa0e99571d01defee"/>
  <p:tag name="KSO_WM_UNIT_TEXT_FILL_FORE_SCHEMECOLOR_INDEX_BRIGHTNESS" val="0.25"/>
  <p:tag name="KSO_WM_UNIT_TEXT_FILL_FORE_SCHEMECOLOR_INDEX" val="13"/>
  <p:tag name="KSO_WM_UNIT_TEXT_FILL_TYPE" val="1"/>
  <p:tag name="KSO_WM_TEMPLATE_ASSEMBLE_XID" val="60656f514054ed1e2fb807b2"/>
  <p:tag name="KSO_WM_TEMPLATE_ASSEMBLE_GROUPID" val="60656f514054ed1e2fb807b2"/>
</p:tagLst>
</file>

<file path=ppt/tags/tag225.xml><?xml version="1.0" encoding="utf-8"?>
<p:tagLst xmlns:p="http://schemas.openxmlformats.org/presentationml/2006/main">
  <p:tag name="KSO_WM_UNIT_VALUE" val="973*1692"/>
  <p:tag name="KSO_WM_UNIT_HIGHLIGHT" val="0"/>
  <p:tag name="KSO_WM_UNIT_COMPATIBLE" val="1"/>
  <p:tag name="KSO_WM_UNIT_DIAGRAM_ISNUMVISUAL" val="0"/>
  <p:tag name="KSO_WM_UNIT_DIAGRAM_ISREFERUNIT" val="0"/>
  <p:tag name="KSO_WM_UNIT_TYPE" val="d"/>
  <p:tag name="KSO_WM_UNIT_INDEX" val="1"/>
  <p:tag name="KSO_WM_UNIT_ID" val="diagram20212645_1*d*1"/>
  <p:tag name="KSO_WM_TEMPLATE_CATEGORY" val="diagram"/>
  <p:tag name="KSO_WM_TEMPLATE_INDEX" val="20212645"/>
  <p:tag name="KSO_WM_UNIT_LAYERLEVEL" val="1"/>
  <p:tag name="KSO_WM_TAG_VERSION" val="1.0"/>
  <p:tag name="KSO_WM_BEAUTIFY_FLAG" val="#wm#"/>
  <p:tag name="KSO_WM_CHIP_GROUPID" val="5e7310da9a230a26b9e88a19"/>
  <p:tag name="KSO_WM_CHIP_XID" val="5e7310da9a230a26b9e88a1a"/>
  <p:tag name="KSO_WM_UNIT_DEC_AREA_ID" val="82295de0c9904d8397a6e503f12afad1"/>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c9c3c814740a44818146a34ca93d4fff"/>
  <p:tag name="KSO_WM_UNIT_PLACING_PICTURE" val="c9c3c814740a44818146a34ca93d4fff"/>
  <p:tag name="KSO_WM_UNIT_SUPPORT_UNIT_TYPE" val="[&quot;d&quot;,&quot;θ&quot;]"/>
  <p:tag name="KSO_WM_TEMPLATE_ASSEMBLE_XID" val="60656f514054ed1e2fb807b2"/>
  <p:tag name="KSO_WM_TEMPLATE_ASSEMBLE_GROUPID" val="60656f514054ed1e2fb807b2"/>
</p:tagLst>
</file>

<file path=ppt/tags/tag226.xml><?xml version="1.0" encoding="utf-8"?>
<p:tagLst xmlns:p="http://schemas.openxmlformats.org/presentationml/2006/main">
  <p:tag name="KSO_WM_UNIT_BLOCK" val="0"/>
  <p:tag name="KSO_WM_UNIT_SM_LIMIT_TYPE" val="2"/>
  <p:tag name="KSO_WM_UNIT_DEC_AREA_ID" val="048b1570465242f39166aec647b487b0"/>
  <p:tag name="KSO_WM_UNIT_HIGHLIGHT" val="0"/>
  <p:tag name="KSO_WM_UNIT_COMPATIBLE" val="0"/>
  <p:tag name="KSO_WM_UNIT_DIAGRAM_ISNUMVISUAL" val="0"/>
  <p:tag name="KSO_WM_UNIT_DIAGRAM_ISREFERUNIT" val="0"/>
  <p:tag name="KSO_WM_UNIT_TYPE" val="i"/>
  <p:tag name="KSO_WM_UNIT_INDEX" val="2"/>
  <p:tag name="KSO_WM_UNIT_ID" val="diagram20212645_1*i*2"/>
  <p:tag name="KSO_WM_TEMPLATE_CATEGORY" val="diagram"/>
  <p:tag name="KSO_WM_TEMPLATE_INDEX" val="20212645"/>
  <p:tag name="KSO_WM_UNIT_LAYERLEVEL" val="1"/>
  <p:tag name="KSO_WM_TAG_VERSION" val="1.0"/>
  <p:tag name="KSO_WM_BEAUTIFY_FLAG" val="#wm#"/>
  <p:tag name="KSO_WM_UNIT_DECORATE_INFO" val="{&quot;DecorateInfoH&quot;:{&quot;IsAbs&quot;:true},&quot;DecorateInfoW&quot;:{&quot;IsAbs&quot;:true},&quot;DecorateInfoX&quot;:{&quot;IsAbs&quot;:true,&quot;Pos&quot;:1},&quot;DecorateInfoY&quot;:{&quot;IsAbs&quot;:true,&quot;Pos&quot;:1},&quot;ReferentInfo&quot;:{&quot;Id&quot;:&quot;82295de0c9904d8397a6e503f12afad1&quot;,&quot;X&quot;:{&quot;Pos&quot;:1},&quot;Y&quot;:{&quot;Pos&quot;:1}},&quot;whChangeMode&quot;:0}"/>
  <p:tag name="KSO_WM_CHIP_GROUPID" val="5e6effd1605d5daf04fe5f9d"/>
  <p:tag name="KSO_WM_CHIP_XID" val="5e6effd1605d5daf04fe5f9e"/>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435"/>
  <p:tag name="KSO_WM_TEMPLATE_ASSEMBLE_XID" val="60656f514054ed1e2fb807b2"/>
  <p:tag name="KSO_WM_TEMPLATE_ASSEMBLE_GROUPID" val="60656f514054ed1e2fb807b2"/>
</p:tagLst>
</file>

<file path=ppt/tags/tag227.xml><?xml version="1.0" encoding="utf-8"?>
<p:tagLst xmlns:p="http://schemas.openxmlformats.org/presentationml/2006/main">
  <p:tag name="KSO_WM_BEAUTIFY_FLAG" val="#wm#"/>
  <p:tag name="KSO_WM_TEMPLATE_CATEGORY" val="diagram"/>
  <p:tag name="KSO_WM_TEMPLATE_INDEX" val="20212645"/>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5:39:45&quot;,&quot;maxSize&quot;:{&quot;size1&quot;:60},&quot;minSize&quot;:{&quot;size1&quot;:48.8},&quot;normalSize&quot;:{&quot;size1&quot;:48.800104166666664},&quot;subLayout&quot;:[{&quot;id&quot;:&quot;2021-04-01T15:39:45&quot;,&quot;margin&quot;:{&quot;bottom&quot;:2.5399999618530273,&quot;left&quot;:2.5399999618530273,&quot;right&quot;:0.847000002861023,&quot;top&quot;:2.5399999618530273},&quot;type&quot;:0},{&quot;id&quot;:&quot;2021-04-01T15:39:45&quot;,&quot;margin&quot;:{&quot;bottom&quot;:4.657000541687012,&quot;left&quot;:1.2699999809265137,&quot;right&quot;:1.6929999589920044,&quot;top&quot;:4.657000541687012},&quot;type&quot;:0}],&quot;type&quot;:0}"/>
  <p:tag name="KSO_WM_SLIDE_CAN_ADD_NAVIGATION" val="1"/>
  <p:tag name="KSO_WM_SLIDE_BACKGROUND" val="[&quot;general&quot;,&quot;frame&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6effd1605d5daf04fe5f9e"/>
  <p:tag name="KSO_WM_SLIDE_ID" val="diagram20212645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65*324"/>
  <p:tag name="KSO_WM_SLIDE_POSITION" val="47*108"/>
  <p:tag name="KSO_WM_TAG_VERSION" val="1.0"/>
  <p:tag name="KSO_WM_SLIDE_LAYOUT" val="d_f"/>
  <p:tag name="KSO_WM_SLIDE_LAYOUT_CNT" val="1_1"/>
  <p:tag name="KSO_WM_CHIP_FILLPROP" val="[[{&quot;text_align&quot;:&quot;lm&quot;,&quot;text_direction&quot;:&quot;horizontal&quot;,&quot;support_big_font&quot;:false,&quot;fill_id&quot;:&quot;b1ca9882ea204a398455f26abcade545&quot;,&quot;fill_align&quot;:&quot;lm&quot;,&quot;chip_types&quot;:[&quot;text&quot;,&quot;header&quot;]},{&quot;text_align&quot;:&quot;lm&quot;,&quot;text_direction&quot;:&quot;horizontal&quot;,&quot;support_big_font&quot;:false,&quot;fill_id&quot;:&quot;a5cde0e7e9ca4a5fabf022e041870535&quot;,&quot;fill_align&quot;:&quot;cm&quot;,&quot;chip_types&quot;:[&quot;text&quot;,&quot;picture&quot;,&quot;video&quot;]}]]"/>
  <p:tag name="KSO_WM_CHIP_GROUPID" val="5e6effd1605d5daf04fe5f9d"/>
  <p:tag name="KSO_WM_SLIDE_BK_DARK_LIGHT" val="2"/>
  <p:tag name="KSO_WM_SLIDE_BACKGROUND_TYPE" val="frame"/>
  <p:tag name="KSO_WM_SLIDE_SUPPORT_FEATURE_TYPE" val="0"/>
  <p:tag name="KSO_WM_TEMPLATE_ASSEMBLE_XID" val="60656f514054ed1e2fb807b2"/>
  <p:tag name="KSO_WM_TEMPLATE_ASSEMBLE_GROUPID" val="60656f514054ed1e2fb807b2"/>
</p:tagLst>
</file>

<file path=ppt/tags/tag228.xml><?xml version="1.0" encoding="utf-8"?>
<p:tagLst xmlns:p="http://schemas.openxmlformats.org/presentationml/2006/main">
  <p:tag name="KSO_WM_UNIT_COLOR_SCHEME_SHAPE_ID" val="16"/>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1"/>
  <p:tag name="KSO_WM_UNIT_ID" val="diagram20194755_1*i*1"/>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29.xml><?xml version="1.0" encoding="utf-8"?>
<p:tagLst xmlns:p="http://schemas.openxmlformats.org/presentationml/2006/main">
  <p:tag name="KSO_WM_UNIT_COLOR_SCHEME_SHAPE_ID" val="17"/>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2"/>
  <p:tag name="KSO_WM_UNIT_ID" val="diagram20194755_1*i*2"/>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0.xml><?xml version="1.0" encoding="utf-8"?>
<p:tagLst xmlns:p="http://schemas.openxmlformats.org/presentationml/2006/main">
  <p:tag name="KSO_WM_UNIT_COLOR_SCHEME_SHAPE_ID" val="35"/>
  <p:tag name="KSO_WM_UNIT_COLOR_SCHEME_PARENT_PAGE" val="0_1"/>
  <p:tag name="KSO_WM_UNIT_DECOLORIZATION" val="1"/>
  <p:tag name="KSO_WM_UNIT_HIGHLIGHT" val="0"/>
  <p:tag name="KSO_WM_UNIT_COMPATIBLE" val="0"/>
  <p:tag name="KSO_WM_UNIT_DIAGRAM_ISNUMVISUAL" val="0"/>
  <p:tag name="KSO_WM_UNIT_DIAGRAM_ISREFERUNIT" val="0"/>
  <p:tag name="KSO_WM_UNIT_TYPE" val="i"/>
  <p:tag name="KSO_WM_UNIT_INDEX" val="5"/>
  <p:tag name="KSO_WM_UNIT_ID" val="diagram20194755_1*i*5"/>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1.xml><?xml version="1.0" encoding="utf-8"?>
<p:tagLst xmlns:p="http://schemas.openxmlformats.org/presentationml/2006/main">
  <p:tag name="KSO_WM_UNIT_COLOR_SCHEME_SHAPE_ID" val="14"/>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6"/>
  <p:tag name="KSO_WM_UNIT_ID" val="diagram20194755_1*i*6"/>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2.xml><?xml version="1.0" encoding="utf-8"?>
<p:tagLst xmlns:p="http://schemas.openxmlformats.org/presentationml/2006/main">
  <p:tag name="KSO_WM_UNIT_COLOR_SCHEME_SHAPE_ID" val="15"/>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4"/>
  <p:tag name="KSO_WM_UNIT_ID" val="diagram20194755_1*i*4"/>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3.xml><?xml version="1.0" encoding="utf-8"?>
<p:tagLst xmlns:p="http://schemas.openxmlformats.org/presentationml/2006/main">
  <p:tag name="KSO_WM_UNIT_COLOR_SCHEME_SHAPE_ID" val="12"/>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3"/>
  <p:tag name="KSO_WM_UNIT_ID" val="diagram20194755_1*i*3"/>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34.xml><?xml version="1.0" encoding="utf-8"?>
<p:tagLst xmlns:p="http://schemas.openxmlformats.org/presentationml/2006/main">
  <p:tag name="KSO_WM_UNIT_COLOR_SCHEME_SHAPE_ID" val="13"/>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7"/>
  <p:tag name="KSO_WM_UNIT_ID" val="diagram20194755_1*i*7"/>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35.xml><?xml version="1.0" encoding="utf-8"?>
<p:tagLst xmlns:p="http://schemas.openxmlformats.org/presentationml/2006/main">
  <p:tag name="KSO_WM_UNIT_TEXT_PART_ID_V2" val="d-4-2"/>
  <p:tag name="KSO_WM_UNIT_COLOR_SCHEME_SHAPE_ID" val="2"/>
  <p:tag name="KSO_WM_UNIT_COLOR_SCHEME_PARENT_PAGE" val="0_1"/>
  <p:tag name="KSO_WM_UNIT_SUBTYPE" val="a"/>
  <p:tag name="KSO_WM_UNIT_PRESET_TEXT" val="单击此处添加小标题：&#13;点击此处添加正文，文字是您思想的提炼，为了最终演示发布的良好效果，请尽量言简意赅的阐述观点；根据需要可酌情增减文字，以便观者可以准确理解您所传达的信息。您的正文已经简明扼要，字字珠玑，但信息却千丝万缕、错综复杂，需要用更多的文字来表述；但请您尽可能提炼思想的精髓，恰如其分的表达观点，往往可以事半功倍。&#13;我们为您  标注了最  适合的位  置您输入  的文字到  这里时就  是最佳视&#13;为了能让  您有更直  观的字数  感受并进  一步方便    &#13;单击此处添加小标题：&#13;点击此处添加正文，文字是您思想的提炼，为了最终演示发布的良好效果，请尽量言简意赅。"/>
  <p:tag name="KSO_WM_UNIT_NOCLEAR" val="1"/>
  <p:tag name="KSO_WM_UNIT_VALUE" val="468"/>
  <p:tag name="KSO_WM_UNIT_HIGHLIGHT" val="0"/>
  <p:tag name="KSO_WM_UNIT_COMPATIBLE" val="0"/>
  <p:tag name="KSO_WM_UNIT_DIAGRAM_ISNUMVISUAL" val="0"/>
  <p:tag name="KSO_WM_UNIT_DIAGRAM_ISREFERUNIT" val="0"/>
  <p:tag name="KSO_WM_UNIT_TYPE" val="f"/>
  <p:tag name="KSO_WM_UNIT_INDEX" val="1"/>
  <p:tag name="KSO_WM_UNIT_ID" val="diagram20194755_1*f*1"/>
  <p:tag name="KSO_WM_TEMPLATE_CATEGORY" val="diagram"/>
  <p:tag name="KSO_WM_TEMPLATE_INDEX" val="20194755"/>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236.xml><?xml version="1.0" encoding="utf-8"?>
<p:tagLst xmlns:p="http://schemas.openxmlformats.org/presentationml/2006/main">
  <p:tag name="KSO_WM_UNIT_TEXT_PART_ID_V2" val="a-3-2"/>
  <p:tag name="KSO_WM_UNIT_COLOR_SCHEME_SHAPE_ID" val="3"/>
  <p:tag name="KSO_WM_UNIT_COLOR_SCHEME_PARENT_PAGE" val="0_1"/>
  <p:tag name="KSO_WM_UNIT_ISCONTENTSTITLE" val="0"/>
  <p:tag name="KSO_WM_UNIT_ISNUMDGMTITLE" val="0"/>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194755_1*a*1"/>
  <p:tag name="KSO_WM_TEMPLATE_CATEGORY" val="diagram"/>
  <p:tag name="KSO_WM_TEMPLATE_INDEX" val="20194755"/>
  <p:tag name="KSO_WM_UNIT_LAYERLEVEL" val="1"/>
  <p:tag name="KSO_WM_TAG_VERSION" val="1.0"/>
  <p:tag name="KSO_WM_BEAUTIFY_FLAG" val="#wm#"/>
  <p:tag name="KSO_WM_UNIT_PRESET_TEXT" val="单击此处添加标题"/>
  <p:tag name="KSO_WM_UNIT_TEXT_FILL_FORE_SCHEMECOLOR_INDEX_BRIGHTNESS" val="0.25"/>
  <p:tag name="KSO_WM_UNIT_TEXT_FILL_FORE_SCHEMECOLOR_INDEX" val="13"/>
  <p:tag name="KSO_WM_UNIT_TEXT_FILL_TYPE" val="1"/>
</p:tagLst>
</file>

<file path=ppt/tags/tag237.xml><?xml version="1.0" encoding="utf-8"?>
<p:tagLst xmlns:p="http://schemas.openxmlformats.org/presentationml/2006/main">
  <p:tag name="KSO_WM_SLIDE_COLORSCHEME_VERSION" val="3.2"/>
  <p:tag name="KSO_WM_SLIDE_ID" val="diagram2019475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19*458"/>
  <p:tag name="KSO_WM_SLIDE_POSITION" val="26*50"/>
  <p:tag name="KSO_WM_TAG_VERSION" val="1.0"/>
  <p:tag name="KSO_WM_BEAUTIFY_FLAG" val="#wm#"/>
  <p:tag name="KSO_WM_TEMPLATE_CATEGORY" val="diagram"/>
  <p:tag name="KSO_WM_TEMPLATE_INDEX" val="20194755"/>
  <p:tag name="KSO_WM_SLIDE_LAYOUT" val="a_f"/>
  <p:tag name="KSO_WM_SLIDE_LAYOUT_CNT" val="1_1"/>
  <p:tag name="KSO_WM_SLIDE_BK_DARK_LIGHT" val="2"/>
  <p:tag name="KSO_WM_SLIDE_BACKGROUND_TYPE" val="general"/>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17195_1*i*1"/>
  <p:tag name="KSO_WM_TEMPLATE_CATEGORY" val="diagram"/>
  <p:tag name="KSO_WM_TEMPLATE_INDEX" val="20217195"/>
  <p:tag name="KSO_WM_UNIT_LAYERLEVEL" val="1"/>
  <p:tag name="KSO_WM_TAG_VERSION" val="1.0"/>
  <p:tag name="KSO_WM_BEAUTIFY_FLAG" val="#wm#"/>
  <p:tag name="KSO_WM_UNIT_BLOCK" val="0"/>
  <p:tag name="KSO_WM_UNIT_SM_LIMIT_TYPE" val="2"/>
  <p:tag name="KSO_WM_UNIT_DEC_AREA_ID" val="57e87a9a3e40406481c111dfac461af8"/>
  <p:tag name="KSO_WM_UNIT_DECORATE_INFO" val="{&quot;DecorateInfoH&quot;:{&quot;IsAbs&quot;:false},&quot;DecorateInfoW&quot;:{&quot;IsAbs&quot;:false},&quot;DecorateInfoX&quot;:{&quot;IsAbs&quot;:true,&quot;Pos&quot;:2},&quot;DecorateInfoY&quot;:{&quot;IsAbs&quot;:true,&quot;Pos&quot;:2},&quot;ReferentInfo&quot;:{&quot;Id&quot;:&quot;1ec00d51da804f2f8d0a0b39bdadf0e0&quot;,&quot;X&quot;:{&quot;Pos&quot;:2},&quot;Y&quot;:{&quot;Pos&quot;:2}},&quot;whChangeMode&quot;:1}"/>
  <p:tag name="KSO_WM_CHIP_GROUPID" val="5f5ee1ca4d6848d78f644aec"/>
  <p:tag name="KSO_WM_CHIP_XID" val="5f5ee1ca4d6848d78f644aec"/>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86"/>
  <p:tag name="KSO_WM_TEMPLATE_ASSEMBLE_XID" val="606570734054ed1e2fb8155f"/>
  <p:tag name="KSO_WM_TEMPLATE_ASSEMBLE_GROUPID" val="606570734054ed1e2fb8155f"/>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17195_1*i*2"/>
  <p:tag name="KSO_WM_TEMPLATE_CATEGORY" val="diagram"/>
  <p:tag name="KSO_WM_TEMPLATE_INDEX" val="20217195"/>
  <p:tag name="KSO_WM_UNIT_LAYERLEVEL" val="1"/>
  <p:tag name="KSO_WM_TAG_VERSION" val="1.0"/>
  <p:tag name="KSO_WM_BEAUTIFY_FLAG" val="#wm#"/>
  <p:tag name="KSO_WM_UNIT_BLOCK" val="0"/>
  <p:tag name="KSO_WM_UNIT_SM_LIMIT_TYPE" val="2"/>
  <p:tag name="KSO_WM_UNIT_DEC_AREA_ID" val="895e2f48ab3c49699b64464da9d076b5"/>
  <p:tag name="KSO_WM_UNIT_DECORATE_INFO" val="{&quot;DecorateInfoH&quot;:{&quot;IsAbs&quot;:false},&quot;DecorateInfoW&quot;:{&quot;IsAbs&quot;:false},&quot;DecorateInfoX&quot;:{&quot;IsAbs&quot;:true,&quot;Pos&quot;:2},&quot;DecorateInfoY&quot;:{&quot;IsAbs&quot;:true,&quot;Pos&quot;:2},&quot;ReferentInfo&quot;:{&quot;Id&quot;:&quot;f28dfe0efef4446a985f2cedca905927&quot;,&quot;X&quot;:{&quot;Pos&quot;:2},&quot;Y&quot;:{&quot;Pos&quot;:2}},&quot;whChangeMode&quot;:1}"/>
  <p:tag name="KSO_WM_CHIP_GROUPID" val="5f5ee1ca4d6848d78f644aec"/>
  <p:tag name="KSO_WM_CHIP_XID" val="5f5ee1ca4d6848d78f644aec"/>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86"/>
  <p:tag name="KSO_WM_TEMPLATE_ASSEMBLE_XID" val="606570734054ed1e2fb8155f"/>
  <p:tag name="KSO_WM_TEMPLATE_ASSEMBLE_GROUPID" val="606570734054ed1e2fb8155f"/>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17195_1*i*3"/>
  <p:tag name="KSO_WM_TEMPLATE_CATEGORY" val="diagram"/>
  <p:tag name="KSO_WM_TEMPLATE_INDEX" val="20217195"/>
  <p:tag name="KSO_WM_UNIT_LAYERLEVEL" val="1"/>
  <p:tag name="KSO_WM_TAG_VERSION" val="1.0"/>
  <p:tag name="KSO_WM_BEAUTIFY_FLAG" val="#wm#"/>
  <p:tag name="KSO_WM_UNIT_BLOCK" val="0"/>
  <p:tag name="KSO_WM_UNIT_SM_LIMIT_TYPE" val="2"/>
  <p:tag name="KSO_WM_UNIT_DEC_AREA_ID" val="f28dfe0efef4446a985f2cedca905927"/>
  <p:tag name="KSO_WM_UNIT_DECORATE_INFO" val="{&quot;DecorateInfoH&quot;:{&quot;IsAbs&quot;:false},&quot;DecorateInfoW&quot;:{&quot;IsAbs&quot;:false},&quot;DecorateInfoX&quot;:{&quot;IsAbs&quot;:true,&quot;Pos&quot;:1},&quot;DecorateInfoY&quot;:{&quot;IsAbs&quot;:true,&quot;Pos&quot;:1},&quot;ReferentInfo&quot;:{&quot;Id&quot;:&quot;6f99c891c15f4d79909b1403674e1171&quot;,&quot;X&quot;:{&quot;Pos&quot;:1},&quot;Y&quot;:{&quot;Pos&quot;:1}},&quot;whChangeMode&quot;:1}"/>
  <p:tag name="KSO_WM_CHIP_GROUPID" val="5f5ee1ca4d6848d78f644aec"/>
  <p:tag name="KSO_WM_CHIP_XID" val="5f5ee1ca4d6848d78f644aec"/>
  <p:tag name="KSO_WM_UNIT_FILL_FORE_SCHEMECOLOR_INDEX_BRIGHTNESS" val="0"/>
  <p:tag name="KSO_WM_UNIT_FILL_FORE_SCHEMECOLOR_INDEX" val="16"/>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86"/>
  <p:tag name="KSO_WM_TEMPLATE_ASSEMBLE_XID" val="606570734054ed1e2fb8155f"/>
  <p:tag name="KSO_WM_TEMPLATE_ASSEMBLE_GROUPID" val="606570734054ed1e2fb8155f"/>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17195_1*i*4"/>
  <p:tag name="KSO_WM_TEMPLATE_CATEGORY" val="diagram"/>
  <p:tag name="KSO_WM_TEMPLATE_INDEX" val="20217195"/>
  <p:tag name="KSO_WM_UNIT_LAYERLEVEL" val="1"/>
  <p:tag name="KSO_WM_TAG_VERSION" val="1.0"/>
  <p:tag name="KSO_WM_BEAUTIFY_FLAG" val="#wm#"/>
  <p:tag name="KSO_WM_UNIT_BLOCK" val="0"/>
  <p:tag name="KSO_WM_UNIT_SM_LIMIT_TYPE" val="2"/>
  <p:tag name="KSO_WM_UNIT_DEC_AREA_ID" val="1ec00d51da804f2f8d0a0b39bdadf0e0"/>
  <p:tag name="KSO_WM_UNIT_DECORATE_INFO" val="{&quot;DecorateInfoH&quot;:{&quot;IsAbs&quot;:false},&quot;DecorateInfoW&quot;:{&quot;IsAbs&quot;:false},&quot;DecorateInfoX&quot;:{&quot;IsAbs&quot;:true,&quot;Pos&quot;:1},&quot;DecorateInfoY&quot;:{&quot;IsAbs&quot;:true,&quot;Pos&quot;:1},&quot;ReferentInfo&quot;:{&quot;Id&quot;:&quot;1b6f58c11e3147619d6be6e88592b919&quot;,&quot;X&quot;:{&quot;Pos&quot;:1},&quot;Y&quot;:{&quot;Pos&quot;:1}},&quot;whChangeMode&quot;:1}"/>
  <p:tag name="KSO_WM_CHIP_GROUPID" val="5f5ee1ca4d6848d78f644aec"/>
  <p:tag name="KSO_WM_CHIP_XID" val="5f5ee1ca4d6848d78f644aec"/>
  <p:tag name="KSO_WM_UNIT_FILL_FORE_SCHEMECOLOR_INDEX_BRIGHTNESS" val="0"/>
  <p:tag name="KSO_WM_UNIT_FILL_FORE_SCHEMECOLOR_INDEX" val="16"/>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86"/>
  <p:tag name="KSO_WM_TEMPLATE_ASSEMBLE_XID" val="606570734054ed1e2fb8155f"/>
  <p:tag name="KSO_WM_TEMPLATE_ASSEMBLE_GROUPID" val="606570734054ed1e2fb8155f"/>
</p:tagLst>
</file>

<file path=ppt/tags/tag242.xml><?xml version="1.0" encoding="utf-8"?>
<p:tagLst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UNIT_TYPE" val="a"/>
  <p:tag name="KSO_WM_UNIT_INDEX" val="1"/>
  <p:tag name="KSO_WM_UNIT_ID" val="diagram20217195_1*a*1"/>
  <p:tag name="KSO_WM_TEMPLATE_CATEGORY" val="diagram"/>
  <p:tag name="KSO_WM_TEMPLATE_INDEX" val="20217195"/>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d659ce57ee5a4e9f9804139732b3bec3"/>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5344d6846c8409e9c0afa8e8ee9c135"/>
  <p:tag name="KSO_WM_UNIT_TEXT_FILL_FORE_SCHEMECOLOR_INDEX_BRIGHTNESS" val="0"/>
  <p:tag name="KSO_WM_UNIT_TEXT_FILL_FORE_SCHEMECOLOR_INDEX" val="13"/>
  <p:tag name="KSO_WM_UNIT_TEXT_FILL_TYPE" val="1"/>
  <p:tag name="KSO_WM_TEMPLATE_ASSEMBLE_XID" val="606570734054ed1e2fb8155f"/>
  <p:tag name="KSO_WM_TEMPLATE_ASSEMBLE_GROUPID" val="606570734054ed1e2fb8155f"/>
</p:tagLst>
</file>

<file path=ppt/tags/tag24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UNIT_TYPE" val="f"/>
  <p:tag name="KSO_WM_UNIT_INDEX" val="2"/>
  <p:tag name="KSO_WM_UNIT_ID" val="diagram20217195_1*f*2"/>
  <p:tag name="KSO_WM_TEMPLATE_CATEGORY" val="diagram"/>
  <p:tag name="KSO_WM_TEMPLATE_INDEX" val="20217195"/>
  <p:tag name="KSO_WM_UNIT_LAYERLEVEL" val="1"/>
  <p:tag name="KSO_WM_TAG_VERSION" val="1.0"/>
  <p:tag name="KSO_WM_BEAUTIFY_FLAG" val="#wm#"/>
  <p:tag name="KSO_WM_UNIT_DEFAULT_FONT" val="14;20;2"/>
  <p:tag name="KSO_WM_UNIT_BLOCK" val="0"/>
  <p:tag name="KSO_WM_UNIT_VALUE" val="144"/>
  <p:tag name="KSO_WM_UNIT_SHOW_EDIT_AREA_INDICATION" val="1"/>
  <p:tag name="KSO_WM_CHIP_GROUPID" val="5e6b05596848fb12bee65ac8"/>
  <p:tag name="KSO_WM_CHIP_XID" val="5e6b05596848fb12bee65aca"/>
  <p:tag name="KSO_WM_UNIT_DEC_AREA_ID" val="6f99c891c15f4d79909b1403674e1171"/>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c6d5f2a253be4ca780a41177b8c26c23"/>
  <p:tag name="KSO_WM_UNIT_SUPPORT_UNIT_TYPE" val="[&quot;d&quot;]"/>
  <p:tag name="KSO_WM_UNIT_TEXT_FILL_FORE_SCHEMECOLOR_INDEX_BRIGHTNESS" val="0.25"/>
  <p:tag name="KSO_WM_UNIT_TEXT_FILL_FORE_SCHEMECOLOR_INDEX" val="13"/>
  <p:tag name="KSO_WM_UNIT_TEXT_FILL_TYPE" val="1"/>
  <p:tag name="KSO_WM_TEMPLATE_ASSEMBLE_XID" val="606570734054ed1e2fb8155f"/>
  <p:tag name="KSO_WM_TEMPLATE_ASSEMBLE_GROUPID" val="606570734054ed1e2fb8155f"/>
</p:tagLst>
</file>

<file path=ppt/tags/tag24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7195_1*f*1"/>
  <p:tag name="KSO_WM_TEMPLATE_CATEGORY" val="diagram"/>
  <p:tag name="KSO_WM_TEMPLATE_INDEX" val="20217195"/>
  <p:tag name="KSO_WM_UNIT_LAYERLEVEL" val="1"/>
  <p:tag name="KSO_WM_TAG_VERSION" val="1.0"/>
  <p:tag name="KSO_WM_BEAUTIFY_FLAG" val="#wm#"/>
  <p:tag name="KSO_WM_UNIT_DEFAULT_FONT" val="14;20;2"/>
  <p:tag name="KSO_WM_UNIT_BLOCK" val="0"/>
  <p:tag name="KSO_WM_UNIT_VALUE" val="144"/>
  <p:tag name="KSO_WM_UNIT_SHOW_EDIT_AREA_INDICATION" val="1"/>
  <p:tag name="KSO_WM_CHIP_GROUPID" val="5e6b05596848fb12bee65ac8"/>
  <p:tag name="KSO_WM_CHIP_XID" val="5e6b05596848fb12bee65aca"/>
  <p:tag name="KSO_WM_UNIT_DEC_AREA_ID" val="1b6f58c11e3147619d6be6e88592b919"/>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3db2d7c201894a5eb16a7cbbdc679616"/>
  <p:tag name="KSO_WM_UNIT_SUPPORT_UNIT_TYPE" val="[&quot;d&quot;]"/>
  <p:tag name="KSO_WM_UNIT_TEXT_FILL_FORE_SCHEMECOLOR_INDEX_BRIGHTNESS" val="0.25"/>
  <p:tag name="KSO_WM_UNIT_TEXT_FILL_FORE_SCHEMECOLOR_INDEX" val="13"/>
  <p:tag name="KSO_WM_UNIT_TEXT_FILL_TYPE" val="1"/>
  <p:tag name="KSO_WM_TEMPLATE_ASSEMBLE_XID" val="606570734054ed1e2fb8155f"/>
  <p:tag name="KSO_WM_TEMPLATE_ASSEMBLE_GROUPID" val="606570734054ed1e2fb8155f"/>
</p:tagLst>
</file>

<file path=ppt/tags/tag245.xml><?xml version="1.0" encoding="utf-8"?>
<p:tagLst xmlns:p="http://schemas.openxmlformats.org/presentationml/2006/main">
  <p:tag name="KSO_WM_SLIDE_ID" val="diagram20217195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864*384"/>
  <p:tag name="KSO_WM_SLIDE_POSITION" val="48*72"/>
  <p:tag name="KSO_WM_TAG_VERSION" val="1.0"/>
  <p:tag name="KSO_WM_BEAUTIFY_FLAG" val="#wm#"/>
  <p:tag name="KSO_WM_TEMPLATE_CATEGORY" val="diagram"/>
  <p:tag name="KSO_WM_TEMPLATE_INDEX" val="20217195"/>
  <p:tag name="KSO_WM_SLIDE_LAYOUT" val="a_f"/>
  <p:tag name="KSO_WM_SLIDE_LAYOUT_CNT" val="1_2"/>
  <p:tag name="KSO_WM_SLIDE_LAYOUT_INFO" val="{&quot;backgroundInfo&quot;:[{&quot;bottom&quot;:0,&quot;bottomAbs&quot;:false,&quot;left&quot;:0,&quot;leftAbs&quot;:false,&quot;right&quot;:0,&quot;rightAbs&quot;:false,&quot;top&quot;:0,&quot;topAbs&quot;:false,&quot;type&quot;:&quot;general&quot;}],&quot;id&quot;:&quot;2021-04-01T16:17:45&quot;,&quot;maxSize&quot;:{&quot;size1&quot;:26.7},&quot;minSize&quot;:{&quot;size1&quot;:20},&quot;normalSize&quot;:{&quot;size1&quot;:24.6},&quot;subLayout&quot;:[{&quot;id&quot;:&quot;2021-04-01T16:17:45&quot;,&quot;margin&quot;:{&quot;bottom&quot;:0.02600000612437725,&quot;left&quot;:1.6929999589920044,&quot;right&quot;:1.6929999589920044,&quot;top&quot;:1.6929999589920044},&quot;type&quot;:0},{&quot;direction&quot;:1,&quot;id&quot;:&quot;2021-04-01T16:17:45&quot;,&quot;maxSize&quot;:{&quot;size1&quot;:62.5},&quot;minSize&quot;:{&quot;size1&quot;:30},&quot;normalSize&quot;:{&quot;size1&quot;:46.3},&quot;subLayout&quot;:[{&quot;id&quot;:&quot;2021-04-01T16:17:45&quot;,&quot;margin&quot;:{&quot;bottom&quot;:2.5399999618530273,&quot;left&quot;:2.9629998207092285,&quot;right&quot;:0.02600000612437725,&quot;top&quot;:2.0899999141693115},&quot;type&quot;:0},{&quot;id&quot;:&quot;2021-04-01T16:17:45&quot;,&quot;margin&quot;:{&quot;bottom&quot;:2.5399999618530273,&quot;left&quot;:2.9629998207092285,&quot;right&quot;:2.5399999618530273,&quot;top&quot;:2.117000102996826},&quot;type&quot;:0}],&quot;type&quot;:0}],&quot;type&quot;:0}"/>
  <p:tag name="KSO_WM_SLIDE_CAN_ADD_NAVIGATION" val="1"/>
  <p:tag name="KSO_WM_SLIDE_BACKGROUND" val="[&quot;general&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5ee1ca4d6848d78f644aec"/>
  <p:tag name="KSO_WM_CHIP_FILLPROP" val="[[{&quot;text_align&quot;:&quot;lt&quot;,&quot;text_direction&quot;:&quot;horizontal&quot;,&quot;support_big_font&quot;:false,&quot;picture_toward&quot;:0,&quot;picture_dockside&quot;:[],&quot;fill_id&quot;:&quot;fbc1d1c81b9c4bca8f09873cfc4ac6db&quot;,&quot;fill_align&quot;:&quot;lt&quot;,&quot;chip_types&quot;:[&quot;header&quot;]},{&quot;text_align&quot;:&quot;lm&quot;,&quot;text_direction&quot;:&quot;horizontal&quot;,&quot;support_big_font&quot;:false,&quot;picture_toward&quot;:0,&quot;picture_dockside&quot;:[],&quot;fill_id&quot;:&quot;2309cd69c72c4ec9add97218b8be879d&quot;,&quot;fill_align&quot;:&quot;cm&quot;,&quot;chip_types&quot;:[&quot;text&quot;,&quot;picture&quot;]},{&quot;text_align&quot;:&quot;lm&quot;,&quot;text_direction&quot;:&quot;horizontal&quot;,&quot;support_big_font&quot;:false,&quot;picture_toward&quot;:0,&quot;picture_dockside&quot;:[],&quot;fill_id&quot;:&quot;f9453295f896499082c4596d22b07337&quot;,&quot;fill_align&quot;:&quot;cm&quot;,&quot;chip_types&quot;:[&quot;text&quot;,&quot;picture&quot;]}]]"/>
  <p:tag name="KSO_WM_CHIP_DECFILLPROP" val="[]"/>
  <p:tag name="KSO_WM_CHIP_GROUPID" val="5f5ee1ca4d6848d78f644aec"/>
  <p:tag name="KSO_WM_SLIDE_BK_DARK_LIGHT" val="2"/>
  <p:tag name="KSO_WM_SLIDE_BACKGROUND_TYPE" val="general"/>
  <p:tag name="KSO_WM_SLIDE_SUPPORT_FEATURE_TYPE" val="0"/>
  <p:tag name="KSO_WM_TEMPLATE_ASSEMBLE_XID" val="606570734054ed1e2fb8155f"/>
  <p:tag name="KSO_WM_TEMPLATE_ASSEMBLE_GROUPID" val="606570734054ed1e2fb8155f"/>
</p:tagLst>
</file>

<file path=ppt/tags/tag246.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TYPE" val="i"/>
  <p:tag name="KSO_WM_UNIT_INDEX" val="1"/>
  <p:tag name="KSO_WM_UNIT_ID" val="diagram20194756_1*i*1"/>
  <p:tag name="KSO_WM_TEMPLATE_CATEGORY" val="diagram"/>
  <p:tag name="KSO_WM_TEMPLATE_INDEX" val="20194756"/>
  <p:tag name="KSO_WM_UNIT_LAYERLEVEL" val="1"/>
  <p:tag name="KSO_WM_TAG_VERSION" val="1.0"/>
  <p:tag name="KSO_WM_BEAUTIFY_FLAG" val="#wm#"/>
  <p:tag name="KSO_WM_UNIT_COLOR_SCHEME_SHAPE_ID" val="7"/>
  <p:tag name="KSO_WM_UNIT_COLOR_SCHEME_PARENT_PAGE" val="0_1"/>
  <p:tag name="KSO_WM_UNIT_FILL_FORE_SCHEMECOLOR_INDEX_BRIGHTNESS" val="-0.15"/>
  <p:tag name="KSO_WM_UNIT_FILL_FORE_SCHEMECOLOR_INDEX" val="14"/>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14"/>
  <p:tag name="KSO_WM_UNIT_TEXT_FILL_TYPE" val="1"/>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194756_1*i*2"/>
  <p:tag name="KSO_WM_TEMPLATE_CATEGORY" val="diagram"/>
  <p:tag name="KSO_WM_TEMPLATE_INDEX" val="20194756"/>
  <p:tag name="KSO_WM_UNIT_LAYERLEVEL" val="1"/>
  <p:tag name="KSO_WM_TAG_VERSION" val="1.0"/>
  <p:tag name="KSO_WM_BEAUTIFY_FLAG" val="#wm#"/>
  <p:tag name="KSO_WM_UNIT_COLOR_SCHEME_SHAPE_ID" val="15"/>
  <p:tag name="KSO_WM_UNIT_COLOR_SCHEME_PARENT_PAGE" val="0_1"/>
  <p:tag name="KSO_WM_UNIT_FILL_FORE_SCHEMECOLOR_INDEX_BRIGHTNESS" val="0.8"/>
  <p:tag name="KSO_WM_UNIT_FILL_FORE_SCHEMECOLOR_INDEX" val="15"/>
  <p:tag name="KSO_WM_UNIT_FILL_TYPE" val="1"/>
  <p:tag name="KSO_WM_UNIT_TEXT_FILL_FORE_SCHEMECOLOR_INDEX_BRIGHTNESS" val="0"/>
  <p:tag name="KSO_WM_UNIT_TEXT_FILL_FORE_SCHEMECOLOR_INDEX" val="14"/>
  <p:tag name="KSO_WM_UNIT_TEXT_FILL_TYPE" val="1"/>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194756_1*i*3"/>
  <p:tag name="KSO_WM_TEMPLATE_CATEGORY" val="diagram"/>
  <p:tag name="KSO_WM_TEMPLATE_INDEX" val="20194756"/>
  <p:tag name="KSO_WM_UNIT_LAYERLEVEL" val="1"/>
  <p:tag name="KSO_WM_TAG_VERSION" val="1.0"/>
  <p:tag name="KSO_WM_BEAUTIFY_FLAG" val="#wm#"/>
  <p:tag name="KSO_WM_UNIT_COLOR_SCHEME_SHAPE_ID" val="14"/>
  <p:tag name="KSO_WM_UNIT_COLOR_SCHEME_PARENT_PAGE" val="0_1"/>
  <p:tag name="KSO_WM_UNIT_FILL_FORE_SCHEMECOLOR_INDEX_BRIGHTNESS" val="0"/>
  <p:tag name="KSO_WM_UNIT_FILL_FORE_SCHEMECOLOR_INDEX" val="8"/>
  <p:tag name="KSO_WM_UNIT_FILL_TYPE" val="1"/>
  <p:tag name="KSO_WM_UNIT_TEXT_FILL_FORE_SCHEMECOLOR_INDEX_BRIGHTNESS" val="0"/>
  <p:tag name="KSO_WM_UNIT_TEXT_FILL_FORE_SCHEMECOLOR_INDEX" val="14"/>
  <p:tag name="KSO_WM_UNIT_TEXT_FILL_TYPE" val="1"/>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194756_1*i*4"/>
  <p:tag name="KSO_WM_TEMPLATE_CATEGORY" val="diagram"/>
  <p:tag name="KSO_WM_TEMPLATE_INDEX" val="20194756"/>
  <p:tag name="KSO_WM_UNIT_LAYERLEVEL" val="1"/>
  <p:tag name="KSO_WM_TAG_VERSION" val="1.0"/>
  <p:tag name="KSO_WM_BEAUTIFY_FLAG" val="#wm#"/>
  <p:tag name="KSO_WM_UNIT_COLOR_SCHEME_SHAPE_ID" val="11"/>
  <p:tag name="KSO_WM_UNIT_COLOR_SCHEME_PARENT_PAGE" val="0_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194756_1*i*5"/>
  <p:tag name="KSO_WM_TEMPLATE_CATEGORY" val="diagram"/>
  <p:tag name="KSO_WM_TEMPLATE_INDEX" val="20194756"/>
  <p:tag name="KSO_WM_UNIT_LAYERLEVEL" val="1"/>
  <p:tag name="KSO_WM_TAG_VERSION" val="1.0"/>
  <p:tag name="KSO_WM_BEAUTIFY_FLAG" val="#wm#"/>
  <p:tag name="KSO_WM_UNIT_COLOR_SCHEME_SHAPE_ID" val="8"/>
  <p:tag name="KSO_WM_UNIT_COLOR_SCHEME_PARENT_PAGE" val="0_1"/>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4"/>
  <p:tag name="KSO_WM_UNIT_TEXT_FILL_TYPE" val="1"/>
</p:tagLst>
</file>

<file path=ppt/tags/tag251.xml><?xml version="1.0" encoding="utf-8"?>
<p:tagLst xmlns:p="http://schemas.openxmlformats.org/presentationml/2006/main">
  <p:tag name="KSO_WM_UNIT_TEXT_PART_ID_V2" val="d-4-2"/>
  <p:tag name="KSO_WM_UNIT_PRESET_TEXT" val="单击此处添加小标题：&#13;点击此处添加正文，文字是您思想的提炼，为了最终演示发布的良好效果，请尽量言简意赅的阐述观点；根据需要可酌情增减文字，以便观者可以准确理解您所传达的信息。您的正文已经简明扼要，字字珠玑，但信息却千丝万缕、错综复杂，需要用更多的文字来表述；但请您尽可能提炼思想的精髓，恰如其分的表达观点，往往可以事半功倍。为了能让您有更直观的字数感受，并进一步方便使用。&#13;我们为您标注了最适合的位置。您输入的文字到这里时，就是最佳视觉效果。"/>
  <p:tag name="KSO_WM_UNIT_NOCLEAR" val="1"/>
  <p:tag name="KSO_WM_UNIT_VALUE" val="364"/>
  <p:tag name="KSO_WM_UNIT_HIGHLIGHT" val="0"/>
  <p:tag name="KSO_WM_UNIT_COMPATIBLE" val="0"/>
  <p:tag name="KSO_WM_UNIT_DIAGRAM_ISNUMVISUAL" val="0"/>
  <p:tag name="KSO_WM_UNIT_DIAGRAM_ISREFERUNIT" val="0"/>
  <p:tag name="KSO_WM_UNIT_TYPE" val="f"/>
  <p:tag name="KSO_WM_UNIT_INDEX" val="1"/>
  <p:tag name="KSO_WM_UNIT_ID" val="diagram20194756_1*f*1"/>
  <p:tag name="KSO_WM_TEMPLATE_CATEGORY" val="diagram"/>
  <p:tag name="KSO_WM_TEMPLATE_INDEX" val="20194756"/>
  <p:tag name="KSO_WM_UNIT_LAYERLEVEL" val="1"/>
  <p:tag name="KSO_WM_TAG_VERSION" val="1.0"/>
  <p:tag name="KSO_WM_BEAUTIFY_FLAG" val="#wm#"/>
  <p:tag name="KSO_WM_UNIT_COLOR_SCHEME_SHAPE_ID" val="3"/>
  <p:tag name="KSO_WM_UNIT_COLOR_SCHEME_PARENT_PAGE" val="0_1"/>
  <p:tag name="KSO_WM_UNIT_TEXT_FILL_FORE_SCHEMECOLOR_INDEX_BRIGHTNESS" val="0.35"/>
  <p:tag name="KSO_WM_UNIT_TEXT_FILL_FORE_SCHEMECOLOR_INDEX" val="13"/>
  <p:tag name="KSO_WM_UNIT_TEXT_FILL_TYPE" val="1"/>
</p:tagLst>
</file>

<file path=ppt/tags/tag252.xml><?xml version="1.0" encoding="utf-8"?>
<p:tagLst xmlns:p="http://schemas.openxmlformats.org/presentationml/2006/main">
  <p:tag name="KSO_WM_UNIT_TEXT_PART_ID_V2" val="a-4-2"/>
  <p:tag name="KSO_WM_UNIT_ISCONTENTSTITLE" val="0"/>
  <p:tag name="KSO_WM_UNIT_PRESET_TEXT" val="单击此处可添加您的大标题内容"/>
  <p:tag name="KSO_WM_UNIT_NOCLEAR" val="0"/>
  <p:tag name="KSO_WM_UNIT_VALUE" val="25"/>
  <p:tag name="KSO_WM_UNIT_HIGHLIGHT" val="0"/>
  <p:tag name="KSO_WM_UNIT_COMPATIBLE" val="0"/>
  <p:tag name="KSO_WM_UNIT_DIAGRAM_ISNUMVISUAL" val="0"/>
  <p:tag name="KSO_WM_UNIT_DIAGRAM_ISREFERUNIT" val="0"/>
  <p:tag name="KSO_WM_UNIT_TYPE" val="a"/>
  <p:tag name="KSO_WM_UNIT_INDEX" val="1"/>
  <p:tag name="KSO_WM_UNIT_ID" val="diagram20194756_1*a*1"/>
  <p:tag name="KSO_WM_TEMPLATE_CATEGORY" val="diagram"/>
  <p:tag name="KSO_WM_TEMPLATE_INDEX" val="20194756"/>
  <p:tag name="KSO_WM_UNIT_LAYERLEVEL" val="1"/>
  <p:tag name="KSO_WM_TAG_VERSION" val="1.0"/>
  <p:tag name="KSO_WM_BEAUTIFY_FLAG" val="#wm#"/>
  <p:tag name="KSO_WM_UNIT_COLOR_SCHEME_SHAPE_ID" val="9"/>
  <p:tag name="KSO_WM_UNIT_COLOR_SCHEME_PARENT_PAGE" val="0_1"/>
  <p:tag name="KSO_WM_UNIT_TEXT_FILL_FORE_SCHEMECOLOR_INDEX_BRIGHTNESS" val="0.25"/>
  <p:tag name="KSO_WM_UNIT_TEXT_FILL_FORE_SCHEMECOLOR_INDEX" val="13"/>
  <p:tag name="KSO_WM_UNIT_TEXT_FILL_TYPE" val="1"/>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194756_1*i*6"/>
  <p:tag name="KSO_WM_TEMPLATE_CATEGORY" val="diagram"/>
  <p:tag name="KSO_WM_TEMPLATE_INDEX" val="20194756"/>
  <p:tag name="KSO_WM_UNIT_LAYERLEVEL" val="1"/>
  <p:tag name="KSO_WM_TAG_VERSION" val="1.0"/>
  <p:tag name="KSO_WM_BEAUTIFY_FLAG" val="#wm#"/>
  <p:tag name="KSO_WM_UNIT_COLOR_SCHEME_SHAPE_ID" val="16"/>
  <p:tag name="KSO_WM_UNIT_COLOR_SCHEME_PARENT_PAGE" val="0_1"/>
  <p:tag name="KSO_WM_UNIT_FILL_FORE_SCHEMECOLOR_INDEX_BRIGHTNESS" val="0"/>
  <p:tag name="KSO_WM_UNIT_FILL_FORE_SCHEMECOLOR_INDEX" val="8"/>
  <p:tag name="KSO_WM_UNIT_FILL_TYPE" val="1"/>
  <p:tag name="KSO_WM_UNIT_TEXT_FILL_FORE_SCHEMECOLOR_INDEX_BRIGHTNESS" val="0"/>
  <p:tag name="KSO_WM_UNIT_TEXT_FILL_FORE_SCHEMECOLOR_INDEX" val="14"/>
  <p:tag name="KSO_WM_UNIT_TEXT_FILL_TYPE" val="1"/>
</p:tagLst>
</file>

<file path=ppt/tags/tag254.xml><?xml version="1.0" encoding="utf-8"?>
<p:tagLst xmlns:p="http://schemas.openxmlformats.org/presentationml/2006/main">
  <p:tag name="KSO_WM_SLIDE_ID" val="diagram20194756_1"/>
  <p:tag name="KSO_WM_SLIDE_ITEM_CNT" val="0"/>
  <p:tag name="KSO_WM_SLIDE_INDEX" val="1"/>
  <p:tag name="KSO_WM_TAG_VERSION" val="1.0"/>
  <p:tag name="KSO_WM_BEAUTIFY_FLAG" val="#wm#"/>
  <p:tag name="KSO_WM_TEMPLATE_CATEGORY" val="diagram"/>
  <p:tag name="KSO_WM_TEMPLATE_INDEX" val="20194756"/>
  <p:tag name="KSO_WM_SLIDE_LAYOUT" val="a_f"/>
  <p:tag name="KSO_WM_SLIDE_LAYOUT_CNT" val="1_1"/>
  <p:tag name="KSO_WM_SLIDE_TYPE" val="text"/>
  <p:tag name="KSO_WM_SLIDE_SUBTYPE" val="pureTxt"/>
  <p:tag name="KSO_WM_SLIDE_SIZE" val="960*540"/>
  <p:tag name="KSO_WM_SLIDE_POSITION" val="0*0"/>
  <p:tag name="KSO_WM_SLIDE_COLORSCHEME_VERSION" val="3.2"/>
  <p:tag name="KSO_WM_TEMPLATE_SUBCATEGORY" val="0"/>
  <p:tag name="KSO_WM_TEMPLATE_MASTER_TYPE" val="0"/>
  <p:tag name="KSO_WM_TEMPLATE_COLOR_TYPE" val="1"/>
  <p:tag name="KSO_WM_SLIDE_BK_DARK_LIGHT" val="2"/>
  <p:tag name="KSO_WM_SLIDE_BACKGROUND_TYPE" val="general"/>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04638_2*l_i*1_1"/>
  <p:tag name="KSO_WM_TEMPLATE_CATEGORY" val="diagram"/>
  <p:tag name="KSO_WM_TEMPLATE_INDEX" val="20204638"/>
  <p:tag name="KSO_WM_UNIT_LAYERLEVEL" val="1_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56.xml><?xml version="1.0" encoding="utf-8"?>
<p:tagLst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diagram20204638_2*a*1"/>
  <p:tag name="KSO_WM_TEMPLATE_CATEGORY" val="diagram"/>
  <p:tag name="KSO_WM_TEMPLATE_INDEX" val="20204638"/>
  <p:tag name="KSO_WM_UNIT_LAYERLEVEL" val="1"/>
  <p:tag name="KSO_WM_TAG_VERSION" val="1.0"/>
  <p:tag name="KSO_WM_BEAUTIFY_FLAG" val="#wm#"/>
  <p:tag name="KSO_WM_UNIT_PRESET_TEXT" val="单击此处添加大标题内容"/>
  <p:tag name="KSO_WM_UNIT_TEXT_FILL_FORE_SCHEMECOLOR_INDEX_BRIGHTNESS" val="0"/>
  <p:tag name="KSO_WM_UNIT_TEXT_FILL_FORE_SCHEMECOLOR_INDEX" val="13"/>
  <p:tag name="KSO_WM_UNIT_TEXT_FILL_TYPE" val="1"/>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2"/>
  <p:tag name="KSO_WM_UNIT_ID" val="diagram20204638_2*l_i*1_2"/>
  <p:tag name="KSO_WM_TEMPLATE_CATEGORY" val="diagram"/>
  <p:tag name="KSO_WM_TEMPLATE_INDEX" val="20204638"/>
  <p:tag name="KSO_WM_UNIT_LAYERLEVEL" val="1_1"/>
  <p:tag name="KSO_WM_TAG_VERSION" val="1.0"/>
  <p:tag name="KSO_WM_BEAUTIFY_FLAG" val="#wm#"/>
  <p:tag name="KSO_WM_UNIT_LINE_FORE_SCHEMECOLOR_INDEX_BRIGHTNESS" val="-0.5"/>
  <p:tag name="KSO_WM_UNIT_LINE_FORE_SCHEMECOLOR_INDEX" val="5"/>
  <p:tag name="KSO_WM_UNIT_LINE_FILL_TYPE" val="2"/>
</p:tagLst>
</file>

<file path=ppt/tags/tag258.xml><?xml version="1.0" encoding="utf-8"?>
<p:tagLst xmlns:p="http://schemas.openxmlformats.org/presentationml/2006/main">
  <p:tag name="KSO_WM_UNIT_SUBTYPE" val="a"/>
  <p:tag name="KSO_WM_UNIT_NOCLEAR" val="0"/>
  <p:tag name="KSO_WM_UNIT_VALUE" val="405"/>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04638_2*l_h_f*1_1_1"/>
  <p:tag name="KSO_WM_TEMPLATE_CATEGORY" val="diagram"/>
  <p:tag name="KSO_WM_TEMPLATE_INDEX" val="20204638"/>
  <p:tag name="KSO_WM_UNIT_LAYERLEVEL" val="1_1_1"/>
  <p:tag name="KSO_WM_TAG_VERSION" val="1.0"/>
  <p:tag name="KSO_WM_BEAUTIFY_FLAG" val="#wm#"/>
  <p:tag name="KSO_WM_UNIT_PRESET_TEXT" val="单击此处输入你的正文，文字是您思想的提炼，为了最终演示发布的良好效果，请尽量言简意赅的阐述观点；根据需要可酌情增减文字，以便观者可以准确理解您所传达的信息。&#13;您的正文已经简明扼要，但信息却错综复杂，需要用更多的文字来表述；但请您尽可能提炼思想的精髓，否则容易造成观者的阅读压力，适得其反。"/>
  <p:tag name="KSO_WM_UNIT_TEXT_FILL_FORE_SCHEMECOLOR_INDEX_BRIGHTNESS" val="0.35"/>
  <p:tag name="KSO_WM_UNIT_TEXT_FILL_FORE_SCHEMECOLOR_INDEX" val="13"/>
  <p:tag name="KSO_WM_UNIT_TEXT_FILL_TYPE" val="1"/>
</p:tagLst>
</file>

<file path=ppt/tags/tag259.xml><?xml version="1.0" encoding="utf-8"?>
<p:tagLst xmlns:p="http://schemas.openxmlformats.org/presentationml/2006/main">
  <p:tag name="KSO_WM_UNIT_SUBTYPE" val="a"/>
  <p:tag name="KSO_WM_UNIT_NOCLEAR" val="0"/>
  <p:tag name="KSO_WM_UNIT_VALUE" val="405"/>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04638_2*l_h_f*1_2_1"/>
  <p:tag name="KSO_WM_TEMPLATE_CATEGORY" val="diagram"/>
  <p:tag name="KSO_WM_TEMPLATE_INDEX" val="20204638"/>
  <p:tag name="KSO_WM_UNIT_LAYERLEVEL" val="1_1_1"/>
  <p:tag name="KSO_WM_TAG_VERSION" val="1.0"/>
  <p:tag name="KSO_WM_BEAUTIFY_FLAG" val="#wm#"/>
  <p:tag name="KSO_WM_UNIT_PRESET_TEXT" val="单击此处输入你的正文，文字是您思想的提炼，为了最终演示发布的良好效果，请尽量言简意赅的阐述观点；根据需要可酌情增减文字，以便观者可以准确理解您所传达的信息。&#13;您的正文已经简明扼要，但信息却错综复杂，需要用更多的文字来表述；但请您尽可能提炼思想的精髓，否则容易造成观者的阅读压力，适得其反。"/>
  <p:tag name="KSO_WM_UNIT_TEXT_FILL_FORE_SCHEMECOLOR_INDEX_BRIGHTNESS" val="0.35"/>
  <p:tag name="KSO_WM_UNIT_TEXT_FILL_FORE_SCHEMECOLOR_INDEX" val="13"/>
  <p:tag name="KSO_WM_UNIT_TEXT_FILL_TYPE"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0.xml><?xml version="1.0" encoding="utf-8"?>
<p:tagLst xmlns:p="http://schemas.openxmlformats.org/presentationml/2006/main">
  <p:tag name="KSO_WM_UNIT_SUBTYPE" val="a"/>
  <p:tag name="KSO_WM_UNIT_NOCLEAR" val="0"/>
  <p:tag name="KSO_WM_UNIT_VALUE" val="405"/>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04638_2*l_h_f*1_3_1"/>
  <p:tag name="KSO_WM_TEMPLATE_CATEGORY" val="diagram"/>
  <p:tag name="KSO_WM_TEMPLATE_INDEX" val="20204638"/>
  <p:tag name="KSO_WM_UNIT_LAYERLEVEL" val="1_1_1"/>
  <p:tag name="KSO_WM_TAG_VERSION" val="1.0"/>
  <p:tag name="KSO_WM_BEAUTIFY_FLAG" val="#wm#"/>
  <p:tag name="KSO_WM_UNIT_PRESET_TEXT" val="单击此处输入你的正文，文字是您思想的提炼，为了最终演示发布的良好效果，请尽量言简意赅的阐述观点；根据需要可酌情增减文字，以便观者可以准确理解您所传达的信息。&#13;您的正文已经简明扼要，但信息却错综复杂，需要用更多的文字来表述；但请您尽可能提炼思想的精髓，否则容易造成观者的阅读压力，适得其反。"/>
  <p:tag name="KSO_WM_UNIT_TEXT_FILL_FORE_SCHEMECOLOR_INDEX_BRIGHTNESS" val="0.35"/>
  <p:tag name="KSO_WM_UNIT_TEXT_FILL_FORE_SCHEMECOLOR_INDEX" val="13"/>
  <p:tag name="KSO_WM_UNIT_TEXT_FILL_TYPE" val="1"/>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3"/>
  <p:tag name="KSO_WM_UNIT_ID" val="diagram20204638_2*l_i*1_3"/>
  <p:tag name="KSO_WM_TEMPLATE_CATEGORY" val="diagram"/>
  <p:tag name="KSO_WM_TEMPLATE_INDEX" val="20204638"/>
  <p:tag name="KSO_WM_UNIT_LAYERLEVEL" val="1_1"/>
  <p:tag name="KSO_WM_TAG_VERSION" val="1.0"/>
  <p:tag name="KSO_WM_BEAUTIFY_FLAG" val="#wm#"/>
  <p:tag name="KSO_WM_UNIT_LINE_FORE_SCHEMECOLOR_INDEX_BRIGHTNESS" val="-0.5"/>
  <p:tag name="KSO_WM_UNIT_LINE_FORE_SCHEMECOLOR_INDEX" val="5"/>
  <p:tag name="KSO_WM_UNIT_LINE_FILL_TYPE" val="2"/>
</p:tagLst>
</file>

<file path=ppt/tags/tag262.xml><?xml version="1.0" encoding="utf-8"?>
<p:tagLst xmlns:p="http://schemas.openxmlformats.org/presentationml/2006/main">
  <p:tag name="KSO_WM_SLIDE_ID" val="diagram20204638_2"/>
  <p:tag name="KSO_WM_TEMPLATE_SUBCATEGORY" val="0"/>
  <p:tag name="KSO_WM_TEMPLATE_MASTER_TYPE" val="0"/>
  <p:tag name="KSO_WM_TEMPLATE_COLOR_TYPE" val="1"/>
  <p:tag name="KSO_WM_SLIDE_TYPE" val="text"/>
  <p:tag name="KSO_WM_SLIDE_SUBTYPE" val="diag"/>
  <p:tag name="KSO_WM_SLIDE_ITEM_CNT" val="3"/>
  <p:tag name="KSO_WM_SLIDE_INDEX" val="2"/>
  <p:tag name="KSO_WM_SLIDE_SIZE" val="909.704*382.539"/>
  <p:tag name="KSO_WM_SLIDE_POSITION" val="25.1479*120.209"/>
  <p:tag name="KSO_WM_DIAGRAM_GROUP_CODE" val="l1-1"/>
  <p:tag name="KSO_WM_SLIDE_DIAGTYPE" val="l"/>
  <p:tag name="KSO_WM_TAG_VERSION" val="1.0"/>
  <p:tag name="KSO_WM_BEAUTIFY_FLAG" val="#wm#"/>
  <p:tag name="KSO_WM_TEMPLATE_CATEGORY" val="diagram"/>
  <p:tag name="KSO_WM_TEMPLATE_INDEX" val="20204638"/>
  <p:tag name="KSO_WM_SLIDE_LAYOUT" val="a_l"/>
  <p:tag name="KSO_WM_SLIDE_LAYOUT_CNT" val="1_1"/>
  <p:tag name="KSO_WM_SLIDE_BK_DARK_LIGHT" val="2"/>
  <p:tag name="KSO_WM_SLIDE_BACKGROUND_TYPE" val="general"/>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6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8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自定义 110">
      <a:dk1>
        <a:sysClr val="windowText" lastClr="000000"/>
      </a:dk1>
      <a:lt1>
        <a:sysClr val="window" lastClr="FFFFFF"/>
      </a:lt1>
      <a:dk2>
        <a:srgbClr val="000000"/>
      </a:dk2>
      <a:lt2>
        <a:srgbClr val="FFFFFF"/>
      </a:lt2>
      <a:accent1>
        <a:srgbClr val="8590CA"/>
      </a:accent1>
      <a:accent2>
        <a:srgbClr val="8EAADC"/>
      </a:accent2>
      <a:accent3>
        <a:srgbClr val="79B6D3"/>
      </a:accent3>
      <a:accent4>
        <a:srgbClr val="70C2C7"/>
      </a:accent4>
      <a:accent5>
        <a:srgbClr val="6BC0A7"/>
      </a:accent5>
      <a:accent6>
        <a:srgbClr val="79BB8F"/>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l">
          <a:defRPr sz="4400" b="1" dirty="0">
            <a:solidFill>
              <a:schemeClr val="bg1"/>
            </a:solidFill>
            <a:latin typeface="Arial" panose="020B0604020202020204" pitchFamily="34" charset="0"/>
            <a:cs typeface="Arial" panose="020B0604020202020204" pitchFamily="34"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3587</Words>
  <Application>WPS 演示</Application>
  <PresentationFormat>宽屏</PresentationFormat>
  <Paragraphs>123</Paragraphs>
  <Slides>15</Slides>
  <Notes>0</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15</vt:i4>
      </vt:variant>
    </vt:vector>
  </HeadingPairs>
  <TitlesOfParts>
    <vt:vector size="31" baseType="lpstr">
      <vt:lpstr>Arial</vt:lpstr>
      <vt:lpstr>宋体</vt:lpstr>
      <vt:lpstr>Wingdings</vt:lpstr>
      <vt:lpstr>Wingdings</vt:lpstr>
      <vt:lpstr>微软雅黑</vt:lpstr>
      <vt:lpstr>隶书</vt:lpstr>
      <vt:lpstr>Viner Hand ITC</vt:lpstr>
      <vt:lpstr>Segoe UI</vt:lpstr>
      <vt:lpstr>Arial Unicode MS</vt:lpstr>
      <vt:lpstr>WPS-Bullets</vt:lpstr>
      <vt:lpstr>等线</vt:lpstr>
      <vt:lpstr>Mongolian Baiti</vt:lpstr>
      <vt:lpstr>Arial Black</vt:lpstr>
      <vt:lpstr>Calibri</vt:lpstr>
      <vt:lpstr>Office Theme</vt:lpstr>
      <vt:lpstr>office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root</dc:creator>
  <cp:lastModifiedBy>小石榴的麻麻</cp:lastModifiedBy>
  <cp:revision>9</cp:revision>
  <dcterms:created xsi:type="dcterms:W3CDTF">2022-06-16T06:27:00Z</dcterms:created>
  <dcterms:modified xsi:type="dcterms:W3CDTF">2022-06-16T06:31:24Z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y fmtid="{D5CDD505-2E9C-101B-9397-08002B2CF9AE}" pid="3" name="ICV">
    <vt:lpwstr/>
  </property>
</Properties>
</file>