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10.xml" ContentType="application/vnd.openxmlformats-officedocument.presentationml.tags+xml"/>
  <Override PartName="/ppt/tags/tag100.xml" ContentType="application/vnd.openxmlformats-officedocument.presentationml.tags+xml"/>
  <Override PartName="/ppt/tags/tag101.xml" ContentType="application/vnd.openxmlformats-officedocument.presentationml.tags+xml"/>
  <Override PartName="/ppt/tags/tag102.xml" ContentType="application/vnd.openxmlformats-officedocument.presentationml.tags+xml"/>
  <Override PartName="/ppt/tags/tag103.xml" ContentType="application/vnd.openxmlformats-officedocument.presentationml.tags+xml"/>
  <Override PartName="/ppt/tags/tag104.xml" ContentType="application/vnd.openxmlformats-officedocument.presentationml.tags+xml"/>
  <Override PartName="/ppt/tags/tag105.xml" ContentType="application/vnd.openxmlformats-officedocument.presentationml.tags+xml"/>
  <Override PartName="/ppt/tags/tag106.xml" ContentType="application/vnd.openxmlformats-officedocument.presentationml.tags+xml"/>
  <Override PartName="/ppt/tags/tag107.xml" ContentType="application/vnd.openxmlformats-officedocument.presentationml.tags+xml"/>
  <Override PartName="/ppt/tags/tag108.xml" ContentType="application/vnd.openxmlformats-officedocument.presentationml.tags+xml"/>
  <Override PartName="/ppt/tags/tag109.xml" ContentType="application/vnd.openxmlformats-officedocument.presentationml.tags+xml"/>
  <Override PartName="/ppt/tags/tag11.xml" ContentType="application/vnd.openxmlformats-officedocument.presentationml.tags+xml"/>
  <Override PartName="/ppt/tags/tag110.xml" ContentType="application/vnd.openxmlformats-officedocument.presentationml.tags+xml"/>
  <Override PartName="/ppt/tags/tag111.xml" ContentType="application/vnd.openxmlformats-officedocument.presentationml.tags+xml"/>
  <Override PartName="/ppt/tags/tag112.xml" ContentType="application/vnd.openxmlformats-officedocument.presentationml.tags+xml"/>
  <Override PartName="/ppt/tags/tag113.xml" ContentType="application/vnd.openxmlformats-officedocument.presentationml.tags+xml"/>
  <Override PartName="/ppt/tags/tag114.xml" ContentType="application/vnd.openxmlformats-officedocument.presentationml.tags+xml"/>
  <Override PartName="/ppt/tags/tag115.xml" ContentType="application/vnd.openxmlformats-officedocument.presentationml.tags+xml"/>
  <Override PartName="/ppt/tags/tag116.xml" ContentType="application/vnd.openxmlformats-officedocument.presentationml.tags+xml"/>
  <Override PartName="/ppt/tags/tag117.xml" ContentType="application/vnd.openxmlformats-officedocument.presentationml.tags+xml"/>
  <Override PartName="/ppt/tags/tag118.xml" ContentType="application/vnd.openxmlformats-officedocument.presentationml.tags+xml"/>
  <Override PartName="/ppt/tags/tag119.xml" ContentType="application/vnd.openxmlformats-officedocument.presentationml.tags+xml"/>
  <Override PartName="/ppt/tags/tag12.xml" ContentType="application/vnd.openxmlformats-officedocument.presentationml.tags+xml"/>
  <Override PartName="/ppt/tags/tag120.xml" ContentType="application/vnd.openxmlformats-officedocument.presentationml.tags+xml"/>
  <Override PartName="/ppt/tags/tag121.xml" ContentType="application/vnd.openxmlformats-officedocument.presentationml.tags+xml"/>
  <Override PartName="/ppt/tags/tag122.xml" ContentType="application/vnd.openxmlformats-officedocument.presentationml.tags+xml"/>
  <Override PartName="/ppt/tags/tag123.xml" ContentType="application/vnd.openxmlformats-officedocument.presentationml.tags+xml"/>
  <Override PartName="/ppt/tags/tag124.xml" ContentType="application/vnd.openxmlformats-officedocument.presentationml.tags+xml"/>
  <Override PartName="/ppt/tags/tag125.xml" ContentType="application/vnd.openxmlformats-officedocument.presentationml.tags+xml"/>
  <Override PartName="/ppt/tags/tag126.xml" ContentType="application/vnd.openxmlformats-officedocument.presentationml.tags+xml"/>
  <Override PartName="/ppt/tags/tag127.xml" ContentType="application/vnd.openxmlformats-officedocument.presentationml.tags+xml"/>
  <Override PartName="/ppt/tags/tag128.xml" ContentType="application/vnd.openxmlformats-officedocument.presentationml.tags+xml"/>
  <Override PartName="/ppt/tags/tag129.xml" ContentType="application/vnd.openxmlformats-officedocument.presentationml.tags+xml"/>
  <Override PartName="/ppt/tags/tag13.xml" ContentType="application/vnd.openxmlformats-officedocument.presentationml.tags+xml"/>
  <Override PartName="/ppt/tags/tag130.xml" ContentType="application/vnd.openxmlformats-officedocument.presentationml.tags+xml"/>
  <Override PartName="/ppt/tags/tag131.xml" ContentType="application/vnd.openxmlformats-officedocument.presentationml.tags+xml"/>
  <Override PartName="/ppt/tags/tag132.xml" ContentType="application/vnd.openxmlformats-officedocument.presentationml.tags+xml"/>
  <Override PartName="/ppt/tags/tag133.xml" ContentType="application/vnd.openxmlformats-officedocument.presentationml.tags+xml"/>
  <Override PartName="/ppt/tags/tag134.xml" ContentType="application/vnd.openxmlformats-officedocument.presentationml.tags+xml"/>
  <Override PartName="/ppt/tags/tag135.xml" ContentType="application/vnd.openxmlformats-officedocument.presentationml.tags+xml"/>
  <Override PartName="/ppt/tags/tag136.xml" ContentType="application/vnd.openxmlformats-officedocument.presentationml.tags+xml"/>
  <Override PartName="/ppt/tags/tag137.xml" ContentType="application/vnd.openxmlformats-officedocument.presentationml.tags+xml"/>
  <Override PartName="/ppt/tags/tag138.xml" ContentType="application/vnd.openxmlformats-officedocument.presentationml.tags+xml"/>
  <Override PartName="/ppt/tags/tag139.xml" ContentType="application/vnd.openxmlformats-officedocument.presentationml.tags+xml"/>
  <Override PartName="/ppt/tags/tag14.xml" ContentType="application/vnd.openxmlformats-officedocument.presentationml.tags+xml"/>
  <Override PartName="/ppt/tags/tag140.xml" ContentType="application/vnd.openxmlformats-officedocument.presentationml.tags+xml"/>
  <Override PartName="/ppt/tags/tag141.xml" ContentType="application/vnd.openxmlformats-officedocument.presentationml.tags+xml"/>
  <Override PartName="/ppt/tags/tag142.xml" ContentType="application/vnd.openxmlformats-officedocument.presentationml.tags+xml"/>
  <Override PartName="/ppt/tags/tag143.xml" ContentType="application/vnd.openxmlformats-officedocument.presentationml.tags+xml"/>
  <Override PartName="/ppt/tags/tag144.xml" ContentType="application/vnd.openxmlformats-officedocument.presentationml.tags+xml"/>
  <Override PartName="/ppt/tags/tag145.xml" ContentType="application/vnd.openxmlformats-officedocument.presentationml.tags+xml"/>
  <Override PartName="/ppt/tags/tag146.xml" ContentType="application/vnd.openxmlformats-officedocument.presentationml.tags+xml"/>
  <Override PartName="/ppt/tags/tag147.xml" ContentType="application/vnd.openxmlformats-officedocument.presentationml.tags+xml"/>
  <Override PartName="/ppt/tags/tag148.xml" ContentType="application/vnd.openxmlformats-officedocument.presentationml.tags+xml"/>
  <Override PartName="/ppt/tags/tag149.xml" ContentType="application/vnd.openxmlformats-officedocument.presentationml.tags+xml"/>
  <Override PartName="/ppt/tags/tag15.xml" ContentType="application/vnd.openxmlformats-officedocument.presentationml.tags+xml"/>
  <Override PartName="/ppt/tags/tag150.xml" ContentType="application/vnd.openxmlformats-officedocument.presentationml.tags+xml"/>
  <Override PartName="/ppt/tags/tag151.xml" ContentType="application/vnd.openxmlformats-officedocument.presentationml.tags+xml"/>
  <Override PartName="/ppt/tags/tag152.xml" ContentType="application/vnd.openxmlformats-officedocument.presentationml.tags+xml"/>
  <Override PartName="/ppt/tags/tag153.xml" ContentType="application/vnd.openxmlformats-officedocument.presentationml.tags+xml"/>
  <Override PartName="/ppt/tags/tag154.xml" ContentType="application/vnd.openxmlformats-officedocument.presentationml.tags+xml"/>
  <Override PartName="/ppt/tags/tag155.xml" ContentType="application/vnd.openxmlformats-officedocument.presentationml.tags+xml"/>
  <Override PartName="/ppt/tags/tag156.xml" ContentType="application/vnd.openxmlformats-officedocument.presentationml.tags+xml"/>
  <Override PartName="/ppt/tags/tag157.xml" ContentType="application/vnd.openxmlformats-officedocument.presentationml.tags+xml"/>
  <Override PartName="/ppt/tags/tag158.xml" ContentType="application/vnd.openxmlformats-officedocument.presentationml.tags+xml"/>
  <Override PartName="/ppt/tags/tag159.xml" ContentType="application/vnd.openxmlformats-officedocument.presentationml.tags+xml"/>
  <Override PartName="/ppt/tags/tag16.xml" ContentType="application/vnd.openxmlformats-officedocument.presentationml.tags+xml"/>
  <Override PartName="/ppt/tags/tag160.xml" ContentType="application/vnd.openxmlformats-officedocument.presentationml.tags+xml"/>
  <Override PartName="/ppt/tags/tag161.xml" ContentType="application/vnd.openxmlformats-officedocument.presentationml.tags+xml"/>
  <Override PartName="/ppt/tags/tag162.xml" ContentType="application/vnd.openxmlformats-officedocument.presentationml.tags+xml"/>
  <Override PartName="/ppt/tags/tag163.xml" ContentType="application/vnd.openxmlformats-officedocument.presentationml.tags+xml"/>
  <Override PartName="/ppt/tags/tag164.xml" ContentType="application/vnd.openxmlformats-officedocument.presentationml.tags+xml"/>
  <Override PartName="/ppt/tags/tag165.xml" ContentType="application/vnd.openxmlformats-officedocument.presentationml.tags+xml"/>
  <Override PartName="/ppt/tags/tag166.xml" ContentType="application/vnd.openxmlformats-officedocument.presentationml.tags+xml"/>
  <Override PartName="/ppt/tags/tag167.xml" ContentType="application/vnd.openxmlformats-officedocument.presentationml.tags+xml"/>
  <Override PartName="/ppt/tags/tag168.xml" ContentType="application/vnd.openxmlformats-officedocument.presentationml.tags+xml"/>
  <Override PartName="/ppt/tags/tag169.xml" ContentType="application/vnd.openxmlformats-officedocument.presentationml.tags+xml"/>
  <Override PartName="/ppt/tags/tag17.xml" ContentType="application/vnd.openxmlformats-officedocument.presentationml.tags+xml"/>
  <Override PartName="/ppt/tags/tag170.xml" ContentType="application/vnd.openxmlformats-officedocument.presentationml.tags+xml"/>
  <Override PartName="/ppt/tags/tag171.xml" ContentType="application/vnd.openxmlformats-officedocument.presentationml.tags+xml"/>
  <Override PartName="/ppt/tags/tag172.xml" ContentType="application/vnd.openxmlformats-officedocument.presentationml.tags+xml"/>
  <Override PartName="/ppt/tags/tag173.xml" ContentType="application/vnd.openxmlformats-officedocument.presentationml.tags+xml"/>
  <Override PartName="/ppt/tags/tag174.xml" ContentType="application/vnd.openxmlformats-officedocument.presentationml.tags+xml"/>
  <Override PartName="/ppt/tags/tag175.xml" ContentType="application/vnd.openxmlformats-officedocument.presentationml.tags+xml"/>
  <Override PartName="/ppt/tags/tag176.xml" ContentType="application/vnd.openxmlformats-officedocument.presentationml.tags+xml"/>
  <Override PartName="/ppt/tags/tag177.xml" ContentType="application/vnd.openxmlformats-officedocument.presentationml.tags+xml"/>
  <Override PartName="/ppt/tags/tag178.xml" ContentType="application/vnd.openxmlformats-officedocument.presentationml.tags+xml"/>
  <Override PartName="/ppt/tags/tag179.xml" ContentType="application/vnd.openxmlformats-officedocument.presentationml.tags+xml"/>
  <Override PartName="/ppt/tags/tag18.xml" ContentType="application/vnd.openxmlformats-officedocument.presentationml.tags+xml"/>
  <Override PartName="/ppt/tags/tag180.xml" ContentType="application/vnd.openxmlformats-officedocument.presentationml.tags+xml"/>
  <Override PartName="/ppt/tags/tag181.xml" ContentType="application/vnd.openxmlformats-officedocument.presentationml.tags+xml"/>
  <Override PartName="/ppt/tags/tag182.xml" ContentType="application/vnd.openxmlformats-officedocument.presentationml.tags+xml"/>
  <Override PartName="/ppt/tags/tag183.xml" ContentType="application/vnd.openxmlformats-officedocument.presentationml.tags+xml"/>
  <Override PartName="/ppt/tags/tag184.xml" ContentType="application/vnd.openxmlformats-officedocument.presentationml.tags+xml"/>
  <Override PartName="/ppt/tags/tag185.xml" ContentType="application/vnd.openxmlformats-officedocument.presentationml.tags+xml"/>
  <Override PartName="/ppt/tags/tag186.xml" ContentType="application/vnd.openxmlformats-officedocument.presentationml.tags+xml"/>
  <Override PartName="/ppt/tags/tag187.xml" ContentType="application/vnd.openxmlformats-officedocument.presentationml.tags+xml"/>
  <Override PartName="/ppt/tags/tag188.xml" ContentType="application/vnd.openxmlformats-officedocument.presentationml.tags+xml"/>
  <Override PartName="/ppt/tags/tag189.xml" ContentType="application/vnd.openxmlformats-officedocument.presentationml.tags+xml"/>
  <Override PartName="/ppt/tags/tag19.xml" ContentType="application/vnd.openxmlformats-officedocument.presentationml.tags+xml"/>
  <Override PartName="/ppt/tags/tag190.xml" ContentType="application/vnd.openxmlformats-officedocument.presentationml.tags+xml"/>
  <Override PartName="/ppt/tags/tag191.xml" ContentType="application/vnd.openxmlformats-officedocument.presentationml.tags+xml"/>
  <Override PartName="/ppt/tags/tag192.xml" ContentType="application/vnd.openxmlformats-officedocument.presentationml.tags+xml"/>
  <Override PartName="/ppt/tags/tag193.xml" ContentType="application/vnd.openxmlformats-officedocument.presentationml.tags+xml"/>
  <Override PartName="/ppt/tags/tag194.xml" ContentType="application/vnd.openxmlformats-officedocument.presentationml.tags+xml"/>
  <Override PartName="/ppt/tags/tag195.xml" ContentType="application/vnd.openxmlformats-officedocument.presentationml.tags+xml"/>
  <Override PartName="/ppt/tags/tag196.xml" ContentType="application/vnd.openxmlformats-officedocument.presentationml.tags+xml"/>
  <Override PartName="/ppt/tags/tag197.xml" ContentType="application/vnd.openxmlformats-officedocument.presentationml.tags+xml"/>
  <Override PartName="/ppt/tags/tag198.xml" ContentType="application/vnd.openxmlformats-officedocument.presentationml.tags+xml"/>
  <Override PartName="/ppt/tags/tag199.xml" ContentType="application/vnd.openxmlformats-officedocument.presentationml.tags+xml"/>
  <Override PartName="/ppt/tags/tag2.xml" ContentType="application/vnd.openxmlformats-officedocument.presentationml.tags+xml"/>
  <Override PartName="/ppt/tags/tag20.xml" ContentType="application/vnd.openxmlformats-officedocument.presentationml.tags+xml"/>
  <Override PartName="/ppt/tags/tag200.xml" ContentType="application/vnd.openxmlformats-officedocument.presentationml.tags+xml"/>
  <Override PartName="/ppt/tags/tag201.xml" ContentType="application/vnd.openxmlformats-officedocument.presentationml.tags+xml"/>
  <Override PartName="/ppt/tags/tag202.xml" ContentType="application/vnd.openxmlformats-officedocument.presentationml.tags+xml"/>
  <Override PartName="/ppt/tags/tag203.xml" ContentType="application/vnd.openxmlformats-officedocument.presentationml.tags+xml"/>
  <Override PartName="/ppt/tags/tag204.xml" ContentType="application/vnd.openxmlformats-officedocument.presentationml.tags+xml"/>
  <Override PartName="/ppt/tags/tag205.xml" ContentType="application/vnd.openxmlformats-officedocument.presentationml.tags+xml"/>
  <Override PartName="/ppt/tags/tag206.xml" ContentType="application/vnd.openxmlformats-officedocument.presentationml.tags+xml"/>
  <Override PartName="/ppt/tags/tag207.xml" ContentType="application/vnd.openxmlformats-officedocument.presentationml.tags+xml"/>
  <Override PartName="/ppt/tags/tag208.xml" ContentType="application/vnd.openxmlformats-officedocument.presentationml.tags+xml"/>
  <Override PartName="/ppt/tags/tag209.xml" ContentType="application/vnd.openxmlformats-officedocument.presentationml.tags+xml"/>
  <Override PartName="/ppt/tags/tag21.xml" ContentType="application/vnd.openxmlformats-officedocument.presentationml.tags+xml"/>
  <Override PartName="/ppt/tags/tag210.xml" ContentType="application/vnd.openxmlformats-officedocument.presentationml.tags+xml"/>
  <Override PartName="/ppt/tags/tag211.xml" ContentType="application/vnd.openxmlformats-officedocument.presentationml.tags+xml"/>
  <Override PartName="/ppt/tags/tag212.xml" ContentType="application/vnd.openxmlformats-officedocument.presentationml.tags+xml"/>
  <Override PartName="/ppt/tags/tag213.xml" ContentType="application/vnd.openxmlformats-officedocument.presentationml.tags+xml"/>
  <Override PartName="/ppt/tags/tag214.xml" ContentType="application/vnd.openxmlformats-officedocument.presentationml.tags+xml"/>
  <Override PartName="/ppt/tags/tag215.xml" ContentType="application/vnd.openxmlformats-officedocument.presentationml.tags+xml"/>
  <Override PartName="/ppt/tags/tag216.xml" ContentType="application/vnd.openxmlformats-officedocument.presentationml.tags+xml"/>
  <Override PartName="/ppt/tags/tag217.xml" ContentType="application/vnd.openxmlformats-officedocument.presentationml.tags+xml"/>
  <Override PartName="/ppt/tags/tag218.xml" ContentType="application/vnd.openxmlformats-officedocument.presentationml.tags+xml"/>
  <Override PartName="/ppt/tags/tag219.xml" ContentType="application/vnd.openxmlformats-officedocument.presentationml.tags+xml"/>
  <Override PartName="/ppt/tags/tag22.xml" ContentType="application/vnd.openxmlformats-officedocument.presentationml.tags+xml"/>
  <Override PartName="/ppt/tags/tag220.xml" ContentType="application/vnd.openxmlformats-officedocument.presentationml.tags+xml"/>
  <Override PartName="/ppt/tags/tag221.xml" ContentType="application/vnd.openxmlformats-officedocument.presentationml.tags+xml"/>
  <Override PartName="/ppt/tags/tag222.xml" ContentType="application/vnd.openxmlformats-officedocument.presentationml.tags+xml"/>
  <Override PartName="/ppt/tags/tag223.xml" ContentType="application/vnd.openxmlformats-officedocument.presentationml.tags+xml"/>
  <Override PartName="/ppt/tags/tag224.xml" ContentType="application/vnd.openxmlformats-officedocument.presentationml.tags+xml"/>
  <Override PartName="/ppt/tags/tag225.xml" ContentType="application/vnd.openxmlformats-officedocument.presentationml.tags+xml"/>
  <Override PartName="/ppt/tags/tag226.xml" ContentType="application/vnd.openxmlformats-officedocument.presentationml.tags+xml"/>
  <Override PartName="/ppt/tags/tag227.xml" ContentType="application/vnd.openxmlformats-officedocument.presentationml.tags+xml"/>
  <Override PartName="/ppt/tags/tag228.xml" ContentType="application/vnd.openxmlformats-officedocument.presentationml.tags+xml"/>
  <Override PartName="/ppt/tags/tag229.xml" ContentType="application/vnd.openxmlformats-officedocument.presentationml.tags+xml"/>
  <Override PartName="/ppt/tags/tag23.xml" ContentType="application/vnd.openxmlformats-officedocument.presentationml.tags+xml"/>
  <Override PartName="/ppt/tags/tag230.xml" ContentType="application/vnd.openxmlformats-officedocument.presentationml.tags+xml"/>
  <Override PartName="/ppt/tags/tag231.xml" ContentType="application/vnd.openxmlformats-officedocument.presentationml.tags+xml"/>
  <Override PartName="/ppt/tags/tag232.xml" ContentType="application/vnd.openxmlformats-officedocument.presentationml.tags+xml"/>
  <Override PartName="/ppt/tags/tag233.xml" ContentType="application/vnd.openxmlformats-officedocument.presentationml.tags+xml"/>
  <Override PartName="/ppt/tags/tag234.xml" ContentType="application/vnd.openxmlformats-officedocument.presentationml.tags+xml"/>
  <Override PartName="/ppt/tags/tag235.xml" ContentType="application/vnd.openxmlformats-officedocument.presentationml.tags+xml"/>
  <Override PartName="/ppt/tags/tag236.xml" ContentType="application/vnd.openxmlformats-officedocument.presentationml.tags+xml"/>
  <Override PartName="/ppt/tags/tag237.xml" ContentType="application/vnd.openxmlformats-officedocument.presentationml.tags+xml"/>
  <Override PartName="/ppt/tags/tag238.xml" ContentType="application/vnd.openxmlformats-officedocument.presentationml.tags+xml"/>
  <Override PartName="/ppt/tags/tag239.xml" ContentType="application/vnd.openxmlformats-officedocument.presentationml.tags+xml"/>
  <Override PartName="/ppt/tags/tag24.xml" ContentType="application/vnd.openxmlformats-officedocument.presentationml.tags+xml"/>
  <Override PartName="/ppt/tags/tag240.xml" ContentType="application/vnd.openxmlformats-officedocument.presentationml.tags+xml"/>
  <Override PartName="/ppt/tags/tag241.xml" ContentType="application/vnd.openxmlformats-officedocument.presentationml.tags+xml"/>
  <Override PartName="/ppt/tags/tag242.xml" ContentType="application/vnd.openxmlformats-officedocument.presentationml.tags+xml"/>
  <Override PartName="/ppt/tags/tag243.xml" ContentType="application/vnd.openxmlformats-officedocument.presentationml.tags+xml"/>
  <Override PartName="/ppt/tags/tag244.xml" ContentType="application/vnd.openxmlformats-officedocument.presentationml.tags+xml"/>
  <Override PartName="/ppt/tags/tag245.xml" ContentType="application/vnd.openxmlformats-officedocument.presentationml.tags+xml"/>
  <Override PartName="/ppt/tags/tag246.xml" ContentType="application/vnd.openxmlformats-officedocument.presentationml.tags+xml"/>
  <Override PartName="/ppt/tags/tag247.xml" ContentType="application/vnd.openxmlformats-officedocument.presentationml.tags+xml"/>
  <Override PartName="/ppt/tags/tag248.xml" ContentType="application/vnd.openxmlformats-officedocument.presentationml.tags+xml"/>
  <Override PartName="/ppt/tags/tag249.xml" ContentType="application/vnd.openxmlformats-officedocument.presentationml.tags+xml"/>
  <Override PartName="/ppt/tags/tag25.xml" ContentType="application/vnd.openxmlformats-officedocument.presentationml.tags+xml"/>
  <Override PartName="/ppt/tags/tag250.xml" ContentType="application/vnd.openxmlformats-officedocument.presentationml.tags+xml"/>
  <Override PartName="/ppt/tags/tag251.xml" ContentType="application/vnd.openxmlformats-officedocument.presentationml.tags+xml"/>
  <Override PartName="/ppt/tags/tag252.xml" ContentType="application/vnd.openxmlformats-officedocument.presentationml.tags+xml"/>
  <Override PartName="/ppt/tags/tag253.xml" ContentType="application/vnd.openxmlformats-officedocument.presentationml.tags+xml"/>
  <Override PartName="/ppt/tags/tag254.xml" ContentType="application/vnd.openxmlformats-officedocument.presentationml.tags+xml"/>
  <Override PartName="/ppt/tags/tag255.xml" ContentType="application/vnd.openxmlformats-officedocument.presentationml.tags+xml"/>
  <Override PartName="/ppt/tags/tag256.xml" ContentType="application/vnd.openxmlformats-officedocument.presentationml.tags+xml"/>
  <Override PartName="/ppt/tags/tag257.xml" ContentType="application/vnd.openxmlformats-officedocument.presentationml.tags+xml"/>
  <Override PartName="/ppt/tags/tag258.xml" ContentType="application/vnd.openxmlformats-officedocument.presentationml.tags+xml"/>
  <Override PartName="/ppt/tags/tag259.xml" ContentType="application/vnd.openxmlformats-officedocument.presentationml.tags+xml"/>
  <Override PartName="/ppt/tags/tag26.xml" ContentType="application/vnd.openxmlformats-officedocument.presentationml.tags+xml"/>
  <Override PartName="/ppt/tags/tag260.xml" ContentType="application/vnd.openxmlformats-officedocument.presentationml.tags+xml"/>
  <Override PartName="/ppt/tags/tag261.xml" ContentType="application/vnd.openxmlformats-officedocument.presentationml.tags+xml"/>
  <Override PartName="/ppt/tags/tag262.xml" ContentType="application/vnd.openxmlformats-officedocument.presentationml.tags+xml"/>
  <Override PartName="/ppt/tags/tag263.xml" ContentType="application/vnd.openxmlformats-officedocument.presentationml.tags+xml"/>
  <Override PartName="/ppt/tags/tag264.xml" ContentType="application/vnd.openxmlformats-officedocument.presentationml.tags+xml"/>
  <Override PartName="/ppt/tags/tag265.xml" ContentType="application/vnd.openxmlformats-officedocument.presentationml.tags+xml"/>
  <Override PartName="/ppt/tags/tag266.xml" ContentType="application/vnd.openxmlformats-officedocument.presentationml.tags+xml"/>
  <Override PartName="/ppt/tags/tag267.xml" ContentType="application/vnd.openxmlformats-officedocument.presentationml.tags+xml"/>
  <Override PartName="/ppt/tags/tag268.xml" ContentType="application/vnd.openxmlformats-officedocument.presentationml.tags+xml"/>
  <Override PartName="/ppt/tags/tag269.xml" ContentType="application/vnd.openxmlformats-officedocument.presentationml.tags+xml"/>
  <Override PartName="/ppt/tags/tag27.xml" ContentType="application/vnd.openxmlformats-officedocument.presentationml.tags+xml"/>
  <Override PartName="/ppt/tags/tag270.xml" ContentType="application/vnd.openxmlformats-officedocument.presentationml.tags+xml"/>
  <Override PartName="/ppt/tags/tag271.xml" ContentType="application/vnd.openxmlformats-officedocument.presentationml.tags+xml"/>
  <Override PartName="/ppt/tags/tag272.xml" ContentType="application/vnd.openxmlformats-officedocument.presentationml.tags+xml"/>
  <Override PartName="/ppt/tags/tag273.xml" ContentType="application/vnd.openxmlformats-officedocument.presentationml.tags+xml"/>
  <Override PartName="/ppt/tags/tag274.xml" ContentType="application/vnd.openxmlformats-officedocument.presentationml.tags+xml"/>
  <Override PartName="/ppt/tags/tag275.xml" ContentType="application/vnd.openxmlformats-officedocument.presentationml.tags+xml"/>
  <Override PartName="/ppt/tags/tag276.xml" ContentType="application/vnd.openxmlformats-officedocument.presentationml.tags+xml"/>
  <Override PartName="/ppt/tags/tag277.xml" ContentType="application/vnd.openxmlformats-officedocument.presentationml.tags+xml"/>
  <Override PartName="/ppt/tags/tag278.xml" ContentType="application/vnd.openxmlformats-officedocument.presentationml.tags+xml"/>
  <Override PartName="/ppt/tags/tag279.xml" ContentType="application/vnd.openxmlformats-officedocument.presentationml.tags+xml"/>
  <Override PartName="/ppt/tags/tag28.xml" ContentType="application/vnd.openxmlformats-officedocument.presentationml.tags+xml"/>
  <Override PartName="/ppt/tags/tag280.xml" ContentType="application/vnd.openxmlformats-officedocument.presentationml.tags+xml"/>
  <Override PartName="/ppt/tags/tag281.xml" ContentType="application/vnd.openxmlformats-officedocument.presentationml.tags+xml"/>
  <Override PartName="/ppt/tags/tag282.xml" ContentType="application/vnd.openxmlformats-officedocument.presentationml.tags+xml"/>
  <Override PartName="/ppt/tags/tag283.xml" ContentType="application/vnd.openxmlformats-officedocument.presentationml.tags+xml"/>
  <Override PartName="/ppt/tags/tag284.xml" ContentType="application/vnd.openxmlformats-officedocument.presentationml.tags+xml"/>
  <Override PartName="/ppt/tags/tag285.xml" ContentType="application/vnd.openxmlformats-officedocument.presentationml.tags+xml"/>
  <Override PartName="/ppt/tags/tag286.xml" ContentType="application/vnd.openxmlformats-officedocument.presentationml.tags+xml"/>
  <Override PartName="/ppt/tags/tag287.xml" ContentType="application/vnd.openxmlformats-officedocument.presentationml.tags+xml"/>
  <Override PartName="/ppt/tags/tag288.xml" ContentType="application/vnd.openxmlformats-officedocument.presentationml.tags+xml"/>
  <Override PartName="/ppt/tags/tag289.xml" ContentType="application/vnd.openxmlformats-officedocument.presentationml.tags+xml"/>
  <Override PartName="/ppt/tags/tag29.xml" ContentType="application/vnd.openxmlformats-officedocument.presentationml.tags+xml"/>
  <Override PartName="/ppt/tags/tag290.xml" ContentType="application/vnd.openxmlformats-officedocument.presentationml.tags+xml"/>
  <Override PartName="/ppt/tags/tag291.xml" ContentType="application/vnd.openxmlformats-officedocument.presentationml.tags+xml"/>
  <Override PartName="/ppt/tags/tag292.xml" ContentType="application/vnd.openxmlformats-officedocument.presentationml.tags+xml"/>
  <Override PartName="/ppt/tags/tag293.xml" ContentType="application/vnd.openxmlformats-officedocument.presentationml.tags+xml"/>
  <Override PartName="/ppt/tags/tag294.xml" ContentType="application/vnd.openxmlformats-officedocument.presentationml.tags+xml"/>
  <Override PartName="/ppt/tags/tag295.xml" ContentType="application/vnd.openxmlformats-officedocument.presentationml.tags+xml"/>
  <Override PartName="/ppt/tags/tag296.xml" ContentType="application/vnd.openxmlformats-officedocument.presentationml.tags+xml"/>
  <Override PartName="/ppt/tags/tag297.xml" ContentType="application/vnd.openxmlformats-officedocument.presentationml.tags+xml"/>
  <Override PartName="/ppt/tags/tag298.xml" ContentType="application/vnd.openxmlformats-officedocument.presentationml.tags+xml"/>
  <Override PartName="/ppt/tags/tag299.xml" ContentType="application/vnd.openxmlformats-officedocument.presentationml.tags+xml"/>
  <Override PartName="/ppt/tags/tag3.xml" ContentType="application/vnd.openxmlformats-officedocument.presentationml.tags+xml"/>
  <Override PartName="/ppt/tags/tag30.xml" ContentType="application/vnd.openxmlformats-officedocument.presentationml.tags+xml"/>
  <Override PartName="/ppt/tags/tag300.xml" ContentType="application/vnd.openxmlformats-officedocument.presentationml.tags+xml"/>
  <Override PartName="/ppt/tags/tag301.xml" ContentType="application/vnd.openxmlformats-officedocument.presentationml.tags+xml"/>
  <Override PartName="/ppt/tags/tag302.xml" ContentType="application/vnd.openxmlformats-officedocument.presentationml.tags+xml"/>
  <Override PartName="/ppt/tags/tag303.xml" ContentType="application/vnd.openxmlformats-officedocument.presentationml.tags+xml"/>
  <Override PartName="/ppt/tags/tag304.xml" ContentType="application/vnd.openxmlformats-officedocument.presentationml.tags+xml"/>
  <Override PartName="/ppt/tags/tag305.xml" ContentType="application/vnd.openxmlformats-officedocument.presentationml.tags+xml"/>
  <Override PartName="/ppt/tags/tag306.xml" ContentType="application/vnd.openxmlformats-officedocument.presentationml.tags+xml"/>
  <Override PartName="/ppt/tags/tag307.xml" ContentType="application/vnd.openxmlformats-officedocument.presentationml.tags+xml"/>
  <Override PartName="/ppt/tags/tag308.xml" ContentType="application/vnd.openxmlformats-officedocument.presentationml.tags+xml"/>
  <Override PartName="/ppt/tags/tag309.xml" ContentType="application/vnd.openxmlformats-officedocument.presentationml.tags+xml"/>
  <Override PartName="/ppt/tags/tag31.xml" ContentType="application/vnd.openxmlformats-officedocument.presentationml.tags+xml"/>
  <Override PartName="/ppt/tags/tag310.xml" ContentType="application/vnd.openxmlformats-officedocument.presentationml.tags+xml"/>
  <Override PartName="/ppt/tags/tag311.xml" ContentType="application/vnd.openxmlformats-officedocument.presentationml.tags+xml"/>
  <Override PartName="/ppt/tags/tag312.xml" ContentType="application/vnd.openxmlformats-officedocument.presentationml.tags+xml"/>
  <Override PartName="/ppt/tags/tag313.xml" ContentType="application/vnd.openxmlformats-officedocument.presentationml.tags+xml"/>
  <Override PartName="/ppt/tags/tag314.xml" ContentType="application/vnd.openxmlformats-officedocument.presentationml.tags+xml"/>
  <Override PartName="/ppt/tags/tag315.xml" ContentType="application/vnd.openxmlformats-officedocument.presentationml.tags+xml"/>
  <Override PartName="/ppt/tags/tag316.xml" ContentType="application/vnd.openxmlformats-officedocument.presentationml.tags+xml"/>
  <Override PartName="/ppt/tags/tag317.xml" ContentType="application/vnd.openxmlformats-officedocument.presentationml.tags+xml"/>
  <Override PartName="/ppt/tags/tag318.xml" ContentType="application/vnd.openxmlformats-officedocument.presentationml.tags+xml"/>
  <Override PartName="/ppt/tags/tag319.xml" ContentType="application/vnd.openxmlformats-officedocument.presentationml.tags+xml"/>
  <Override PartName="/ppt/tags/tag32.xml" ContentType="application/vnd.openxmlformats-officedocument.presentationml.tags+xml"/>
  <Override PartName="/ppt/tags/tag320.xml" ContentType="application/vnd.openxmlformats-officedocument.presentationml.tags+xml"/>
  <Override PartName="/ppt/tags/tag321.xml" ContentType="application/vnd.openxmlformats-officedocument.presentationml.tags+xml"/>
  <Override PartName="/ppt/tags/tag322.xml" ContentType="application/vnd.openxmlformats-officedocument.presentationml.tags+xml"/>
  <Override PartName="/ppt/tags/tag323.xml" ContentType="application/vnd.openxmlformats-officedocument.presentationml.tags+xml"/>
  <Override PartName="/ppt/tags/tag324.xml" ContentType="application/vnd.openxmlformats-officedocument.presentationml.tags+xml"/>
  <Override PartName="/ppt/tags/tag325.xml" ContentType="application/vnd.openxmlformats-officedocument.presentationml.tags+xml"/>
  <Override PartName="/ppt/tags/tag326.xml" ContentType="application/vnd.openxmlformats-officedocument.presentationml.tags+xml"/>
  <Override PartName="/ppt/tags/tag327.xml" ContentType="application/vnd.openxmlformats-officedocument.presentationml.tags+xml"/>
  <Override PartName="/ppt/tags/tag328.xml" ContentType="application/vnd.openxmlformats-officedocument.presentationml.tags+xml"/>
  <Override PartName="/ppt/tags/tag329.xml" ContentType="application/vnd.openxmlformats-officedocument.presentationml.tags+xml"/>
  <Override PartName="/ppt/tags/tag33.xml" ContentType="application/vnd.openxmlformats-officedocument.presentationml.tags+xml"/>
  <Override PartName="/ppt/tags/tag330.xml" ContentType="application/vnd.openxmlformats-officedocument.presentationml.tags+xml"/>
  <Override PartName="/ppt/tags/tag331.xml" ContentType="application/vnd.openxmlformats-officedocument.presentationml.tags+xml"/>
  <Override PartName="/ppt/tags/tag332.xml" ContentType="application/vnd.openxmlformats-officedocument.presentationml.tags+xml"/>
  <Override PartName="/ppt/tags/tag333.xml" ContentType="application/vnd.openxmlformats-officedocument.presentationml.tags+xml"/>
  <Override PartName="/ppt/tags/tag334.xml" ContentType="application/vnd.openxmlformats-officedocument.presentationml.tags+xml"/>
  <Override PartName="/ppt/tags/tag335.xml" ContentType="application/vnd.openxmlformats-officedocument.presentationml.tags+xml"/>
  <Override PartName="/ppt/tags/tag336.xml" ContentType="application/vnd.openxmlformats-officedocument.presentationml.tags+xml"/>
  <Override PartName="/ppt/tags/tag337.xml" ContentType="application/vnd.openxmlformats-officedocument.presentationml.tags+xml"/>
  <Override PartName="/ppt/tags/tag338.xml" ContentType="application/vnd.openxmlformats-officedocument.presentationml.tags+xml"/>
  <Override PartName="/ppt/tags/tag339.xml" ContentType="application/vnd.openxmlformats-officedocument.presentationml.tags+xml"/>
  <Override PartName="/ppt/tags/tag34.xml" ContentType="application/vnd.openxmlformats-officedocument.presentationml.tags+xml"/>
  <Override PartName="/ppt/tags/tag340.xml" ContentType="application/vnd.openxmlformats-officedocument.presentationml.tags+xml"/>
  <Override PartName="/ppt/tags/tag341.xml" ContentType="application/vnd.openxmlformats-officedocument.presentationml.tags+xml"/>
  <Override PartName="/ppt/tags/tag342.xml" ContentType="application/vnd.openxmlformats-officedocument.presentationml.tags+xml"/>
  <Override PartName="/ppt/tags/tag343.xml" ContentType="application/vnd.openxmlformats-officedocument.presentationml.tags+xml"/>
  <Override PartName="/ppt/tags/tag344.xml" ContentType="application/vnd.openxmlformats-officedocument.presentationml.tags+xml"/>
  <Override PartName="/ppt/tags/tag345.xml" ContentType="application/vnd.openxmlformats-officedocument.presentationml.tags+xml"/>
  <Override PartName="/ppt/tags/tag346.xml" ContentType="application/vnd.openxmlformats-officedocument.presentationml.tags+xml"/>
  <Override PartName="/ppt/tags/tag347.xml" ContentType="application/vnd.openxmlformats-officedocument.presentationml.tags+xml"/>
  <Override PartName="/ppt/tags/tag348.xml" ContentType="application/vnd.openxmlformats-officedocument.presentationml.tags+xml"/>
  <Override PartName="/ppt/tags/tag349.xml" ContentType="application/vnd.openxmlformats-officedocument.presentationml.tags+xml"/>
  <Override PartName="/ppt/tags/tag35.xml" ContentType="application/vnd.openxmlformats-officedocument.presentationml.tags+xml"/>
  <Override PartName="/ppt/tags/tag350.xml" ContentType="application/vnd.openxmlformats-officedocument.presentationml.tags+xml"/>
  <Override PartName="/ppt/tags/tag351.xml" ContentType="application/vnd.openxmlformats-officedocument.presentationml.tags+xml"/>
  <Override PartName="/ppt/tags/tag352.xml" ContentType="application/vnd.openxmlformats-officedocument.presentationml.tags+xml"/>
  <Override PartName="/ppt/tags/tag353.xml" ContentType="application/vnd.openxmlformats-officedocument.presentationml.tags+xml"/>
  <Override PartName="/ppt/tags/tag354.xml" ContentType="application/vnd.openxmlformats-officedocument.presentationml.tags+xml"/>
  <Override PartName="/ppt/tags/tag355.xml" ContentType="application/vnd.openxmlformats-officedocument.presentationml.tags+xml"/>
  <Override PartName="/ppt/tags/tag356.xml" ContentType="application/vnd.openxmlformats-officedocument.presentationml.tags+xml"/>
  <Override PartName="/ppt/tags/tag357.xml" ContentType="application/vnd.openxmlformats-officedocument.presentationml.tags+xml"/>
  <Override PartName="/ppt/tags/tag358.xml" ContentType="application/vnd.openxmlformats-officedocument.presentationml.tags+xml"/>
  <Override PartName="/ppt/tags/tag359.xml" ContentType="application/vnd.openxmlformats-officedocument.presentationml.tags+xml"/>
  <Override PartName="/ppt/tags/tag36.xml" ContentType="application/vnd.openxmlformats-officedocument.presentationml.tags+xml"/>
  <Override PartName="/ppt/tags/tag360.xml" ContentType="application/vnd.openxmlformats-officedocument.presentationml.tags+xml"/>
  <Override PartName="/ppt/tags/tag361.xml" ContentType="application/vnd.openxmlformats-officedocument.presentationml.tags+xml"/>
  <Override PartName="/ppt/tags/tag362.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tags/tag78.xml" ContentType="application/vnd.openxmlformats-officedocument.presentationml.tags+xml"/>
  <Override PartName="/ppt/tags/tag79.xml" ContentType="application/vnd.openxmlformats-officedocument.presentationml.tags+xml"/>
  <Override PartName="/ppt/tags/tag8.xml" ContentType="application/vnd.openxmlformats-officedocument.presentationml.tags+xml"/>
  <Override PartName="/ppt/tags/tag80.xml" ContentType="application/vnd.openxmlformats-officedocument.presentationml.tags+xml"/>
  <Override PartName="/ppt/tags/tag81.xml" ContentType="application/vnd.openxmlformats-officedocument.presentationml.tags+xml"/>
  <Override PartName="/ppt/tags/tag82.xml" ContentType="application/vnd.openxmlformats-officedocument.presentationml.tags+xml"/>
  <Override PartName="/ppt/tags/tag83.xml" ContentType="application/vnd.openxmlformats-officedocument.presentationml.tags+xml"/>
  <Override PartName="/ppt/tags/tag84.xml" ContentType="application/vnd.openxmlformats-officedocument.presentationml.tags+xml"/>
  <Override PartName="/ppt/tags/tag85.xml" ContentType="application/vnd.openxmlformats-officedocument.presentationml.tags+xml"/>
  <Override PartName="/ppt/tags/tag86.xml" ContentType="application/vnd.openxmlformats-officedocument.presentationml.tags+xml"/>
  <Override PartName="/ppt/tags/tag87.xml" ContentType="application/vnd.openxmlformats-officedocument.presentationml.tags+xml"/>
  <Override PartName="/ppt/tags/tag88.xml" ContentType="application/vnd.openxmlformats-officedocument.presentationml.tags+xml"/>
  <Override PartName="/ppt/tags/tag89.xml" ContentType="application/vnd.openxmlformats-officedocument.presentationml.tags+xml"/>
  <Override PartName="/ppt/tags/tag9.xml" ContentType="application/vnd.openxmlformats-officedocument.presentationml.tags+xml"/>
  <Override PartName="/ppt/tags/tag90.xml" ContentType="application/vnd.openxmlformats-officedocument.presentationml.tags+xml"/>
  <Override PartName="/ppt/tags/tag91.xml" ContentType="application/vnd.openxmlformats-officedocument.presentationml.tags+xml"/>
  <Override PartName="/ppt/tags/tag92.xml" ContentType="application/vnd.openxmlformats-officedocument.presentationml.tags+xml"/>
  <Override PartName="/ppt/tags/tag93.xml" ContentType="application/vnd.openxmlformats-officedocument.presentationml.tags+xml"/>
  <Override PartName="/ppt/tags/tag94.xml" ContentType="application/vnd.openxmlformats-officedocument.presentationml.tags+xml"/>
  <Override PartName="/ppt/tags/tag95.xml" ContentType="application/vnd.openxmlformats-officedocument.presentationml.tags+xml"/>
  <Override PartName="/ppt/tags/tag96.xml" ContentType="application/vnd.openxmlformats-officedocument.presentationml.tags+xml"/>
  <Override PartName="/ppt/tags/tag97.xml" ContentType="application/vnd.openxmlformats-officedocument.presentationml.tags+xml"/>
  <Override PartName="/ppt/tags/tag98.xml" ContentType="application/vnd.openxmlformats-officedocument.presentationml.tags+xml"/>
  <Override PartName="/ppt/tags/tag99.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theme/themeOverride1.xml" ContentType="application/vnd.openxmlformats-officedocument.themeOverrid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3" Type="http://schemas.openxmlformats.org/package/2006/relationships/metadata/core-properties" Target="docProps/core.xml"/><Relationship Id="rId2" Type="http://schemas.openxmlformats.org/officeDocument/2006/relationships/extended-properties" Target="docProps/app.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67" r:id="rId3"/>
  </p:sldMasterIdLst>
  <p:notesMasterIdLst>
    <p:notesMasterId r:id="rId6"/>
  </p:notesMasterIdLst>
  <p:sldIdLst>
    <p:sldId id="256" r:id="rId4"/>
    <p:sldId id="259" r:id="rId5"/>
    <p:sldId id="260" r:id="rId7"/>
    <p:sldId id="261" r:id="rId8"/>
    <p:sldId id="262" r:id="rId9"/>
    <p:sldId id="271" r:id="rId10"/>
    <p:sldId id="272" r:id="rId11"/>
    <p:sldId id="273" r:id="rId12"/>
    <p:sldId id="274" r:id="rId13"/>
    <p:sldId id="283" r:id="rId14"/>
    <p:sldId id="284" r:id="rId15"/>
    <p:sldId id="285" r:id="rId16"/>
    <p:sldId id="286" r:id="rId17"/>
    <p:sldId id="270" r:id="rId18"/>
  </p:sldIdLst>
  <p:sldSz cx="9144000" cy="6858000" type="screen4x3"/>
  <p:notesSz cx="6858000" cy="9144000"/>
  <p:defaultTextStyle>
    <a:defPPr>
      <a:defRPr lang="zh-CN"/>
    </a:defPPr>
    <a:lvl1pPr marL="0" lvl="0" indent="0" algn="l" defTabSz="91440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1pPr>
    <a:lvl2pPr marL="457200" lvl="1" indent="0" algn="l" defTabSz="91440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2pPr>
    <a:lvl3pPr marL="914400" lvl="2" indent="0" algn="l" defTabSz="91440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3pPr>
    <a:lvl4pPr marL="1371600" lvl="3" indent="0" algn="l" defTabSz="91440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4pPr>
    <a:lvl5pPr marL="1828800" lvl="4" indent="0" algn="l" defTabSz="91440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5pPr>
    <a:lvl6pPr marL="2286000" lvl="5" indent="0" algn="l" defTabSz="91440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6pPr>
    <a:lvl7pPr marL="2743200" lvl="6" indent="0" algn="l" defTabSz="91440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7pPr>
    <a:lvl8pPr marL="3200400" lvl="7" indent="0" algn="l" defTabSz="91440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8pPr>
    <a:lvl9pPr marL="3657600" lvl="8" indent="0" algn="l" defTabSz="91440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howGuides="1">
      <p:cViewPr varScale="1">
        <p:scale>
          <a:sx n="69" d="100"/>
          <a:sy n="69" d="100"/>
        </p:scale>
        <p:origin x="-138" y="-102"/>
      </p:cViewPr>
      <p:guideLst>
        <p:guide orient="horz" pos="2157"/>
        <p:guide pos="2880"/>
      </p:guideLst>
    </p:cSldViewPr>
  </p:slide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5.xml"/><Relationship Id="rId8" Type="http://schemas.openxmlformats.org/officeDocument/2006/relationships/slide" Target="slides/slide4.xml"/><Relationship Id="rId7" Type="http://schemas.openxmlformats.org/officeDocument/2006/relationships/slide" Target="slides/slide3.xml"/><Relationship Id="rId6" Type="http://schemas.openxmlformats.org/officeDocument/2006/relationships/notesMaster" Target="notesMasters/notesMaster1.xml"/><Relationship Id="rId5" Type="http://schemas.openxmlformats.org/officeDocument/2006/relationships/slide" Target="slides/slide2.xml"/><Relationship Id="rId4" Type="http://schemas.openxmlformats.org/officeDocument/2006/relationships/slide" Target="slides/slide1.xml"/><Relationship Id="rId3" Type="http://schemas.openxmlformats.org/officeDocument/2006/relationships/slideMaster" Target="slideMasters/slideMaster2.xml"/><Relationship Id="rId21" Type="http://schemas.openxmlformats.org/officeDocument/2006/relationships/tableStyles" Target="tableStyles.xml"/><Relationship Id="rId20" Type="http://schemas.openxmlformats.org/officeDocument/2006/relationships/viewProps" Target="viewProps.xml"/><Relationship Id="rId2" Type="http://schemas.openxmlformats.org/officeDocument/2006/relationships/theme" Target="theme/theme1.xml"/><Relationship Id="rId19" Type="http://schemas.openxmlformats.org/officeDocument/2006/relationships/presProps" Target="presProps.xml"/><Relationship Id="rId18" Type="http://schemas.openxmlformats.org/officeDocument/2006/relationships/slide" Target="slides/slide14.xml"/><Relationship Id="rId17" Type="http://schemas.openxmlformats.org/officeDocument/2006/relationships/slide" Target="slides/slide13.xml"/><Relationship Id="rId16" Type="http://schemas.openxmlformats.org/officeDocument/2006/relationships/slide" Target="slides/slide12.xml"/><Relationship Id="rId15" Type="http://schemas.openxmlformats.org/officeDocument/2006/relationships/slide" Target="slides/slide11.xml"/><Relationship Id="rId14" Type="http://schemas.openxmlformats.org/officeDocument/2006/relationships/slide" Target="slides/slide10.xml"/><Relationship Id="rId13" Type="http://schemas.openxmlformats.org/officeDocument/2006/relationships/slide" Target="slides/slide9.xml"/><Relationship Id="rId12" Type="http://schemas.openxmlformats.org/officeDocument/2006/relationships/slide" Target="slides/slide8.xml"/><Relationship Id="rId11" Type="http://schemas.openxmlformats.org/officeDocument/2006/relationships/slide" Target="slides/slide7.xml"/><Relationship Id="rId10" Type="http://schemas.openxmlformats.org/officeDocument/2006/relationships/slide" Target="slides/slide6.xml"/><Relationship Id="rId1" Type="http://schemas.openxmlformats.org/officeDocument/2006/relationships/slideMaster" Target="slideMasters/slide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2A48B96-639E-45A3-A0BA-2464DFDB1FAA}" type="datetimeFigureOut">
              <a:rPr lang="zh-CN" altLang="en-US" smtClean="0"/>
            </a:fld>
            <a:endParaRPr lang="zh-CN" altLang="en-US"/>
          </a:p>
        </p:txBody>
      </p:sp>
      <p:sp>
        <p:nvSpPr>
          <p:cNvPr id="4" name="幻灯片图像占位符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6837353-30EB-4A48-80EB-173D804AEFBD}" type="slidenum">
              <a:rPr lang="zh-CN" altLang="en-US" smtClean="0"/>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en-US" altLang="zh-CN"/>
          </a:p>
        </p:txBody>
      </p:sp>
    </p:spTree>
  </p:cSld>
  <p:clrMapOvr>
    <a:masterClrMapping/>
  </p:clrMapOvr>
</p:notes>
</file>

<file path=ppt/slideLayouts/_rels/slideLayout1.xml.rels><?xml version="1.0" encoding="UTF-8" standalone="yes"?>
<Relationships xmlns="http://schemas.openxmlformats.org/package/2006/relationships"><Relationship Id="rId9" Type="http://schemas.openxmlformats.org/officeDocument/2006/relationships/tags" Target="../tags/tag7.xml"/><Relationship Id="rId8" Type="http://schemas.openxmlformats.org/officeDocument/2006/relationships/tags" Target="../tags/tag6.xml"/><Relationship Id="rId7" Type="http://schemas.openxmlformats.org/officeDocument/2006/relationships/tags" Target="../tags/tag5.xml"/><Relationship Id="rId6" Type="http://schemas.openxmlformats.org/officeDocument/2006/relationships/tags" Target="../tags/tag4.xml"/><Relationship Id="rId5" Type="http://schemas.openxmlformats.org/officeDocument/2006/relationships/tags" Target="../tags/tag3.xml"/><Relationship Id="rId4" Type="http://schemas.openxmlformats.org/officeDocument/2006/relationships/tags" Target="../tags/tag2.xml"/><Relationship Id="rId3" Type="http://schemas.openxmlformats.org/officeDocument/2006/relationships/image" Target="../media/image1.png"/><Relationship Id="rId2" Type="http://schemas.openxmlformats.org/officeDocument/2006/relationships/tags" Target="../tags/tag1.xml"/><Relationship Id="rId11" Type="http://schemas.openxmlformats.org/officeDocument/2006/relationships/tags" Target="../tags/tag9.xml"/><Relationship Id="rId10" Type="http://schemas.openxmlformats.org/officeDocument/2006/relationships/tags" Target="../tags/tag8.xml"/><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9" Type="http://schemas.openxmlformats.org/officeDocument/2006/relationships/tags" Target="../tags/tag67.xml"/><Relationship Id="rId8" Type="http://schemas.openxmlformats.org/officeDocument/2006/relationships/tags" Target="../tags/tag66.xml"/><Relationship Id="rId7" Type="http://schemas.openxmlformats.org/officeDocument/2006/relationships/image" Target="file:///C:\Users\1V994W2\PycharmProjects\PPT_Background_Generation/pic_temp/1_pic_quater_left_down.png" TargetMode="External"/><Relationship Id="rId6" Type="http://schemas.openxmlformats.org/officeDocument/2006/relationships/image" Target="../media/image3.png"/><Relationship Id="rId5" Type="http://schemas.openxmlformats.org/officeDocument/2006/relationships/tags" Target="../tags/tag65.xml"/><Relationship Id="rId4" Type="http://schemas.openxmlformats.org/officeDocument/2006/relationships/image" Target="file:///C:\Users\1V994W2\PycharmProjects\PPT_Background_Generation/pic_temp/0_pic_quater_right_down.png" TargetMode="External"/><Relationship Id="rId3" Type="http://schemas.openxmlformats.org/officeDocument/2006/relationships/image" Target="../media/image2.png"/><Relationship Id="rId2" Type="http://schemas.openxmlformats.org/officeDocument/2006/relationships/tags" Target="../tags/tag64.xml"/><Relationship Id="rId11" Type="http://schemas.openxmlformats.org/officeDocument/2006/relationships/tags" Target="../tags/tag69.xml"/><Relationship Id="rId10" Type="http://schemas.openxmlformats.org/officeDocument/2006/relationships/tags" Target="../tags/tag68.xml"/><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9" Type="http://schemas.openxmlformats.org/officeDocument/2006/relationships/tags" Target="../tags/tag75.xml"/><Relationship Id="rId8" Type="http://schemas.openxmlformats.org/officeDocument/2006/relationships/tags" Target="../tags/tag74.xml"/><Relationship Id="rId7" Type="http://schemas.openxmlformats.org/officeDocument/2006/relationships/tags" Target="../tags/tag73.xml"/><Relationship Id="rId6" Type="http://schemas.openxmlformats.org/officeDocument/2006/relationships/tags" Target="../tags/tag72.xml"/><Relationship Id="rId5" Type="http://schemas.openxmlformats.org/officeDocument/2006/relationships/tags" Target="../tags/tag71.xml"/><Relationship Id="rId4" Type="http://schemas.openxmlformats.org/officeDocument/2006/relationships/image" Target="file:///C:\Users\1V994W2\PycharmProjects\PPT_Background_Generation/pic_temp/pic_sup.png" TargetMode="External"/><Relationship Id="rId3" Type="http://schemas.openxmlformats.org/officeDocument/2006/relationships/image" Target="../media/image6.png"/><Relationship Id="rId2" Type="http://schemas.openxmlformats.org/officeDocument/2006/relationships/tags" Target="../tags/tag70.xml"/><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9" Type="http://schemas.openxmlformats.org/officeDocument/2006/relationships/tags" Target="../tags/tag79.xml"/><Relationship Id="rId8" Type="http://schemas.openxmlformats.org/officeDocument/2006/relationships/tags" Target="../tags/tag78.xml"/><Relationship Id="rId7" Type="http://schemas.openxmlformats.org/officeDocument/2006/relationships/image" Target="file:///C:\Users\1V994W2\PycharmProjects\PPT_Background_Generation/pic_temp/1_pic_quater_left_down.png" TargetMode="External"/><Relationship Id="rId6" Type="http://schemas.openxmlformats.org/officeDocument/2006/relationships/image" Target="../media/image3.png"/><Relationship Id="rId5" Type="http://schemas.openxmlformats.org/officeDocument/2006/relationships/tags" Target="../tags/tag77.xml"/><Relationship Id="rId4" Type="http://schemas.openxmlformats.org/officeDocument/2006/relationships/image" Target="file:///C:\Users\1V994W2\PycharmProjects\PPT_Background_Generation/pic_temp/0_pic_quater_right_down.png" TargetMode="External"/><Relationship Id="rId3" Type="http://schemas.openxmlformats.org/officeDocument/2006/relationships/image" Target="../media/image2.png"/><Relationship Id="rId2" Type="http://schemas.openxmlformats.org/officeDocument/2006/relationships/tags" Target="../tags/tag76.xml"/><Relationship Id="rId11" Type="http://schemas.openxmlformats.org/officeDocument/2006/relationships/tags" Target="../tags/tag81.xml"/><Relationship Id="rId10" Type="http://schemas.openxmlformats.org/officeDocument/2006/relationships/tags" Target="../tags/tag80.xml"/><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9" Type="http://schemas.openxmlformats.org/officeDocument/2006/relationships/tags" Target="../tags/tag85.xml"/><Relationship Id="rId8" Type="http://schemas.openxmlformats.org/officeDocument/2006/relationships/image" Target="file:///C:\Users\1V994W2\PycharmProjects\PPT_Background_Generation/pic_temp/1_pic_quater_left_down.png" TargetMode="External"/><Relationship Id="rId7" Type="http://schemas.openxmlformats.org/officeDocument/2006/relationships/image" Target="../media/image3.png"/><Relationship Id="rId6" Type="http://schemas.openxmlformats.org/officeDocument/2006/relationships/tags" Target="../tags/tag84.xml"/><Relationship Id="rId5" Type="http://schemas.openxmlformats.org/officeDocument/2006/relationships/image" Target="file:///C:\Users\1V994W2\PycharmProjects\PPT_Background_Generation/pic_temp/0_pic_quater_right_down.png" TargetMode="External"/><Relationship Id="rId4" Type="http://schemas.openxmlformats.org/officeDocument/2006/relationships/image" Target="../media/image2.png"/><Relationship Id="rId3" Type="http://schemas.openxmlformats.org/officeDocument/2006/relationships/tags" Target="../tags/tag83.xml"/><Relationship Id="rId2" Type="http://schemas.openxmlformats.org/officeDocument/2006/relationships/tags" Target="../tags/tag82.xml"/><Relationship Id="rId13" Type="http://schemas.openxmlformats.org/officeDocument/2006/relationships/tags" Target="../tags/tag89.xml"/><Relationship Id="rId12" Type="http://schemas.openxmlformats.org/officeDocument/2006/relationships/tags" Target="../tags/tag88.xml"/><Relationship Id="rId11" Type="http://schemas.openxmlformats.org/officeDocument/2006/relationships/tags" Target="../tags/tag87.xml"/><Relationship Id="rId10" Type="http://schemas.openxmlformats.org/officeDocument/2006/relationships/tags" Target="../tags/tag86.xml"/><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9" Type="http://schemas.openxmlformats.org/officeDocument/2006/relationships/tags" Target="../tags/tag95.xml"/><Relationship Id="rId8" Type="http://schemas.openxmlformats.org/officeDocument/2006/relationships/tags" Target="../tags/tag94.xml"/><Relationship Id="rId7" Type="http://schemas.openxmlformats.org/officeDocument/2006/relationships/tags" Target="../tags/tag93.xml"/><Relationship Id="rId6" Type="http://schemas.openxmlformats.org/officeDocument/2006/relationships/tags" Target="../tags/tag92.xml"/><Relationship Id="rId5" Type="http://schemas.openxmlformats.org/officeDocument/2006/relationships/image" Target="file:///C:\Users\1V994W2\PycharmProjects\PPT_Background_Generation/pic_temp/0_pic_quater_right_down.png" TargetMode="External"/><Relationship Id="rId4" Type="http://schemas.openxmlformats.org/officeDocument/2006/relationships/image" Target="../media/image2.png"/><Relationship Id="rId3" Type="http://schemas.openxmlformats.org/officeDocument/2006/relationships/tags" Target="../tags/tag91.xml"/><Relationship Id="rId2" Type="http://schemas.openxmlformats.org/officeDocument/2006/relationships/tags" Target="../tags/tag90.xml"/><Relationship Id="rId11" Type="http://schemas.openxmlformats.org/officeDocument/2006/relationships/tags" Target="../tags/tag97.xml"/><Relationship Id="rId10" Type="http://schemas.openxmlformats.org/officeDocument/2006/relationships/tags" Target="../tags/tag96.xml"/><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9" Type="http://schemas.openxmlformats.org/officeDocument/2006/relationships/tags" Target="../tags/tag101.xml"/><Relationship Id="rId8" Type="http://schemas.openxmlformats.org/officeDocument/2006/relationships/image" Target="file:///C:\Users\1V994W2\PycharmProjects\PPT_Background_Generation/pic_temp/1_pic_quater_left_down.png" TargetMode="External"/><Relationship Id="rId7" Type="http://schemas.openxmlformats.org/officeDocument/2006/relationships/image" Target="../media/image3.png"/><Relationship Id="rId6" Type="http://schemas.openxmlformats.org/officeDocument/2006/relationships/tags" Target="../tags/tag100.xml"/><Relationship Id="rId5" Type="http://schemas.openxmlformats.org/officeDocument/2006/relationships/image" Target="file:///C:\Users\1V994W2\PycharmProjects\PPT_Background_Generation/pic_temp/0_pic_quater_right_down.png" TargetMode="External"/><Relationship Id="rId4" Type="http://schemas.openxmlformats.org/officeDocument/2006/relationships/image" Target="../media/image2.png"/><Relationship Id="rId3" Type="http://schemas.openxmlformats.org/officeDocument/2006/relationships/tags" Target="../tags/tag99.xml"/><Relationship Id="rId2" Type="http://schemas.openxmlformats.org/officeDocument/2006/relationships/tags" Target="../tags/tag98.xml"/><Relationship Id="rId14" Type="http://schemas.openxmlformats.org/officeDocument/2006/relationships/tags" Target="../tags/tag106.xml"/><Relationship Id="rId13" Type="http://schemas.openxmlformats.org/officeDocument/2006/relationships/tags" Target="../tags/tag105.xml"/><Relationship Id="rId12" Type="http://schemas.openxmlformats.org/officeDocument/2006/relationships/tags" Target="../tags/tag104.xml"/><Relationship Id="rId11" Type="http://schemas.openxmlformats.org/officeDocument/2006/relationships/tags" Target="../tags/tag103.xml"/><Relationship Id="rId10" Type="http://schemas.openxmlformats.org/officeDocument/2006/relationships/tags" Target="../tags/tag102.xml"/><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9" Type="http://schemas.openxmlformats.org/officeDocument/2006/relationships/tags" Target="../tags/tag110.xml"/><Relationship Id="rId8" Type="http://schemas.openxmlformats.org/officeDocument/2006/relationships/image" Target="file:///C:\Users\1V994W2\PycharmProjects\PPT_Background_Generation/pic_temp/1_pic_quater_left_down.png" TargetMode="External"/><Relationship Id="rId7" Type="http://schemas.openxmlformats.org/officeDocument/2006/relationships/image" Target="../media/image3.png"/><Relationship Id="rId6" Type="http://schemas.openxmlformats.org/officeDocument/2006/relationships/tags" Target="../tags/tag109.xml"/><Relationship Id="rId5" Type="http://schemas.openxmlformats.org/officeDocument/2006/relationships/image" Target="file:///C:\Users\1V994W2\PycharmProjects\PPT_Background_Generation/pic_temp/0_pic_quater_right_down.png" TargetMode="External"/><Relationship Id="rId4" Type="http://schemas.openxmlformats.org/officeDocument/2006/relationships/image" Target="../media/image2.png"/><Relationship Id="rId3" Type="http://schemas.openxmlformats.org/officeDocument/2006/relationships/tags" Target="../tags/tag108.xml"/><Relationship Id="rId2" Type="http://schemas.openxmlformats.org/officeDocument/2006/relationships/tags" Target="../tags/tag107.xml"/><Relationship Id="rId14" Type="http://schemas.openxmlformats.org/officeDocument/2006/relationships/tags" Target="../tags/tag115.xml"/><Relationship Id="rId13" Type="http://schemas.openxmlformats.org/officeDocument/2006/relationships/tags" Target="../tags/tag114.xml"/><Relationship Id="rId12" Type="http://schemas.openxmlformats.org/officeDocument/2006/relationships/tags" Target="../tags/tag113.xml"/><Relationship Id="rId11" Type="http://schemas.openxmlformats.org/officeDocument/2006/relationships/tags" Target="../tags/tag112.xml"/><Relationship Id="rId10" Type="http://schemas.openxmlformats.org/officeDocument/2006/relationships/tags" Target="../tags/tag111.xml"/><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9" Type="http://schemas.openxmlformats.org/officeDocument/2006/relationships/tags" Target="../tags/tag119.xml"/><Relationship Id="rId8" Type="http://schemas.openxmlformats.org/officeDocument/2006/relationships/image" Target="file:///C:\Users\1V994W2\PycharmProjects\PPT_Background_Generation/pic_temp/1_pic_quater_left_down.png" TargetMode="External"/><Relationship Id="rId7" Type="http://schemas.openxmlformats.org/officeDocument/2006/relationships/image" Target="../media/image3.png"/><Relationship Id="rId6" Type="http://schemas.openxmlformats.org/officeDocument/2006/relationships/tags" Target="../tags/tag118.xml"/><Relationship Id="rId5" Type="http://schemas.openxmlformats.org/officeDocument/2006/relationships/image" Target="file:///C:\Users\1V994W2\PycharmProjects\PPT_Background_Generation/pic_temp/0_pic_quater_right_down.png" TargetMode="External"/><Relationship Id="rId4" Type="http://schemas.openxmlformats.org/officeDocument/2006/relationships/image" Target="../media/image2.png"/><Relationship Id="rId3" Type="http://schemas.openxmlformats.org/officeDocument/2006/relationships/tags" Target="../tags/tag117.xml"/><Relationship Id="rId2" Type="http://schemas.openxmlformats.org/officeDocument/2006/relationships/tags" Target="../tags/tag116.xml"/><Relationship Id="rId16" Type="http://schemas.openxmlformats.org/officeDocument/2006/relationships/tags" Target="../tags/tag126.xml"/><Relationship Id="rId15" Type="http://schemas.openxmlformats.org/officeDocument/2006/relationships/tags" Target="../tags/tag125.xml"/><Relationship Id="rId14" Type="http://schemas.openxmlformats.org/officeDocument/2006/relationships/tags" Target="../tags/tag124.xml"/><Relationship Id="rId13" Type="http://schemas.openxmlformats.org/officeDocument/2006/relationships/tags" Target="../tags/tag123.xml"/><Relationship Id="rId12" Type="http://schemas.openxmlformats.org/officeDocument/2006/relationships/tags" Target="../tags/tag122.xml"/><Relationship Id="rId11" Type="http://schemas.openxmlformats.org/officeDocument/2006/relationships/tags" Target="../tags/tag121.xml"/><Relationship Id="rId10" Type="http://schemas.openxmlformats.org/officeDocument/2006/relationships/tags" Target="../tags/tag120.xml"/><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9" Type="http://schemas.openxmlformats.org/officeDocument/2006/relationships/tags" Target="../tags/tag130.xml"/><Relationship Id="rId8" Type="http://schemas.openxmlformats.org/officeDocument/2006/relationships/image" Target="file:///C:\Users\1V994W2\PycharmProjects\PPT_Background_Generation/pic_temp/1_pic_quater_left_down.png" TargetMode="External"/><Relationship Id="rId7" Type="http://schemas.openxmlformats.org/officeDocument/2006/relationships/image" Target="../media/image8.png"/><Relationship Id="rId6" Type="http://schemas.openxmlformats.org/officeDocument/2006/relationships/tags" Target="../tags/tag129.xml"/><Relationship Id="rId5" Type="http://schemas.openxmlformats.org/officeDocument/2006/relationships/image" Target="file:///C:\Users\1V994W2\PycharmProjects\PPT_Background_Generation/pic_temp/0_pic_quater_right_down.png" TargetMode="External"/><Relationship Id="rId4" Type="http://schemas.openxmlformats.org/officeDocument/2006/relationships/image" Target="../media/image7.png"/><Relationship Id="rId3" Type="http://schemas.openxmlformats.org/officeDocument/2006/relationships/tags" Target="../tags/tag128.xml"/><Relationship Id="rId2" Type="http://schemas.openxmlformats.org/officeDocument/2006/relationships/tags" Target="../tags/tag127.xml"/><Relationship Id="rId13" Type="http://schemas.openxmlformats.org/officeDocument/2006/relationships/tags" Target="../tags/tag134.xml"/><Relationship Id="rId12" Type="http://schemas.openxmlformats.org/officeDocument/2006/relationships/tags" Target="../tags/tag133.xml"/><Relationship Id="rId11" Type="http://schemas.openxmlformats.org/officeDocument/2006/relationships/tags" Target="../tags/tag132.xml"/><Relationship Id="rId10" Type="http://schemas.openxmlformats.org/officeDocument/2006/relationships/tags" Target="../tags/tag131.xml"/><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9" Type="http://schemas.openxmlformats.org/officeDocument/2006/relationships/tags" Target="../tags/tag147.xml"/><Relationship Id="rId8" Type="http://schemas.openxmlformats.org/officeDocument/2006/relationships/tags" Target="../tags/tag146.xml"/><Relationship Id="rId7" Type="http://schemas.openxmlformats.org/officeDocument/2006/relationships/tags" Target="../tags/tag145.xml"/><Relationship Id="rId6" Type="http://schemas.openxmlformats.org/officeDocument/2006/relationships/tags" Target="../tags/tag144.xml"/><Relationship Id="rId5" Type="http://schemas.openxmlformats.org/officeDocument/2006/relationships/tags" Target="../tags/tag143.xml"/><Relationship Id="rId4" Type="http://schemas.openxmlformats.org/officeDocument/2006/relationships/tags" Target="../tags/tag142.xml"/><Relationship Id="rId3" Type="http://schemas.openxmlformats.org/officeDocument/2006/relationships/image" Target="../media/image1.png"/><Relationship Id="rId2" Type="http://schemas.openxmlformats.org/officeDocument/2006/relationships/tags" Target="../tags/tag141.xml"/><Relationship Id="rId11" Type="http://schemas.openxmlformats.org/officeDocument/2006/relationships/tags" Target="../tags/tag149.xml"/><Relationship Id="rId10" Type="http://schemas.openxmlformats.org/officeDocument/2006/relationships/tags" Target="../tags/tag148.xml"/><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9" Type="http://schemas.openxmlformats.org/officeDocument/2006/relationships/tags" Target="../tags/tag13.xml"/><Relationship Id="rId8" Type="http://schemas.openxmlformats.org/officeDocument/2006/relationships/tags" Target="../tags/tag12.xml"/><Relationship Id="rId7" Type="http://schemas.openxmlformats.org/officeDocument/2006/relationships/image" Target="file:///C:\Users\1V994W2\PycharmProjects\PPT_Background_Generation/pic_temp/1_pic_quater_left_down.png" TargetMode="External"/><Relationship Id="rId6" Type="http://schemas.openxmlformats.org/officeDocument/2006/relationships/image" Target="../media/image3.png"/><Relationship Id="rId5" Type="http://schemas.openxmlformats.org/officeDocument/2006/relationships/tags" Target="../tags/tag11.xml"/><Relationship Id="rId4" Type="http://schemas.openxmlformats.org/officeDocument/2006/relationships/image" Target="file:///C:\Users\1V994W2\PycharmProjects\PPT_Background_Generation/pic_temp/0_pic_quater_right_down.png" TargetMode="External"/><Relationship Id="rId3" Type="http://schemas.openxmlformats.org/officeDocument/2006/relationships/image" Target="../media/image2.png"/><Relationship Id="rId2" Type="http://schemas.openxmlformats.org/officeDocument/2006/relationships/tags" Target="../tags/tag10.xml"/><Relationship Id="rId12" Type="http://schemas.openxmlformats.org/officeDocument/2006/relationships/tags" Target="../tags/tag16.xml"/><Relationship Id="rId11" Type="http://schemas.openxmlformats.org/officeDocument/2006/relationships/tags" Target="../tags/tag15.xml"/><Relationship Id="rId10" Type="http://schemas.openxmlformats.org/officeDocument/2006/relationships/tags" Target="../tags/tag14.xml"/><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9" Type="http://schemas.openxmlformats.org/officeDocument/2006/relationships/tags" Target="../tags/tag153.xml"/><Relationship Id="rId8" Type="http://schemas.openxmlformats.org/officeDocument/2006/relationships/tags" Target="../tags/tag152.xml"/><Relationship Id="rId7" Type="http://schemas.openxmlformats.org/officeDocument/2006/relationships/image" Target="file:///C:\Users\1V994W2\PycharmProjects\PPT_Background_Generation/pic_temp/1_pic_quater_left_down.png" TargetMode="External"/><Relationship Id="rId6" Type="http://schemas.openxmlformats.org/officeDocument/2006/relationships/image" Target="../media/image3.png"/><Relationship Id="rId5" Type="http://schemas.openxmlformats.org/officeDocument/2006/relationships/tags" Target="../tags/tag151.xml"/><Relationship Id="rId4" Type="http://schemas.openxmlformats.org/officeDocument/2006/relationships/image" Target="file:///C:\Users\1V994W2\PycharmProjects\PPT_Background_Generation/pic_temp/0_pic_quater_right_down.png" TargetMode="External"/><Relationship Id="rId3" Type="http://schemas.openxmlformats.org/officeDocument/2006/relationships/image" Target="../media/image2.png"/><Relationship Id="rId2" Type="http://schemas.openxmlformats.org/officeDocument/2006/relationships/tags" Target="../tags/tag150.xml"/><Relationship Id="rId12" Type="http://schemas.openxmlformats.org/officeDocument/2006/relationships/tags" Target="../tags/tag156.xml"/><Relationship Id="rId11" Type="http://schemas.openxmlformats.org/officeDocument/2006/relationships/tags" Target="../tags/tag155.xml"/><Relationship Id="rId10" Type="http://schemas.openxmlformats.org/officeDocument/2006/relationships/tags" Target="../tags/tag154.xml"/><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8" Type="http://schemas.openxmlformats.org/officeDocument/2006/relationships/tags" Target="../tags/tag161.xml"/><Relationship Id="rId7" Type="http://schemas.openxmlformats.org/officeDocument/2006/relationships/tags" Target="../tags/tag160.xml"/><Relationship Id="rId6" Type="http://schemas.openxmlformats.org/officeDocument/2006/relationships/tags" Target="../tags/tag159.xml"/><Relationship Id="rId5" Type="http://schemas.openxmlformats.org/officeDocument/2006/relationships/tags" Target="../tags/tag158.xml"/><Relationship Id="rId4" Type="http://schemas.openxmlformats.org/officeDocument/2006/relationships/image" Target="file:///C:\Users\1V994W2\PycharmProjects\PPT_Background_Generation/pic_temp/pic_half_down.png" TargetMode="External"/><Relationship Id="rId3" Type="http://schemas.openxmlformats.org/officeDocument/2006/relationships/image" Target="../media/image4.png"/><Relationship Id="rId2" Type="http://schemas.openxmlformats.org/officeDocument/2006/relationships/tags" Target="../tags/tag157.xml"/><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9" Type="http://schemas.openxmlformats.org/officeDocument/2006/relationships/tags" Target="../tags/tag165.xml"/><Relationship Id="rId8" Type="http://schemas.openxmlformats.org/officeDocument/2006/relationships/tags" Target="../tags/tag164.xml"/><Relationship Id="rId7" Type="http://schemas.openxmlformats.org/officeDocument/2006/relationships/image" Target="file:///C:\Users\1V994W2\PycharmProjects\PPT_Background_Generation/pic_temp/1_pic_quater_left_down.png" TargetMode="External"/><Relationship Id="rId6" Type="http://schemas.openxmlformats.org/officeDocument/2006/relationships/image" Target="../media/image3.png"/><Relationship Id="rId5" Type="http://schemas.openxmlformats.org/officeDocument/2006/relationships/tags" Target="../tags/tag163.xml"/><Relationship Id="rId4" Type="http://schemas.openxmlformats.org/officeDocument/2006/relationships/image" Target="file:///C:\Users\1V994W2\PycharmProjects\PPT_Background_Generation/pic_temp/0_pic_quater_right_down.png" TargetMode="External"/><Relationship Id="rId3" Type="http://schemas.openxmlformats.org/officeDocument/2006/relationships/image" Target="../media/image2.png"/><Relationship Id="rId2" Type="http://schemas.openxmlformats.org/officeDocument/2006/relationships/tags" Target="../tags/tag162.xml"/><Relationship Id="rId13" Type="http://schemas.openxmlformats.org/officeDocument/2006/relationships/tags" Target="../tags/tag169.xml"/><Relationship Id="rId12" Type="http://schemas.openxmlformats.org/officeDocument/2006/relationships/tags" Target="../tags/tag168.xml"/><Relationship Id="rId11" Type="http://schemas.openxmlformats.org/officeDocument/2006/relationships/tags" Target="../tags/tag167.xml"/><Relationship Id="rId10" Type="http://schemas.openxmlformats.org/officeDocument/2006/relationships/tags" Target="../tags/tag166.xml"/><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9" Type="http://schemas.openxmlformats.org/officeDocument/2006/relationships/tags" Target="../tags/tag173.xml"/><Relationship Id="rId8" Type="http://schemas.openxmlformats.org/officeDocument/2006/relationships/tags" Target="../tags/tag172.xml"/><Relationship Id="rId7" Type="http://schemas.openxmlformats.org/officeDocument/2006/relationships/image" Target="file:///C:\Users\1V994W2\PycharmProjects\PPT_Background_Generation/pic_temp/1_pic_quater_left_down.png" TargetMode="External"/><Relationship Id="rId6" Type="http://schemas.openxmlformats.org/officeDocument/2006/relationships/image" Target="../media/image3.png"/><Relationship Id="rId5" Type="http://schemas.openxmlformats.org/officeDocument/2006/relationships/tags" Target="../tags/tag171.xml"/><Relationship Id="rId4" Type="http://schemas.openxmlformats.org/officeDocument/2006/relationships/image" Target="file:///C:\Users\1V994W2\PycharmProjects\PPT_Background_Generation/pic_temp/0_pic_quater_right_down.png" TargetMode="External"/><Relationship Id="rId3" Type="http://schemas.openxmlformats.org/officeDocument/2006/relationships/image" Target="../media/image2.png"/><Relationship Id="rId2" Type="http://schemas.openxmlformats.org/officeDocument/2006/relationships/tags" Target="../tags/tag170.xml"/><Relationship Id="rId15" Type="http://schemas.openxmlformats.org/officeDocument/2006/relationships/tags" Target="../tags/tag179.xml"/><Relationship Id="rId14" Type="http://schemas.openxmlformats.org/officeDocument/2006/relationships/tags" Target="../tags/tag178.xml"/><Relationship Id="rId13" Type="http://schemas.openxmlformats.org/officeDocument/2006/relationships/tags" Target="../tags/tag177.xml"/><Relationship Id="rId12" Type="http://schemas.openxmlformats.org/officeDocument/2006/relationships/tags" Target="../tags/tag176.xml"/><Relationship Id="rId11" Type="http://schemas.openxmlformats.org/officeDocument/2006/relationships/tags" Target="../tags/tag175.xml"/><Relationship Id="rId10" Type="http://schemas.openxmlformats.org/officeDocument/2006/relationships/tags" Target="../tags/tag174.xml"/><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9" Type="http://schemas.openxmlformats.org/officeDocument/2006/relationships/tags" Target="../tags/tag183.xml"/><Relationship Id="rId8" Type="http://schemas.openxmlformats.org/officeDocument/2006/relationships/tags" Target="../tags/tag182.xml"/><Relationship Id="rId7" Type="http://schemas.openxmlformats.org/officeDocument/2006/relationships/image" Target="file:///C:\Users\1V994W2\PycharmProjects\PPT_Background_Generation/pic_temp/1_pic_quater_left_down.png" TargetMode="External"/><Relationship Id="rId6" Type="http://schemas.openxmlformats.org/officeDocument/2006/relationships/image" Target="../media/image3.png"/><Relationship Id="rId5" Type="http://schemas.openxmlformats.org/officeDocument/2006/relationships/tags" Target="../tags/tag181.xml"/><Relationship Id="rId4" Type="http://schemas.openxmlformats.org/officeDocument/2006/relationships/image" Target="file:///C:\Users\1V994W2\Documents\Tencent%20Files\574576071\FileRecv\&#25340;&#35013;&#32032;&#26448;\&#31616;&#32422;&#28385;&#29256;-60\\33\subject_holdleft_48,76,63_0_staid_full_0.png" TargetMode="External"/><Relationship Id="rId3" Type="http://schemas.openxmlformats.org/officeDocument/2006/relationships/image" Target="../media/image5.png"/><Relationship Id="rId2" Type="http://schemas.openxmlformats.org/officeDocument/2006/relationships/tags" Target="../tags/tag180.xml"/><Relationship Id="rId11" Type="http://schemas.openxmlformats.org/officeDocument/2006/relationships/tags" Target="../tags/tag185.xml"/><Relationship Id="rId10" Type="http://schemas.openxmlformats.org/officeDocument/2006/relationships/tags" Target="../tags/tag184.xml"/><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4" Type="http://schemas.openxmlformats.org/officeDocument/2006/relationships/tags" Target="../tags/tag188.xml"/><Relationship Id="rId3" Type="http://schemas.openxmlformats.org/officeDocument/2006/relationships/tags" Target="../tags/tag187.xml"/><Relationship Id="rId2" Type="http://schemas.openxmlformats.org/officeDocument/2006/relationships/tags" Target="../tags/tag186.xml"/><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9" Type="http://schemas.openxmlformats.org/officeDocument/2006/relationships/tags" Target="../tags/tag192.xml"/><Relationship Id="rId8" Type="http://schemas.openxmlformats.org/officeDocument/2006/relationships/tags" Target="../tags/tag191.xml"/><Relationship Id="rId7" Type="http://schemas.openxmlformats.org/officeDocument/2006/relationships/image" Target="file:///C:\Users\1V994W2\PycharmProjects\PPT_Background_Generation/pic_temp/1_pic_quater_left_down.png" TargetMode="External"/><Relationship Id="rId6" Type="http://schemas.openxmlformats.org/officeDocument/2006/relationships/image" Target="../media/image3.png"/><Relationship Id="rId5" Type="http://schemas.openxmlformats.org/officeDocument/2006/relationships/tags" Target="../tags/tag190.xml"/><Relationship Id="rId4" Type="http://schemas.openxmlformats.org/officeDocument/2006/relationships/image" Target="file:///C:\Users\1V994W2\PycharmProjects\PPT_Background_Generation/pic_temp/0_pic_quater_right_down.png" TargetMode="External"/><Relationship Id="rId3" Type="http://schemas.openxmlformats.org/officeDocument/2006/relationships/image" Target="../media/image2.png"/><Relationship Id="rId2" Type="http://schemas.openxmlformats.org/officeDocument/2006/relationships/tags" Target="../tags/tag189.xml"/><Relationship Id="rId13" Type="http://schemas.openxmlformats.org/officeDocument/2006/relationships/tags" Target="../tags/tag196.xml"/><Relationship Id="rId12" Type="http://schemas.openxmlformats.org/officeDocument/2006/relationships/tags" Target="../tags/tag195.xml"/><Relationship Id="rId11" Type="http://schemas.openxmlformats.org/officeDocument/2006/relationships/tags" Target="../tags/tag194.xml"/><Relationship Id="rId10" Type="http://schemas.openxmlformats.org/officeDocument/2006/relationships/tags" Target="../tags/tag193.xml"/><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9" Type="http://schemas.openxmlformats.org/officeDocument/2006/relationships/tags" Target="../tags/tag200.xml"/><Relationship Id="rId8" Type="http://schemas.openxmlformats.org/officeDocument/2006/relationships/tags" Target="../tags/tag199.xml"/><Relationship Id="rId7" Type="http://schemas.openxmlformats.org/officeDocument/2006/relationships/image" Target="file:///C:\Users\1V994W2\PycharmProjects\PPT_Background_Generation/pic_temp/1_pic_quater_left_down.png" TargetMode="External"/><Relationship Id="rId6" Type="http://schemas.openxmlformats.org/officeDocument/2006/relationships/image" Target="../media/image3.png"/><Relationship Id="rId5" Type="http://schemas.openxmlformats.org/officeDocument/2006/relationships/tags" Target="../tags/tag198.xml"/><Relationship Id="rId4" Type="http://schemas.openxmlformats.org/officeDocument/2006/relationships/image" Target="file:///C:\Users\1V994W2\PycharmProjects\PPT_Background_Generation/pic_temp/0_pic_quater_right_down.png" TargetMode="External"/><Relationship Id="rId3" Type="http://schemas.openxmlformats.org/officeDocument/2006/relationships/image" Target="../media/image2.png"/><Relationship Id="rId2" Type="http://schemas.openxmlformats.org/officeDocument/2006/relationships/tags" Target="../tags/tag197.xml"/><Relationship Id="rId12" Type="http://schemas.openxmlformats.org/officeDocument/2006/relationships/tags" Target="../tags/tag203.xml"/><Relationship Id="rId11" Type="http://schemas.openxmlformats.org/officeDocument/2006/relationships/tags" Target="../tags/tag202.xml"/><Relationship Id="rId10" Type="http://schemas.openxmlformats.org/officeDocument/2006/relationships/tags" Target="../tags/tag201.xml"/><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9" Type="http://schemas.openxmlformats.org/officeDocument/2006/relationships/tags" Target="../tags/tag207.xml"/><Relationship Id="rId8" Type="http://schemas.openxmlformats.org/officeDocument/2006/relationships/tags" Target="../tags/tag206.xml"/><Relationship Id="rId7" Type="http://schemas.openxmlformats.org/officeDocument/2006/relationships/image" Target="file:///C:\Users\1V994W2\PycharmProjects\PPT_Background_Generation/pic_temp/1_pic_quater_left_down.png" TargetMode="External"/><Relationship Id="rId6" Type="http://schemas.openxmlformats.org/officeDocument/2006/relationships/image" Target="../media/image3.png"/><Relationship Id="rId5" Type="http://schemas.openxmlformats.org/officeDocument/2006/relationships/tags" Target="../tags/tag205.xml"/><Relationship Id="rId4" Type="http://schemas.openxmlformats.org/officeDocument/2006/relationships/image" Target="file:///C:\Users\1V994W2\PycharmProjects\PPT_Background_Generation/pic_temp/0_pic_quater_right_down.png" TargetMode="External"/><Relationship Id="rId3" Type="http://schemas.openxmlformats.org/officeDocument/2006/relationships/image" Target="../media/image2.png"/><Relationship Id="rId2" Type="http://schemas.openxmlformats.org/officeDocument/2006/relationships/tags" Target="../tags/tag204.xml"/><Relationship Id="rId11" Type="http://schemas.openxmlformats.org/officeDocument/2006/relationships/tags" Target="../tags/tag209.xml"/><Relationship Id="rId10" Type="http://schemas.openxmlformats.org/officeDocument/2006/relationships/tags" Target="../tags/tag208.xml"/><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9" Type="http://schemas.openxmlformats.org/officeDocument/2006/relationships/tags" Target="../tags/tag215.xml"/><Relationship Id="rId8" Type="http://schemas.openxmlformats.org/officeDocument/2006/relationships/tags" Target="../tags/tag214.xml"/><Relationship Id="rId7" Type="http://schemas.openxmlformats.org/officeDocument/2006/relationships/tags" Target="../tags/tag213.xml"/><Relationship Id="rId6" Type="http://schemas.openxmlformats.org/officeDocument/2006/relationships/tags" Target="../tags/tag212.xml"/><Relationship Id="rId5" Type="http://schemas.openxmlformats.org/officeDocument/2006/relationships/tags" Target="../tags/tag211.xml"/><Relationship Id="rId4" Type="http://schemas.openxmlformats.org/officeDocument/2006/relationships/image" Target="file:///C:\Users\1V994W2\PycharmProjects\PPT_Background_Generation/pic_temp/pic_sup.png" TargetMode="External"/><Relationship Id="rId3" Type="http://schemas.openxmlformats.org/officeDocument/2006/relationships/image" Target="../media/image6.png"/><Relationship Id="rId2" Type="http://schemas.openxmlformats.org/officeDocument/2006/relationships/tags" Target="../tags/tag210.xml"/><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8" Type="http://schemas.openxmlformats.org/officeDocument/2006/relationships/tags" Target="../tags/tag21.xml"/><Relationship Id="rId7" Type="http://schemas.openxmlformats.org/officeDocument/2006/relationships/tags" Target="../tags/tag20.xml"/><Relationship Id="rId6" Type="http://schemas.openxmlformats.org/officeDocument/2006/relationships/tags" Target="../tags/tag19.xml"/><Relationship Id="rId5" Type="http://schemas.openxmlformats.org/officeDocument/2006/relationships/tags" Target="../tags/tag18.xml"/><Relationship Id="rId4" Type="http://schemas.openxmlformats.org/officeDocument/2006/relationships/image" Target="file:///C:\Users\1V994W2\PycharmProjects\PPT_Background_Generation/pic_temp/pic_half_down.png" TargetMode="External"/><Relationship Id="rId3" Type="http://schemas.openxmlformats.org/officeDocument/2006/relationships/image" Target="../media/image4.png"/><Relationship Id="rId2" Type="http://schemas.openxmlformats.org/officeDocument/2006/relationships/tags" Target="../tags/tag17.xml"/><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9" Type="http://schemas.openxmlformats.org/officeDocument/2006/relationships/tags" Target="../tags/tag219.xml"/><Relationship Id="rId8" Type="http://schemas.openxmlformats.org/officeDocument/2006/relationships/tags" Target="../tags/tag218.xml"/><Relationship Id="rId7" Type="http://schemas.openxmlformats.org/officeDocument/2006/relationships/image" Target="file:///C:\Users\1V994W2\PycharmProjects\PPT_Background_Generation/pic_temp/1_pic_quater_left_down.png" TargetMode="External"/><Relationship Id="rId6" Type="http://schemas.openxmlformats.org/officeDocument/2006/relationships/image" Target="../media/image3.png"/><Relationship Id="rId5" Type="http://schemas.openxmlformats.org/officeDocument/2006/relationships/tags" Target="../tags/tag217.xml"/><Relationship Id="rId4" Type="http://schemas.openxmlformats.org/officeDocument/2006/relationships/image" Target="file:///C:\Users\1V994W2\PycharmProjects\PPT_Background_Generation/pic_temp/0_pic_quater_right_down.png" TargetMode="External"/><Relationship Id="rId3" Type="http://schemas.openxmlformats.org/officeDocument/2006/relationships/image" Target="../media/image2.png"/><Relationship Id="rId2" Type="http://schemas.openxmlformats.org/officeDocument/2006/relationships/tags" Target="../tags/tag216.xml"/><Relationship Id="rId11" Type="http://schemas.openxmlformats.org/officeDocument/2006/relationships/tags" Target="../tags/tag221.xml"/><Relationship Id="rId10" Type="http://schemas.openxmlformats.org/officeDocument/2006/relationships/tags" Target="../tags/tag220.xml"/><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9" Type="http://schemas.openxmlformats.org/officeDocument/2006/relationships/tags" Target="../tags/tag225.xml"/><Relationship Id="rId8" Type="http://schemas.openxmlformats.org/officeDocument/2006/relationships/image" Target="file:///C:\Users\1V994W2\PycharmProjects\PPT_Background_Generation/pic_temp/1_pic_quater_left_down.png" TargetMode="External"/><Relationship Id="rId7" Type="http://schemas.openxmlformats.org/officeDocument/2006/relationships/image" Target="../media/image3.png"/><Relationship Id="rId6" Type="http://schemas.openxmlformats.org/officeDocument/2006/relationships/tags" Target="../tags/tag224.xml"/><Relationship Id="rId5" Type="http://schemas.openxmlformats.org/officeDocument/2006/relationships/image" Target="file:///C:\Users\1V994W2\PycharmProjects\PPT_Background_Generation/pic_temp/0_pic_quater_right_down.png" TargetMode="External"/><Relationship Id="rId4" Type="http://schemas.openxmlformats.org/officeDocument/2006/relationships/image" Target="../media/image2.png"/><Relationship Id="rId3" Type="http://schemas.openxmlformats.org/officeDocument/2006/relationships/tags" Target="../tags/tag223.xml"/><Relationship Id="rId2" Type="http://schemas.openxmlformats.org/officeDocument/2006/relationships/tags" Target="../tags/tag222.xml"/><Relationship Id="rId13" Type="http://schemas.openxmlformats.org/officeDocument/2006/relationships/tags" Target="../tags/tag229.xml"/><Relationship Id="rId12" Type="http://schemas.openxmlformats.org/officeDocument/2006/relationships/tags" Target="../tags/tag228.xml"/><Relationship Id="rId11" Type="http://schemas.openxmlformats.org/officeDocument/2006/relationships/tags" Target="../tags/tag227.xml"/><Relationship Id="rId10" Type="http://schemas.openxmlformats.org/officeDocument/2006/relationships/tags" Target="../tags/tag226.xml"/><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9" Type="http://schemas.openxmlformats.org/officeDocument/2006/relationships/tags" Target="../tags/tag235.xml"/><Relationship Id="rId8" Type="http://schemas.openxmlformats.org/officeDocument/2006/relationships/tags" Target="../tags/tag234.xml"/><Relationship Id="rId7" Type="http://schemas.openxmlformats.org/officeDocument/2006/relationships/tags" Target="../tags/tag233.xml"/><Relationship Id="rId6" Type="http://schemas.openxmlformats.org/officeDocument/2006/relationships/tags" Target="../tags/tag232.xml"/><Relationship Id="rId5" Type="http://schemas.openxmlformats.org/officeDocument/2006/relationships/image" Target="file:///C:\Users\1V994W2\PycharmProjects\PPT_Background_Generation/pic_temp/0_pic_quater_right_down.png" TargetMode="External"/><Relationship Id="rId4" Type="http://schemas.openxmlformats.org/officeDocument/2006/relationships/image" Target="../media/image2.png"/><Relationship Id="rId3" Type="http://schemas.openxmlformats.org/officeDocument/2006/relationships/tags" Target="../tags/tag231.xml"/><Relationship Id="rId2" Type="http://schemas.openxmlformats.org/officeDocument/2006/relationships/tags" Target="../tags/tag230.xml"/><Relationship Id="rId11" Type="http://schemas.openxmlformats.org/officeDocument/2006/relationships/tags" Target="../tags/tag237.xml"/><Relationship Id="rId10" Type="http://schemas.openxmlformats.org/officeDocument/2006/relationships/tags" Target="../tags/tag236.xml"/><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9" Type="http://schemas.openxmlformats.org/officeDocument/2006/relationships/tags" Target="../tags/tag241.xml"/><Relationship Id="rId8" Type="http://schemas.openxmlformats.org/officeDocument/2006/relationships/image" Target="file:///C:\Users\1V994W2\PycharmProjects\PPT_Background_Generation/pic_temp/1_pic_quater_left_down.png" TargetMode="External"/><Relationship Id="rId7" Type="http://schemas.openxmlformats.org/officeDocument/2006/relationships/image" Target="../media/image3.png"/><Relationship Id="rId6" Type="http://schemas.openxmlformats.org/officeDocument/2006/relationships/tags" Target="../tags/tag240.xml"/><Relationship Id="rId5" Type="http://schemas.openxmlformats.org/officeDocument/2006/relationships/image" Target="file:///C:\Users\1V994W2\PycharmProjects\PPT_Background_Generation/pic_temp/0_pic_quater_right_down.png" TargetMode="External"/><Relationship Id="rId4" Type="http://schemas.openxmlformats.org/officeDocument/2006/relationships/image" Target="../media/image2.png"/><Relationship Id="rId3" Type="http://schemas.openxmlformats.org/officeDocument/2006/relationships/tags" Target="../tags/tag239.xml"/><Relationship Id="rId2" Type="http://schemas.openxmlformats.org/officeDocument/2006/relationships/tags" Target="../tags/tag238.xml"/><Relationship Id="rId14" Type="http://schemas.openxmlformats.org/officeDocument/2006/relationships/tags" Target="../tags/tag246.xml"/><Relationship Id="rId13" Type="http://schemas.openxmlformats.org/officeDocument/2006/relationships/tags" Target="../tags/tag245.xml"/><Relationship Id="rId12" Type="http://schemas.openxmlformats.org/officeDocument/2006/relationships/tags" Target="../tags/tag244.xml"/><Relationship Id="rId11" Type="http://schemas.openxmlformats.org/officeDocument/2006/relationships/tags" Target="../tags/tag243.xml"/><Relationship Id="rId10" Type="http://schemas.openxmlformats.org/officeDocument/2006/relationships/tags" Target="../tags/tag242.xml"/><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9" Type="http://schemas.openxmlformats.org/officeDocument/2006/relationships/tags" Target="../tags/tag250.xml"/><Relationship Id="rId8" Type="http://schemas.openxmlformats.org/officeDocument/2006/relationships/image" Target="file:///C:\Users\1V994W2\PycharmProjects\PPT_Background_Generation/pic_temp/1_pic_quater_left_down.png" TargetMode="External"/><Relationship Id="rId7" Type="http://schemas.openxmlformats.org/officeDocument/2006/relationships/image" Target="../media/image3.png"/><Relationship Id="rId6" Type="http://schemas.openxmlformats.org/officeDocument/2006/relationships/tags" Target="../tags/tag249.xml"/><Relationship Id="rId5" Type="http://schemas.openxmlformats.org/officeDocument/2006/relationships/image" Target="file:///C:\Users\1V994W2\PycharmProjects\PPT_Background_Generation/pic_temp/0_pic_quater_right_down.png" TargetMode="External"/><Relationship Id="rId4" Type="http://schemas.openxmlformats.org/officeDocument/2006/relationships/image" Target="../media/image2.png"/><Relationship Id="rId3" Type="http://schemas.openxmlformats.org/officeDocument/2006/relationships/tags" Target="../tags/tag248.xml"/><Relationship Id="rId2" Type="http://schemas.openxmlformats.org/officeDocument/2006/relationships/tags" Target="../tags/tag247.xml"/><Relationship Id="rId14" Type="http://schemas.openxmlformats.org/officeDocument/2006/relationships/tags" Target="../tags/tag255.xml"/><Relationship Id="rId13" Type="http://schemas.openxmlformats.org/officeDocument/2006/relationships/tags" Target="../tags/tag254.xml"/><Relationship Id="rId12" Type="http://schemas.openxmlformats.org/officeDocument/2006/relationships/tags" Target="../tags/tag253.xml"/><Relationship Id="rId11" Type="http://schemas.openxmlformats.org/officeDocument/2006/relationships/tags" Target="../tags/tag252.xml"/><Relationship Id="rId10" Type="http://schemas.openxmlformats.org/officeDocument/2006/relationships/tags" Target="../tags/tag251.xml"/><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9" Type="http://schemas.openxmlformats.org/officeDocument/2006/relationships/tags" Target="../tags/tag259.xml"/><Relationship Id="rId8" Type="http://schemas.openxmlformats.org/officeDocument/2006/relationships/image" Target="file:///C:\Users\1V994W2\PycharmProjects\PPT_Background_Generation/pic_temp/1_pic_quater_left_down.png" TargetMode="External"/><Relationship Id="rId7" Type="http://schemas.openxmlformats.org/officeDocument/2006/relationships/image" Target="../media/image3.png"/><Relationship Id="rId6" Type="http://schemas.openxmlformats.org/officeDocument/2006/relationships/tags" Target="../tags/tag258.xml"/><Relationship Id="rId5" Type="http://schemas.openxmlformats.org/officeDocument/2006/relationships/image" Target="file:///C:\Users\1V994W2\PycharmProjects\PPT_Background_Generation/pic_temp/0_pic_quater_right_down.png" TargetMode="External"/><Relationship Id="rId4" Type="http://schemas.openxmlformats.org/officeDocument/2006/relationships/image" Target="../media/image2.png"/><Relationship Id="rId3" Type="http://schemas.openxmlformats.org/officeDocument/2006/relationships/tags" Target="../tags/tag257.xml"/><Relationship Id="rId2" Type="http://schemas.openxmlformats.org/officeDocument/2006/relationships/tags" Target="../tags/tag256.xml"/><Relationship Id="rId16" Type="http://schemas.openxmlformats.org/officeDocument/2006/relationships/tags" Target="../tags/tag266.xml"/><Relationship Id="rId15" Type="http://schemas.openxmlformats.org/officeDocument/2006/relationships/tags" Target="../tags/tag265.xml"/><Relationship Id="rId14" Type="http://schemas.openxmlformats.org/officeDocument/2006/relationships/tags" Target="../tags/tag264.xml"/><Relationship Id="rId13" Type="http://schemas.openxmlformats.org/officeDocument/2006/relationships/tags" Target="../tags/tag263.xml"/><Relationship Id="rId12" Type="http://schemas.openxmlformats.org/officeDocument/2006/relationships/tags" Target="../tags/tag262.xml"/><Relationship Id="rId11" Type="http://schemas.openxmlformats.org/officeDocument/2006/relationships/tags" Target="../tags/tag261.xml"/><Relationship Id="rId10" Type="http://schemas.openxmlformats.org/officeDocument/2006/relationships/tags" Target="../tags/tag260.xml"/><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9" Type="http://schemas.openxmlformats.org/officeDocument/2006/relationships/tags" Target="../tags/tag270.xml"/><Relationship Id="rId8" Type="http://schemas.openxmlformats.org/officeDocument/2006/relationships/image" Target="file:///C:\Users\1V994W2\PycharmProjects\PPT_Background_Generation/pic_temp/1_pic_quater_left_down.png" TargetMode="External"/><Relationship Id="rId7" Type="http://schemas.openxmlformats.org/officeDocument/2006/relationships/image" Target="../media/image8.png"/><Relationship Id="rId6" Type="http://schemas.openxmlformats.org/officeDocument/2006/relationships/tags" Target="../tags/tag269.xml"/><Relationship Id="rId5" Type="http://schemas.openxmlformats.org/officeDocument/2006/relationships/image" Target="file:///C:\Users\1V994W2\PycharmProjects\PPT_Background_Generation/pic_temp/0_pic_quater_right_down.png" TargetMode="External"/><Relationship Id="rId4" Type="http://schemas.openxmlformats.org/officeDocument/2006/relationships/image" Target="../media/image7.png"/><Relationship Id="rId3" Type="http://schemas.openxmlformats.org/officeDocument/2006/relationships/tags" Target="../tags/tag268.xml"/><Relationship Id="rId2" Type="http://schemas.openxmlformats.org/officeDocument/2006/relationships/tags" Target="../tags/tag267.xml"/><Relationship Id="rId13" Type="http://schemas.openxmlformats.org/officeDocument/2006/relationships/tags" Target="../tags/tag274.xml"/><Relationship Id="rId12" Type="http://schemas.openxmlformats.org/officeDocument/2006/relationships/tags" Target="../tags/tag273.xml"/><Relationship Id="rId11" Type="http://schemas.openxmlformats.org/officeDocument/2006/relationships/tags" Target="../tags/tag272.xml"/><Relationship Id="rId10" Type="http://schemas.openxmlformats.org/officeDocument/2006/relationships/tags" Target="../tags/tag271.xml"/><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9" Type="http://schemas.openxmlformats.org/officeDocument/2006/relationships/tags" Target="../tags/tag25.xml"/><Relationship Id="rId8" Type="http://schemas.openxmlformats.org/officeDocument/2006/relationships/tags" Target="../tags/tag24.xml"/><Relationship Id="rId7" Type="http://schemas.openxmlformats.org/officeDocument/2006/relationships/image" Target="file:///C:\Users\1V994W2\PycharmProjects\PPT_Background_Generation/pic_temp/1_pic_quater_left_down.png" TargetMode="External"/><Relationship Id="rId6" Type="http://schemas.openxmlformats.org/officeDocument/2006/relationships/image" Target="../media/image3.png"/><Relationship Id="rId5" Type="http://schemas.openxmlformats.org/officeDocument/2006/relationships/tags" Target="../tags/tag23.xml"/><Relationship Id="rId4" Type="http://schemas.openxmlformats.org/officeDocument/2006/relationships/image" Target="file:///C:\Users\1V994W2\PycharmProjects\PPT_Background_Generation/pic_temp/0_pic_quater_right_down.png" TargetMode="External"/><Relationship Id="rId3" Type="http://schemas.openxmlformats.org/officeDocument/2006/relationships/image" Target="../media/image2.png"/><Relationship Id="rId2" Type="http://schemas.openxmlformats.org/officeDocument/2006/relationships/tags" Target="../tags/tag22.xml"/><Relationship Id="rId13" Type="http://schemas.openxmlformats.org/officeDocument/2006/relationships/tags" Target="../tags/tag29.xml"/><Relationship Id="rId12" Type="http://schemas.openxmlformats.org/officeDocument/2006/relationships/tags" Target="../tags/tag28.xml"/><Relationship Id="rId11" Type="http://schemas.openxmlformats.org/officeDocument/2006/relationships/tags" Target="../tags/tag27.xml"/><Relationship Id="rId10" Type="http://schemas.openxmlformats.org/officeDocument/2006/relationships/tags" Target="../tags/tag26.xml"/><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9" Type="http://schemas.openxmlformats.org/officeDocument/2006/relationships/tags" Target="../tags/tag33.xml"/><Relationship Id="rId8" Type="http://schemas.openxmlformats.org/officeDocument/2006/relationships/tags" Target="../tags/tag32.xml"/><Relationship Id="rId7" Type="http://schemas.openxmlformats.org/officeDocument/2006/relationships/image" Target="file:///C:\Users\1V994W2\PycharmProjects\PPT_Background_Generation/pic_temp/1_pic_quater_left_down.png" TargetMode="External"/><Relationship Id="rId6" Type="http://schemas.openxmlformats.org/officeDocument/2006/relationships/image" Target="../media/image3.png"/><Relationship Id="rId5" Type="http://schemas.openxmlformats.org/officeDocument/2006/relationships/tags" Target="../tags/tag31.xml"/><Relationship Id="rId4" Type="http://schemas.openxmlformats.org/officeDocument/2006/relationships/image" Target="file:///C:\Users\1V994W2\PycharmProjects\PPT_Background_Generation/pic_temp/0_pic_quater_right_down.png" TargetMode="External"/><Relationship Id="rId3" Type="http://schemas.openxmlformats.org/officeDocument/2006/relationships/image" Target="../media/image2.png"/><Relationship Id="rId2" Type="http://schemas.openxmlformats.org/officeDocument/2006/relationships/tags" Target="../tags/tag30.xml"/><Relationship Id="rId15" Type="http://schemas.openxmlformats.org/officeDocument/2006/relationships/tags" Target="../tags/tag39.xml"/><Relationship Id="rId14" Type="http://schemas.openxmlformats.org/officeDocument/2006/relationships/tags" Target="../tags/tag38.xml"/><Relationship Id="rId13" Type="http://schemas.openxmlformats.org/officeDocument/2006/relationships/tags" Target="../tags/tag37.xml"/><Relationship Id="rId12" Type="http://schemas.openxmlformats.org/officeDocument/2006/relationships/tags" Target="../tags/tag36.xml"/><Relationship Id="rId11" Type="http://schemas.openxmlformats.org/officeDocument/2006/relationships/tags" Target="../tags/tag35.xml"/><Relationship Id="rId10" Type="http://schemas.openxmlformats.org/officeDocument/2006/relationships/tags" Target="../tags/tag34.xml"/><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9" Type="http://schemas.openxmlformats.org/officeDocument/2006/relationships/tags" Target="../tags/tag43.xml"/><Relationship Id="rId8" Type="http://schemas.openxmlformats.org/officeDocument/2006/relationships/tags" Target="../tags/tag42.xml"/><Relationship Id="rId7" Type="http://schemas.openxmlformats.org/officeDocument/2006/relationships/image" Target="file:///C:\Users\1V994W2\PycharmProjects\PPT_Background_Generation/pic_temp/1_pic_quater_left_down.png" TargetMode="External"/><Relationship Id="rId6" Type="http://schemas.openxmlformats.org/officeDocument/2006/relationships/image" Target="../media/image3.png"/><Relationship Id="rId5" Type="http://schemas.openxmlformats.org/officeDocument/2006/relationships/tags" Target="../tags/tag41.xml"/><Relationship Id="rId4" Type="http://schemas.openxmlformats.org/officeDocument/2006/relationships/image" Target="file:///C:\Users\1V994W2\Documents\Tencent%20Files\574576071\FileRecv\&#25340;&#35013;&#32032;&#26448;\&#31616;&#32422;&#28385;&#29256;-60\\33\subject_holdleft_48,76,63_0_staid_full_0.png" TargetMode="External"/><Relationship Id="rId3" Type="http://schemas.openxmlformats.org/officeDocument/2006/relationships/image" Target="../media/image5.png"/><Relationship Id="rId2" Type="http://schemas.openxmlformats.org/officeDocument/2006/relationships/tags" Target="../tags/tag40.xml"/><Relationship Id="rId11" Type="http://schemas.openxmlformats.org/officeDocument/2006/relationships/tags" Target="../tags/tag45.xml"/><Relationship Id="rId10" Type="http://schemas.openxmlformats.org/officeDocument/2006/relationships/tags" Target="../tags/tag44.xml"/><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4" Type="http://schemas.openxmlformats.org/officeDocument/2006/relationships/tags" Target="../tags/tag48.xml"/><Relationship Id="rId3" Type="http://schemas.openxmlformats.org/officeDocument/2006/relationships/tags" Target="../tags/tag47.xml"/><Relationship Id="rId2" Type="http://schemas.openxmlformats.org/officeDocument/2006/relationships/tags" Target="../tags/tag46.xml"/><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9" Type="http://schemas.openxmlformats.org/officeDocument/2006/relationships/tags" Target="../tags/tag52.xml"/><Relationship Id="rId8" Type="http://schemas.openxmlformats.org/officeDocument/2006/relationships/tags" Target="../tags/tag51.xml"/><Relationship Id="rId7" Type="http://schemas.openxmlformats.org/officeDocument/2006/relationships/image" Target="file:///C:\Users\1V994W2\PycharmProjects\PPT_Background_Generation/pic_temp/1_pic_quater_left_down.png" TargetMode="External"/><Relationship Id="rId6" Type="http://schemas.openxmlformats.org/officeDocument/2006/relationships/image" Target="../media/image3.png"/><Relationship Id="rId5" Type="http://schemas.openxmlformats.org/officeDocument/2006/relationships/tags" Target="../tags/tag50.xml"/><Relationship Id="rId4" Type="http://schemas.openxmlformats.org/officeDocument/2006/relationships/image" Target="file:///C:\Users\1V994W2\PycharmProjects\PPT_Background_Generation/pic_temp/0_pic_quater_right_down.png" TargetMode="External"/><Relationship Id="rId3" Type="http://schemas.openxmlformats.org/officeDocument/2006/relationships/image" Target="../media/image2.png"/><Relationship Id="rId2" Type="http://schemas.openxmlformats.org/officeDocument/2006/relationships/tags" Target="../tags/tag49.xml"/><Relationship Id="rId13" Type="http://schemas.openxmlformats.org/officeDocument/2006/relationships/tags" Target="../tags/tag56.xml"/><Relationship Id="rId12" Type="http://schemas.openxmlformats.org/officeDocument/2006/relationships/tags" Target="../tags/tag55.xml"/><Relationship Id="rId11" Type="http://schemas.openxmlformats.org/officeDocument/2006/relationships/tags" Target="../tags/tag54.xml"/><Relationship Id="rId10" Type="http://schemas.openxmlformats.org/officeDocument/2006/relationships/tags" Target="../tags/tag53.xml"/><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9" Type="http://schemas.openxmlformats.org/officeDocument/2006/relationships/tags" Target="../tags/tag60.xml"/><Relationship Id="rId8" Type="http://schemas.openxmlformats.org/officeDocument/2006/relationships/tags" Target="../tags/tag59.xml"/><Relationship Id="rId7" Type="http://schemas.openxmlformats.org/officeDocument/2006/relationships/image" Target="file:///C:\Users\1V994W2\PycharmProjects\PPT_Background_Generation/pic_temp/1_pic_quater_left_down.png" TargetMode="External"/><Relationship Id="rId6" Type="http://schemas.openxmlformats.org/officeDocument/2006/relationships/image" Target="../media/image3.png"/><Relationship Id="rId5" Type="http://schemas.openxmlformats.org/officeDocument/2006/relationships/tags" Target="../tags/tag58.xml"/><Relationship Id="rId4" Type="http://schemas.openxmlformats.org/officeDocument/2006/relationships/image" Target="file:///C:\Users\1V994W2\PycharmProjects\PPT_Background_Generation/pic_temp/0_pic_quater_right_down.png" TargetMode="External"/><Relationship Id="rId3" Type="http://schemas.openxmlformats.org/officeDocument/2006/relationships/image" Target="../media/image2.png"/><Relationship Id="rId2" Type="http://schemas.openxmlformats.org/officeDocument/2006/relationships/tags" Target="../tags/tag57.xml"/><Relationship Id="rId12" Type="http://schemas.openxmlformats.org/officeDocument/2006/relationships/tags" Target="../tags/tag63.xml"/><Relationship Id="rId11" Type="http://schemas.openxmlformats.org/officeDocument/2006/relationships/tags" Target="../tags/tag62.xml"/><Relationship Id="rId10" Type="http://schemas.openxmlformats.org/officeDocument/2006/relationships/tags" Target="../tags/tag61.xml"/><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bg>
      <p:bgPr>
        <a:solidFill>
          <a:schemeClr val="tx2"/>
        </a:solidFill>
        <a:effectLst/>
      </p:bgPr>
    </p:bg>
    <p:spTree>
      <p:nvGrpSpPr>
        <p:cNvPr id="1" name=""/>
        <p:cNvGrpSpPr/>
        <p:nvPr/>
      </p:nvGrpSpPr>
      <p:grpSpPr>
        <a:xfrm>
          <a:off x="0" y="0"/>
          <a:ext cx="0" cy="0"/>
          <a:chOff x="0" y="0"/>
          <a:chExt cx="0" cy="0"/>
        </a:xfrm>
      </p:grpSpPr>
      <p:pic>
        <p:nvPicPr>
          <p:cNvPr id="9" name="图片 8"/>
          <p:cNvPicPr>
            <a:picLocks noChangeAspect="1"/>
          </p:cNvPicPr>
          <p:nvPr>
            <p:custDataLst>
              <p:tags r:id="rId2"/>
            </p:custDataLst>
          </p:nvPr>
        </p:nvPicPr>
        <p:blipFill>
          <a:blip r:embed="rId3">
            <a:extLst>
              <a:ext uri="{28A0092B-C50C-407E-A947-70E740481C1C}">
                <a14:useLocalDpi xmlns:a14="http://schemas.microsoft.com/office/drawing/2010/main" val="0"/>
              </a:ext>
            </a:extLst>
          </a:blip>
          <a:stretch>
            <a:fillRect/>
          </a:stretch>
        </p:blipFill>
        <p:spPr>
          <a:xfrm>
            <a:off x="2214" y="2262"/>
            <a:ext cx="9139572" cy="6853476"/>
          </a:xfrm>
          <a:prstGeom prst="rect">
            <a:avLst/>
          </a:prstGeom>
        </p:spPr>
      </p:pic>
      <p:sp>
        <p:nvSpPr>
          <p:cNvPr id="16" name="日期占位符 15"/>
          <p:cNvSpPr>
            <a:spLocks noGrp="1"/>
          </p:cNvSpPr>
          <p:nvPr>
            <p:ph type="dt" sz="half" idx="10"/>
            <p:custDataLst>
              <p:tags r:id="rId4"/>
            </p:custDataLst>
          </p:nvPr>
        </p:nvSpPr>
        <p:spPr>
          <a:xfrm>
            <a:off x="659807" y="6349833"/>
            <a:ext cx="2025000" cy="316800"/>
          </a:xfrm>
        </p:spPr>
        <p:txBody>
          <a:bodyPr wrap="square">
            <a:normAutofit/>
          </a:bodyPr>
          <a:lstStyle>
            <a:lvl1pPr>
              <a:defRPr>
                <a:latin typeface="Arial" panose="020B0604020202020204" pitchFamily="34" charset="0"/>
                <a:ea typeface="微软雅黑" panose="020B0503020204020204" charset="-122"/>
              </a:defRPr>
            </a:lvl1pPr>
          </a:lstStyle>
          <a:p>
            <a:fld id="{760FBDFE-C587-4B4C-A407-44438C67B59E}" type="datetimeFigureOut">
              <a:rPr lang="zh-CN" altLang="en-US" smtClean="0"/>
            </a:fld>
            <a:endParaRPr lang="zh-CN" altLang="en-US"/>
          </a:p>
        </p:txBody>
      </p:sp>
      <p:sp>
        <p:nvSpPr>
          <p:cNvPr id="17" name="页脚占位符 16"/>
          <p:cNvSpPr>
            <a:spLocks noGrp="1"/>
          </p:cNvSpPr>
          <p:nvPr>
            <p:ph type="ftr" sz="quarter" idx="11"/>
            <p:custDataLst>
              <p:tags r:id="rId5"/>
            </p:custDataLst>
          </p:nvPr>
        </p:nvSpPr>
        <p:spPr>
          <a:xfrm>
            <a:off x="3087000" y="6349833"/>
            <a:ext cx="2970000" cy="316800"/>
          </a:xfrm>
        </p:spPr>
        <p:txBody>
          <a:bodyPr wrap="square">
            <a:normAutofit/>
          </a:bodyPr>
          <a:lstStyle>
            <a:lvl1pPr>
              <a:defRPr>
                <a:latin typeface="Arial" panose="020B0604020202020204" pitchFamily="34" charset="0"/>
                <a:ea typeface="微软雅黑" panose="020B0503020204020204" charset="-122"/>
              </a:defRPr>
            </a:lvl1pPr>
          </a:lstStyle>
          <a:p>
            <a:endParaRPr lang="zh-CN" altLang="en-US" dirty="0"/>
          </a:p>
        </p:txBody>
      </p:sp>
      <p:sp>
        <p:nvSpPr>
          <p:cNvPr id="18" name="灯片编号占位符 17"/>
          <p:cNvSpPr>
            <a:spLocks noGrp="1"/>
          </p:cNvSpPr>
          <p:nvPr>
            <p:ph type="sldNum" sz="quarter" idx="12"/>
            <p:custDataLst>
              <p:tags r:id="rId6"/>
            </p:custDataLst>
          </p:nvPr>
        </p:nvSpPr>
        <p:spPr>
          <a:xfrm>
            <a:off x="6457950" y="6349833"/>
            <a:ext cx="2025000" cy="316800"/>
          </a:xfrm>
        </p:spPr>
        <p:txBody>
          <a:bodyPr wrap="square">
            <a:normAutofit/>
          </a:bodyPr>
          <a:lstStyle>
            <a:lvl1pPr>
              <a:defRPr>
                <a:latin typeface="Arial" panose="020B0604020202020204" pitchFamily="34" charset="0"/>
                <a:ea typeface="微软雅黑" panose="020B0503020204020204" charset="-122"/>
              </a:defRPr>
            </a:lvl1pPr>
          </a:lstStyle>
          <a:p>
            <a:fld id="{49AE70B2-8BF9-45C0-BB95-33D1B9D3A854}" type="slidenum">
              <a:rPr lang="zh-CN" altLang="en-US" smtClean="0"/>
            </a:fld>
            <a:endParaRPr lang="zh-CN" altLang="en-US" dirty="0"/>
          </a:p>
        </p:txBody>
      </p:sp>
      <p:sp>
        <p:nvSpPr>
          <p:cNvPr id="6" name="文本占位符 5"/>
          <p:cNvSpPr>
            <a:spLocks noGrp="1"/>
          </p:cNvSpPr>
          <p:nvPr>
            <p:ph type="body" sz="quarter" idx="16" hasCustomPrompt="1"/>
            <p:custDataLst>
              <p:tags r:id="rId7"/>
            </p:custDataLst>
          </p:nvPr>
        </p:nvSpPr>
        <p:spPr>
          <a:xfrm>
            <a:off x="4944191" y="4318318"/>
            <a:ext cx="1433036" cy="408940"/>
          </a:xfrm>
          <a:prstGeom prst="rect">
            <a:avLst/>
          </a:prstGeom>
        </p:spPr>
        <p:txBody>
          <a:bodyPr vert="horz" wrap="square" lIns="0" tIns="0" rIns="0" bIns="0" anchor="t" anchorCtr="0">
            <a:normAutofit/>
          </a:bodyPr>
          <a:lstStyle>
            <a:lvl1pPr marL="257175" marR="0" indent="-257175" algn="l" rtl="0" eaLnBrk="1" fontAlgn="auto">
              <a:lnSpc>
                <a:spcPct val="130000"/>
              </a:lnSpc>
              <a:spcBef>
                <a:spcPts val="0"/>
              </a:spcBef>
              <a:spcAft>
                <a:spcPts val="1000"/>
              </a:spcAft>
              <a:buClrTx/>
              <a:buSzPts val="1600"/>
              <a:buFont typeface="Arial" panose="020B0604020202020204" pitchFamily="34" charset="0"/>
              <a:buNone/>
              <a:defRPr sz="1200" b="0" spc="150">
                <a:solidFill>
                  <a:schemeClr val="tx1"/>
                </a:solidFill>
                <a:latin typeface="Arial" panose="020B0604020202020204" pitchFamily="34" charset="0"/>
                <a:ea typeface="微软雅黑" panose="020B0503020204020204" charset="-122"/>
              </a:defRPr>
            </a:lvl1pPr>
          </a:lstStyle>
          <a:p>
            <a:pPr marL="0" marR="0" lvl="0" indent="0" algn="l" defTabSz="914400" rtl="0" eaLnBrk="1" fontAlgn="auto" latinLnBrk="0" hangingPunct="1">
              <a:lnSpc>
                <a:spcPct val="130000"/>
              </a:lnSpc>
              <a:spcBef>
                <a:spcPts val="0"/>
              </a:spcBef>
              <a:spcAft>
                <a:spcPts val="1000"/>
              </a:spcAft>
              <a:buClr>
                <a:schemeClr val="tx1">
                  <a:lumMod val="100000"/>
                </a:schemeClr>
              </a:buClr>
              <a:buSzPts val="1600"/>
              <a:buFont typeface="Arial" panose="020B0604020202020204" pitchFamily="34" charset="0"/>
              <a:buNone/>
            </a:pPr>
            <a:r>
              <a:rPr lang="zh-CN" altLang="en-US"/>
              <a:t>编辑文本</a:t>
            </a:r>
            <a:endParaRPr lang="zh-CN" altLang="en-US"/>
          </a:p>
        </p:txBody>
      </p:sp>
      <p:sp>
        <p:nvSpPr>
          <p:cNvPr id="4" name="文本占位符 3"/>
          <p:cNvSpPr>
            <a:spLocks noGrp="1"/>
          </p:cNvSpPr>
          <p:nvPr>
            <p:ph type="body" sz="quarter" idx="15" hasCustomPrompt="1"/>
            <p:custDataLst>
              <p:tags r:id="rId8"/>
            </p:custDataLst>
          </p:nvPr>
        </p:nvSpPr>
        <p:spPr>
          <a:xfrm>
            <a:off x="4944191" y="4793297"/>
            <a:ext cx="1433036" cy="408940"/>
          </a:xfrm>
          <a:prstGeom prst="rect">
            <a:avLst/>
          </a:prstGeom>
        </p:spPr>
        <p:txBody>
          <a:bodyPr vert="horz" wrap="square" lIns="0" tIns="0" rIns="0" bIns="0" anchor="t" anchorCtr="0">
            <a:normAutofit/>
          </a:bodyPr>
          <a:lstStyle>
            <a:lvl1pPr marL="257175" marR="0" indent="-257175" algn="l" rtl="0" eaLnBrk="1" fontAlgn="auto">
              <a:lnSpc>
                <a:spcPct val="130000"/>
              </a:lnSpc>
              <a:spcBef>
                <a:spcPts val="0"/>
              </a:spcBef>
              <a:spcAft>
                <a:spcPts val="1000"/>
              </a:spcAft>
              <a:buClrTx/>
              <a:buSzPts val="1600"/>
              <a:buFont typeface="Arial" panose="020B0604020202020204" pitchFamily="34" charset="0"/>
              <a:buNone/>
              <a:defRPr sz="1200" b="0" spc="150">
                <a:solidFill>
                  <a:schemeClr val="tx1"/>
                </a:solidFill>
                <a:latin typeface="Arial" panose="020B0604020202020204" pitchFamily="34" charset="0"/>
                <a:ea typeface="微软雅黑" panose="020B0503020204020204" charset="-122"/>
              </a:defRPr>
            </a:lvl1pPr>
          </a:lstStyle>
          <a:p>
            <a:pPr marL="0" marR="0" lvl="0" indent="0" algn="l" defTabSz="914400" rtl="0" eaLnBrk="1" fontAlgn="auto" latinLnBrk="0" hangingPunct="1">
              <a:lnSpc>
                <a:spcPct val="130000"/>
              </a:lnSpc>
              <a:spcBef>
                <a:spcPts val="0"/>
              </a:spcBef>
              <a:spcAft>
                <a:spcPts val="1000"/>
              </a:spcAft>
              <a:buClr>
                <a:schemeClr val="tx1">
                  <a:lumMod val="100000"/>
                </a:schemeClr>
              </a:buClr>
              <a:buSzPts val="1600"/>
              <a:buFont typeface="Arial" panose="020B0604020202020204" pitchFamily="34" charset="0"/>
              <a:buNone/>
            </a:pPr>
            <a:r>
              <a:rPr lang="zh-CN" altLang="en-US"/>
              <a:t>编辑文本</a:t>
            </a:r>
            <a:endParaRPr lang="zh-CN" altLang="en-US"/>
          </a:p>
        </p:txBody>
      </p:sp>
      <p:sp>
        <p:nvSpPr>
          <p:cNvPr id="3" name="标题 2"/>
          <p:cNvSpPr>
            <a:spLocks noGrp="1"/>
          </p:cNvSpPr>
          <p:nvPr>
            <p:ph type="ctrTitle" idx="14" hasCustomPrompt="1"/>
            <p:custDataLst>
              <p:tags r:id="rId9"/>
            </p:custDataLst>
          </p:nvPr>
        </p:nvSpPr>
        <p:spPr>
          <a:xfrm>
            <a:off x="4961812" y="2392364"/>
            <a:ext cx="3619024" cy="1109345"/>
          </a:xfrm>
        </p:spPr>
        <p:txBody>
          <a:bodyPr vert="horz" wrap="square" lIns="0" tIns="0" rIns="0" bIns="0" anchor="b" anchorCtr="0">
            <a:normAutofit/>
          </a:bodyPr>
          <a:lstStyle>
            <a:lvl1pPr marL="0" marR="0" indent="0" algn="l" defTabSz="914400" rtl="0" eaLnBrk="1" fontAlgn="auto" latinLnBrk="0" hangingPunct="1">
              <a:lnSpc>
                <a:spcPct val="100000"/>
              </a:lnSpc>
              <a:spcBef>
                <a:spcPct val="0"/>
              </a:spcBef>
              <a:spcAft>
                <a:spcPts val="0"/>
              </a:spcAft>
              <a:buClrTx/>
              <a:buSzPts val="5400"/>
              <a:buFont typeface="Arial" panose="020B0604020202020204" pitchFamily="34" charset="0"/>
              <a:buNone/>
              <a:defRPr sz="4050" b="0" spc="600">
                <a:solidFill>
                  <a:schemeClr val="tx1"/>
                </a:solidFill>
                <a:latin typeface="Arial" panose="020B0604020202020204" pitchFamily="34" charset="0"/>
                <a:ea typeface="汉仪旗黑-85S" panose="00020600040101010101" pitchFamily="18" charset="-122"/>
              </a:defRPr>
            </a:lvl1pPr>
          </a:lstStyle>
          <a:p>
            <a:r>
              <a:rPr lang="zh-CN" altLang="en-US"/>
              <a:t>编辑标题</a:t>
            </a:r>
            <a:endParaRPr lang="zh-CN" altLang="en-US"/>
          </a:p>
        </p:txBody>
      </p:sp>
      <p:sp>
        <p:nvSpPr>
          <p:cNvPr id="2" name="副标题 1"/>
          <p:cNvSpPr>
            <a:spLocks noGrp="1"/>
          </p:cNvSpPr>
          <p:nvPr>
            <p:ph type="subTitle" idx="13" hasCustomPrompt="1"/>
            <p:custDataLst>
              <p:tags r:id="rId10"/>
            </p:custDataLst>
          </p:nvPr>
        </p:nvSpPr>
        <p:spPr>
          <a:xfrm>
            <a:off x="4961811" y="3567748"/>
            <a:ext cx="3619500" cy="370205"/>
          </a:xfrm>
        </p:spPr>
        <p:txBody>
          <a:bodyPr vert="horz" wrap="square" lIns="0" tIns="0" rIns="0" bIns="0" anchor="t" anchorCtr="0">
            <a:normAutofit/>
          </a:bodyPr>
          <a:lstStyle>
            <a:lvl1pPr marL="0" marR="0" indent="0" algn="l" defTabSz="914400" rtl="0" eaLnBrk="1" fontAlgn="auto" latinLnBrk="0" hangingPunct="1">
              <a:lnSpc>
                <a:spcPct val="100000"/>
              </a:lnSpc>
              <a:spcBef>
                <a:spcPts val="0"/>
              </a:spcBef>
              <a:spcAft>
                <a:spcPts val="0"/>
              </a:spcAft>
              <a:buClrTx/>
              <a:buSzPts val="2000"/>
              <a:buFont typeface="Arial" panose="020B0604020202020204" pitchFamily="34" charset="0"/>
              <a:buNone/>
              <a:defRPr sz="1500" b="0" spc="200">
                <a:solidFill>
                  <a:schemeClr val="tx1"/>
                </a:solidFill>
                <a:latin typeface="Arial" panose="020B0604020202020204" pitchFamily="34" charset="0"/>
                <a:ea typeface="微软雅黑" panose="020B0503020204020204" charset="-122"/>
              </a:defRPr>
            </a:lvl1pPr>
            <a:lvl2pPr marL="342900" indent="0" algn="ctr">
              <a:buNone/>
            </a:lvl2pPr>
            <a:lvl3pPr marL="685800" indent="0" algn="ctr">
              <a:buNone/>
            </a:lvl3pPr>
            <a:lvl4pPr marL="1028700" indent="0" algn="ctr">
              <a:buNone/>
            </a:lvl4pPr>
            <a:lvl5pPr marL="1371600" indent="0" algn="ctr">
              <a:buNone/>
            </a:lvl5pPr>
            <a:lvl6pPr marL="1714500" indent="0" algn="ctr">
              <a:buNone/>
            </a:lvl6pPr>
            <a:lvl7pPr marL="2057400" indent="0" algn="ctr">
              <a:buNone/>
            </a:lvl7pPr>
            <a:lvl8pPr marL="2400300" indent="0" algn="ctr">
              <a:buNone/>
            </a:lvl8pPr>
            <a:lvl9pPr marL="2743200" indent="0" algn="ctr">
              <a:buNone/>
            </a:lvl9pPr>
          </a:lstStyle>
          <a:p>
            <a:r>
              <a:rPr lang="zh-CN" altLang="en-US" dirty="0"/>
              <a:t>单击此处编辑副标题</a:t>
            </a:r>
            <a:endParaRPr lang="zh-CN" altLang="en-US" dirty="0"/>
          </a:p>
        </p:txBody>
      </p:sp>
      <p:cxnSp>
        <p:nvCxnSpPr>
          <p:cNvPr id="7" name="直接连接符 6"/>
          <p:cNvCxnSpPr/>
          <p:nvPr>
            <p:custDataLst>
              <p:tags r:id="rId11"/>
            </p:custDataLst>
          </p:nvPr>
        </p:nvCxnSpPr>
        <p:spPr>
          <a:xfrm>
            <a:off x="4944190" y="4122738"/>
            <a:ext cx="3573780" cy="0"/>
          </a:xfrm>
          <a:prstGeom prst="line">
            <a:avLst/>
          </a:prstGeom>
          <a:ln w="12700"/>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内容">
    <p:bg>
      <p:bgPr>
        <a:solidFill>
          <a:schemeClr val="bg2"/>
        </a:solidFill>
        <a:effectLst/>
      </p:bgPr>
    </p:bg>
    <p:spTree>
      <p:nvGrpSpPr>
        <p:cNvPr id="1" name=""/>
        <p:cNvGrpSpPr/>
        <p:nvPr/>
      </p:nvGrpSpPr>
      <p:grpSpPr>
        <a:xfrm>
          <a:off x="0" y="0"/>
          <a:ext cx="0" cy="0"/>
          <a:chOff x="0" y="0"/>
          <a:chExt cx="0" cy="0"/>
        </a:xfrm>
      </p:grpSpPr>
      <p:pic>
        <p:nvPicPr>
          <p:cNvPr id="8" name="图片 7"/>
          <p:cNvPicPr/>
          <p:nvPr>
            <p:custDataLst>
              <p:tags r:id="rId2"/>
            </p:custDataLst>
          </p:nvPr>
        </p:nvPicPr>
        <p:blipFill>
          <a:blip r:embed="rId3" r:link="rId4" cstate="email"/>
          <a:stretch>
            <a:fillRect/>
          </a:stretch>
        </p:blipFill>
        <p:spPr>
          <a:xfrm>
            <a:off x="0" y="0"/>
            <a:ext cx="540068" cy="655282"/>
          </a:xfrm>
          <a:prstGeom prst="rect">
            <a:avLst/>
          </a:prstGeom>
        </p:spPr>
      </p:pic>
      <p:pic>
        <p:nvPicPr>
          <p:cNvPr id="6" name="图片 5"/>
          <p:cNvPicPr/>
          <p:nvPr>
            <p:custDataLst>
              <p:tags r:id="rId5"/>
            </p:custDataLst>
          </p:nvPr>
        </p:nvPicPr>
        <p:blipFill>
          <a:blip r:embed="rId6" r:link="rId7" cstate="email"/>
          <a:stretch>
            <a:fillRect/>
          </a:stretch>
        </p:blipFill>
        <p:spPr>
          <a:xfrm>
            <a:off x="8603933" y="0"/>
            <a:ext cx="540068" cy="655282"/>
          </a:xfrm>
          <a:prstGeom prst="rect">
            <a:avLst/>
          </a:prstGeom>
        </p:spPr>
      </p:pic>
      <p:sp>
        <p:nvSpPr>
          <p:cNvPr id="3" name="日期占位符 2"/>
          <p:cNvSpPr>
            <a:spLocks noGrp="1"/>
          </p:cNvSpPr>
          <p:nvPr>
            <p:ph type="dt" sz="half" idx="10"/>
            <p:custDataLst>
              <p:tags r:id="rId8"/>
            </p:custDataLst>
          </p:nvPr>
        </p:nvSpPr>
        <p:spPr>
          <a:xfrm>
            <a:off x="659807" y="6349833"/>
            <a:ext cx="2025000" cy="316800"/>
          </a:xfrm>
        </p:spPr>
        <p:txBody>
          <a:bodyPr wrap="square">
            <a:normAutofit/>
          </a:bodyPr>
          <a:lstStyle>
            <a:lvl1pPr>
              <a:defRPr>
                <a:latin typeface="Arial" panose="020B0604020202020204" pitchFamily="34" charset="0"/>
                <a:ea typeface="微软雅黑" panose="020B0503020204020204" charset="-122"/>
              </a:defRPr>
            </a:lvl1p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9"/>
            </p:custDataLst>
          </p:nvPr>
        </p:nvSpPr>
        <p:spPr>
          <a:xfrm>
            <a:off x="3087000" y="6349833"/>
            <a:ext cx="2970000" cy="316800"/>
          </a:xfrm>
        </p:spPr>
        <p:txBody>
          <a:bodyPr wrap="square">
            <a:normAutofit/>
          </a:bodyPr>
          <a:lstStyle>
            <a:lvl1pPr>
              <a:defRPr>
                <a:latin typeface="Arial" panose="020B0604020202020204" pitchFamily="34" charset="0"/>
                <a:ea typeface="微软雅黑" panose="020B0503020204020204" charset="-122"/>
              </a:defRPr>
            </a:lvl1pPr>
          </a:lstStyle>
          <a:p>
            <a:endParaRPr lang="zh-CN" altLang="en-US"/>
          </a:p>
        </p:txBody>
      </p:sp>
      <p:sp>
        <p:nvSpPr>
          <p:cNvPr id="5" name="灯片编号占位符 4"/>
          <p:cNvSpPr>
            <a:spLocks noGrp="1"/>
          </p:cNvSpPr>
          <p:nvPr>
            <p:ph type="sldNum" sz="quarter" idx="12"/>
            <p:custDataLst>
              <p:tags r:id="rId10"/>
            </p:custDataLst>
          </p:nvPr>
        </p:nvSpPr>
        <p:spPr>
          <a:xfrm>
            <a:off x="6457950" y="6349833"/>
            <a:ext cx="2025000" cy="316800"/>
          </a:xfrm>
        </p:spPr>
        <p:txBody>
          <a:bodyPr wrap="square">
            <a:normAutofit/>
          </a:bodyPr>
          <a:lstStyle>
            <a:lvl1pPr>
              <a:defRPr>
                <a:latin typeface="Arial" panose="020B0604020202020204" pitchFamily="34" charset="0"/>
                <a:ea typeface="微软雅黑" panose="020B0503020204020204" charset="-122"/>
              </a:defRPr>
            </a:lvl1pPr>
          </a:lstStyle>
          <a:p>
            <a:fld id="{49AE70B2-8BF9-45C0-BB95-33D1B9D3A854}" type="slidenum">
              <a:rPr lang="zh-CN" altLang="en-US" smtClean="0"/>
            </a:fld>
            <a:endParaRPr lang="zh-CN" altLang="en-US"/>
          </a:p>
        </p:txBody>
      </p:sp>
      <p:sp>
        <p:nvSpPr>
          <p:cNvPr id="7" name="内容占位符 6"/>
          <p:cNvSpPr>
            <a:spLocks noGrp="1"/>
          </p:cNvSpPr>
          <p:nvPr>
            <p:ph sz="quarter" idx="13"/>
            <p:custDataLst>
              <p:tags r:id="rId11"/>
            </p:custDataLst>
          </p:nvPr>
        </p:nvSpPr>
        <p:spPr>
          <a:xfrm>
            <a:off x="502448" y="952508"/>
            <a:ext cx="8139178" cy="5388907"/>
          </a:xfrm>
        </p:spPr>
        <p:txBody>
          <a:bodyPr wrap="square">
            <a:normAutofit/>
          </a:bodyPr>
          <a:lstStyle>
            <a:lvl1pPr>
              <a:defRPr>
                <a:solidFill>
                  <a:schemeClr val="tx1"/>
                </a:solidFill>
                <a:latin typeface="Arial" panose="020B0604020202020204" pitchFamily="34" charset="0"/>
                <a:ea typeface="微软雅黑" panose="020B0503020204020204" charset="-122"/>
              </a:defRPr>
            </a:lvl1pPr>
            <a:lvl2pPr>
              <a:defRPr>
                <a:solidFill>
                  <a:schemeClr val="tx1"/>
                </a:solidFill>
                <a:latin typeface="Arial" panose="020B0604020202020204" pitchFamily="34" charset="0"/>
                <a:ea typeface="微软雅黑" panose="020B0503020204020204" charset="-122"/>
              </a:defRPr>
            </a:lvl2pPr>
            <a:lvl3pPr>
              <a:defRPr>
                <a:solidFill>
                  <a:schemeClr val="tx1"/>
                </a:solidFill>
                <a:latin typeface="Arial" panose="020B0604020202020204" pitchFamily="34" charset="0"/>
                <a:ea typeface="微软雅黑" panose="020B0503020204020204" charset="-122"/>
              </a:defRPr>
            </a:lvl3pPr>
            <a:lvl4pPr>
              <a:defRPr>
                <a:solidFill>
                  <a:schemeClr val="tx1"/>
                </a:solidFill>
                <a:latin typeface="Arial" panose="020B0604020202020204" pitchFamily="34" charset="0"/>
                <a:ea typeface="微软雅黑" panose="020B0503020204020204" charset="-122"/>
              </a:defRPr>
            </a:lvl4pPr>
            <a:lvl5pPr>
              <a:defRPr>
                <a:solidFill>
                  <a:schemeClr val="tx1"/>
                </a:solidFill>
                <a:latin typeface="Arial" panose="020B0604020202020204" pitchFamily="34" charset="0"/>
                <a:ea typeface="微软雅黑" panose="020B0503020204020204"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末尾幻灯片">
    <p:bg>
      <p:bgPr>
        <a:solidFill>
          <a:schemeClr val="tx2"/>
        </a:solidFill>
        <a:effectLst/>
      </p:bgPr>
    </p:bg>
    <p:spTree>
      <p:nvGrpSpPr>
        <p:cNvPr id="1" name=""/>
        <p:cNvGrpSpPr/>
        <p:nvPr/>
      </p:nvGrpSpPr>
      <p:grpSpPr>
        <a:xfrm>
          <a:off x="0" y="0"/>
          <a:ext cx="0" cy="0"/>
          <a:chOff x="0" y="0"/>
          <a:chExt cx="0" cy="0"/>
        </a:xfrm>
      </p:grpSpPr>
      <p:pic>
        <p:nvPicPr>
          <p:cNvPr id="6" name="图片 5"/>
          <p:cNvPicPr/>
          <p:nvPr>
            <p:custDataLst>
              <p:tags r:id="rId2"/>
            </p:custDataLst>
          </p:nvPr>
        </p:nvPicPr>
        <p:blipFill>
          <a:blip r:embed="rId3" r:link="rId4" cstate="email"/>
          <a:stretch>
            <a:fillRect/>
          </a:stretch>
        </p:blipFill>
        <p:spPr>
          <a:xfrm>
            <a:off x="0" y="0"/>
            <a:ext cx="9144000" cy="6858000"/>
          </a:xfrm>
          <a:prstGeom prst="rect">
            <a:avLst/>
          </a:prstGeom>
        </p:spPr>
      </p:pic>
      <p:sp>
        <p:nvSpPr>
          <p:cNvPr id="3" name="日期占位符 2"/>
          <p:cNvSpPr>
            <a:spLocks noGrp="1"/>
          </p:cNvSpPr>
          <p:nvPr>
            <p:ph type="dt" sz="half" idx="10"/>
            <p:custDataLst>
              <p:tags r:id="rId5"/>
            </p:custDataLst>
          </p:nvPr>
        </p:nvSpPr>
        <p:spPr>
          <a:xfrm>
            <a:off x="659807" y="6349833"/>
            <a:ext cx="2025000" cy="316800"/>
          </a:xfrm>
        </p:spPr>
        <p:txBody>
          <a:bodyPr wrap="square">
            <a:normAutofit/>
          </a:bodyPr>
          <a:lstStyle>
            <a:lvl1pPr>
              <a:defRPr>
                <a:latin typeface="Arial" panose="020B0604020202020204" pitchFamily="34" charset="0"/>
                <a:ea typeface="微软雅黑" panose="020B0503020204020204" charset="-122"/>
              </a:defRPr>
            </a:lvl1p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6"/>
            </p:custDataLst>
          </p:nvPr>
        </p:nvSpPr>
        <p:spPr>
          <a:xfrm>
            <a:off x="3087000" y="6349833"/>
            <a:ext cx="2970000" cy="316800"/>
          </a:xfrm>
        </p:spPr>
        <p:txBody>
          <a:bodyPr wrap="square">
            <a:normAutofit/>
          </a:bodyPr>
          <a:lstStyle>
            <a:lvl1pPr>
              <a:defRPr>
                <a:latin typeface="Arial" panose="020B0604020202020204" pitchFamily="34" charset="0"/>
                <a:ea typeface="微软雅黑" panose="020B0503020204020204" charset="-122"/>
              </a:defRPr>
            </a:lvl1pPr>
          </a:lstStyle>
          <a:p>
            <a:endParaRPr lang="zh-CN" altLang="en-US"/>
          </a:p>
        </p:txBody>
      </p:sp>
      <p:sp>
        <p:nvSpPr>
          <p:cNvPr id="5" name="灯片编号占位符 4"/>
          <p:cNvSpPr>
            <a:spLocks noGrp="1"/>
          </p:cNvSpPr>
          <p:nvPr>
            <p:ph type="sldNum" sz="quarter" idx="12"/>
            <p:custDataLst>
              <p:tags r:id="rId7"/>
            </p:custDataLst>
          </p:nvPr>
        </p:nvSpPr>
        <p:spPr>
          <a:xfrm>
            <a:off x="6457950" y="6349833"/>
            <a:ext cx="2025000" cy="316800"/>
          </a:xfrm>
        </p:spPr>
        <p:txBody>
          <a:bodyPr wrap="square">
            <a:normAutofit/>
          </a:bodyPr>
          <a:lstStyle>
            <a:lvl1pPr>
              <a:defRPr>
                <a:latin typeface="Arial" panose="020B0604020202020204" pitchFamily="34" charset="0"/>
                <a:ea typeface="微软雅黑" panose="020B0503020204020204" charset="-122"/>
              </a:defRPr>
            </a:lvl1pPr>
          </a:lstStyle>
          <a:p>
            <a:fld id="{49AE70B2-8BF9-45C0-BB95-33D1B9D3A854}" type="slidenum">
              <a:rPr lang="zh-CN" altLang="en-US" smtClean="0"/>
            </a:fld>
            <a:endParaRPr lang="zh-CN" altLang="en-US"/>
          </a:p>
        </p:txBody>
      </p:sp>
      <p:sp>
        <p:nvSpPr>
          <p:cNvPr id="7" name="文本占位符 6"/>
          <p:cNvSpPr>
            <a:spLocks noGrp="1"/>
          </p:cNvSpPr>
          <p:nvPr>
            <p:ph type="body" idx="14" hasCustomPrompt="1"/>
            <p:custDataLst>
              <p:tags r:id="rId8"/>
            </p:custDataLst>
          </p:nvPr>
        </p:nvSpPr>
        <p:spPr>
          <a:xfrm>
            <a:off x="4953000" y="3537268"/>
            <a:ext cx="3619500" cy="1111250"/>
          </a:xfrm>
        </p:spPr>
        <p:txBody>
          <a:bodyPr vert="horz" wrap="square" lIns="0" tIns="0" rIns="0" bIns="0" anchor="t" anchorCtr="0">
            <a:normAutofit/>
          </a:bodyPr>
          <a:lstStyle>
            <a:lvl1pPr marL="257175" marR="0" indent="-257175" algn="l" rtl="0" eaLnBrk="1" fontAlgn="auto">
              <a:lnSpc>
                <a:spcPct val="120000"/>
              </a:lnSpc>
              <a:spcBef>
                <a:spcPts val="0"/>
              </a:spcBef>
              <a:spcAft>
                <a:spcPts val="0"/>
              </a:spcAft>
              <a:buClrTx/>
              <a:buSzPts val="1800"/>
              <a:buFont typeface="Arial" panose="020B0604020202020204" pitchFamily="34" charset="0"/>
              <a:buNone/>
              <a:defRPr sz="1350" b="0" spc="200">
                <a:solidFill>
                  <a:schemeClr val="tx1"/>
                </a:solidFill>
                <a:latin typeface="Arial" panose="020B0604020202020204" pitchFamily="34" charset="0"/>
                <a:ea typeface="微软雅黑" panose="020B0503020204020204" charset="-122"/>
              </a:defRPr>
            </a:lvl1pPr>
          </a:lstStyle>
          <a:p>
            <a:pPr marL="0" marR="0" lvl="0" indent="0" algn="l" defTabSz="914400" rtl="0" eaLnBrk="1" fontAlgn="auto" latinLnBrk="0" hangingPunct="1">
              <a:lnSpc>
                <a:spcPct val="120000"/>
              </a:lnSpc>
              <a:spcBef>
                <a:spcPts val="0"/>
              </a:spcBef>
              <a:spcAft>
                <a:spcPts val="0"/>
              </a:spcAft>
              <a:buClr>
                <a:schemeClr val="tx1">
                  <a:lumMod val="65000"/>
                  <a:lumOff val="35000"/>
                </a:schemeClr>
              </a:buClr>
              <a:buSzPts val="1800"/>
              <a:buFont typeface="Arial" panose="020B0604020202020204" pitchFamily="34" charset="0"/>
              <a:buNone/>
            </a:pPr>
            <a:r>
              <a:rPr lang="zh-CN" altLang="en-US"/>
              <a:t>单击此处编辑副标题</a:t>
            </a:r>
            <a:endParaRPr lang="zh-CN" altLang="en-US"/>
          </a:p>
        </p:txBody>
      </p:sp>
      <p:sp>
        <p:nvSpPr>
          <p:cNvPr id="2" name="标题 1"/>
          <p:cNvSpPr>
            <a:spLocks noGrp="1"/>
          </p:cNvSpPr>
          <p:nvPr>
            <p:ph type="title" idx="13" hasCustomPrompt="1"/>
            <p:custDataLst>
              <p:tags r:id="rId9"/>
            </p:custDataLst>
          </p:nvPr>
        </p:nvSpPr>
        <p:spPr>
          <a:xfrm>
            <a:off x="4953000" y="2145983"/>
            <a:ext cx="3619024" cy="1351915"/>
          </a:xfrm>
        </p:spPr>
        <p:txBody>
          <a:bodyPr vert="horz" wrap="square" lIns="0" tIns="0" rIns="0" bIns="0" anchor="b" anchorCtr="0">
            <a:normAutofit/>
          </a:bodyPr>
          <a:lstStyle>
            <a:lvl1pPr marL="0" marR="0" indent="0" algn="l" defTabSz="914400" rtl="0" eaLnBrk="1" fontAlgn="auto" latinLnBrk="0" hangingPunct="1">
              <a:lnSpc>
                <a:spcPct val="100000"/>
              </a:lnSpc>
              <a:spcBef>
                <a:spcPct val="0"/>
              </a:spcBef>
              <a:spcAft>
                <a:spcPts val="0"/>
              </a:spcAft>
              <a:buClrTx/>
              <a:buSzPts val="6600"/>
              <a:buFont typeface="Arial" panose="020B0604020202020204" pitchFamily="34" charset="0"/>
              <a:buNone/>
              <a:defRPr sz="4950" b="0" spc="700">
                <a:solidFill>
                  <a:schemeClr val="tx1"/>
                </a:solidFill>
                <a:latin typeface="Arial" panose="020B0604020202020204" pitchFamily="34" charset="0"/>
                <a:ea typeface="汉仪旗黑-85S" panose="00020600040101010101" pitchFamily="18" charset="-122"/>
              </a:defRPr>
            </a:lvl1pPr>
          </a:lstStyle>
          <a:p>
            <a:r>
              <a:rPr lang="zh-CN" altLang="en-US"/>
              <a:t>编辑标题</a:t>
            </a:r>
            <a:endParaRPr lang="zh-CN" alt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通用">
    <p:bg>
      <p:bgPr>
        <a:solidFill>
          <a:schemeClr val="bg2"/>
        </a:solidFill>
        <a:effectLst/>
      </p:bgPr>
    </p:bg>
    <p:spTree>
      <p:nvGrpSpPr>
        <p:cNvPr id="1" name=""/>
        <p:cNvGrpSpPr/>
        <p:nvPr/>
      </p:nvGrpSpPr>
      <p:grpSpPr>
        <a:xfrm>
          <a:off x="0" y="0"/>
          <a:ext cx="0" cy="0"/>
          <a:chOff x="0" y="0"/>
          <a:chExt cx="0" cy="0"/>
        </a:xfrm>
      </p:grpSpPr>
      <p:pic>
        <p:nvPicPr>
          <p:cNvPr id="7" name="图片 6"/>
          <p:cNvPicPr/>
          <p:nvPr>
            <p:custDataLst>
              <p:tags r:id="rId2"/>
            </p:custDataLst>
          </p:nvPr>
        </p:nvPicPr>
        <p:blipFill>
          <a:blip r:embed="rId3" r:link="rId4" cstate="email"/>
          <a:stretch>
            <a:fillRect/>
          </a:stretch>
        </p:blipFill>
        <p:spPr>
          <a:xfrm>
            <a:off x="0" y="0"/>
            <a:ext cx="540068" cy="655282"/>
          </a:xfrm>
          <a:prstGeom prst="rect">
            <a:avLst/>
          </a:prstGeom>
        </p:spPr>
      </p:pic>
      <p:pic>
        <p:nvPicPr>
          <p:cNvPr id="6" name="图片 5"/>
          <p:cNvPicPr/>
          <p:nvPr>
            <p:custDataLst>
              <p:tags r:id="rId5"/>
            </p:custDataLst>
          </p:nvPr>
        </p:nvPicPr>
        <p:blipFill>
          <a:blip r:embed="rId6" r:link="rId7" cstate="email"/>
          <a:stretch>
            <a:fillRect/>
          </a:stretch>
        </p:blipFill>
        <p:spPr>
          <a:xfrm>
            <a:off x="8603933" y="0"/>
            <a:ext cx="540068" cy="655282"/>
          </a:xfrm>
          <a:prstGeom prst="rect">
            <a:avLst/>
          </a:prstGeom>
        </p:spPr>
      </p:pic>
      <p:sp>
        <p:nvSpPr>
          <p:cNvPr id="2" name="标题 1"/>
          <p:cNvSpPr>
            <a:spLocks noGrp="1"/>
          </p:cNvSpPr>
          <p:nvPr>
            <p:ph type="title"/>
            <p:custDataLst>
              <p:tags r:id="rId8"/>
            </p:custDataLst>
          </p:nvPr>
        </p:nvSpPr>
        <p:spPr>
          <a:xfrm>
            <a:off x="502412" y="443230"/>
            <a:ext cx="8139178" cy="441964"/>
          </a:xfrm>
        </p:spPr>
        <p:txBody>
          <a:bodyPr wrap="square">
            <a:normAutofit/>
          </a:bodyPr>
          <a:lstStyle>
            <a:lvl1pPr>
              <a:defRPr baseline="0">
                <a:solidFill>
                  <a:schemeClr val="tx1"/>
                </a:solidFill>
                <a:latin typeface="Arial" panose="020B0604020202020204" pitchFamily="34" charset="0"/>
                <a:ea typeface="微软雅黑" panose="020B0503020204020204" charset="-122"/>
              </a:defRPr>
            </a:lvl1pPr>
          </a:lstStyle>
          <a:p>
            <a:r>
              <a:rPr lang="zh-CN" altLang="en-US" dirty="0"/>
              <a:t>单击此处编辑母版标题样式</a:t>
            </a:r>
            <a:endParaRPr lang="zh-CN" altLang="en-US" dirty="0"/>
          </a:p>
        </p:txBody>
      </p:sp>
      <p:sp>
        <p:nvSpPr>
          <p:cNvPr id="3" name="日期占位符 2"/>
          <p:cNvSpPr>
            <a:spLocks noGrp="1"/>
          </p:cNvSpPr>
          <p:nvPr>
            <p:ph type="dt" sz="half" idx="10"/>
            <p:custDataLst>
              <p:tags r:id="rId9"/>
            </p:custDataLst>
          </p:nvPr>
        </p:nvSpPr>
        <p:spPr>
          <a:xfrm>
            <a:off x="659807" y="6349833"/>
            <a:ext cx="2025000" cy="316800"/>
          </a:xfrm>
        </p:spPr>
        <p:txBody>
          <a:bodyPr wrap="square">
            <a:normAutofit/>
          </a:bodyPr>
          <a:lstStyle>
            <a:lvl1pPr>
              <a:defRPr>
                <a:latin typeface="Arial" panose="020B0604020202020204" pitchFamily="34" charset="0"/>
                <a:ea typeface="微软雅黑" panose="020B0503020204020204" charset="-122"/>
              </a:defRPr>
            </a:lvl1p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10"/>
            </p:custDataLst>
          </p:nvPr>
        </p:nvSpPr>
        <p:spPr>
          <a:xfrm>
            <a:off x="3087000" y="6349833"/>
            <a:ext cx="2970000" cy="316800"/>
          </a:xfrm>
        </p:spPr>
        <p:txBody>
          <a:bodyPr wrap="square">
            <a:normAutofit/>
          </a:bodyPr>
          <a:lstStyle>
            <a:lvl1pPr>
              <a:defRPr>
                <a:latin typeface="Arial" panose="020B0604020202020204" pitchFamily="34" charset="0"/>
                <a:ea typeface="微软雅黑" panose="020B0503020204020204" charset="-122"/>
              </a:defRPr>
            </a:lvl1pPr>
          </a:lstStyle>
          <a:p>
            <a:endParaRPr lang="zh-CN" altLang="en-US" dirty="0"/>
          </a:p>
        </p:txBody>
      </p:sp>
      <p:sp>
        <p:nvSpPr>
          <p:cNvPr id="5" name="灯片编号占位符 4"/>
          <p:cNvSpPr>
            <a:spLocks noGrp="1"/>
          </p:cNvSpPr>
          <p:nvPr>
            <p:ph type="sldNum" sz="quarter" idx="12"/>
            <p:custDataLst>
              <p:tags r:id="rId11"/>
            </p:custDataLst>
          </p:nvPr>
        </p:nvSpPr>
        <p:spPr>
          <a:xfrm>
            <a:off x="6457950" y="6349833"/>
            <a:ext cx="2025000" cy="316800"/>
          </a:xfrm>
        </p:spPr>
        <p:txBody>
          <a:bodyPr wrap="square">
            <a:normAutofit/>
          </a:bodyPr>
          <a:lstStyle>
            <a:lvl1pPr>
              <a:defRPr>
                <a:latin typeface="Arial" panose="020B0604020202020204" pitchFamily="34" charset="0"/>
                <a:ea typeface="微软雅黑" panose="020B0503020204020204" charset="-122"/>
              </a:defRPr>
            </a:lvl1pPr>
          </a:lstStyle>
          <a:p>
            <a:fld id="{49AE70B2-8BF9-45C0-BB95-33D1B9D3A854}" type="slidenum">
              <a:rPr lang="zh-CN" altLang="en-US" smtClean="0"/>
            </a:fld>
            <a:endParaRPr lang="zh-CN" alt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相框">
    <p:bg>
      <p:bgPr>
        <a:solidFill>
          <a:schemeClr val="bg2"/>
        </a:solidFill>
        <a:effectLst/>
      </p:bgPr>
    </p:bg>
    <p:spTree>
      <p:nvGrpSpPr>
        <p:cNvPr id="1" name=""/>
        <p:cNvGrpSpPr/>
        <p:nvPr/>
      </p:nvGrpSpPr>
      <p:grpSpPr>
        <a:xfrm>
          <a:off x="0" y="0"/>
          <a:ext cx="0" cy="0"/>
          <a:chOff x="0" y="0"/>
          <a:chExt cx="0" cy="0"/>
        </a:xfrm>
      </p:grpSpPr>
      <p:sp>
        <p:nvSpPr>
          <p:cNvPr id="10" name="矩形 9"/>
          <p:cNvSpPr/>
          <p:nvPr>
            <p:custDataLst>
              <p:tags r:id="rId2"/>
            </p:custDataLst>
          </p:nvPr>
        </p:nvSpPr>
        <p:spPr>
          <a:xfrm>
            <a:off x="219056" y="303809"/>
            <a:ext cx="8705888" cy="6250382"/>
          </a:xfrm>
          <a:prstGeom prst="rect">
            <a:avLst/>
          </a:prstGeom>
          <a:solidFill>
            <a:schemeClr val="tx2"/>
          </a:solidFill>
          <a:ln w="12700" cap="flat" cmpd="sng" algn="ctr">
            <a:solidFill>
              <a:schemeClr val="accent1">
                <a:shade val="50000"/>
                <a:alpha val="0"/>
              </a:scheme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rmAutofit/>
          </a:bodyPr>
          <a:lstStyle/>
          <a:p>
            <a:pPr algn="ctr"/>
            <a:endParaRPr lang="zh-CN" altLang="en-US" sz="100"/>
          </a:p>
        </p:txBody>
      </p:sp>
      <p:pic>
        <p:nvPicPr>
          <p:cNvPr id="9" name="图片 8"/>
          <p:cNvPicPr/>
          <p:nvPr>
            <p:custDataLst>
              <p:tags r:id="rId3"/>
            </p:custDataLst>
          </p:nvPr>
        </p:nvPicPr>
        <p:blipFill>
          <a:blip r:embed="rId4" r:link="rId5" cstate="email"/>
          <a:stretch>
            <a:fillRect/>
          </a:stretch>
        </p:blipFill>
        <p:spPr>
          <a:xfrm>
            <a:off x="0" y="0"/>
            <a:ext cx="540068" cy="655282"/>
          </a:xfrm>
          <a:prstGeom prst="rect">
            <a:avLst/>
          </a:prstGeom>
        </p:spPr>
      </p:pic>
      <p:pic>
        <p:nvPicPr>
          <p:cNvPr id="8" name="图片 7"/>
          <p:cNvPicPr/>
          <p:nvPr>
            <p:custDataLst>
              <p:tags r:id="rId6"/>
            </p:custDataLst>
          </p:nvPr>
        </p:nvPicPr>
        <p:blipFill>
          <a:blip r:embed="rId7" r:link="rId8" cstate="email"/>
          <a:stretch>
            <a:fillRect/>
          </a:stretch>
        </p:blipFill>
        <p:spPr>
          <a:xfrm>
            <a:off x="8603933" y="0"/>
            <a:ext cx="540068" cy="655282"/>
          </a:xfrm>
          <a:prstGeom prst="rect">
            <a:avLst/>
          </a:prstGeom>
        </p:spPr>
      </p:pic>
      <p:sp>
        <p:nvSpPr>
          <p:cNvPr id="2" name="标题 1"/>
          <p:cNvSpPr>
            <a:spLocks noGrp="1"/>
          </p:cNvSpPr>
          <p:nvPr>
            <p:ph type="title" hasCustomPrompt="1"/>
            <p:custDataLst>
              <p:tags r:id="rId9"/>
            </p:custDataLst>
          </p:nvPr>
        </p:nvSpPr>
        <p:spPr>
          <a:xfrm>
            <a:off x="961200" y="1249200"/>
            <a:ext cx="7219800" cy="723600"/>
          </a:xfrm>
        </p:spPr>
        <p:txBody>
          <a:bodyPr wrap="square" anchor="ctr">
            <a:normAutofit/>
          </a:bodyPr>
          <a:lstStyle>
            <a:lvl1pPr>
              <a:defRPr sz="2400" baseline="0">
                <a:solidFill>
                  <a:schemeClr val="tx1"/>
                </a:solidFill>
                <a:latin typeface="Arial" panose="020B0604020202020204" pitchFamily="34" charset="0"/>
                <a:ea typeface="微软雅黑" panose="020B0503020204020204" charset="-122"/>
              </a:defRPr>
            </a:lvl1pPr>
          </a:lstStyle>
          <a:p>
            <a:r>
              <a:rPr lang="zh-CN" altLang="en-US" dirty="0"/>
              <a:t>单击此处编辑标题</a:t>
            </a:r>
            <a:endParaRPr lang="zh-CN" altLang="en-US" dirty="0"/>
          </a:p>
        </p:txBody>
      </p:sp>
      <p:sp>
        <p:nvSpPr>
          <p:cNvPr id="7" name="内容占位符 6"/>
          <p:cNvSpPr>
            <a:spLocks noGrp="1"/>
          </p:cNvSpPr>
          <p:nvPr>
            <p:ph sz="quarter" idx="13"/>
            <p:custDataLst>
              <p:tags r:id="rId10"/>
            </p:custDataLst>
          </p:nvPr>
        </p:nvSpPr>
        <p:spPr>
          <a:xfrm>
            <a:off x="960835" y="2163600"/>
            <a:ext cx="7219950" cy="3445200"/>
          </a:xfrm>
        </p:spPr>
        <p:txBody>
          <a:bodyPr wrap="square">
            <a:normAutofit/>
          </a:bodyPr>
          <a:lstStyle>
            <a:lvl1pPr>
              <a:defRPr baseline="0">
                <a:solidFill>
                  <a:schemeClr val="tx1"/>
                </a:solidFill>
                <a:latin typeface="Arial" panose="020B0604020202020204" pitchFamily="34" charset="0"/>
                <a:ea typeface="微软雅黑" panose="020B0503020204020204" charset="-122"/>
              </a:defRPr>
            </a:lvl1pPr>
            <a:lvl2pPr>
              <a:defRPr baseline="0">
                <a:solidFill>
                  <a:schemeClr val="tx1"/>
                </a:solidFill>
                <a:latin typeface="Arial" panose="020B0604020202020204" pitchFamily="34" charset="0"/>
                <a:ea typeface="微软雅黑" panose="020B0503020204020204" charset="-122"/>
              </a:defRPr>
            </a:lvl2pPr>
            <a:lvl3pPr>
              <a:defRPr baseline="0">
                <a:solidFill>
                  <a:schemeClr val="tx1"/>
                </a:solidFill>
                <a:latin typeface="Arial" panose="020B0604020202020204" pitchFamily="34" charset="0"/>
                <a:ea typeface="微软雅黑" panose="020B0503020204020204" charset="-122"/>
              </a:defRPr>
            </a:lvl3pPr>
            <a:lvl4pPr>
              <a:defRPr baseline="0">
                <a:solidFill>
                  <a:schemeClr val="tx1"/>
                </a:solidFill>
                <a:latin typeface="Arial" panose="020B0604020202020204" pitchFamily="34" charset="0"/>
                <a:ea typeface="微软雅黑" panose="020B0503020204020204" charset="-122"/>
              </a:defRPr>
            </a:lvl4pPr>
            <a:lvl5pPr>
              <a:defRPr baseline="0">
                <a:solidFill>
                  <a:schemeClr val="tx1"/>
                </a:solidFill>
                <a:latin typeface="Arial" panose="020B0604020202020204" pitchFamily="34" charset="0"/>
                <a:ea typeface="微软雅黑" panose="020B0503020204020204"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3" name="日期占位符 2"/>
          <p:cNvSpPr>
            <a:spLocks noGrp="1"/>
          </p:cNvSpPr>
          <p:nvPr>
            <p:ph type="dt" sz="half" idx="10"/>
            <p:custDataLst>
              <p:tags r:id="rId11"/>
            </p:custDataLst>
          </p:nvPr>
        </p:nvSpPr>
        <p:spPr>
          <a:xfrm>
            <a:off x="659807" y="6349833"/>
            <a:ext cx="2025000" cy="316800"/>
          </a:xfrm>
        </p:spPr>
        <p:txBody>
          <a:bodyPr wrap="square">
            <a:normAutofit/>
          </a:bodyPr>
          <a:lstStyle>
            <a:lvl1pPr>
              <a:defRPr>
                <a:latin typeface="Arial" panose="020B0604020202020204" pitchFamily="34" charset="0"/>
                <a:ea typeface="微软雅黑" panose="020B0503020204020204" charset="-122"/>
              </a:defRPr>
            </a:lvl1p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12"/>
            </p:custDataLst>
          </p:nvPr>
        </p:nvSpPr>
        <p:spPr>
          <a:xfrm>
            <a:off x="3087000" y="6349833"/>
            <a:ext cx="2970000" cy="316800"/>
          </a:xfrm>
        </p:spPr>
        <p:txBody>
          <a:bodyPr wrap="square">
            <a:normAutofit/>
          </a:bodyPr>
          <a:lstStyle>
            <a:lvl1pPr>
              <a:defRPr>
                <a:latin typeface="Arial" panose="020B0604020202020204" pitchFamily="34" charset="0"/>
                <a:ea typeface="微软雅黑" panose="020B0503020204020204" charset="-122"/>
              </a:defRPr>
            </a:lvl1pPr>
          </a:lstStyle>
          <a:p>
            <a:endParaRPr lang="zh-CN" altLang="en-US" dirty="0"/>
          </a:p>
        </p:txBody>
      </p:sp>
      <p:sp>
        <p:nvSpPr>
          <p:cNvPr id="5" name="灯片编号占位符 4"/>
          <p:cNvSpPr>
            <a:spLocks noGrp="1"/>
          </p:cNvSpPr>
          <p:nvPr>
            <p:ph type="sldNum" sz="quarter" idx="12"/>
            <p:custDataLst>
              <p:tags r:id="rId13"/>
            </p:custDataLst>
          </p:nvPr>
        </p:nvSpPr>
        <p:spPr>
          <a:xfrm>
            <a:off x="6457950" y="6349833"/>
            <a:ext cx="2025000" cy="316800"/>
          </a:xfrm>
        </p:spPr>
        <p:txBody>
          <a:bodyPr wrap="square">
            <a:normAutofit/>
          </a:bodyPr>
          <a:lstStyle>
            <a:lvl1pPr>
              <a:defRPr>
                <a:latin typeface="Arial" panose="020B0604020202020204" pitchFamily="34" charset="0"/>
                <a:ea typeface="微软雅黑" panose="020B0503020204020204" charset="-122"/>
              </a:defRPr>
            </a:lvl1pPr>
          </a:lstStyle>
          <a:p>
            <a:fld id="{49AE70B2-8BF9-45C0-BB95-33D1B9D3A854}" type="slidenum">
              <a:rPr lang="zh-CN" altLang="en-US" smtClean="0"/>
            </a:fld>
            <a:endParaRPr lang="zh-CN" alt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左右">
    <p:bg>
      <p:bgPr>
        <a:solidFill>
          <a:schemeClr val="bg2"/>
        </a:solidFill>
        <a:effectLst/>
      </p:bgPr>
    </p:bg>
    <p:spTree>
      <p:nvGrpSpPr>
        <p:cNvPr id="1" name=""/>
        <p:cNvGrpSpPr/>
        <p:nvPr/>
      </p:nvGrpSpPr>
      <p:grpSpPr>
        <a:xfrm>
          <a:off x="0" y="0"/>
          <a:ext cx="0" cy="0"/>
          <a:chOff x="0" y="0"/>
          <a:chExt cx="0" cy="0"/>
        </a:xfrm>
      </p:grpSpPr>
      <p:sp>
        <p:nvSpPr>
          <p:cNvPr id="10" name="矩形 9"/>
          <p:cNvSpPr/>
          <p:nvPr>
            <p:custDataLst>
              <p:tags r:id="rId2"/>
            </p:custDataLst>
          </p:nvPr>
        </p:nvSpPr>
        <p:spPr>
          <a:xfrm>
            <a:off x="0" y="0"/>
            <a:ext cx="3618452" cy="6858000"/>
          </a:xfrm>
          <a:prstGeom prst="rect">
            <a:avLst/>
          </a:prstGeom>
          <a:solidFill>
            <a:schemeClr val="tx2"/>
          </a:solidFill>
          <a:ln w="12700" cap="flat" cmpd="sng" algn="ctr">
            <a:solidFill>
              <a:schemeClr val="accent1">
                <a:shade val="50000"/>
                <a:alpha val="0"/>
              </a:scheme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rmAutofit/>
          </a:bodyPr>
          <a:lstStyle/>
          <a:p>
            <a:pPr algn="ctr"/>
            <a:endParaRPr lang="zh-CN" altLang="en-US" sz="100"/>
          </a:p>
        </p:txBody>
      </p:sp>
      <p:pic>
        <p:nvPicPr>
          <p:cNvPr id="8" name="图片 7"/>
          <p:cNvPicPr/>
          <p:nvPr>
            <p:custDataLst>
              <p:tags r:id="rId3"/>
            </p:custDataLst>
          </p:nvPr>
        </p:nvPicPr>
        <p:blipFill>
          <a:blip r:embed="rId4" r:link="rId5" cstate="email"/>
          <a:stretch>
            <a:fillRect/>
          </a:stretch>
        </p:blipFill>
        <p:spPr>
          <a:xfrm>
            <a:off x="8603933" y="0"/>
            <a:ext cx="540068" cy="655282"/>
          </a:xfrm>
          <a:prstGeom prst="rect">
            <a:avLst/>
          </a:prstGeom>
        </p:spPr>
      </p:pic>
      <p:sp>
        <p:nvSpPr>
          <p:cNvPr id="2" name="标题 1"/>
          <p:cNvSpPr>
            <a:spLocks noGrp="1"/>
          </p:cNvSpPr>
          <p:nvPr>
            <p:ph type="title" hasCustomPrompt="1"/>
            <p:custDataLst>
              <p:tags r:id="rId6"/>
            </p:custDataLst>
          </p:nvPr>
        </p:nvSpPr>
        <p:spPr>
          <a:xfrm>
            <a:off x="437400" y="770400"/>
            <a:ext cx="2970000" cy="882000"/>
          </a:xfrm>
        </p:spPr>
        <p:txBody>
          <a:bodyPr wrap="square" anchor="ctr" anchorCtr="0">
            <a:normAutofit/>
          </a:bodyPr>
          <a:lstStyle>
            <a:lvl1pPr>
              <a:defRPr sz="2700" baseline="0">
                <a:solidFill>
                  <a:schemeClr val="tx1"/>
                </a:solidFill>
                <a:latin typeface="Arial" panose="020B0604020202020204" pitchFamily="34" charset="0"/>
                <a:ea typeface="微软雅黑" panose="020B0503020204020204" charset="-122"/>
              </a:defRPr>
            </a:lvl1pPr>
          </a:lstStyle>
          <a:p>
            <a:r>
              <a:rPr lang="zh-CN" altLang="en-US" dirty="0"/>
              <a:t>单击编辑标题</a:t>
            </a:r>
            <a:endParaRPr lang="zh-CN" altLang="en-US" dirty="0"/>
          </a:p>
        </p:txBody>
      </p:sp>
      <p:sp>
        <p:nvSpPr>
          <p:cNvPr id="3" name="日期占位符 2"/>
          <p:cNvSpPr>
            <a:spLocks noGrp="1"/>
          </p:cNvSpPr>
          <p:nvPr>
            <p:ph type="dt" sz="half" idx="10"/>
            <p:custDataLst>
              <p:tags r:id="rId7"/>
            </p:custDataLst>
          </p:nvPr>
        </p:nvSpPr>
        <p:spPr>
          <a:xfrm>
            <a:off x="659807" y="6349833"/>
            <a:ext cx="2025000" cy="316800"/>
          </a:xfrm>
        </p:spPr>
        <p:txBody>
          <a:bodyPr wrap="square">
            <a:normAutofit/>
          </a:bodyPr>
          <a:lstStyle>
            <a:lvl1pPr>
              <a:defRPr>
                <a:latin typeface="Arial" panose="020B0604020202020204" pitchFamily="34" charset="0"/>
                <a:ea typeface="微软雅黑" panose="020B0503020204020204" charset="-122"/>
              </a:defRPr>
            </a:lvl1p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8"/>
            </p:custDataLst>
          </p:nvPr>
        </p:nvSpPr>
        <p:spPr>
          <a:xfrm>
            <a:off x="3087000" y="6349833"/>
            <a:ext cx="2970000" cy="316800"/>
          </a:xfrm>
        </p:spPr>
        <p:txBody>
          <a:bodyPr wrap="square">
            <a:normAutofit/>
          </a:bodyPr>
          <a:lstStyle>
            <a:lvl1pPr>
              <a:defRPr>
                <a:latin typeface="Arial" panose="020B0604020202020204" pitchFamily="34" charset="0"/>
                <a:ea typeface="微软雅黑" panose="020B0503020204020204" charset="-122"/>
              </a:defRPr>
            </a:lvl1pPr>
          </a:lstStyle>
          <a:p>
            <a:endParaRPr lang="zh-CN" altLang="en-US" dirty="0"/>
          </a:p>
        </p:txBody>
      </p:sp>
      <p:sp>
        <p:nvSpPr>
          <p:cNvPr id="5" name="灯片编号占位符 4"/>
          <p:cNvSpPr>
            <a:spLocks noGrp="1"/>
          </p:cNvSpPr>
          <p:nvPr>
            <p:ph type="sldNum" sz="quarter" idx="12"/>
            <p:custDataLst>
              <p:tags r:id="rId9"/>
            </p:custDataLst>
          </p:nvPr>
        </p:nvSpPr>
        <p:spPr>
          <a:xfrm>
            <a:off x="6457950" y="6349833"/>
            <a:ext cx="2025000" cy="316800"/>
          </a:xfrm>
        </p:spPr>
        <p:txBody>
          <a:bodyPr wrap="square">
            <a:normAutofit/>
          </a:bodyPr>
          <a:lstStyle>
            <a:lvl1pPr>
              <a:defRPr>
                <a:latin typeface="Arial" panose="020B0604020202020204" pitchFamily="34" charset="0"/>
                <a:ea typeface="微软雅黑" panose="020B0503020204020204" charset="-122"/>
              </a:defRPr>
            </a:lvl1pPr>
          </a:lstStyle>
          <a:p>
            <a:fld id="{49AE70B2-8BF9-45C0-BB95-33D1B9D3A854}" type="slidenum">
              <a:rPr lang="zh-CN" altLang="en-US" smtClean="0"/>
            </a:fld>
            <a:endParaRPr lang="zh-CN" altLang="en-US" dirty="0"/>
          </a:p>
        </p:txBody>
      </p:sp>
      <p:sp>
        <p:nvSpPr>
          <p:cNvPr id="7" name="文本占位符 6"/>
          <p:cNvSpPr>
            <a:spLocks noGrp="1"/>
          </p:cNvSpPr>
          <p:nvPr>
            <p:ph type="body" sz="quarter" idx="13"/>
            <p:custDataLst>
              <p:tags r:id="rId10"/>
            </p:custDataLst>
          </p:nvPr>
        </p:nvSpPr>
        <p:spPr>
          <a:xfrm>
            <a:off x="440100" y="1764000"/>
            <a:ext cx="2967300" cy="4093200"/>
          </a:xfrm>
        </p:spPr>
        <p:txBody>
          <a:bodyPr wrap="square">
            <a:normAutofit/>
          </a:bodyPr>
          <a:lstStyle>
            <a:lvl1pPr>
              <a:defRPr baseline="0">
                <a:solidFill>
                  <a:schemeClr val="tx1"/>
                </a:solidFill>
                <a:latin typeface="Arial" panose="020B0604020202020204" pitchFamily="34" charset="0"/>
                <a:ea typeface="微软雅黑" panose="020B0503020204020204" charset="-122"/>
              </a:defRPr>
            </a:lvl1pPr>
            <a:lvl2pPr>
              <a:defRPr baseline="0">
                <a:solidFill>
                  <a:schemeClr val="tx1"/>
                </a:solidFill>
                <a:latin typeface="Arial" panose="020B0604020202020204" pitchFamily="34" charset="0"/>
                <a:ea typeface="微软雅黑" panose="020B0503020204020204" charset="-122"/>
              </a:defRPr>
            </a:lvl2pPr>
            <a:lvl3pPr>
              <a:defRPr baseline="0">
                <a:solidFill>
                  <a:schemeClr val="tx1"/>
                </a:solidFill>
                <a:latin typeface="Arial" panose="020B0604020202020204" pitchFamily="34" charset="0"/>
                <a:ea typeface="微软雅黑" panose="020B0503020204020204" charset="-122"/>
              </a:defRPr>
            </a:lvl3pPr>
            <a:lvl4pPr>
              <a:defRPr baseline="0">
                <a:solidFill>
                  <a:schemeClr val="tx1"/>
                </a:solidFill>
                <a:latin typeface="Arial" panose="020B0604020202020204" pitchFamily="34" charset="0"/>
                <a:ea typeface="微软雅黑" panose="020B0503020204020204" charset="-122"/>
              </a:defRPr>
            </a:lvl4pPr>
            <a:lvl5pPr>
              <a:defRPr baseline="0">
                <a:solidFill>
                  <a:schemeClr val="tx1"/>
                </a:solidFill>
                <a:latin typeface="Arial" panose="020B0604020202020204" pitchFamily="34" charset="0"/>
                <a:ea typeface="微软雅黑" panose="020B0503020204020204"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9" name="内容占位符 8"/>
          <p:cNvSpPr>
            <a:spLocks noGrp="1"/>
          </p:cNvSpPr>
          <p:nvPr>
            <p:ph sz="quarter" idx="14"/>
            <p:custDataLst>
              <p:tags r:id="rId11"/>
            </p:custDataLst>
          </p:nvPr>
        </p:nvSpPr>
        <p:spPr>
          <a:xfrm>
            <a:off x="3825900" y="769938"/>
            <a:ext cx="4860000" cy="5087937"/>
          </a:xfrm>
        </p:spPr>
        <p:txBody>
          <a:bodyPr wrap="square">
            <a:normAutofit/>
          </a:bodyPr>
          <a:lstStyle>
            <a:lvl1pPr>
              <a:defRPr baseline="0">
                <a:solidFill>
                  <a:schemeClr val="tx1"/>
                </a:solidFill>
                <a:latin typeface="Arial" panose="020B0604020202020204" pitchFamily="34" charset="0"/>
                <a:ea typeface="微软雅黑" panose="020B0503020204020204" charset="-122"/>
              </a:defRPr>
            </a:lvl1pPr>
            <a:lvl2pPr>
              <a:defRPr baseline="0">
                <a:solidFill>
                  <a:schemeClr val="tx1"/>
                </a:solidFill>
                <a:latin typeface="Arial" panose="020B0604020202020204" pitchFamily="34" charset="0"/>
                <a:ea typeface="微软雅黑" panose="020B0503020204020204" charset="-122"/>
              </a:defRPr>
            </a:lvl2pPr>
            <a:lvl3pPr>
              <a:defRPr baseline="0">
                <a:solidFill>
                  <a:schemeClr val="tx1"/>
                </a:solidFill>
                <a:latin typeface="Arial" panose="020B0604020202020204" pitchFamily="34" charset="0"/>
                <a:ea typeface="微软雅黑" panose="020B0503020204020204" charset="-122"/>
              </a:defRPr>
            </a:lvl3pPr>
            <a:lvl4pPr>
              <a:defRPr baseline="0">
                <a:solidFill>
                  <a:schemeClr val="tx1"/>
                </a:solidFill>
                <a:latin typeface="Arial" panose="020B0604020202020204" pitchFamily="34" charset="0"/>
                <a:ea typeface="微软雅黑" panose="020B0503020204020204" charset="-122"/>
              </a:defRPr>
            </a:lvl4pPr>
            <a:lvl5pPr>
              <a:defRPr baseline="0">
                <a:solidFill>
                  <a:schemeClr val="tx1"/>
                </a:solidFill>
                <a:latin typeface="Arial" panose="020B0604020202020204" pitchFamily="34" charset="0"/>
                <a:ea typeface="微软雅黑" panose="020B0503020204020204"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上下">
    <p:bg>
      <p:bgPr>
        <a:solidFill>
          <a:schemeClr val="bg2"/>
        </a:solidFill>
        <a:effectLst/>
      </p:bgPr>
    </p:bg>
    <p:spTree>
      <p:nvGrpSpPr>
        <p:cNvPr id="1" name=""/>
        <p:cNvGrpSpPr/>
        <p:nvPr/>
      </p:nvGrpSpPr>
      <p:grpSpPr>
        <a:xfrm>
          <a:off x="0" y="0"/>
          <a:ext cx="0" cy="0"/>
          <a:chOff x="0" y="0"/>
          <a:chExt cx="0" cy="0"/>
        </a:xfrm>
      </p:grpSpPr>
      <p:sp>
        <p:nvSpPr>
          <p:cNvPr id="11" name="矩形 10"/>
          <p:cNvSpPr/>
          <p:nvPr>
            <p:custDataLst>
              <p:tags r:id="rId2"/>
            </p:custDataLst>
          </p:nvPr>
        </p:nvSpPr>
        <p:spPr>
          <a:xfrm>
            <a:off x="0" y="0"/>
            <a:ext cx="9144000" cy="2664333"/>
          </a:xfrm>
          <a:prstGeom prst="rect">
            <a:avLst/>
          </a:prstGeom>
          <a:solidFill>
            <a:schemeClr val="tx2"/>
          </a:solidFill>
          <a:ln w="12700" cap="flat" cmpd="sng" algn="ctr">
            <a:solidFill>
              <a:schemeClr val="accent1">
                <a:shade val="50000"/>
                <a:alpha val="0"/>
              </a:scheme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rmAutofit/>
          </a:bodyPr>
          <a:lstStyle/>
          <a:p>
            <a:pPr algn="ctr"/>
            <a:endParaRPr lang="zh-CN" altLang="en-US" sz="100"/>
          </a:p>
        </p:txBody>
      </p:sp>
      <p:pic>
        <p:nvPicPr>
          <p:cNvPr id="10" name="图片 9"/>
          <p:cNvPicPr/>
          <p:nvPr>
            <p:custDataLst>
              <p:tags r:id="rId3"/>
            </p:custDataLst>
          </p:nvPr>
        </p:nvPicPr>
        <p:blipFill>
          <a:blip r:embed="rId4" r:link="rId5" cstate="email"/>
          <a:stretch>
            <a:fillRect/>
          </a:stretch>
        </p:blipFill>
        <p:spPr>
          <a:xfrm>
            <a:off x="0" y="0"/>
            <a:ext cx="540068" cy="655282"/>
          </a:xfrm>
          <a:prstGeom prst="rect">
            <a:avLst/>
          </a:prstGeom>
        </p:spPr>
      </p:pic>
      <p:pic>
        <p:nvPicPr>
          <p:cNvPr id="8" name="图片 7"/>
          <p:cNvPicPr/>
          <p:nvPr>
            <p:custDataLst>
              <p:tags r:id="rId6"/>
            </p:custDataLst>
          </p:nvPr>
        </p:nvPicPr>
        <p:blipFill>
          <a:blip r:embed="rId7" r:link="rId8" cstate="email"/>
          <a:stretch>
            <a:fillRect/>
          </a:stretch>
        </p:blipFill>
        <p:spPr>
          <a:xfrm>
            <a:off x="8603933" y="0"/>
            <a:ext cx="540068" cy="655282"/>
          </a:xfrm>
          <a:prstGeom prst="rect">
            <a:avLst/>
          </a:prstGeom>
        </p:spPr>
      </p:pic>
      <p:sp>
        <p:nvSpPr>
          <p:cNvPr id="2" name="标题 1"/>
          <p:cNvSpPr>
            <a:spLocks noGrp="1"/>
          </p:cNvSpPr>
          <p:nvPr>
            <p:ph type="title"/>
            <p:custDataLst>
              <p:tags r:id="rId9"/>
            </p:custDataLst>
          </p:nvPr>
        </p:nvSpPr>
        <p:spPr>
          <a:xfrm>
            <a:off x="459000" y="781200"/>
            <a:ext cx="8232300" cy="626400"/>
          </a:xfrm>
        </p:spPr>
        <p:txBody>
          <a:bodyPr wrap="square" anchor="ctr">
            <a:normAutofit/>
          </a:bodyPr>
          <a:lstStyle>
            <a:lvl1pPr algn="ctr">
              <a:defRPr sz="2700" baseline="0">
                <a:solidFill>
                  <a:schemeClr val="tx1"/>
                </a:solidFill>
                <a:latin typeface="Arial" panose="020B0604020202020204" pitchFamily="34" charset="0"/>
                <a:ea typeface="微软雅黑" panose="020B0503020204020204" charset="-122"/>
              </a:defRPr>
            </a:lvl1pPr>
          </a:lstStyle>
          <a:p>
            <a:r>
              <a:rPr lang="zh-CN" altLang="en-US"/>
              <a:t>单击此处编辑母版标题样式</a:t>
            </a:r>
            <a:endParaRPr lang="zh-CN" altLang="en-US"/>
          </a:p>
        </p:txBody>
      </p:sp>
      <p:sp>
        <p:nvSpPr>
          <p:cNvPr id="3" name="日期占位符 2"/>
          <p:cNvSpPr>
            <a:spLocks noGrp="1"/>
          </p:cNvSpPr>
          <p:nvPr>
            <p:ph type="dt" sz="half" idx="10"/>
            <p:custDataLst>
              <p:tags r:id="rId10"/>
            </p:custDataLst>
          </p:nvPr>
        </p:nvSpPr>
        <p:spPr>
          <a:xfrm>
            <a:off x="659807" y="6349833"/>
            <a:ext cx="2025000" cy="316800"/>
          </a:xfrm>
        </p:spPr>
        <p:txBody>
          <a:bodyPr wrap="square">
            <a:normAutofit/>
          </a:bodyPr>
          <a:lstStyle>
            <a:lvl1pPr>
              <a:defRPr>
                <a:latin typeface="Arial" panose="020B0604020202020204" pitchFamily="34" charset="0"/>
                <a:ea typeface="微软雅黑" panose="020B0503020204020204" charset="-122"/>
              </a:defRPr>
            </a:lvl1p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11"/>
            </p:custDataLst>
          </p:nvPr>
        </p:nvSpPr>
        <p:spPr>
          <a:xfrm>
            <a:off x="3087000" y="6349833"/>
            <a:ext cx="2970000" cy="316800"/>
          </a:xfrm>
        </p:spPr>
        <p:txBody>
          <a:bodyPr wrap="square">
            <a:normAutofit/>
          </a:bodyPr>
          <a:lstStyle>
            <a:lvl1pPr>
              <a:defRPr>
                <a:latin typeface="Arial" panose="020B0604020202020204" pitchFamily="34" charset="0"/>
                <a:ea typeface="微软雅黑" panose="020B0503020204020204" charset="-122"/>
              </a:defRPr>
            </a:lvl1pPr>
          </a:lstStyle>
          <a:p>
            <a:endParaRPr lang="zh-CN" altLang="en-US" dirty="0"/>
          </a:p>
        </p:txBody>
      </p:sp>
      <p:sp>
        <p:nvSpPr>
          <p:cNvPr id="5" name="灯片编号占位符 4"/>
          <p:cNvSpPr>
            <a:spLocks noGrp="1"/>
          </p:cNvSpPr>
          <p:nvPr>
            <p:ph type="sldNum" sz="quarter" idx="12"/>
            <p:custDataLst>
              <p:tags r:id="rId12"/>
            </p:custDataLst>
          </p:nvPr>
        </p:nvSpPr>
        <p:spPr>
          <a:xfrm>
            <a:off x="6457950" y="6349833"/>
            <a:ext cx="2025000" cy="316800"/>
          </a:xfrm>
        </p:spPr>
        <p:txBody>
          <a:bodyPr wrap="square">
            <a:normAutofit/>
          </a:bodyPr>
          <a:lstStyle>
            <a:lvl1pPr>
              <a:defRPr>
                <a:latin typeface="Arial" panose="020B0604020202020204" pitchFamily="34" charset="0"/>
                <a:ea typeface="微软雅黑" panose="020B0503020204020204" charset="-122"/>
              </a:defRPr>
            </a:lvl1pPr>
          </a:lstStyle>
          <a:p>
            <a:fld id="{49AE70B2-8BF9-45C0-BB95-33D1B9D3A854}" type="slidenum">
              <a:rPr lang="zh-CN" altLang="en-US" smtClean="0"/>
            </a:fld>
            <a:endParaRPr lang="zh-CN" altLang="en-US" dirty="0"/>
          </a:p>
        </p:txBody>
      </p:sp>
      <p:sp>
        <p:nvSpPr>
          <p:cNvPr id="7" name="文本占位符 6"/>
          <p:cNvSpPr>
            <a:spLocks noGrp="1"/>
          </p:cNvSpPr>
          <p:nvPr>
            <p:ph type="body" sz="quarter" idx="13"/>
            <p:custDataLst>
              <p:tags r:id="rId13"/>
            </p:custDataLst>
          </p:nvPr>
        </p:nvSpPr>
        <p:spPr>
          <a:xfrm>
            <a:off x="459000" y="1659600"/>
            <a:ext cx="8231981" cy="828000"/>
          </a:xfrm>
        </p:spPr>
        <p:txBody>
          <a:bodyPr wrap="square">
            <a:normAutofit/>
          </a:bodyPr>
          <a:lstStyle>
            <a:lvl1pPr algn="ctr">
              <a:defRPr baseline="0">
                <a:solidFill>
                  <a:schemeClr val="tx1"/>
                </a:solidFill>
                <a:latin typeface="Arial" panose="020B0604020202020204" pitchFamily="34" charset="0"/>
                <a:ea typeface="微软雅黑" panose="020B0503020204020204" charset="-122"/>
              </a:defRPr>
            </a:lvl1pPr>
          </a:lstStyle>
          <a:p>
            <a:pPr lvl="0"/>
            <a:r>
              <a:rPr lang="zh-CN" altLang="en-US" dirty="0"/>
              <a:t>单击此处编辑母版文本样式</a:t>
            </a:r>
            <a:endParaRPr lang="zh-CN" altLang="en-US" dirty="0"/>
          </a:p>
        </p:txBody>
      </p:sp>
      <p:sp>
        <p:nvSpPr>
          <p:cNvPr id="9" name="内容占位符 8"/>
          <p:cNvSpPr>
            <a:spLocks noGrp="1"/>
          </p:cNvSpPr>
          <p:nvPr>
            <p:ph sz="quarter" idx="14"/>
            <p:custDataLst>
              <p:tags r:id="rId14"/>
            </p:custDataLst>
          </p:nvPr>
        </p:nvSpPr>
        <p:spPr>
          <a:xfrm>
            <a:off x="459581" y="2808000"/>
            <a:ext cx="8224200" cy="3430800"/>
          </a:xfrm>
        </p:spPr>
        <p:txBody>
          <a:bodyPr wrap="square">
            <a:normAutofit/>
          </a:bodyPr>
          <a:lstStyle>
            <a:lvl1pPr>
              <a:defRPr baseline="0">
                <a:solidFill>
                  <a:schemeClr val="tx1"/>
                </a:solidFill>
                <a:latin typeface="Arial" panose="020B0604020202020204" pitchFamily="34" charset="0"/>
                <a:ea typeface="微软雅黑" panose="020B0503020204020204" charset="-122"/>
              </a:defRPr>
            </a:lvl1pPr>
            <a:lvl2pPr>
              <a:defRPr baseline="0">
                <a:solidFill>
                  <a:schemeClr val="tx1"/>
                </a:solidFill>
                <a:latin typeface="Arial" panose="020B0604020202020204" pitchFamily="34" charset="0"/>
                <a:ea typeface="微软雅黑" panose="020B0503020204020204" charset="-122"/>
              </a:defRPr>
            </a:lvl2pPr>
            <a:lvl3pPr>
              <a:defRPr baseline="0">
                <a:solidFill>
                  <a:schemeClr val="tx1"/>
                </a:solidFill>
                <a:latin typeface="Arial" panose="020B0604020202020204" pitchFamily="34" charset="0"/>
                <a:ea typeface="微软雅黑" panose="020B0503020204020204" charset="-122"/>
              </a:defRPr>
            </a:lvl3pPr>
            <a:lvl4pPr>
              <a:defRPr baseline="0">
                <a:solidFill>
                  <a:schemeClr val="tx1"/>
                </a:solidFill>
                <a:latin typeface="Arial" panose="020B0604020202020204" pitchFamily="34" charset="0"/>
                <a:ea typeface="微软雅黑" panose="020B0503020204020204" charset="-122"/>
              </a:defRPr>
            </a:lvl4pPr>
            <a:lvl5pPr>
              <a:defRPr baseline="0">
                <a:solidFill>
                  <a:schemeClr val="tx1"/>
                </a:solidFill>
                <a:latin typeface="Arial" panose="020B0604020202020204" pitchFamily="34" charset="0"/>
                <a:ea typeface="微软雅黑" panose="020B0503020204020204"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下上">
    <p:bg>
      <p:bgPr>
        <a:solidFill>
          <a:schemeClr val="bg2"/>
        </a:solidFill>
        <a:effectLst/>
      </p:bgPr>
    </p:bg>
    <p:spTree>
      <p:nvGrpSpPr>
        <p:cNvPr id="1" name=""/>
        <p:cNvGrpSpPr/>
        <p:nvPr/>
      </p:nvGrpSpPr>
      <p:grpSpPr>
        <a:xfrm>
          <a:off x="0" y="0"/>
          <a:ext cx="0" cy="0"/>
          <a:chOff x="0" y="0"/>
          <a:chExt cx="0" cy="0"/>
        </a:xfrm>
      </p:grpSpPr>
      <p:sp>
        <p:nvSpPr>
          <p:cNvPr id="11" name="矩形 10"/>
          <p:cNvSpPr/>
          <p:nvPr>
            <p:custDataLst>
              <p:tags r:id="rId2"/>
            </p:custDataLst>
          </p:nvPr>
        </p:nvSpPr>
        <p:spPr>
          <a:xfrm>
            <a:off x="0" y="5028971"/>
            <a:ext cx="9144000" cy="1829029"/>
          </a:xfrm>
          <a:prstGeom prst="rect">
            <a:avLst/>
          </a:prstGeom>
          <a:solidFill>
            <a:schemeClr val="tx2"/>
          </a:solidFill>
          <a:ln w="12700" cap="flat" cmpd="sng" algn="ctr">
            <a:solidFill>
              <a:schemeClr val="accent1">
                <a:shade val="50000"/>
                <a:alpha val="0"/>
              </a:scheme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rmAutofit/>
          </a:bodyPr>
          <a:lstStyle/>
          <a:p>
            <a:pPr algn="ctr"/>
            <a:endParaRPr lang="zh-CN" altLang="en-US" sz="100"/>
          </a:p>
        </p:txBody>
      </p:sp>
      <p:pic>
        <p:nvPicPr>
          <p:cNvPr id="10" name="图片 9"/>
          <p:cNvPicPr/>
          <p:nvPr>
            <p:custDataLst>
              <p:tags r:id="rId3"/>
            </p:custDataLst>
          </p:nvPr>
        </p:nvPicPr>
        <p:blipFill>
          <a:blip r:embed="rId4" r:link="rId5" cstate="email"/>
          <a:stretch>
            <a:fillRect/>
          </a:stretch>
        </p:blipFill>
        <p:spPr>
          <a:xfrm>
            <a:off x="0" y="0"/>
            <a:ext cx="540068" cy="655282"/>
          </a:xfrm>
          <a:prstGeom prst="rect">
            <a:avLst/>
          </a:prstGeom>
        </p:spPr>
      </p:pic>
      <p:pic>
        <p:nvPicPr>
          <p:cNvPr id="8" name="图片 7"/>
          <p:cNvPicPr/>
          <p:nvPr>
            <p:custDataLst>
              <p:tags r:id="rId6"/>
            </p:custDataLst>
          </p:nvPr>
        </p:nvPicPr>
        <p:blipFill>
          <a:blip r:embed="rId7" r:link="rId8" cstate="email"/>
          <a:stretch>
            <a:fillRect/>
          </a:stretch>
        </p:blipFill>
        <p:spPr>
          <a:xfrm>
            <a:off x="8603933" y="0"/>
            <a:ext cx="540068" cy="655282"/>
          </a:xfrm>
          <a:prstGeom prst="rect">
            <a:avLst/>
          </a:prstGeom>
        </p:spPr>
      </p:pic>
      <p:sp>
        <p:nvSpPr>
          <p:cNvPr id="2" name="标题 1"/>
          <p:cNvSpPr>
            <a:spLocks noGrp="1"/>
          </p:cNvSpPr>
          <p:nvPr>
            <p:ph type="title"/>
            <p:custDataLst>
              <p:tags r:id="rId9"/>
            </p:custDataLst>
          </p:nvPr>
        </p:nvSpPr>
        <p:spPr>
          <a:xfrm>
            <a:off x="453600" y="669600"/>
            <a:ext cx="8232300" cy="565200"/>
          </a:xfrm>
        </p:spPr>
        <p:txBody>
          <a:bodyPr wrap="square" anchor="ctr" anchorCtr="0">
            <a:normAutofit/>
          </a:bodyPr>
          <a:lstStyle>
            <a:lvl1pPr algn="ctr">
              <a:defRPr sz="2400" baseline="0">
                <a:solidFill>
                  <a:schemeClr val="tx1"/>
                </a:solidFill>
                <a:latin typeface="Arial" panose="020B0604020202020204" pitchFamily="34" charset="0"/>
                <a:ea typeface="微软雅黑" panose="020B0503020204020204" charset="-122"/>
              </a:defRPr>
            </a:lvl1pPr>
          </a:lstStyle>
          <a:p>
            <a:r>
              <a:rPr lang="zh-CN" altLang="en-US" dirty="0"/>
              <a:t>单击此处编辑母版标题样式</a:t>
            </a:r>
            <a:endParaRPr lang="zh-CN" altLang="en-US" dirty="0"/>
          </a:p>
        </p:txBody>
      </p:sp>
      <p:sp>
        <p:nvSpPr>
          <p:cNvPr id="3" name="日期占位符 2"/>
          <p:cNvSpPr>
            <a:spLocks noGrp="1"/>
          </p:cNvSpPr>
          <p:nvPr>
            <p:ph type="dt" sz="half" idx="10"/>
            <p:custDataLst>
              <p:tags r:id="rId10"/>
            </p:custDataLst>
          </p:nvPr>
        </p:nvSpPr>
        <p:spPr>
          <a:xfrm>
            <a:off x="659807" y="6349833"/>
            <a:ext cx="2025000" cy="316800"/>
          </a:xfrm>
        </p:spPr>
        <p:txBody>
          <a:bodyPr wrap="square">
            <a:normAutofit/>
          </a:bodyPr>
          <a:lstStyle>
            <a:lvl1pPr>
              <a:defRPr>
                <a:latin typeface="Arial" panose="020B0604020202020204" pitchFamily="34" charset="0"/>
                <a:ea typeface="微软雅黑" panose="020B0503020204020204" charset="-122"/>
              </a:defRPr>
            </a:lvl1p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11"/>
            </p:custDataLst>
          </p:nvPr>
        </p:nvSpPr>
        <p:spPr>
          <a:xfrm>
            <a:off x="3087000" y="6349833"/>
            <a:ext cx="2970000" cy="316800"/>
          </a:xfrm>
        </p:spPr>
        <p:txBody>
          <a:bodyPr wrap="square">
            <a:normAutofit/>
          </a:bodyPr>
          <a:lstStyle>
            <a:lvl1pPr>
              <a:defRPr>
                <a:latin typeface="Arial" panose="020B0604020202020204" pitchFamily="34" charset="0"/>
                <a:ea typeface="微软雅黑" panose="020B0503020204020204" charset="-122"/>
              </a:defRPr>
            </a:lvl1pPr>
          </a:lstStyle>
          <a:p>
            <a:endParaRPr lang="zh-CN" altLang="en-US" dirty="0"/>
          </a:p>
        </p:txBody>
      </p:sp>
      <p:sp>
        <p:nvSpPr>
          <p:cNvPr id="5" name="灯片编号占位符 4"/>
          <p:cNvSpPr>
            <a:spLocks noGrp="1"/>
          </p:cNvSpPr>
          <p:nvPr>
            <p:ph type="sldNum" sz="quarter" idx="12"/>
            <p:custDataLst>
              <p:tags r:id="rId12"/>
            </p:custDataLst>
          </p:nvPr>
        </p:nvSpPr>
        <p:spPr>
          <a:xfrm>
            <a:off x="6457950" y="6349833"/>
            <a:ext cx="2025000" cy="316800"/>
          </a:xfrm>
        </p:spPr>
        <p:txBody>
          <a:bodyPr wrap="square">
            <a:normAutofit/>
          </a:bodyPr>
          <a:lstStyle>
            <a:lvl1pPr>
              <a:defRPr>
                <a:latin typeface="Arial" panose="020B0604020202020204" pitchFamily="34" charset="0"/>
                <a:ea typeface="微软雅黑" panose="020B0503020204020204" charset="-122"/>
              </a:defRPr>
            </a:lvl1pPr>
          </a:lstStyle>
          <a:p>
            <a:fld id="{49AE70B2-8BF9-45C0-BB95-33D1B9D3A854}" type="slidenum">
              <a:rPr lang="zh-CN" altLang="en-US" smtClean="0"/>
            </a:fld>
            <a:endParaRPr lang="zh-CN" altLang="en-US" dirty="0"/>
          </a:p>
        </p:txBody>
      </p:sp>
      <p:sp>
        <p:nvSpPr>
          <p:cNvPr id="7" name="内容占位符 6"/>
          <p:cNvSpPr>
            <a:spLocks noGrp="1"/>
          </p:cNvSpPr>
          <p:nvPr>
            <p:ph sz="quarter" idx="13"/>
            <p:custDataLst>
              <p:tags r:id="rId13"/>
            </p:custDataLst>
          </p:nvPr>
        </p:nvSpPr>
        <p:spPr>
          <a:xfrm>
            <a:off x="453628" y="1681200"/>
            <a:ext cx="8243100" cy="3211200"/>
          </a:xfrm>
        </p:spPr>
        <p:txBody>
          <a:bodyPr wrap="square">
            <a:normAutofit/>
          </a:bodyPr>
          <a:lstStyle>
            <a:lvl1pPr>
              <a:defRPr baseline="0">
                <a:solidFill>
                  <a:schemeClr val="tx1"/>
                </a:solidFill>
                <a:latin typeface="Arial" panose="020B0604020202020204" pitchFamily="34" charset="0"/>
                <a:ea typeface="微软雅黑" panose="020B0503020204020204" charset="-122"/>
              </a:defRPr>
            </a:lvl1pPr>
            <a:lvl2pPr>
              <a:defRPr baseline="0">
                <a:solidFill>
                  <a:schemeClr val="tx1"/>
                </a:solidFill>
                <a:latin typeface="Arial" panose="020B0604020202020204" pitchFamily="34" charset="0"/>
                <a:ea typeface="微软雅黑" panose="020B0503020204020204" charset="-122"/>
              </a:defRPr>
            </a:lvl2pPr>
            <a:lvl3pPr>
              <a:defRPr baseline="0">
                <a:solidFill>
                  <a:schemeClr val="tx1"/>
                </a:solidFill>
                <a:latin typeface="Arial" panose="020B0604020202020204" pitchFamily="34" charset="0"/>
                <a:ea typeface="微软雅黑" panose="020B0503020204020204" charset="-122"/>
              </a:defRPr>
            </a:lvl3pPr>
            <a:lvl4pPr>
              <a:defRPr baseline="0">
                <a:solidFill>
                  <a:schemeClr val="tx1"/>
                </a:solidFill>
                <a:latin typeface="Arial" panose="020B0604020202020204" pitchFamily="34" charset="0"/>
                <a:ea typeface="微软雅黑" panose="020B0503020204020204" charset="-122"/>
              </a:defRPr>
            </a:lvl4pPr>
            <a:lvl5pPr>
              <a:defRPr baseline="0">
                <a:solidFill>
                  <a:schemeClr val="tx1"/>
                </a:solidFill>
                <a:latin typeface="Arial" panose="020B0604020202020204" pitchFamily="34" charset="0"/>
                <a:ea typeface="微软雅黑" panose="020B0503020204020204"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9" name="文本占位符 8"/>
          <p:cNvSpPr>
            <a:spLocks noGrp="1"/>
          </p:cNvSpPr>
          <p:nvPr>
            <p:ph type="body" sz="quarter" idx="14"/>
            <p:custDataLst>
              <p:tags r:id="rId14"/>
            </p:custDataLst>
          </p:nvPr>
        </p:nvSpPr>
        <p:spPr>
          <a:xfrm>
            <a:off x="445500" y="5180400"/>
            <a:ext cx="8251200" cy="1011600"/>
          </a:xfrm>
        </p:spPr>
        <p:txBody>
          <a:bodyPr wrap="square">
            <a:normAutofit/>
          </a:bodyPr>
          <a:lstStyle>
            <a:lvl1pPr>
              <a:defRPr baseline="0">
                <a:solidFill>
                  <a:schemeClr val="tx1"/>
                </a:solidFill>
                <a:latin typeface="Arial" panose="020B0604020202020204" pitchFamily="34" charset="0"/>
                <a:ea typeface="微软雅黑" panose="020B0503020204020204" charset="-122"/>
              </a:defRPr>
            </a:lvl1pPr>
          </a:lstStyle>
          <a:p>
            <a:pPr lvl="0"/>
            <a:r>
              <a:rPr lang="zh-CN" altLang="en-US" dirty="0"/>
              <a:t>单击此处编辑母版文本样式</a:t>
            </a:r>
            <a:endParaRPr lang="zh-CN" alt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导航">
    <p:bg>
      <p:bgPr>
        <a:solidFill>
          <a:schemeClr val="bg2"/>
        </a:solidFill>
        <a:effectLst/>
      </p:bgPr>
    </p:bg>
    <p:spTree>
      <p:nvGrpSpPr>
        <p:cNvPr id="1" name=""/>
        <p:cNvGrpSpPr/>
        <p:nvPr/>
      </p:nvGrpSpPr>
      <p:grpSpPr>
        <a:xfrm>
          <a:off x="0" y="0"/>
          <a:ext cx="0" cy="0"/>
          <a:chOff x="0" y="0"/>
          <a:chExt cx="0" cy="0"/>
        </a:xfrm>
      </p:grpSpPr>
      <p:sp>
        <p:nvSpPr>
          <p:cNvPr id="14" name="矩形 13"/>
          <p:cNvSpPr/>
          <p:nvPr>
            <p:custDataLst>
              <p:tags r:id="rId2"/>
            </p:custDataLst>
          </p:nvPr>
        </p:nvSpPr>
        <p:spPr>
          <a:xfrm>
            <a:off x="0" y="0"/>
            <a:ext cx="9144000" cy="914400"/>
          </a:xfrm>
          <a:prstGeom prst="rect">
            <a:avLst/>
          </a:prstGeom>
          <a:solidFill>
            <a:schemeClr val="tx2"/>
          </a:solidFill>
          <a:ln w="12700" cap="flat" cmpd="sng" algn="ctr">
            <a:solidFill>
              <a:schemeClr val="accent1">
                <a:shade val="50000"/>
                <a:alpha val="0"/>
              </a:scheme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rmAutofit/>
          </a:bodyPr>
          <a:lstStyle/>
          <a:p>
            <a:pPr algn="ctr"/>
            <a:endParaRPr lang="zh-CN" altLang="en-US" sz="100"/>
          </a:p>
        </p:txBody>
      </p:sp>
      <p:pic>
        <p:nvPicPr>
          <p:cNvPr id="12" name="图片 11"/>
          <p:cNvPicPr/>
          <p:nvPr>
            <p:custDataLst>
              <p:tags r:id="rId3"/>
            </p:custDataLst>
          </p:nvPr>
        </p:nvPicPr>
        <p:blipFill>
          <a:blip r:embed="rId4" r:link="rId5" cstate="email"/>
          <a:stretch>
            <a:fillRect/>
          </a:stretch>
        </p:blipFill>
        <p:spPr>
          <a:xfrm>
            <a:off x="8603933" y="6202718"/>
            <a:ext cx="540068" cy="655282"/>
          </a:xfrm>
          <a:prstGeom prst="rect">
            <a:avLst/>
          </a:prstGeom>
        </p:spPr>
      </p:pic>
      <p:pic>
        <p:nvPicPr>
          <p:cNvPr id="10" name="图片 9"/>
          <p:cNvPicPr/>
          <p:nvPr>
            <p:custDataLst>
              <p:tags r:id="rId6"/>
            </p:custDataLst>
          </p:nvPr>
        </p:nvPicPr>
        <p:blipFill>
          <a:blip r:embed="rId7" r:link="rId8" cstate="email"/>
          <a:stretch>
            <a:fillRect/>
          </a:stretch>
        </p:blipFill>
        <p:spPr>
          <a:xfrm>
            <a:off x="0" y="6202718"/>
            <a:ext cx="540068" cy="655282"/>
          </a:xfrm>
          <a:prstGeom prst="rect">
            <a:avLst/>
          </a:prstGeom>
        </p:spPr>
      </p:pic>
      <p:sp>
        <p:nvSpPr>
          <p:cNvPr id="2" name="标题 1"/>
          <p:cNvSpPr>
            <a:spLocks noGrp="1"/>
          </p:cNvSpPr>
          <p:nvPr>
            <p:ph type="title"/>
            <p:custDataLst>
              <p:tags r:id="rId9"/>
            </p:custDataLst>
          </p:nvPr>
        </p:nvSpPr>
        <p:spPr>
          <a:xfrm>
            <a:off x="434700" y="237600"/>
            <a:ext cx="8278200" cy="441964"/>
          </a:xfrm>
        </p:spPr>
        <p:txBody>
          <a:bodyPr wrap="square">
            <a:normAutofit/>
          </a:bodyPr>
          <a:lstStyle>
            <a:lvl1pPr>
              <a:defRPr baseline="0">
                <a:solidFill>
                  <a:schemeClr val="tx1"/>
                </a:solidFill>
                <a:latin typeface="Arial" panose="020B0604020202020204" pitchFamily="34" charset="0"/>
                <a:ea typeface="微软雅黑" panose="020B0503020204020204" charset="-122"/>
              </a:defRPr>
            </a:lvl1pPr>
          </a:lstStyle>
          <a:p>
            <a:r>
              <a:rPr lang="zh-CN" altLang="en-US" dirty="0"/>
              <a:t>单击此处编辑母版标题样式</a:t>
            </a:r>
            <a:endParaRPr lang="zh-CN" altLang="en-US" dirty="0"/>
          </a:p>
        </p:txBody>
      </p:sp>
      <p:sp>
        <p:nvSpPr>
          <p:cNvPr id="3" name="日期占位符 2"/>
          <p:cNvSpPr>
            <a:spLocks noGrp="1"/>
          </p:cNvSpPr>
          <p:nvPr>
            <p:ph type="dt" sz="half" idx="10"/>
            <p:custDataLst>
              <p:tags r:id="rId10"/>
            </p:custDataLst>
          </p:nvPr>
        </p:nvSpPr>
        <p:spPr>
          <a:xfrm>
            <a:off x="659807" y="6349833"/>
            <a:ext cx="2025000" cy="316800"/>
          </a:xfrm>
        </p:spPr>
        <p:txBody>
          <a:bodyPr wrap="square">
            <a:normAutofit/>
          </a:bodyPr>
          <a:lstStyle>
            <a:lvl1pPr>
              <a:defRPr>
                <a:latin typeface="Arial" panose="020B0604020202020204" pitchFamily="34" charset="0"/>
                <a:ea typeface="微软雅黑" panose="020B0503020204020204" charset="-122"/>
              </a:defRPr>
            </a:lvl1p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11"/>
            </p:custDataLst>
          </p:nvPr>
        </p:nvSpPr>
        <p:spPr>
          <a:xfrm>
            <a:off x="3087000" y="6349833"/>
            <a:ext cx="2970000" cy="316800"/>
          </a:xfrm>
        </p:spPr>
        <p:txBody>
          <a:bodyPr wrap="square">
            <a:normAutofit/>
          </a:bodyPr>
          <a:lstStyle>
            <a:lvl1pPr>
              <a:defRPr>
                <a:latin typeface="Arial" panose="020B0604020202020204" pitchFamily="34" charset="0"/>
                <a:ea typeface="微软雅黑" panose="020B0503020204020204" charset="-122"/>
              </a:defRPr>
            </a:lvl1pPr>
          </a:lstStyle>
          <a:p>
            <a:endParaRPr lang="zh-CN" altLang="en-US" dirty="0"/>
          </a:p>
        </p:txBody>
      </p:sp>
      <p:sp>
        <p:nvSpPr>
          <p:cNvPr id="5" name="灯片编号占位符 4"/>
          <p:cNvSpPr>
            <a:spLocks noGrp="1"/>
          </p:cNvSpPr>
          <p:nvPr>
            <p:ph type="sldNum" sz="quarter" idx="12"/>
            <p:custDataLst>
              <p:tags r:id="rId12"/>
            </p:custDataLst>
          </p:nvPr>
        </p:nvSpPr>
        <p:spPr>
          <a:xfrm>
            <a:off x="6457950" y="6349833"/>
            <a:ext cx="2025000" cy="316800"/>
          </a:xfrm>
        </p:spPr>
        <p:txBody>
          <a:bodyPr wrap="square">
            <a:normAutofit/>
          </a:bodyPr>
          <a:lstStyle>
            <a:lvl1pPr>
              <a:defRPr>
                <a:latin typeface="Arial" panose="020B0604020202020204" pitchFamily="34" charset="0"/>
                <a:ea typeface="微软雅黑" panose="020B0503020204020204" charset="-122"/>
              </a:defRPr>
            </a:lvl1pPr>
          </a:lstStyle>
          <a:p>
            <a:fld id="{49AE70B2-8BF9-45C0-BB95-33D1B9D3A854}" type="slidenum">
              <a:rPr lang="zh-CN" altLang="en-US" smtClean="0"/>
            </a:fld>
            <a:endParaRPr lang="zh-CN" altLang="en-US" dirty="0"/>
          </a:p>
        </p:txBody>
      </p:sp>
      <p:sp>
        <p:nvSpPr>
          <p:cNvPr id="7" name="内容占位符 6"/>
          <p:cNvSpPr>
            <a:spLocks noGrp="1"/>
          </p:cNvSpPr>
          <p:nvPr>
            <p:ph sz="quarter" idx="13"/>
            <p:custDataLst>
              <p:tags r:id="rId13"/>
            </p:custDataLst>
          </p:nvPr>
        </p:nvSpPr>
        <p:spPr>
          <a:xfrm>
            <a:off x="434700" y="1663200"/>
            <a:ext cx="4006800" cy="2894400"/>
          </a:xfrm>
        </p:spPr>
        <p:txBody>
          <a:bodyPr wrap="square">
            <a:normAutofit/>
          </a:bodyPr>
          <a:lstStyle>
            <a:lvl1pPr>
              <a:defRPr baseline="0">
                <a:solidFill>
                  <a:schemeClr val="tx1"/>
                </a:solidFill>
                <a:latin typeface="Arial" panose="020B0604020202020204" pitchFamily="34" charset="0"/>
                <a:ea typeface="微软雅黑" panose="020B0503020204020204" charset="-122"/>
              </a:defRPr>
            </a:lvl1pPr>
            <a:lvl2pPr>
              <a:defRPr baseline="0">
                <a:solidFill>
                  <a:schemeClr val="tx1"/>
                </a:solidFill>
                <a:latin typeface="Arial" panose="020B0604020202020204" pitchFamily="34" charset="0"/>
                <a:ea typeface="微软雅黑" panose="020B0503020204020204" charset="-122"/>
              </a:defRPr>
            </a:lvl2pPr>
            <a:lvl3pPr>
              <a:defRPr baseline="0">
                <a:solidFill>
                  <a:schemeClr val="tx1"/>
                </a:solidFill>
                <a:latin typeface="Arial" panose="020B0604020202020204" pitchFamily="34" charset="0"/>
                <a:ea typeface="微软雅黑" panose="020B0503020204020204" charset="-122"/>
              </a:defRPr>
            </a:lvl3pPr>
            <a:lvl4pPr>
              <a:defRPr baseline="0">
                <a:solidFill>
                  <a:schemeClr val="tx1"/>
                </a:solidFill>
                <a:latin typeface="Arial" panose="020B0604020202020204" pitchFamily="34" charset="0"/>
                <a:ea typeface="微软雅黑" panose="020B0503020204020204" charset="-122"/>
              </a:defRPr>
            </a:lvl4pPr>
            <a:lvl5pPr>
              <a:defRPr baseline="0">
                <a:solidFill>
                  <a:schemeClr val="tx1"/>
                </a:solidFill>
                <a:latin typeface="Arial" panose="020B0604020202020204" pitchFamily="34" charset="0"/>
                <a:ea typeface="微软雅黑" panose="020B0503020204020204"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9" name="内容占位符 8"/>
          <p:cNvSpPr>
            <a:spLocks noGrp="1"/>
          </p:cNvSpPr>
          <p:nvPr>
            <p:ph sz="quarter" idx="14"/>
            <p:custDataLst>
              <p:tags r:id="rId14"/>
            </p:custDataLst>
          </p:nvPr>
        </p:nvSpPr>
        <p:spPr>
          <a:xfrm>
            <a:off x="4681800" y="1663200"/>
            <a:ext cx="4025700" cy="2894400"/>
          </a:xfrm>
        </p:spPr>
        <p:txBody>
          <a:bodyPr wrap="square">
            <a:normAutofit/>
          </a:bodyPr>
          <a:lstStyle>
            <a:lvl1pPr>
              <a:defRPr baseline="0">
                <a:solidFill>
                  <a:schemeClr val="tx1"/>
                </a:solidFill>
                <a:latin typeface="Arial" panose="020B0604020202020204" pitchFamily="34" charset="0"/>
                <a:ea typeface="微软雅黑" panose="020B0503020204020204" charset="-122"/>
              </a:defRPr>
            </a:lvl1pPr>
            <a:lvl2pPr>
              <a:defRPr baseline="0">
                <a:solidFill>
                  <a:schemeClr val="tx1"/>
                </a:solidFill>
                <a:latin typeface="Arial" panose="020B0604020202020204" pitchFamily="34" charset="0"/>
                <a:ea typeface="微软雅黑" panose="020B0503020204020204" charset="-122"/>
              </a:defRPr>
            </a:lvl2pPr>
            <a:lvl3pPr>
              <a:defRPr baseline="0">
                <a:solidFill>
                  <a:schemeClr val="tx1"/>
                </a:solidFill>
                <a:latin typeface="Arial" panose="020B0604020202020204" pitchFamily="34" charset="0"/>
                <a:ea typeface="微软雅黑" panose="020B0503020204020204" charset="-122"/>
              </a:defRPr>
            </a:lvl3pPr>
            <a:lvl4pPr>
              <a:defRPr baseline="0">
                <a:solidFill>
                  <a:schemeClr val="tx1"/>
                </a:solidFill>
                <a:latin typeface="Arial" panose="020B0604020202020204" pitchFamily="34" charset="0"/>
                <a:ea typeface="微软雅黑" panose="020B0503020204020204" charset="-122"/>
              </a:defRPr>
            </a:lvl4pPr>
            <a:lvl5pPr>
              <a:defRPr baseline="0">
                <a:solidFill>
                  <a:schemeClr val="tx1"/>
                </a:solidFill>
                <a:latin typeface="Arial" panose="020B0604020202020204" pitchFamily="34" charset="0"/>
                <a:ea typeface="微软雅黑" panose="020B0503020204020204"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11" name="文本占位符 10"/>
          <p:cNvSpPr>
            <a:spLocks noGrp="1"/>
          </p:cNvSpPr>
          <p:nvPr>
            <p:ph type="body" sz="quarter" idx="15"/>
            <p:custDataLst>
              <p:tags r:id="rId15"/>
            </p:custDataLst>
          </p:nvPr>
        </p:nvSpPr>
        <p:spPr>
          <a:xfrm>
            <a:off x="429300" y="4816800"/>
            <a:ext cx="4006800" cy="781200"/>
          </a:xfrm>
        </p:spPr>
        <p:txBody>
          <a:bodyPr wrap="square">
            <a:normAutofit/>
          </a:bodyPr>
          <a:lstStyle>
            <a:lvl1pPr>
              <a:defRPr baseline="0">
                <a:solidFill>
                  <a:schemeClr val="tx1"/>
                </a:solidFill>
                <a:latin typeface="Arial" panose="020B0604020202020204" pitchFamily="34" charset="0"/>
                <a:ea typeface="微软雅黑" panose="020B0503020204020204" charset="-122"/>
              </a:defRPr>
            </a:lvl1pPr>
          </a:lstStyle>
          <a:p>
            <a:pPr lvl="0"/>
            <a:r>
              <a:rPr lang="zh-CN" altLang="en-US" dirty="0"/>
              <a:t>单击此处编辑母版文本样式</a:t>
            </a:r>
            <a:endParaRPr lang="zh-CN" altLang="en-US" dirty="0"/>
          </a:p>
        </p:txBody>
      </p:sp>
      <p:sp>
        <p:nvSpPr>
          <p:cNvPr id="13" name="文本占位符 12"/>
          <p:cNvSpPr>
            <a:spLocks noGrp="1"/>
          </p:cNvSpPr>
          <p:nvPr>
            <p:ph type="body" sz="quarter" idx="16"/>
            <p:custDataLst>
              <p:tags r:id="rId16"/>
            </p:custDataLst>
          </p:nvPr>
        </p:nvSpPr>
        <p:spPr>
          <a:xfrm>
            <a:off x="4689900" y="4813200"/>
            <a:ext cx="4025700" cy="781200"/>
          </a:xfrm>
        </p:spPr>
        <p:txBody>
          <a:bodyPr wrap="square">
            <a:normAutofit/>
          </a:bodyPr>
          <a:lstStyle>
            <a:lvl1pPr>
              <a:defRPr baseline="0">
                <a:solidFill>
                  <a:schemeClr val="tx1"/>
                </a:solidFill>
                <a:latin typeface="Arial" panose="020B0604020202020204" pitchFamily="34" charset="0"/>
                <a:ea typeface="微软雅黑" panose="020B0503020204020204" charset="-122"/>
              </a:defRPr>
            </a:lvl1pPr>
          </a:lstStyle>
          <a:p>
            <a:pPr lvl="0"/>
            <a:r>
              <a:rPr lang="zh-CN" altLang="en-US" dirty="0"/>
              <a:t>单击此处编辑母版文本样式</a:t>
            </a:r>
            <a:endParaRPr lang="zh-CN" altLang="en-US" dirty="0"/>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腰带">
    <p:bg>
      <p:bgPr>
        <a:solidFill>
          <a:schemeClr val="bg2"/>
        </a:solidFill>
        <a:effectLst/>
      </p:bgPr>
    </p:bg>
    <p:spTree>
      <p:nvGrpSpPr>
        <p:cNvPr id="1" name=""/>
        <p:cNvGrpSpPr/>
        <p:nvPr/>
      </p:nvGrpSpPr>
      <p:grpSpPr>
        <a:xfrm>
          <a:off x="0" y="0"/>
          <a:ext cx="0" cy="0"/>
          <a:chOff x="0" y="0"/>
          <a:chExt cx="0" cy="0"/>
        </a:xfrm>
      </p:grpSpPr>
      <p:sp>
        <p:nvSpPr>
          <p:cNvPr id="10" name="矩形 9"/>
          <p:cNvSpPr/>
          <p:nvPr>
            <p:custDataLst>
              <p:tags r:id="rId2"/>
            </p:custDataLst>
          </p:nvPr>
        </p:nvSpPr>
        <p:spPr>
          <a:xfrm>
            <a:off x="0" y="953691"/>
            <a:ext cx="9144000" cy="4950618"/>
          </a:xfrm>
          <a:prstGeom prst="rect">
            <a:avLst/>
          </a:prstGeom>
          <a:solidFill>
            <a:schemeClr val="tx2"/>
          </a:solidFill>
          <a:ln w="12700" cap="flat" cmpd="sng" algn="ctr">
            <a:solidFill>
              <a:schemeClr val="accent1">
                <a:shade val="50000"/>
                <a:alpha val="0"/>
              </a:scheme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rmAutofit/>
          </a:bodyPr>
          <a:lstStyle/>
          <a:p>
            <a:pPr algn="ctr"/>
            <a:endParaRPr lang="zh-CN" altLang="en-US" sz="100"/>
          </a:p>
        </p:txBody>
      </p:sp>
      <p:pic>
        <p:nvPicPr>
          <p:cNvPr id="9" name="图片 8"/>
          <p:cNvPicPr/>
          <p:nvPr>
            <p:custDataLst>
              <p:tags r:id="rId3"/>
            </p:custDataLst>
          </p:nvPr>
        </p:nvPicPr>
        <p:blipFill>
          <a:blip r:embed="rId4" r:link="rId5" cstate="email"/>
          <a:stretch>
            <a:fillRect/>
          </a:stretch>
        </p:blipFill>
        <p:spPr>
          <a:xfrm>
            <a:off x="7928848" y="5383616"/>
            <a:ext cx="1215152" cy="1474384"/>
          </a:xfrm>
          <a:prstGeom prst="rect">
            <a:avLst/>
          </a:prstGeom>
        </p:spPr>
      </p:pic>
      <p:pic>
        <p:nvPicPr>
          <p:cNvPr id="8" name="图片 7"/>
          <p:cNvPicPr/>
          <p:nvPr>
            <p:custDataLst>
              <p:tags r:id="rId6"/>
            </p:custDataLst>
          </p:nvPr>
        </p:nvPicPr>
        <p:blipFill>
          <a:blip r:embed="rId7" r:link="rId8" cstate="email"/>
          <a:stretch>
            <a:fillRect/>
          </a:stretch>
        </p:blipFill>
        <p:spPr>
          <a:xfrm>
            <a:off x="0" y="5383616"/>
            <a:ext cx="1215152" cy="1474384"/>
          </a:xfrm>
          <a:prstGeom prst="rect">
            <a:avLst/>
          </a:prstGeom>
        </p:spPr>
      </p:pic>
      <p:sp>
        <p:nvSpPr>
          <p:cNvPr id="2" name="标题 1"/>
          <p:cNvSpPr>
            <a:spLocks noGrp="1"/>
          </p:cNvSpPr>
          <p:nvPr>
            <p:ph type="title" hasCustomPrompt="1"/>
            <p:custDataLst>
              <p:tags r:id="rId9"/>
            </p:custDataLst>
          </p:nvPr>
        </p:nvSpPr>
        <p:spPr>
          <a:xfrm>
            <a:off x="1142100" y="1339200"/>
            <a:ext cx="6858000" cy="2386800"/>
          </a:xfrm>
        </p:spPr>
        <p:txBody>
          <a:bodyPr wrap="square" anchor="b">
            <a:normAutofit/>
          </a:bodyPr>
          <a:lstStyle>
            <a:lvl1pPr algn="ctr">
              <a:defRPr sz="4500" baseline="0">
                <a:solidFill>
                  <a:schemeClr val="tx1"/>
                </a:solidFill>
                <a:latin typeface="Arial" panose="020B0604020202020204" pitchFamily="34" charset="0"/>
                <a:ea typeface="微软雅黑" panose="020B0503020204020204" charset="-122"/>
              </a:defRPr>
            </a:lvl1pPr>
          </a:lstStyle>
          <a:p>
            <a:r>
              <a:rPr lang="zh-CN" altLang="en-US" dirty="0"/>
              <a:t>单击此处编辑标题</a:t>
            </a:r>
            <a:endParaRPr lang="zh-CN" altLang="en-US" dirty="0"/>
          </a:p>
        </p:txBody>
      </p:sp>
      <p:sp>
        <p:nvSpPr>
          <p:cNvPr id="3" name="日期占位符 2"/>
          <p:cNvSpPr>
            <a:spLocks noGrp="1"/>
          </p:cNvSpPr>
          <p:nvPr>
            <p:ph type="dt" sz="half" idx="10"/>
            <p:custDataLst>
              <p:tags r:id="rId10"/>
            </p:custDataLst>
          </p:nvPr>
        </p:nvSpPr>
        <p:spPr>
          <a:xfrm>
            <a:off x="659807" y="6349833"/>
            <a:ext cx="2025000" cy="316800"/>
          </a:xfrm>
        </p:spPr>
        <p:txBody>
          <a:bodyPr wrap="square">
            <a:normAutofit/>
          </a:bodyPr>
          <a:lstStyle>
            <a:lvl1pPr>
              <a:defRPr>
                <a:latin typeface="Arial" panose="020B0604020202020204" pitchFamily="34" charset="0"/>
                <a:ea typeface="微软雅黑" panose="020B0503020204020204" charset="-122"/>
              </a:defRPr>
            </a:lvl1p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11"/>
            </p:custDataLst>
          </p:nvPr>
        </p:nvSpPr>
        <p:spPr>
          <a:xfrm>
            <a:off x="3087000" y="6349833"/>
            <a:ext cx="2970000" cy="316800"/>
          </a:xfrm>
        </p:spPr>
        <p:txBody>
          <a:bodyPr wrap="square">
            <a:normAutofit/>
          </a:bodyPr>
          <a:lstStyle>
            <a:lvl1pPr>
              <a:defRPr>
                <a:latin typeface="Arial" panose="020B0604020202020204" pitchFamily="34" charset="0"/>
                <a:ea typeface="微软雅黑" panose="020B0503020204020204" charset="-122"/>
              </a:defRPr>
            </a:lvl1pPr>
          </a:lstStyle>
          <a:p>
            <a:endParaRPr lang="zh-CN" altLang="en-US" dirty="0"/>
          </a:p>
        </p:txBody>
      </p:sp>
      <p:sp>
        <p:nvSpPr>
          <p:cNvPr id="5" name="灯片编号占位符 4"/>
          <p:cNvSpPr>
            <a:spLocks noGrp="1"/>
          </p:cNvSpPr>
          <p:nvPr>
            <p:ph type="sldNum" sz="quarter" idx="12"/>
            <p:custDataLst>
              <p:tags r:id="rId12"/>
            </p:custDataLst>
          </p:nvPr>
        </p:nvSpPr>
        <p:spPr>
          <a:xfrm>
            <a:off x="6457950" y="6349833"/>
            <a:ext cx="2025000" cy="316800"/>
          </a:xfrm>
        </p:spPr>
        <p:txBody>
          <a:bodyPr wrap="square">
            <a:normAutofit/>
          </a:bodyPr>
          <a:lstStyle>
            <a:lvl1pPr>
              <a:defRPr>
                <a:latin typeface="Arial" panose="020B0604020202020204" pitchFamily="34" charset="0"/>
                <a:ea typeface="微软雅黑" panose="020B0503020204020204" charset="-122"/>
              </a:defRPr>
            </a:lvl1pPr>
          </a:lstStyle>
          <a:p>
            <a:fld id="{49AE70B2-8BF9-45C0-BB95-33D1B9D3A854}" type="slidenum">
              <a:rPr lang="zh-CN" altLang="en-US" smtClean="0"/>
            </a:fld>
            <a:endParaRPr lang="zh-CN" altLang="en-US" dirty="0"/>
          </a:p>
        </p:txBody>
      </p:sp>
      <p:sp>
        <p:nvSpPr>
          <p:cNvPr id="7" name="文本占位符 6"/>
          <p:cNvSpPr>
            <a:spLocks noGrp="1"/>
          </p:cNvSpPr>
          <p:nvPr>
            <p:ph type="body" sz="quarter" idx="13"/>
            <p:custDataLst>
              <p:tags r:id="rId13"/>
            </p:custDataLst>
          </p:nvPr>
        </p:nvSpPr>
        <p:spPr>
          <a:xfrm>
            <a:off x="1141810" y="3862800"/>
            <a:ext cx="6858000" cy="1656000"/>
          </a:xfrm>
        </p:spPr>
        <p:txBody>
          <a:bodyPr wrap="square">
            <a:normAutofit/>
          </a:bodyPr>
          <a:lstStyle>
            <a:lvl1pPr algn="ctr">
              <a:defRPr baseline="0">
                <a:solidFill>
                  <a:schemeClr val="tx1"/>
                </a:solidFill>
                <a:latin typeface="Arial" panose="020B0604020202020204" pitchFamily="34" charset="0"/>
                <a:ea typeface="微软雅黑" panose="020B0503020204020204" charset="-122"/>
              </a:defRPr>
            </a:lvl1pPr>
          </a:lstStyle>
          <a:p>
            <a:pPr lvl="0"/>
            <a:r>
              <a:rPr lang="zh-CN" altLang="en-US" dirty="0"/>
              <a:t>单击此处编辑母版文本样式</a:t>
            </a:r>
            <a:endParaRPr lang="zh-CN" altLang="en-US" dirty="0"/>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 preserve="1">
  <p:cSld name="标题幻灯片">
    <p:bg>
      <p:bgPr>
        <a:solidFill>
          <a:schemeClr val="tx2"/>
        </a:solidFill>
        <a:effectLst/>
      </p:bgPr>
    </p:bg>
    <p:spTree>
      <p:nvGrpSpPr>
        <p:cNvPr id="1" name=""/>
        <p:cNvGrpSpPr/>
        <p:nvPr/>
      </p:nvGrpSpPr>
      <p:grpSpPr>
        <a:xfrm>
          <a:off x="0" y="0"/>
          <a:ext cx="0" cy="0"/>
          <a:chOff x="0" y="0"/>
          <a:chExt cx="0" cy="0"/>
        </a:xfrm>
      </p:grpSpPr>
      <p:pic>
        <p:nvPicPr>
          <p:cNvPr id="9" name="图片 8"/>
          <p:cNvPicPr>
            <a:picLocks noChangeAspect="1"/>
          </p:cNvPicPr>
          <p:nvPr userDrawn="1">
            <p:custDataLst>
              <p:tags r:id="rId2"/>
            </p:custDataLst>
          </p:nvPr>
        </p:nvPicPr>
        <p:blipFill>
          <a:blip r:embed="rId3">
            <a:extLst>
              <a:ext uri="{28A0092B-C50C-407E-A947-70E740481C1C}">
                <a14:useLocalDpi xmlns:a14="http://schemas.microsoft.com/office/drawing/2010/main" val="0"/>
              </a:ext>
            </a:extLst>
          </a:blip>
          <a:stretch>
            <a:fillRect/>
          </a:stretch>
        </p:blipFill>
        <p:spPr>
          <a:xfrm>
            <a:off x="2214" y="858947"/>
            <a:ext cx="9139572" cy="5140107"/>
          </a:xfrm>
          <a:prstGeom prst="rect">
            <a:avLst/>
          </a:prstGeom>
        </p:spPr>
      </p:pic>
      <p:sp>
        <p:nvSpPr>
          <p:cNvPr id="16" name="日期占位符 15"/>
          <p:cNvSpPr>
            <a:spLocks noGrp="1"/>
          </p:cNvSpPr>
          <p:nvPr>
            <p:ph type="dt" sz="half" idx="10"/>
            <p:custDataLst>
              <p:tags r:id="rId4"/>
            </p:custDataLst>
          </p:nvPr>
        </p:nvSpPr>
        <p:spPr>
          <a:xfrm>
            <a:off x="659807" y="5619625"/>
            <a:ext cx="2025000" cy="237600"/>
          </a:xfrm>
        </p:spPr>
        <p:txBody>
          <a:bodyPr wrap="square">
            <a:normAutofit/>
          </a:bodyPr>
          <a:lstStyle>
            <a:lvl1pPr>
              <a:defRPr>
                <a:latin typeface="Arial" panose="020B0604020202020204" pitchFamily="34" charset="0"/>
                <a:ea typeface="微软雅黑" panose="020B0503020204020204" charset="-122"/>
              </a:defRPr>
            </a:lvl1pPr>
          </a:lstStyle>
          <a:p>
            <a:fld id="{760FBDFE-C587-4B4C-A407-44438C67B59E}" type="datetimeFigureOut">
              <a:rPr lang="zh-CN" altLang="en-US" smtClean="0"/>
            </a:fld>
            <a:endParaRPr lang="zh-CN" altLang="en-US"/>
          </a:p>
        </p:txBody>
      </p:sp>
      <p:sp>
        <p:nvSpPr>
          <p:cNvPr id="17" name="页脚占位符 16"/>
          <p:cNvSpPr>
            <a:spLocks noGrp="1"/>
          </p:cNvSpPr>
          <p:nvPr>
            <p:ph type="ftr" sz="quarter" idx="11"/>
            <p:custDataLst>
              <p:tags r:id="rId5"/>
            </p:custDataLst>
          </p:nvPr>
        </p:nvSpPr>
        <p:spPr>
          <a:xfrm>
            <a:off x="3087000" y="5619625"/>
            <a:ext cx="2970000" cy="237600"/>
          </a:xfrm>
        </p:spPr>
        <p:txBody>
          <a:bodyPr wrap="square">
            <a:normAutofit/>
          </a:bodyPr>
          <a:lstStyle>
            <a:lvl1pPr>
              <a:defRPr>
                <a:latin typeface="Arial" panose="020B0604020202020204" pitchFamily="34" charset="0"/>
                <a:ea typeface="微软雅黑" panose="020B0503020204020204" charset="-122"/>
              </a:defRPr>
            </a:lvl1pPr>
          </a:lstStyle>
          <a:p>
            <a:endParaRPr lang="zh-CN" altLang="en-US" dirty="0"/>
          </a:p>
        </p:txBody>
      </p:sp>
      <p:sp>
        <p:nvSpPr>
          <p:cNvPr id="18" name="灯片编号占位符 17"/>
          <p:cNvSpPr>
            <a:spLocks noGrp="1"/>
          </p:cNvSpPr>
          <p:nvPr>
            <p:ph type="sldNum" sz="quarter" idx="12"/>
            <p:custDataLst>
              <p:tags r:id="rId6"/>
            </p:custDataLst>
          </p:nvPr>
        </p:nvSpPr>
        <p:spPr>
          <a:xfrm>
            <a:off x="6457950" y="5619625"/>
            <a:ext cx="2025000" cy="237600"/>
          </a:xfrm>
        </p:spPr>
        <p:txBody>
          <a:bodyPr wrap="square">
            <a:normAutofit/>
          </a:bodyPr>
          <a:lstStyle>
            <a:lvl1pPr>
              <a:defRPr>
                <a:latin typeface="Arial" panose="020B0604020202020204" pitchFamily="34" charset="0"/>
                <a:ea typeface="微软雅黑" panose="020B0503020204020204" charset="-122"/>
              </a:defRPr>
            </a:lvl1pPr>
          </a:lstStyle>
          <a:p>
            <a:fld id="{49AE70B2-8BF9-45C0-BB95-33D1B9D3A854}" type="slidenum">
              <a:rPr lang="zh-CN" altLang="en-US" smtClean="0"/>
            </a:fld>
            <a:endParaRPr lang="zh-CN" altLang="en-US" dirty="0"/>
          </a:p>
        </p:txBody>
      </p:sp>
      <p:sp>
        <p:nvSpPr>
          <p:cNvPr id="6" name="文本占位符 5"/>
          <p:cNvSpPr>
            <a:spLocks noGrp="1"/>
          </p:cNvSpPr>
          <p:nvPr>
            <p:ph type="body" sz="quarter" idx="16" hasCustomPrompt="1"/>
            <p:custDataLst>
              <p:tags r:id="rId7"/>
            </p:custDataLst>
          </p:nvPr>
        </p:nvSpPr>
        <p:spPr>
          <a:xfrm>
            <a:off x="4944191" y="4095989"/>
            <a:ext cx="1433036" cy="306705"/>
          </a:xfrm>
          <a:prstGeom prst="rect">
            <a:avLst/>
          </a:prstGeom>
        </p:spPr>
        <p:txBody>
          <a:bodyPr vert="horz" wrap="square" lIns="0" tIns="0" rIns="0" bIns="0" anchor="t" anchorCtr="0">
            <a:normAutofit/>
          </a:bodyPr>
          <a:lstStyle>
            <a:lvl1pPr marL="342900" marR="0" indent="-342900" algn="l" rtl="0" eaLnBrk="1" fontAlgn="auto">
              <a:lnSpc>
                <a:spcPct val="130000"/>
              </a:lnSpc>
              <a:spcBef>
                <a:spcPts val="0"/>
              </a:spcBef>
              <a:spcAft>
                <a:spcPts val="1000"/>
              </a:spcAft>
              <a:buClrTx/>
              <a:buSzPts val="1600"/>
              <a:buFont typeface="Arial" panose="020B0604020202020204" pitchFamily="34" charset="0"/>
              <a:buNone/>
              <a:defRPr sz="1600" b="0" spc="150">
                <a:solidFill>
                  <a:schemeClr val="tx1"/>
                </a:solidFill>
                <a:latin typeface="Arial" panose="020B0604020202020204" pitchFamily="34" charset="0"/>
                <a:ea typeface="微软雅黑" panose="020B0503020204020204" charset="-122"/>
              </a:defRPr>
            </a:lvl1pPr>
          </a:lstStyle>
          <a:p>
            <a:pPr marL="0" marR="0" lvl="0" indent="0" algn="l" defTabSz="914400" rtl="0" eaLnBrk="1" fontAlgn="auto" latinLnBrk="0" hangingPunct="1">
              <a:lnSpc>
                <a:spcPct val="130000"/>
              </a:lnSpc>
              <a:spcBef>
                <a:spcPts val="0"/>
              </a:spcBef>
              <a:spcAft>
                <a:spcPts val="1000"/>
              </a:spcAft>
              <a:buClr>
                <a:schemeClr val="tx1">
                  <a:lumMod val="100000"/>
                </a:schemeClr>
              </a:buClr>
              <a:buSzPts val="1600"/>
              <a:buFont typeface="Arial" panose="020B0604020202020204" pitchFamily="34" charset="0"/>
              <a:buNone/>
            </a:pPr>
            <a:r>
              <a:rPr lang="zh-CN" altLang="en-US"/>
              <a:t>编辑文本</a:t>
            </a:r>
            <a:endParaRPr lang="zh-CN" altLang="en-US"/>
          </a:p>
        </p:txBody>
      </p:sp>
      <p:sp>
        <p:nvSpPr>
          <p:cNvPr id="4" name="文本占位符 3"/>
          <p:cNvSpPr>
            <a:spLocks noGrp="1"/>
          </p:cNvSpPr>
          <p:nvPr>
            <p:ph type="body" sz="quarter" idx="15" hasCustomPrompt="1"/>
            <p:custDataLst>
              <p:tags r:id="rId8"/>
            </p:custDataLst>
          </p:nvPr>
        </p:nvSpPr>
        <p:spPr>
          <a:xfrm>
            <a:off x="4944191" y="4452223"/>
            <a:ext cx="1433036" cy="306705"/>
          </a:xfrm>
          <a:prstGeom prst="rect">
            <a:avLst/>
          </a:prstGeom>
        </p:spPr>
        <p:txBody>
          <a:bodyPr vert="horz" wrap="square" lIns="0" tIns="0" rIns="0" bIns="0" anchor="t" anchorCtr="0">
            <a:normAutofit/>
          </a:bodyPr>
          <a:lstStyle>
            <a:lvl1pPr marL="342900" marR="0" indent="-342900" algn="l" rtl="0" eaLnBrk="1" fontAlgn="auto">
              <a:lnSpc>
                <a:spcPct val="130000"/>
              </a:lnSpc>
              <a:spcBef>
                <a:spcPts val="0"/>
              </a:spcBef>
              <a:spcAft>
                <a:spcPts val="1000"/>
              </a:spcAft>
              <a:buClrTx/>
              <a:buSzPts val="1600"/>
              <a:buFont typeface="Arial" panose="020B0604020202020204" pitchFamily="34" charset="0"/>
              <a:buNone/>
              <a:defRPr sz="1600" b="0" spc="150">
                <a:solidFill>
                  <a:schemeClr val="tx1"/>
                </a:solidFill>
                <a:latin typeface="Arial" panose="020B0604020202020204" pitchFamily="34" charset="0"/>
                <a:ea typeface="微软雅黑" panose="020B0503020204020204" charset="-122"/>
              </a:defRPr>
            </a:lvl1pPr>
          </a:lstStyle>
          <a:p>
            <a:pPr marL="0" marR="0" lvl="0" indent="0" algn="l" defTabSz="914400" rtl="0" eaLnBrk="1" fontAlgn="auto" latinLnBrk="0" hangingPunct="1">
              <a:lnSpc>
                <a:spcPct val="130000"/>
              </a:lnSpc>
              <a:spcBef>
                <a:spcPts val="0"/>
              </a:spcBef>
              <a:spcAft>
                <a:spcPts val="1000"/>
              </a:spcAft>
              <a:buClr>
                <a:schemeClr val="tx1">
                  <a:lumMod val="100000"/>
                </a:schemeClr>
              </a:buClr>
              <a:buSzPts val="1600"/>
              <a:buFont typeface="Arial" panose="020B0604020202020204" pitchFamily="34" charset="0"/>
              <a:buNone/>
            </a:pPr>
            <a:r>
              <a:rPr lang="zh-CN" altLang="en-US"/>
              <a:t>编辑文本</a:t>
            </a:r>
            <a:endParaRPr lang="zh-CN" altLang="en-US"/>
          </a:p>
        </p:txBody>
      </p:sp>
      <p:sp>
        <p:nvSpPr>
          <p:cNvPr id="3" name="标题 2"/>
          <p:cNvSpPr>
            <a:spLocks noGrp="1"/>
          </p:cNvSpPr>
          <p:nvPr>
            <p:ph type="ctrTitle" idx="14" hasCustomPrompt="1"/>
            <p:custDataLst>
              <p:tags r:id="rId9"/>
            </p:custDataLst>
          </p:nvPr>
        </p:nvSpPr>
        <p:spPr>
          <a:xfrm>
            <a:off x="4961812" y="2651523"/>
            <a:ext cx="3619024" cy="832009"/>
          </a:xfrm>
        </p:spPr>
        <p:txBody>
          <a:bodyPr vert="horz" wrap="square" lIns="0" tIns="0" rIns="0" bIns="0" anchor="b" anchorCtr="0">
            <a:normAutofit/>
          </a:bodyPr>
          <a:lstStyle>
            <a:lvl1pPr marL="0" marR="0" indent="0" algn="l" defTabSz="914400" rtl="0" eaLnBrk="1" fontAlgn="auto" latinLnBrk="0" hangingPunct="1">
              <a:lnSpc>
                <a:spcPct val="100000"/>
              </a:lnSpc>
              <a:spcBef>
                <a:spcPct val="0"/>
              </a:spcBef>
              <a:spcAft>
                <a:spcPts val="0"/>
              </a:spcAft>
              <a:buClrTx/>
              <a:buSzPts val="5400"/>
              <a:buFont typeface="Arial" panose="020B0604020202020204" pitchFamily="34" charset="0"/>
              <a:buNone/>
              <a:defRPr sz="5400" b="0" spc="600">
                <a:solidFill>
                  <a:schemeClr val="tx1"/>
                </a:solidFill>
                <a:latin typeface="Arial" panose="020B0604020202020204" pitchFamily="34" charset="0"/>
                <a:ea typeface="汉仪旗黑-85S" panose="00020600040101010101" pitchFamily="18" charset="-122"/>
              </a:defRPr>
            </a:lvl1pPr>
          </a:lstStyle>
          <a:p>
            <a:r>
              <a:rPr lang="zh-CN" altLang="en-US"/>
              <a:t>编辑标题</a:t>
            </a:r>
            <a:endParaRPr lang="zh-CN" altLang="en-US"/>
          </a:p>
        </p:txBody>
      </p:sp>
      <p:sp>
        <p:nvSpPr>
          <p:cNvPr id="2" name="副标题 1"/>
          <p:cNvSpPr>
            <a:spLocks noGrp="1"/>
          </p:cNvSpPr>
          <p:nvPr>
            <p:ph type="subTitle" idx="13" hasCustomPrompt="1"/>
            <p:custDataLst>
              <p:tags r:id="rId10"/>
            </p:custDataLst>
          </p:nvPr>
        </p:nvSpPr>
        <p:spPr>
          <a:xfrm>
            <a:off x="4961811" y="3533061"/>
            <a:ext cx="3619500" cy="277654"/>
          </a:xfrm>
        </p:spPr>
        <p:txBody>
          <a:bodyPr vert="horz" wrap="square" lIns="0" tIns="0" rIns="0" bIns="0" anchor="t" anchorCtr="0">
            <a:normAutofit/>
          </a:bodyPr>
          <a:lstStyle>
            <a:lvl1pPr marL="0" marR="0" indent="0" algn="l" defTabSz="914400" rtl="0" eaLnBrk="1" fontAlgn="auto" latinLnBrk="0" hangingPunct="1">
              <a:lnSpc>
                <a:spcPct val="100000"/>
              </a:lnSpc>
              <a:spcBef>
                <a:spcPts val="0"/>
              </a:spcBef>
              <a:spcAft>
                <a:spcPts val="0"/>
              </a:spcAft>
              <a:buClrTx/>
              <a:buSzPts val="2000"/>
              <a:buFont typeface="Arial" panose="020B0604020202020204" pitchFamily="34" charset="0"/>
              <a:buNone/>
              <a:defRPr sz="2000" b="0" spc="200">
                <a:solidFill>
                  <a:schemeClr val="tx1"/>
                </a:solidFill>
                <a:latin typeface="Arial" panose="020B0604020202020204" pitchFamily="34" charset="0"/>
                <a:ea typeface="微软雅黑" panose="020B0503020204020204" charset="-122"/>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zh-CN" altLang="en-US" dirty="0"/>
              <a:t>单击此处编辑副标题</a:t>
            </a:r>
            <a:endParaRPr lang="zh-CN" altLang="en-US" dirty="0"/>
          </a:p>
        </p:txBody>
      </p:sp>
      <p:cxnSp>
        <p:nvCxnSpPr>
          <p:cNvPr id="7" name="直接连接符 6"/>
          <p:cNvCxnSpPr/>
          <p:nvPr userDrawn="1">
            <p:custDataLst>
              <p:tags r:id="rId11"/>
            </p:custDataLst>
          </p:nvPr>
        </p:nvCxnSpPr>
        <p:spPr>
          <a:xfrm>
            <a:off x="4944190" y="3949304"/>
            <a:ext cx="3573780" cy="0"/>
          </a:xfrm>
          <a:prstGeom prst="line">
            <a:avLst/>
          </a:prstGeom>
          <a:ln w="12700"/>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bg>
      <p:bgPr>
        <a:solidFill>
          <a:schemeClr val="bg2"/>
        </a:solidFill>
        <a:effectLst/>
      </p:bgPr>
    </p:bg>
    <p:spTree>
      <p:nvGrpSpPr>
        <p:cNvPr id="1" name=""/>
        <p:cNvGrpSpPr/>
        <p:nvPr/>
      </p:nvGrpSpPr>
      <p:grpSpPr>
        <a:xfrm>
          <a:off x="0" y="0"/>
          <a:ext cx="0" cy="0"/>
          <a:chOff x="0" y="0"/>
          <a:chExt cx="0" cy="0"/>
        </a:xfrm>
      </p:grpSpPr>
      <p:pic>
        <p:nvPicPr>
          <p:cNvPr id="8" name="图片 7"/>
          <p:cNvPicPr/>
          <p:nvPr>
            <p:custDataLst>
              <p:tags r:id="rId2"/>
            </p:custDataLst>
          </p:nvPr>
        </p:nvPicPr>
        <p:blipFill>
          <a:blip r:embed="rId3" r:link="rId4" cstate="email"/>
          <a:stretch>
            <a:fillRect/>
          </a:stretch>
        </p:blipFill>
        <p:spPr>
          <a:xfrm>
            <a:off x="0" y="0"/>
            <a:ext cx="540068" cy="655282"/>
          </a:xfrm>
          <a:prstGeom prst="rect">
            <a:avLst/>
          </a:prstGeom>
        </p:spPr>
      </p:pic>
      <p:pic>
        <p:nvPicPr>
          <p:cNvPr id="7" name="图片 6"/>
          <p:cNvPicPr/>
          <p:nvPr>
            <p:custDataLst>
              <p:tags r:id="rId5"/>
            </p:custDataLst>
          </p:nvPr>
        </p:nvPicPr>
        <p:blipFill>
          <a:blip r:embed="rId6" r:link="rId7" cstate="email"/>
          <a:stretch>
            <a:fillRect/>
          </a:stretch>
        </p:blipFill>
        <p:spPr>
          <a:xfrm>
            <a:off x="8603933" y="0"/>
            <a:ext cx="540068" cy="655282"/>
          </a:xfrm>
          <a:prstGeom prst="rect">
            <a:avLst/>
          </a:prstGeom>
        </p:spPr>
      </p:pic>
      <p:sp>
        <p:nvSpPr>
          <p:cNvPr id="2" name="标题 1"/>
          <p:cNvSpPr>
            <a:spLocks noGrp="1"/>
          </p:cNvSpPr>
          <p:nvPr>
            <p:ph type="title"/>
            <p:custDataLst>
              <p:tags r:id="rId8"/>
            </p:custDataLst>
          </p:nvPr>
        </p:nvSpPr>
        <p:spPr>
          <a:xfrm>
            <a:off x="502412" y="443234"/>
            <a:ext cx="8139178" cy="441964"/>
          </a:xfrm>
        </p:spPr>
        <p:txBody>
          <a:bodyPr vert="horz" wrap="square" lIns="90170" tIns="46990" rIns="90170" bIns="46990" rtlCol="0" anchor="ctr" anchorCtr="0">
            <a:normAutofit/>
          </a:bodyPr>
          <a:lstStyle>
            <a:lvl1pPr marL="0" marR="0" algn="l" defTabSz="914400" rtl="0" eaLnBrk="1" fontAlgn="auto" latinLnBrk="0" hangingPunct="1">
              <a:lnSpc>
                <a:spcPct val="100000"/>
              </a:lnSpc>
              <a:buNone/>
              <a:defRPr kumimoji="0" lang="zh-CN" altLang="en-US" sz="1800" b="1" i="0" u="none" strike="noStrike" kern="1200" cap="none" spc="200" normalizeH="0" baseline="0" noProof="1" dirty="0">
                <a:solidFill>
                  <a:schemeClr val="tx1"/>
                </a:solidFill>
                <a:uFillTx/>
                <a:latin typeface="Arial" panose="020B0604020202020204" pitchFamily="34" charset="0"/>
                <a:ea typeface="微软雅黑" panose="020B0503020204020204" charset="-122"/>
                <a:cs typeface="+mj-cs"/>
                <a:sym typeface="+mn-ea"/>
              </a:defRPr>
            </a:lvl1pPr>
          </a:lstStyle>
          <a:p>
            <a:pPr lvl="0"/>
            <a:r>
              <a:rPr dirty="0">
                <a:sym typeface="+mn-ea"/>
              </a:rPr>
              <a:t>单击此处编辑母版标题样式</a:t>
            </a:r>
            <a:endParaRPr dirty="0">
              <a:sym typeface="+mn-ea"/>
            </a:endParaRPr>
          </a:p>
        </p:txBody>
      </p:sp>
      <p:sp>
        <p:nvSpPr>
          <p:cNvPr id="3" name="内容占位符 2"/>
          <p:cNvSpPr>
            <a:spLocks noGrp="1"/>
          </p:cNvSpPr>
          <p:nvPr>
            <p:ph idx="1"/>
            <p:custDataLst>
              <p:tags r:id="rId9"/>
            </p:custDataLst>
          </p:nvPr>
        </p:nvSpPr>
        <p:spPr>
          <a:xfrm>
            <a:off x="502412" y="952508"/>
            <a:ext cx="8139178" cy="5388907"/>
          </a:xfrm>
        </p:spPr>
        <p:txBody>
          <a:bodyPr vert="horz" wrap="square" lIns="90170" tIns="46990" rIns="90170" bIns="46990" rtlCol="0">
            <a:normAutofit/>
          </a:bodyPr>
          <a:lstStyle>
            <a:lvl1pPr marL="171450" marR="0" lvl="0"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solidFill>
                <a:uFillTx/>
                <a:latin typeface="Arial" panose="020B0604020202020204" pitchFamily="34" charset="0"/>
                <a:ea typeface="微软雅黑" panose="020B0503020204020204" charset="-122"/>
                <a:cs typeface="+mn-cs"/>
                <a:sym typeface="+mn-ea"/>
              </a:defRPr>
            </a:lvl1pPr>
            <a:lvl2pPr marL="514350" marR="0" lvl="1" indent="-17145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1200" b="0" i="0" u="none" strike="noStrike" kern="1200" cap="none" spc="150" normalizeH="0" baseline="0" noProof="1" dirty="0">
                <a:solidFill>
                  <a:schemeClr val="tx1"/>
                </a:solidFill>
                <a:uFillTx/>
                <a:latin typeface="Arial" panose="020B0604020202020204" pitchFamily="34" charset="0"/>
                <a:ea typeface="微软雅黑" panose="020B0503020204020204" charset="-122"/>
                <a:cs typeface="+mn-cs"/>
                <a:sym typeface="+mn-ea"/>
              </a:defRPr>
            </a:lvl2pPr>
            <a:lvl3pPr marL="857250" marR="0" lvl="2"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solidFill>
                <a:uFillTx/>
                <a:latin typeface="Arial" panose="020B0604020202020204" pitchFamily="34" charset="0"/>
                <a:ea typeface="微软雅黑" panose="020B0503020204020204" charset="-122"/>
                <a:cs typeface="+mn-cs"/>
                <a:sym typeface="+mn-ea"/>
              </a:defRPr>
            </a:lvl3pPr>
            <a:lvl4pPr marL="1200150" marR="0" lvl="3"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solidFill>
                <a:uFillTx/>
                <a:latin typeface="Arial" panose="020B0604020202020204" pitchFamily="34" charset="0"/>
                <a:ea typeface="微软雅黑" panose="020B0503020204020204" charset="-122"/>
                <a:cs typeface="+mn-cs"/>
                <a:sym typeface="+mn-ea"/>
              </a:defRPr>
            </a:lvl4pPr>
            <a:lvl5pPr marL="1543050" marR="0" lvl="4"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solidFill>
                <a:uFillTx/>
                <a:latin typeface="Arial" panose="020B0604020202020204" pitchFamily="34" charset="0"/>
                <a:ea typeface="微软雅黑" panose="020B0503020204020204" charset="-122"/>
                <a:cs typeface="+mn-cs"/>
                <a:sym typeface="+mn-ea"/>
              </a:defRPr>
            </a:lvl5pPr>
          </a:lstStyle>
          <a:p>
            <a:pPr lvl="0"/>
            <a:r>
              <a:rPr dirty="0">
                <a:sym typeface="+mn-ea"/>
              </a:rPr>
              <a:t>单击此处编辑母版文本样式</a:t>
            </a:r>
            <a:endParaRPr dirty="0">
              <a:sym typeface="+mn-ea"/>
            </a:endParaRPr>
          </a:p>
          <a:p>
            <a:pPr lvl="1"/>
            <a:r>
              <a:rPr dirty="0">
                <a:sym typeface="+mn-ea"/>
              </a:rPr>
              <a:t>第二级</a:t>
            </a:r>
            <a:endParaRPr dirty="0">
              <a:sym typeface="+mn-ea"/>
            </a:endParaRPr>
          </a:p>
          <a:p>
            <a:pPr lvl="2"/>
            <a:r>
              <a:rPr dirty="0">
                <a:sym typeface="+mn-ea"/>
              </a:rPr>
              <a:t>第三级</a:t>
            </a:r>
            <a:endParaRPr dirty="0">
              <a:sym typeface="+mn-ea"/>
            </a:endParaRPr>
          </a:p>
          <a:p>
            <a:pPr lvl="3"/>
            <a:r>
              <a:rPr dirty="0">
                <a:sym typeface="+mn-ea"/>
              </a:rPr>
              <a:t>第四级</a:t>
            </a:r>
            <a:endParaRPr dirty="0">
              <a:sym typeface="+mn-ea"/>
            </a:endParaRPr>
          </a:p>
          <a:p>
            <a:pPr lvl="4"/>
            <a:r>
              <a:rPr dirty="0">
                <a:sym typeface="+mn-ea"/>
              </a:rPr>
              <a:t>第五级</a:t>
            </a:r>
            <a:endParaRPr dirty="0">
              <a:sym typeface="+mn-ea"/>
            </a:endParaRPr>
          </a:p>
        </p:txBody>
      </p:sp>
      <p:sp>
        <p:nvSpPr>
          <p:cNvPr id="4" name="日期占位符 3"/>
          <p:cNvSpPr>
            <a:spLocks noGrp="1"/>
          </p:cNvSpPr>
          <p:nvPr>
            <p:ph type="dt" sz="half" idx="10"/>
            <p:custDataLst>
              <p:tags r:id="rId10"/>
            </p:custDataLst>
          </p:nvPr>
        </p:nvSpPr>
        <p:spPr>
          <a:xfrm>
            <a:off x="659807" y="6349833"/>
            <a:ext cx="2025000" cy="316800"/>
          </a:xfrm>
        </p:spPr>
        <p:txBody>
          <a:bodyPr wrap="square">
            <a:normAutofit/>
          </a:bodyPr>
          <a:lstStyle>
            <a:lvl1pPr>
              <a:defRPr>
                <a:latin typeface="Arial" panose="020B0604020202020204" pitchFamily="34" charset="0"/>
                <a:ea typeface="微软雅黑" panose="020B0503020204020204" charset="-122"/>
              </a:defRPr>
            </a:lvl1pPr>
          </a:lstStyle>
          <a:p>
            <a:fld id="{760FBDFE-C587-4B4C-A407-44438C67B59E}" type="datetimeFigureOut">
              <a:rPr lang="zh-CN" altLang="en-US" smtClean="0"/>
            </a:fld>
            <a:endParaRPr lang="zh-CN" altLang="en-US"/>
          </a:p>
        </p:txBody>
      </p:sp>
      <p:sp>
        <p:nvSpPr>
          <p:cNvPr id="5" name="页脚占位符 4"/>
          <p:cNvSpPr>
            <a:spLocks noGrp="1"/>
          </p:cNvSpPr>
          <p:nvPr>
            <p:ph type="ftr" sz="quarter" idx="11"/>
            <p:custDataLst>
              <p:tags r:id="rId11"/>
            </p:custDataLst>
          </p:nvPr>
        </p:nvSpPr>
        <p:spPr>
          <a:xfrm>
            <a:off x="3087000" y="6349833"/>
            <a:ext cx="2970000" cy="316800"/>
          </a:xfrm>
        </p:spPr>
        <p:txBody>
          <a:bodyPr wrap="square">
            <a:normAutofit/>
          </a:bodyPr>
          <a:lstStyle>
            <a:lvl1pPr>
              <a:defRPr>
                <a:latin typeface="Arial" panose="020B0604020202020204" pitchFamily="34" charset="0"/>
                <a:ea typeface="微软雅黑" panose="020B0503020204020204" charset="-122"/>
              </a:defRPr>
            </a:lvl1pPr>
          </a:lstStyle>
          <a:p>
            <a:endParaRPr lang="zh-CN" altLang="en-US"/>
          </a:p>
        </p:txBody>
      </p:sp>
      <p:sp>
        <p:nvSpPr>
          <p:cNvPr id="6" name="灯片编号占位符 5"/>
          <p:cNvSpPr>
            <a:spLocks noGrp="1"/>
          </p:cNvSpPr>
          <p:nvPr>
            <p:ph type="sldNum" sz="quarter" idx="12"/>
            <p:custDataLst>
              <p:tags r:id="rId12"/>
            </p:custDataLst>
          </p:nvPr>
        </p:nvSpPr>
        <p:spPr>
          <a:xfrm>
            <a:off x="6457950" y="6349833"/>
            <a:ext cx="2025000" cy="316800"/>
          </a:xfrm>
        </p:spPr>
        <p:txBody>
          <a:bodyPr wrap="square">
            <a:normAutofit/>
          </a:bodyPr>
          <a:lstStyle>
            <a:lvl1pPr>
              <a:defRPr>
                <a:latin typeface="Arial" panose="020B0604020202020204" pitchFamily="34" charset="0"/>
                <a:ea typeface="微软雅黑" panose="020B0503020204020204" charset="-122"/>
              </a:defRPr>
            </a:lvl1pPr>
          </a:lstStyle>
          <a:p>
            <a:fld id="{49AE70B2-8BF9-45C0-BB95-33D1B9D3A854}" type="slidenum">
              <a:rPr lang="zh-CN" altLang="en-US" smtClean="0"/>
            </a:fld>
            <a:endParaRPr lang="zh-CN" alt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 preserve="1">
  <p:cSld name="标题和内容">
    <p:bg>
      <p:bgPr>
        <a:solidFill>
          <a:schemeClr val="bg2"/>
        </a:solidFill>
        <a:effectLst/>
      </p:bgPr>
    </p:bg>
    <p:spTree>
      <p:nvGrpSpPr>
        <p:cNvPr id="1" name=""/>
        <p:cNvGrpSpPr/>
        <p:nvPr/>
      </p:nvGrpSpPr>
      <p:grpSpPr>
        <a:xfrm>
          <a:off x="0" y="0"/>
          <a:ext cx="0" cy="0"/>
          <a:chOff x="0" y="0"/>
          <a:chExt cx="0" cy="0"/>
        </a:xfrm>
      </p:grpSpPr>
      <p:pic>
        <p:nvPicPr>
          <p:cNvPr id="8" name="图片 7"/>
          <p:cNvPicPr/>
          <p:nvPr userDrawn="1">
            <p:custDataLst>
              <p:tags r:id="rId2"/>
            </p:custDataLst>
          </p:nvPr>
        </p:nvPicPr>
        <p:blipFill>
          <a:blip r:embed="rId3" r:link="rId4" cstate="email"/>
          <a:stretch>
            <a:fillRect/>
          </a:stretch>
        </p:blipFill>
        <p:spPr>
          <a:xfrm>
            <a:off x="0" y="857250"/>
            <a:ext cx="540068" cy="491462"/>
          </a:xfrm>
          <a:prstGeom prst="rect">
            <a:avLst/>
          </a:prstGeom>
        </p:spPr>
      </p:pic>
      <p:pic>
        <p:nvPicPr>
          <p:cNvPr id="7" name="图片 6"/>
          <p:cNvPicPr/>
          <p:nvPr userDrawn="1">
            <p:custDataLst>
              <p:tags r:id="rId5"/>
            </p:custDataLst>
          </p:nvPr>
        </p:nvPicPr>
        <p:blipFill>
          <a:blip r:embed="rId6" r:link="rId7" cstate="email"/>
          <a:stretch>
            <a:fillRect/>
          </a:stretch>
        </p:blipFill>
        <p:spPr>
          <a:xfrm>
            <a:off x="8603933" y="857250"/>
            <a:ext cx="540068" cy="491462"/>
          </a:xfrm>
          <a:prstGeom prst="rect">
            <a:avLst/>
          </a:prstGeom>
        </p:spPr>
      </p:pic>
      <p:sp>
        <p:nvSpPr>
          <p:cNvPr id="2" name="标题 1"/>
          <p:cNvSpPr>
            <a:spLocks noGrp="1"/>
          </p:cNvSpPr>
          <p:nvPr>
            <p:ph type="title"/>
            <p:custDataLst>
              <p:tags r:id="rId8"/>
            </p:custDataLst>
          </p:nvPr>
        </p:nvSpPr>
        <p:spPr>
          <a:xfrm>
            <a:off x="502412" y="1189676"/>
            <a:ext cx="8139178" cy="331473"/>
          </a:xfrm>
        </p:spPr>
        <p:txBody>
          <a:bodyPr vert="horz" wrap="square" lIns="90170" tIns="46990" rIns="90170" bIns="46990" rtlCol="0" anchor="ctr" anchorCtr="0">
            <a:normAutofit/>
          </a:bodyPr>
          <a:lstStyle>
            <a:lvl1pPr marL="0" marR="0" algn="l" defTabSz="914400" rtl="0" eaLnBrk="1" fontAlgn="auto" latinLnBrk="0" hangingPunct="1">
              <a:lnSpc>
                <a:spcPct val="100000"/>
              </a:lnSpc>
              <a:buNone/>
              <a:defRPr kumimoji="0" lang="zh-CN" altLang="en-US" sz="2400" b="1" i="0" u="none" strike="noStrike" kern="1200" cap="none" spc="200" normalizeH="0" baseline="0" noProof="1" dirty="0">
                <a:solidFill>
                  <a:schemeClr val="tx1"/>
                </a:solidFill>
                <a:uFillTx/>
                <a:latin typeface="Arial" panose="020B0604020202020204" pitchFamily="34" charset="0"/>
                <a:ea typeface="微软雅黑" panose="020B0503020204020204" charset="-122"/>
                <a:cs typeface="+mj-cs"/>
                <a:sym typeface="+mn-ea"/>
              </a:defRPr>
            </a:lvl1pPr>
          </a:lstStyle>
          <a:p>
            <a:pPr lvl="0"/>
            <a:r>
              <a:rPr dirty="0">
                <a:sym typeface="+mn-ea"/>
              </a:rPr>
              <a:t>单击此处编辑母版标题样式</a:t>
            </a:r>
            <a:endParaRPr dirty="0">
              <a:sym typeface="+mn-ea"/>
            </a:endParaRPr>
          </a:p>
        </p:txBody>
      </p:sp>
      <p:sp>
        <p:nvSpPr>
          <p:cNvPr id="3" name="内容占位符 2"/>
          <p:cNvSpPr>
            <a:spLocks noGrp="1"/>
          </p:cNvSpPr>
          <p:nvPr>
            <p:ph idx="1"/>
            <p:custDataLst>
              <p:tags r:id="rId9"/>
            </p:custDataLst>
          </p:nvPr>
        </p:nvSpPr>
        <p:spPr>
          <a:xfrm>
            <a:off x="502412" y="1571631"/>
            <a:ext cx="8139178" cy="4041680"/>
          </a:xfrm>
        </p:spPr>
        <p:txBody>
          <a:bodyPr vert="horz" wrap="square" lIns="90170" tIns="46990" rIns="90170" bIns="46990" rtlCol="0">
            <a:normAutofit/>
          </a:bodyPr>
          <a:lstStyle>
            <a:lvl1pPr marL="228600" marR="0" lvl="0"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Arial" panose="020B0604020202020204" pitchFamily="34" charset="0"/>
                <a:ea typeface="微软雅黑" panose="020B0503020204020204" charset="-122"/>
                <a:cs typeface="+mn-cs"/>
                <a:sym typeface="+mn-ea"/>
              </a:defRPr>
            </a:lvl1pPr>
            <a:lvl2pPr marL="685800" marR="0" lvl="1" indent="-22860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1600" b="0" i="0" u="none" strike="noStrike" kern="1200" cap="none" spc="150" normalizeH="0" baseline="0" noProof="1" dirty="0">
                <a:solidFill>
                  <a:schemeClr val="tx1"/>
                </a:solidFill>
                <a:uFillTx/>
                <a:latin typeface="Arial" panose="020B0604020202020204" pitchFamily="34" charset="0"/>
                <a:ea typeface="微软雅黑" panose="020B0503020204020204" charset="-122"/>
                <a:cs typeface="+mn-cs"/>
                <a:sym typeface="+mn-ea"/>
              </a:defRPr>
            </a:lvl2pPr>
            <a:lvl3pPr marL="1143000" marR="0" lvl="2"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Arial" panose="020B0604020202020204" pitchFamily="34" charset="0"/>
                <a:ea typeface="微软雅黑" panose="020B0503020204020204" charset="-122"/>
                <a:cs typeface="+mn-cs"/>
                <a:sym typeface="+mn-ea"/>
              </a:defRPr>
            </a:lvl3pPr>
            <a:lvl4pPr marL="1600200" marR="0" lvl="3"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Arial" panose="020B0604020202020204" pitchFamily="34" charset="0"/>
                <a:ea typeface="微软雅黑" panose="020B0503020204020204" charset="-122"/>
                <a:cs typeface="+mn-cs"/>
                <a:sym typeface="+mn-ea"/>
              </a:defRPr>
            </a:lvl4pPr>
            <a:lvl5pPr marL="2057400" marR="0" lvl="4"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Arial" panose="020B0604020202020204" pitchFamily="34" charset="0"/>
                <a:ea typeface="微软雅黑" panose="020B0503020204020204" charset="-122"/>
                <a:cs typeface="+mn-cs"/>
                <a:sym typeface="+mn-ea"/>
              </a:defRPr>
            </a:lvl5pPr>
          </a:lstStyle>
          <a:p>
            <a:pPr lvl="0"/>
            <a:r>
              <a:rPr dirty="0">
                <a:sym typeface="+mn-ea"/>
              </a:rPr>
              <a:t>单击此处编辑母版文本样式</a:t>
            </a:r>
            <a:endParaRPr dirty="0">
              <a:sym typeface="+mn-ea"/>
            </a:endParaRPr>
          </a:p>
          <a:p>
            <a:pPr lvl="1"/>
            <a:r>
              <a:rPr dirty="0">
                <a:sym typeface="+mn-ea"/>
              </a:rPr>
              <a:t>第二级</a:t>
            </a:r>
            <a:endParaRPr dirty="0">
              <a:sym typeface="+mn-ea"/>
            </a:endParaRPr>
          </a:p>
          <a:p>
            <a:pPr lvl="2"/>
            <a:r>
              <a:rPr dirty="0">
                <a:sym typeface="+mn-ea"/>
              </a:rPr>
              <a:t>第三级</a:t>
            </a:r>
            <a:endParaRPr dirty="0">
              <a:sym typeface="+mn-ea"/>
            </a:endParaRPr>
          </a:p>
          <a:p>
            <a:pPr lvl="3"/>
            <a:r>
              <a:rPr dirty="0">
                <a:sym typeface="+mn-ea"/>
              </a:rPr>
              <a:t>第四级</a:t>
            </a:r>
            <a:endParaRPr dirty="0">
              <a:sym typeface="+mn-ea"/>
            </a:endParaRPr>
          </a:p>
          <a:p>
            <a:pPr lvl="4"/>
            <a:r>
              <a:rPr dirty="0">
                <a:sym typeface="+mn-ea"/>
              </a:rPr>
              <a:t>第五级</a:t>
            </a:r>
            <a:endParaRPr dirty="0">
              <a:sym typeface="+mn-ea"/>
            </a:endParaRPr>
          </a:p>
        </p:txBody>
      </p:sp>
      <p:sp>
        <p:nvSpPr>
          <p:cNvPr id="4" name="日期占位符 3"/>
          <p:cNvSpPr>
            <a:spLocks noGrp="1"/>
          </p:cNvSpPr>
          <p:nvPr>
            <p:ph type="dt" sz="half" idx="10"/>
            <p:custDataLst>
              <p:tags r:id="rId10"/>
            </p:custDataLst>
          </p:nvPr>
        </p:nvSpPr>
        <p:spPr>
          <a:xfrm>
            <a:off x="659807" y="5619625"/>
            <a:ext cx="2025000" cy="237600"/>
          </a:xfrm>
        </p:spPr>
        <p:txBody>
          <a:bodyPr wrap="square">
            <a:normAutofit/>
          </a:bodyPr>
          <a:lstStyle>
            <a:lvl1pPr>
              <a:defRPr>
                <a:latin typeface="Arial" panose="020B0604020202020204" pitchFamily="34" charset="0"/>
                <a:ea typeface="微软雅黑" panose="020B0503020204020204" charset="-122"/>
              </a:defRPr>
            </a:lvl1pPr>
          </a:lstStyle>
          <a:p>
            <a:fld id="{760FBDFE-C587-4B4C-A407-44438C67B59E}" type="datetimeFigureOut">
              <a:rPr lang="zh-CN" altLang="en-US" smtClean="0"/>
            </a:fld>
            <a:endParaRPr lang="zh-CN" altLang="en-US"/>
          </a:p>
        </p:txBody>
      </p:sp>
      <p:sp>
        <p:nvSpPr>
          <p:cNvPr id="5" name="页脚占位符 4"/>
          <p:cNvSpPr>
            <a:spLocks noGrp="1"/>
          </p:cNvSpPr>
          <p:nvPr>
            <p:ph type="ftr" sz="quarter" idx="11"/>
            <p:custDataLst>
              <p:tags r:id="rId11"/>
            </p:custDataLst>
          </p:nvPr>
        </p:nvSpPr>
        <p:spPr>
          <a:xfrm>
            <a:off x="3087000" y="5619625"/>
            <a:ext cx="2970000" cy="237600"/>
          </a:xfrm>
        </p:spPr>
        <p:txBody>
          <a:bodyPr wrap="square">
            <a:normAutofit/>
          </a:bodyPr>
          <a:lstStyle>
            <a:lvl1pPr>
              <a:defRPr>
                <a:latin typeface="Arial" panose="020B0604020202020204" pitchFamily="34" charset="0"/>
                <a:ea typeface="微软雅黑" panose="020B0503020204020204" charset="-122"/>
              </a:defRPr>
            </a:lvl1pPr>
          </a:lstStyle>
          <a:p>
            <a:endParaRPr lang="zh-CN" altLang="en-US"/>
          </a:p>
        </p:txBody>
      </p:sp>
      <p:sp>
        <p:nvSpPr>
          <p:cNvPr id="6" name="灯片编号占位符 5"/>
          <p:cNvSpPr>
            <a:spLocks noGrp="1"/>
          </p:cNvSpPr>
          <p:nvPr>
            <p:ph type="sldNum" sz="quarter" idx="12"/>
            <p:custDataLst>
              <p:tags r:id="rId12"/>
            </p:custDataLst>
          </p:nvPr>
        </p:nvSpPr>
        <p:spPr>
          <a:xfrm>
            <a:off x="6457950" y="5619625"/>
            <a:ext cx="2025000" cy="237600"/>
          </a:xfrm>
        </p:spPr>
        <p:txBody>
          <a:bodyPr wrap="square">
            <a:normAutofit/>
          </a:bodyPr>
          <a:lstStyle>
            <a:lvl1pPr>
              <a:defRPr>
                <a:latin typeface="Arial" panose="020B0604020202020204" pitchFamily="34" charset="0"/>
                <a:ea typeface="微软雅黑" panose="020B0503020204020204" charset="-122"/>
              </a:defRPr>
            </a:lvl1pPr>
          </a:lstStyle>
          <a:p>
            <a:fld id="{49AE70B2-8BF9-45C0-BB95-33D1B9D3A854}" type="slidenum">
              <a:rPr lang="zh-CN" altLang="en-US" smtClean="0"/>
            </a:fld>
            <a:endParaRPr lang="zh-CN" altLang="en-US"/>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secHead" preserve="1">
  <p:cSld name="节标题">
    <p:bg>
      <p:bgPr>
        <a:solidFill>
          <a:schemeClr val="bg2"/>
        </a:solidFill>
        <a:effectLst/>
      </p:bgPr>
    </p:bg>
    <p:spTree>
      <p:nvGrpSpPr>
        <p:cNvPr id="1" name=""/>
        <p:cNvGrpSpPr/>
        <p:nvPr/>
      </p:nvGrpSpPr>
      <p:grpSpPr>
        <a:xfrm>
          <a:off x="0" y="0"/>
          <a:ext cx="0" cy="0"/>
          <a:chOff x="0" y="0"/>
          <a:chExt cx="0" cy="0"/>
        </a:xfrm>
      </p:grpSpPr>
      <p:pic>
        <p:nvPicPr>
          <p:cNvPr id="7" name="图片 6"/>
          <p:cNvPicPr/>
          <p:nvPr userDrawn="1">
            <p:custDataLst>
              <p:tags r:id="rId2"/>
            </p:custDataLst>
          </p:nvPr>
        </p:nvPicPr>
        <p:blipFill>
          <a:blip r:embed="rId3" r:link="rId4" cstate="email"/>
          <a:stretch>
            <a:fillRect/>
          </a:stretch>
        </p:blipFill>
        <p:spPr>
          <a:xfrm>
            <a:off x="3048000" y="857250"/>
            <a:ext cx="3048000" cy="856488"/>
          </a:xfrm>
          <a:prstGeom prst="rect">
            <a:avLst/>
          </a:prstGeom>
        </p:spPr>
      </p:pic>
      <p:sp>
        <p:nvSpPr>
          <p:cNvPr id="4" name="日期占位符 3"/>
          <p:cNvSpPr>
            <a:spLocks noGrp="1"/>
          </p:cNvSpPr>
          <p:nvPr>
            <p:ph type="dt" sz="half" idx="10"/>
            <p:custDataLst>
              <p:tags r:id="rId5"/>
            </p:custDataLst>
          </p:nvPr>
        </p:nvSpPr>
        <p:spPr>
          <a:xfrm>
            <a:off x="659807" y="5619625"/>
            <a:ext cx="2025000" cy="237600"/>
          </a:xfrm>
        </p:spPr>
        <p:txBody>
          <a:bodyPr wrap="square">
            <a:normAutofit/>
          </a:bodyPr>
          <a:lstStyle>
            <a:lvl1pPr>
              <a:defRPr>
                <a:latin typeface="Arial" panose="020B0604020202020204" pitchFamily="34" charset="0"/>
                <a:ea typeface="微软雅黑" panose="020B0503020204020204" charset="-122"/>
              </a:defRPr>
            </a:lvl1pPr>
          </a:lstStyle>
          <a:p>
            <a:fld id="{760FBDFE-C587-4B4C-A407-44438C67B59E}" type="datetimeFigureOut">
              <a:rPr lang="zh-CN" altLang="en-US" smtClean="0"/>
            </a:fld>
            <a:endParaRPr lang="zh-CN" altLang="en-US"/>
          </a:p>
        </p:txBody>
      </p:sp>
      <p:sp>
        <p:nvSpPr>
          <p:cNvPr id="5" name="页脚占位符 4"/>
          <p:cNvSpPr>
            <a:spLocks noGrp="1"/>
          </p:cNvSpPr>
          <p:nvPr>
            <p:ph type="ftr" sz="quarter" idx="11"/>
            <p:custDataLst>
              <p:tags r:id="rId6"/>
            </p:custDataLst>
          </p:nvPr>
        </p:nvSpPr>
        <p:spPr>
          <a:xfrm>
            <a:off x="3087000" y="5619625"/>
            <a:ext cx="2970000" cy="237600"/>
          </a:xfrm>
        </p:spPr>
        <p:txBody>
          <a:bodyPr wrap="square">
            <a:normAutofit/>
          </a:bodyPr>
          <a:lstStyle>
            <a:lvl1pPr>
              <a:defRPr>
                <a:latin typeface="Arial" panose="020B0604020202020204" pitchFamily="34" charset="0"/>
                <a:ea typeface="微软雅黑" panose="020B0503020204020204" charset="-122"/>
              </a:defRPr>
            </a:lvl1pPr>
          </a:lstStyle>
          <a:p>
            <a:endParaRPr lang="zh-CN" altLang="en-US"/>
          </a:p>
        </p:txBody>
      </p:sp>
      <p:sp>
        <p:nvSpPr>
          <p:cNvPr id="6" name="灯片编号占位符 5"/>
          <p:cNvSpPr>
            <a:spLocks noGrp="1"/>
          </p:cNvSpPr>
          <p:nvPr>
            <p:ph type="sldNum" sz="quarter" idx="12"/>
            <p:custDataLst>
              <p:tags r:id="rId7"/>
            </p:custDataLst>
          </p:nvPr>
        </p:nvSpPr>
        <p:spPr>
          <a:xfrm>
            <a:off x="6457950" y="5619625"/>
            <a:ext cx="2025000" cy="237600"/>
          </a:xfrm>
        </p:spPr>
        <p:txBody>
          <a:bodyPr wrap="square">
            <a:normAutofit/>
          </a:bodyPr>
          <a:lstStyle>
            <a:lvl1pPr>
              <a:defRPr>
                <a:latin typeface="Arial" panose="020B0604020202020204" pitchFamily="34" charset="0"/>
                <a:ea typeface="微软雅黑" panose="020B0503020204020204" charset="-122"/>
              </a:defRPr>
            </a:lvl1pPr>
          </a:lstStyle>
          <a:p>
            <a:fld id="{49AE70B2-8BF9-45C0-BB95-33D1B9D3A854}" type="slidenum">
              <a:rPr lang="zh-CN" altLang="en-US" smtClean="0"/>
            </a:fld>
            <a:endParaRPr lang="zh-CN" altLang="en-US"/>
          </a:p>
        </p:txBody>
      </p:sp>
      <p:sp>
        <p:nvSpPr>
          <p:cNvPr id="2" name="标题 1"/>
          <p:cNvSpPr>
            <a:spLocks noGrp="1"/>
          </p:cNvSpPr>
          <p:nvPr>
            <p:ph type="ctrTitle" idx="13" hasCustomPrompt="1"/>
            <p:custDataLst>
              <p:tags r:id="rId8"/>
            </p:custDataLst>
          </p:nvPr>
        </p:nvSpPr>
        <p:spPr>
          <a:xfrm>
            <a:off x="2722484" y="2814875"/>
            <a:ext cx="3699034" cy="1228249"/>
          </a:xfrm>
        </p:spPr>
        <p:txBody>
          <a:bodyPr vert="horz" wrap="square" lIns="0" tIns="0" rIns="0" bIns="0" anchor="ctr" anchorCtr="0">
            <a:normAutofit/>
          </a:bodyPr>
          <a:lstStyle>
            <a:lvl1pPr marL="0" marR="0" indent="0" algn="dist" defTabSz="914400" rtl="0" eaLnBrk="1" fontAlgn="auto" latinLnBrk="0" hangingPunct="1">
              <a:lnSpc>
                <a:spcPct val="100000"/>
              </a:lnSpc>
              <a:spcBef>
                <a:spcPct val="0"/>
              </a:spcBef>
              <a:spcAft>
                <a:spcPts val="0"/>
              </a:spcAft>
              <a:buClrTx/>
              <a:buSzPts val="8000"/>
              <a:buFont typeface="Arial" panose="020B0604020202020204" pitchFamily="34" charset="0"/>
              <a:buNone/>
              <a:defRPr sz="8000" b="0" spc="800">
                <a:solidFill>
                  <a:schemeClr val="tx1"/>
                </a:solidFill>
                <a:latin typeface="Arial" panose="020B0604020202020204" pitchFamily="34" charset="0"/>
                <a:ea typeface="汉仪旗黑-85S" panose="00020600040101010101" pitchFamily="18" charset="-122"/>
              </a:defRPr>
            </a:lvl1pPr>
          </a:lstStyle>
          <a:p>
            <a:r>
              <a:rPr lang="zh-CN" altLang="en-US"/>
              <a:t>编辑标题</a:t>
            </a:r>
            <a:endParaRPr lang="zh-CN" altLang="en-US"/>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woObj" preserve="1">
  <p:cSld name="两栏内容">
    <p:bg>
      <p:bgPr>
        <a:solidFill>
          <a:schemeClr val="bg2"/>
        </a:solidFill>
        <a:effectLst/>
      </p:bgPr>
    </p:bg>
    <p:spTree>
      <p:nvGrpSpPr>
        <p:cNvPr id="1" name=""/>
        <p:cNvGrpSpPr/>
        <p:nvPr/>
      </p:nvGrpSpPr>
      <p:grpSpPr>
        <a:xfrm>
          <a:off x="0" y="0"/>
          <a:ext cx="0" cy="0"/>
          <a:chOff x="0" y="0"/>
          <a:chExt cx="0" cy="0"/>
        </a:xfrm>
      </p:grpSpPr>
      <p:pic>
        <p:nvPicPr>
          <p:cNvPr id="9" name="图片 8"/>
          <p:cNvPicPr/>
          <p:nvPr userDrawn="1">
            <p:custDataLst>
              <p:tags r:id="rId2"/>
            </p:custDataLst>
          </p:nvPr>
        </p:nvPicPr>
        <p:blipFill>
          <a:blip r:embed="rId3" r:link="rId4" cstate="email"/>
          <a:stretch>
            <a:fillRect/>
          </a:stretch>
        </p:blipFill>
        <p:spPr>
          <a:xfrm>
            <a:off x="0" y="857250"/>
            <a:ext cx="540068" cy="491462"/>
          </a:xfrm>
          <a:prstGeom prst="rect">
            <a:avLst/>
          </a:prstGeom>
        </p:spPr>
      </p:pic>
      <p:pic>
        <p:nvPicPr>
          <p:cNvPr id="8" name="图片 7"/>
          <p:cNvPicPr/>
          <p:nvPr userDrawn="1">
            <p:custDataLst>
              <p:tags r:id="rId5"/>
            </p:custDataLst>
          </p:nvPr>
        </p:nvPicPr>
        <p:blipFill>
          <a:blip r:embed="rId6" r:link="rId7" cstate="email"/>
          <a:stretch>
            <a:fillRect/>
          </a:stretch>
        </p:blipFill>
        <p:spPr>
          <a:xfrm>
            <a:off x="8603933" y="857250"/>
            <a:ext cx="540068" cy="491462"/>
          </a:xfrm>
          <a:prstGeom prst="rect">
            <a:avLst/>
          </a:prstGeom>
        </p:spPr>
      </p:pic>
      <p:sp>
        <p:nvSpPr>
          <p:cNvPr id="2" name="标题 1"/>
          <p:cNvSpPr>
            <a:spLocks noGrp="1"/>
          </p:cNvSpPr>
          <p:nvPr>
            <p:ph type="title"/>
            <p:custDataLst>
              <p:tags r:id="rId8"/>
            </p:custDataLst>
          </p:nvPr>
        </p:nvSpPr>
        <p:spPr>
          <a:xfrm>
            <a:off x="502412" y="1189676"/>
            <a:ext cx="8139178" cy="331473"/>
          </a:xfrm>
        </p:spPr>
        <p:txBody>
          <a:bodyPr vert="horz" wrap="square" lIns="90170" tIns="46990" rIns="90170" bIns="46990" rtlCol="0" anchor="ctr" anchorCtr="0">
            <a:normAutofit/>
          </a:bodyPr>
          <a:lstStyle>
            <a:lvl1pPr marL="0" marR="0" lvl="0" algn="l" defTabSz="914400" rtl="0" eaLnBrk="1" fontAlgn="auto" latinLnBrk="0" hangingPunct="1">
              <a:lnSpc>
                <a:spcPct val="100000"/>
              </a:lnSpc>
              <a:buNone/>
              <a:defRPr kumimoji="0" lang="zh-CN" altLang="en-US" sz="2400" b="1" i="0" u="none" strike="noStrike" kern="1200" cap="none" spc="200" normalizeH="0" baseline="0" noProof="1" dirty="0">
                <a:solidFill>
                  <a:schemeClr val="tx1"/>
                </a:solidFill>
                <a:uFillTx/>
                <a:latin typeface="Arial" panose="020B0604020202020204" pitchFamily="34" charset="0"/>
                <a:ea typeface="微软雅黑" panose="020B0503020204020204" charset="-122"/>
                <a:cs typeface="+mj-cs"/>
                <a:sym typeface="+mn-ea"/>
              </a:defRPr>
            </a:lvl1pPr>
          </a:lstStyle>
          <a:p>
            <a:pPr lvl="0"/>
            <a:r>
              <a:rPr>
                <a:sym typeface="+mn-ea"/>
              </a:rPr>
              <a:t>单击此处编辑母版标题样式</a:t>
            </a:r>
            <a:endParaRPr>
              <a:sym typeface="+mn-ea"/>
            </a:endParaRPr>
          </a:p>
        </p:txBody>
      </p:sp>
      <p:sp>
        <p:nvSpPr>
          <p:cNvPr id="3" name="内容占位符 2"/>
          <p:cNvSpPr>
            <a:spLocks noGrp="1"/>
          </p:cNvSpPr>
          <p:nvPr>
            <p:ph sz="half" idx="1"/>
            <p:custDataLst>
              <p:tags r:id="rId9"/>
            </p:custDataLst>
          </p:nvPr>
        </p:nvSpPr>
        <p:spPr>
          <a:xfrm>
            <a:off x="502448" y="1571631"/>
            <a:ext cx="3962432" cy="4041680"/>
          </a:xfrm>
        </p:spPr>
        <p:txBody>
          <a:bodyPr vert="horz" wrap="square" lIns="90170" tIns="46990" rIns="90170" bIns="46990" rtlCol="0">
            <a:normAutofit/>
          </a:bodyPr>
          <a:lstStyle>
            <a:lvl1pPr marL="228600" marR="0" lvl="0"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Arial" panose="020B0604020202020204" pitchFamily="34" charset="0"/>
                <a:ea typeface="微软雅黑" panose="020B0503020204020204" charset="-122"/>
                <a:cs typeface="+mn-cs"/>
                <a:sym typeface="+mn-ea"/>
              </a:defRPr>
            </a:lvl1pPr>
            <a:lvl2pPr marL="685800" marR="0" lvl="1" indent="-22860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1600" b="0" i="0" u="none" strike="noStrike" kern="1200" cap="none" spc="150" normalizeH="0" baseline="0" noProof="1" dirty="0">
                <a:solidFill>
                  <a:schemeClr val="tx1"/>
                </a:solidFill>
                <a:uFillTx/>
                <a:latin typeface="Arial" panose="020B0604020202020204" pitchFamily="34" charset="0"/>
                <a:ea typeface="微软雅黑" panose="020B0503020204020204" charset="-122"/>
                <a:cs typeface="+mn-cs"/>
                <a:sym typeface="+mn-ea"/>
              </a:defRPr>
            </a:lvl2pPr>
            <a:lvl3pPr marL="1143000" marR="0" lvl="2"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Arial" panose="020B0604020202020204" pitchFamily="34" charset="0"/>
                <a:ea typeface="微软雅黑" panose="020B0503020204020204" charset="-122"/>
                <a:cs typeface="+mn-cs"/>
                <a:sym typeface="+mn-ea"/>
              </a:defRPr>
            </a:lvl3pPr>
            <a:lvl4pPr marL="1600200" marR="0" lvl="3"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Arial" panose="020B0604020202020204" pitchFamily="34" charset="0"/>
                <a:ea typeface="微软雅黑" panose="020B0503020204020204" charset="-122"/>
                <a:cs typeface="+mn-cs"/>
                <a:sym typeface="+mn-ea"/>
              </a:defRPr>
            </a:lvl4pPr>
            <a:lvl5pPr marL="2057400" marR="0" lvl="4"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Arial" panose="020B0604020202020204" pitchFamily="34" charset="0"/>
                <a:ea typeface="微软雅黑" panose="020B0503020204020204" charset="-122"/>
                <a:cs typeface="+mn-cs"/>
                <a:sym typeface="+mn-ea"/>
              </a:defRPr>
            </a:lvl5pPr>
          </a:lstStyle>
          <a:p>
            <a:pPr lvl="0"/>
            <a:r>
              <a:rPr>
                <a:sym typeface="+mn-ea"/>
              </a:rPr>
              <a:t>单击此处编辑母版文本样式</a:t>
            </a:r>
            <a:endParaRPr>
              <a:sym typeface="+mn-ea"/>
            </a:endParaRPr>
          </a:p>
          <a:p>
            <a:pPr lvl="1"/>
            <a:r>
              <a:rPr>
                <a:sym typeface="+mn-ea"/>
              </a:rPr>
              <a:t>第二级</a:t>
            </a:r>
            <a:endParaRPr>
              <a:sym typeface="+mn-ea"/>
            </a:endParaRPr>
          </a:p>
          <a:p>
            <a:pPr lvl="2"/>
            <a:r>
              <a:rPr>
                <a:sym typeface="+mn-ea"/>
              </a:rPr>
              <a:t>第三级</a:t>
            </a:r>
            <a:endParaRPr>
              <a:sym typeface="+mn-ea"/>
            </a:endParaRPr>
          </a:p>
          <a:p>
            <a:pPr lvl="3"/>
            <a:r>
              <a:rPr>
                <a:sym typeface="+mn-ea"/>
              </a:rPr>
              <a:t>第四级</a:t>
            </a:r>
            <a:endParaRPr>
              <a:sym typeface="+mn-ea"/>
            </a:endParaRPr>
          </a:p>
          <a:p>
            <a:pPr lvl="4"/>
            <a:r>
              <a:rPr>
                <a:sym typeface="+mn-ea"/>
              </a:rPr>
              <a:t>第五级</a:t>
            </a:r>
            <a:endParaRPr>
              <a:sym typeface="+mn-ea"/>
            </a:endParaRPr>
          </a:p>
        </p:txBody>
      </p:sp>
      <p:sp>
        <p:nvSpPr>
          <p:cNvPr id="4" name="内容占位符 3"/>
          <p:cNvSpPr>
            <a:spLocks noGrp="1"/>
          </p:cNvSpPr>
          <p:nvPr>
            <p:ph sz="half" idx="2"/>
            <p:custDataLst>
              <p:tags r:id="rId10"/>
            </p:custDataLst>
          </p:nvPr>
        </p:nvSpPr>
        <p:spPr>
          <a:xfrm>
            <a:off x="4679158" y="1571631"/>
            <a:ext cx="3962432" cy="4041680"/>
          </a:xfrm>
        </p:spPr>
        <p:txBody>
          <a:bodyPr wrap="square" lIns="90170" tIns="46990" rIns="90170" bIns="46990">
            <a:normAutofit/>
          </a:bodyPr>
          <a:lstStyle>
            <a:lvl1pPr eaLnBrk="1" fontAlgn="auto" latinLnBrk="0" hangingPunct="1">
              <a:defRPr sz="1600">
                <a:solidFill>
                  <a:schemeClr val="tx1"/>
                </a:solidFill>
                <a:latin typeface="Arial" panose="020B0604020202020204" pitchFamily="34" charset="0"/>
                <a:ea typeface="微软雅黑" panose="020B0503020204020204" charset="-122"/>
              </a:defRPr>
            </a:lvl1pPr>
            <a:lvl2pPr eaLnBrk="1" fontAlgn="auto" latinLnBrk="0" hangingPunct="1">
              <a:defRPr sz="1600">
                <a:solidFill>
                  <a:schemeClr val="tx1"/>
                </a:solidFill>
                <a:latin typeface="Arial" panose="020B0604020202020204" pitchFamily="34" charset="0"/>
                <a:ea typeface="微软雅黑" panose="020B0503020204020204" charset="-122"/>
              </a:defRPr>
            </a:lvl2pPr>
            <a:lvl3pPr eaLnBrk="1" fontAlgn="auto" latinLnBrk="0" hangingPunct="1">
              <a:defRPr sz="1600">
                <a:solidFill>
                  <a:schemeClr val="tx1"/>
                </a:solidFill>
                <a:latin typeface="Arial" panose="020B0604020202020204" pitchFamily="34" charset="0"/>
                <a:ea typeface="微软雅黑" panose="020B0503020204020204" charset="-122"/>
              </a:defRPr>
            </a:lvl3pPr>
            <a:lvl4pPr eaLnBrk="1" fontAlgn="auto" latinLnBrk="0" hangingPunct="1">
              <a:defRPr sz="1600">
                <a:solidFill>
                  <a:schemeClr val="tx1"/>
                </a:solidFill>
                <a:latin typeface="Arial" panose="020B0604020202020204" pitchFamily="34" charset="0"/>
                <a:ea typeface="微软雅黑" panose="020B0503020204020204" charset="-122"/>
              </a:defRPr>
            </a:lvl4pPr>
            <a:lvl5pPr eaLnBrk="1" fontAlgn="auto" latinLnBrk="0" hangingPunct="1">
              <a:defRPr sz="1600">
                <a:solidFill>
                  <a:schemeClr val="tx1"/>
                </a:solidFill>
                <a:latin typeface="Arial" panose="020B0604020202020204" pitchFamily="34" charset="0"/>
                <a:ea typeface="微软雅黑" panose="020B0503020204020204"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5" name="日期占位符 4"/>
          <p:cNvSpPr>
            <a:spLocks noGrp="1"/>
          </p:cNvSpPr>
          <p:nvPr>
            <p:ph type="dt" sz="half" idx="10"/>
            <p:custDataLst>
              <p:tags r:id="rId11"/>
            </p:custDataLst>
          </p:nvPr>
        </p:nvSpPr>
        <p:spPr>
          <a:xfrm>
            <a:off x="659807" y="5619625"/>
            <a:ext cx="2025000" cy="237600"/>
          </a:xfrm>
        </p:spPr>
        <p:txBody>
          <a:bodyPr wrap="square">
            <a:normAutofit/>
          </a:bodyPr>
          <a:lstStyle>
            <a:lvl1pPr>
              <a:defRPr>
                <a:latin typeface="Arial" panose="020B0604020202020204" pitchFamily="34" charset="0"/>
                <a:ea typeface="微软雅黑" panose="020B0503020204020204" charset="-122"/>
              </a:defRPr>
            </a:lvl1pPr>
          </a:lstStyle>
          <a:p>
            <a:fld id="{760FBDFE-C587-4B4C-A407-44438C67B59E}" type="datetimeFigureOut">
              <a:rPr lang="zh-CN" altLang="en-US" smtClean="0"/>
            </a:fld>
            <a:endParaRPr lang="zh-CN" altLang="en-US"/>
          </a:p>
        </p:txBody>
      </p:sp>
      <p:sp>
        <p:nvSpPr>
          <p:cNvPr id="6" name="页脚占位符 5"/>
          <p:cNvSpPr>
            <a:spLocks noGrp="1"/>
          </p:cNvSpPr>
          <p:nvPr>
            <p:ph type="ftr" sz="quarter" idx="11"/>
            <p:custDataLst>
              <p:tags r:id="rId12"/>
            </p:custDataLst>
          </p:nvPr>
        </p:nvSpPr>
        <p:spPr>
          <a:xfrm>
            <a:off x="3087000" y="5619625"/>
            <a:ext cx="2970000" cy="237600"/>
          </a:xfrm>
        </p:spPr>
        <p:txBody>
          <a:bodyPr wrap="square">
            <a:normAutofit/>
          </a:bodyPr>
          <a:lstStyle>
            <a:lvl1pPr>
              <a:defRPr>
                <a:latin typeface="Arial" panose="020B0604020202020204" pitchFamily="34" charset="0"/>
                <a:ea typeface="微软雅黑" panose="020B0503020204020204" charset="-122"/>
              </a:defRPr>
            </a:lvl1pPr>
          </a:lstStyle>
          <a:p>
            <a:endParaRPr lang="zh-CN" altLang="en-US"/>
          </a:p>
        </p:txBody>
      </p:sp>
      <p:sp>
        <p:nvSpPr>
          <p:cNvPr id="7" name="灯片编号占位符 6"/>
          <p:cNvSpPr>
            <a:spLocks noGrp="1"/>
          </p:cNvSpPr>
          <p:nvPr>
            <p:ph type="sldNum" sz="quarter" idx="12"/>
            <p:custDataLst>
              <p:tags r:id="rId13"/>
            </p:custDataLst>
          </p:nvPr>
        </p:nvSpPr>
        <p:spPr>
          <a:xfrm>
            <a:off x="6457950" y="5619625"/>
            <a:ext cx="2025000" cy="237600"/>
          </a:xfrm>
        </p:spPr>
        <p:txBody>
          <a:bodyPr wrap="square">
            <a:normAutofit/>
          </a:bodyPr>
          <a:lstStyle>
            <a:lvl1pPr>
              <a:defRPr>
                <a:latin typeface="Arial" panose="020B0604020202020204" pitchFamily="34" charset="0"/>
                <a:ea typeface="微软雅黑" panose="020B0503020204020204" charset="-122"/>
              </a:defRPr>
            </a:lvl1pPr>
          </a:lstStyle>
          <a:p>
            <a:fld id="{49AE70B2-8BF9-45C0-BB95-33D1B9D3A854}" type="slidenum">
              <a:rPr lang="zh-CN" altLang="en-US" smtClean="0"/>
            </a:fld>
            <a:endParaRPr lang="zh-CN" altLang="en-US"/>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woTxTwoObj" preserve="1">
  <p:cSld name="比较">
    <p:bg>
      <p:bgPr>
        <a:solidFill>
          <a:schemeClr val="bg2"/>
        </a:solidFill>
        <a:effectLst/>
      </p:bgPr>
    </p:bg>
    <p:spTree>
      <p:nvGrpSpPr>
        <p:cNvPr id="1" name=""/>
        <p:cNvGrpSpPr/>
        <p:nvPr/>
      </p:nvGrpSpPr>
      <p:grpSpPr>
        <a:xfrm>
          <a:off x="0" y="0"/>
          <a:ext cx="0" cy="0"/>
          <a:chOff x="0" y="0"/>
          <a:chExt cx="0" cy="0"/>
        </a:xfrm>
      </p:grpSpPr>
      <p:pic>
        <p:nvPicPr>
          <p:cNvPr id="11" name="图片 10"/>
          <p:cNvPicPr/>
          <p:nvPr userDrawn="1">
            <p:custDataLst>
              <p:tags r:id="rId2"/>
            </p:custDataLst>
          </p:nvPr>
        </p:nvPicPr>
        <p:blipFill>
          <a:blip r:embed="rId3" r:link="rId4" cstate="email"/>
          <a:stretch>
            <a:fillRect/>
          </a:stretch>
        </p:blipFill>
        <p:spPr>
          <a:xfrm>
            <a:off x="0" y="857250"/>
            <a:ext cx="540068" cy="491462"/>
          </a:xfrm>
          <a:prstGeom prst="rect">
            <a:avLst/>
          </a:prstGeom>
        </p:spPr>
      </p:pic>
      <p:pic>
        <p:nvPicPr>
          <p:cNvPr id="10" name="图片 9"/>
          <p:cNvPicPr/>
          <p:nvPr userDrawn="1">
            <p:custDataLst>
              <p:tags r:id="rId5"/>
            </p:custDataLst>
          </p:nvPr>
        </p:nvPicPr>
        <p:blipFill>
          <a:blip r:embed="rId6" r:link="rId7" cstate="email"/>
          <a:stretch>
            <a:fillRect/>
          </a:stretch>
        </p:blipFill>
        <p:spPr>
          <a:xfrm>
            <a:off x="8603933" y="857250"/>
            <a:ext cx="540068" cy="491462"/>
          </a:xfrm>
          <a:prstGeom prst="rect">
            <a:avLst/>
          </a:prstGeom>
        </p:spPr>
      </p:pic>
      <p:sp>
        <p:nvSpPr>
          <p:cNvPr id="2" name="标题 1"/>
          <p:cNvSpPr>
            <a:spLocks noGrp="1"/>
          </p:cNvSpPr>
          <p:nvPr>
            <p:ph type="title"/>
            <p:custDataLst>
              <p:tags r:id="rId8"/>
            </p:custDataLst>
          </p:nvPr>
        </p:nvSpPr>
        <p:spPr>
          <a:xfrm>
            <a:off x="502412" y="1189676"/>
            <a:ext cx="8139178" cy="331473"/>
          </a:xfrm>
        </p:spPr>
        <p:txBody>
          <a:bodyPr vert="horz" wrap="square" lIns="90170" tIns="46990" rIns="90170" bIns="46990" rtlCol="0" anchor="ctr" anchorCtr="0">
            <a:normAutofit/>
          </a:bodyPr>
          <a:lstStyle>
            <a:lvl1pPr marL="0" marR="0" lvl="0" algn="l" defTabSz="914400" rtl="0" eaLnBrk="1" fontAlgn="auto" latinLnBrk="0" hangingPunct="1">
              <a:lnSpc>
                <a:spcPct val="100000"/>
              </a:lnSpc>
              <a:buNone/>
              <a:defRPr kumimoji="0" lang="zh-CN" altLang="en-US" sz="2400" b="1" i="0" u="none" strike="noStrike" kern="1200" cap="none" spc="200" normalizeH="0" baseline="0" noProof="1" dirty="0">
                <a:solidFill>
                  <a:schemeClr val="tx1"/>
                </a:solidFill>
                <a:uFillTx/>
                <a:latin typeface="Arial" panose="020B0604020202020204" pitchFamily="34" charset="0"/>
                <a:ea typeface="微软雅黑" panose="020B0503020204020204" charset="-122"/>
                <a:cs typeface="+mj-cs"/>
                <a:sym typeface="+mn-ea"/>
              </a:defRPr>
            </a:lvl1pPr>
          </a:lstStyle>
          <a:p>
            <a:pPr lvl="0"/>
            <a:r>
              <a:rPr dirty="0">
                <a:sym typeface="+mn-ea"/>
              </a:rPr>
              <a:t>单击此处编辑母版标题样式</a:t>
            </a:r>
            <a:endParaRPr dirty="0">
              <a:sym typeface="+mn-ea"/>
            </a:endParaRPr>
          </a:p>
        </p:txBody>
      </p:sp>
      <p:sp>
        <p:nvSpPr>
          <p:cNvPr id="3" name="文本占位符 2"/>
          <p:cNvSpPr>
            <a:spLocks noGrp="1"/>
          </p:cNvSpPr>
          <p:nvPr>
            <p:ph type="body" idx="1" hasCustomPrompt="1"/>
            <p:custDataLst>
              <p:tags r:id="rId9"/>
            </p:custDataLst>
          </p:nvPr>
        </p:nvSpPr>
        <p:spPr>
          <a:xfrm>
            <a:off x="502448" y="1571631"/>
            <a:ext cx="3962432" cy="285752"/>
          </a:xfrm>
        </p:spPr>
        <p:txBody>
          <a:bodyPr wrap="square" lIns="90170" tIns="46990" rIns="90170" bIns="46990" anchor="ctr" anchorCtr="0">
            <a:normAutofit/>
          </a:bodyPr>
          <a:lstStyle>
            <a:lvl1pPr marL="0" indent="0" eaLnBrk="1" fontAlgn="auto" latinLnBrk="0" hangingPunct="1">
              <a:lnSpc>
                <a:spcPct val="100000"/>
              </a:lnSpc>
              <a:spcAft>
                <a:spcPts val="0"/>
              </a:spcAft>
              <a:buNone/>
              <a:defRPr sz="2000" b="0" u="none" strike="noStrike" kern="1200" cap="none" spc="200" normalizeH="0" baseline="0">
                <a:solidFill>
                  <a:schemeClr val="tx1"/>
                </a:solidFill>
                <a:uFillTx/>
                <a:latin typeface="Arial" panose="020B0604020202020204" pitchFamily="34" charset="0"/>
                <a:ea typeface="微软雅黑" panose="020B0503020204020204" charset="-122"/>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dirty="0"/>
              <a:t>单击此处编辑文本</a:t>
            </a:r>
            <a:endParaRPr lang="zh-CN" altLang="en-US" dirty="0"/>
          </a:p>
        </p:txBody>
      </p:sp>
      <p:sp>
        <p:nvSpPr>
          <p:cNvPr id="4" name="内容占位符 3"/>
          <p:cNvSpPr>
            <a:spLocks noGrp="1"/>
          </p:cNvSpPr>
          <p:nvPr>
            <p:ph sz="half" idx="2"/>
            <p:custDataLst>
              <p:tags r:id="rId10"/>
            </p:custDataLst>
          </p:nvPr>
        </p:nvSpPr>
        <p:spPr>
          <a:xfrm>
            <a:off x="502444" y="1912144"/>
            <a:ext cx="3962400" cy="3701064"/>
          </a:xfrm>
        </p:spPr>
        <p:txBody>
          <a:bodyPr vert="horz" wrap="square" lIns="90170" tIns="46990" rIns="90170" bIns="46990" rtlCol="0">
            <a:normAutofit/>
          </a:bodyPr>
          <a:lstStyle>
            <a:lvl1pPr marL="228600" marR="0" lvl="0"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Arial" panose="020B0604020202020204" pitchFamily="34" charset="0"/>
                <a:ea typeface="微软雅黑" panose="020B0503020204020204" charset="-122"/>
                <a:cs typeface="+mn-cs"/>
                <a:sym typeface="+mn-ea"/>
              </a:defRPr>
            </a:lvl1pPr>
            <a:lvl2pPr marL="685800" marR="0" lvl="1" indent="-22860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1600" b="0" i="0" u="none" strike="noStrike" kern="1200" cap="none" spc="150" normalizeH="0" baseline="0" noProof="1" dirty="0">
                <a:solidFill>
                  <a:schemeClr val="tx1"/>
                </a:solidFill>
                <a:uFillTx/>
                <a:latin typeface="Arial" panose="020B0604020202020204" pitchFamily="34" charset="0"/>
                <a:ea typeface="微软雅黑" panose="020B0503020204020204" charset="-122"/>
                <a:cs typeface="+mn-cs"/>
                <a:sym typeface="+mn-ea"/>
              </a:defRPr>
            </a:lvl2pPr>
            <a:lvl3pPr marL="1143000" marR="0" lvl="2"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Arial" panose="020B0604020202020204" pitchFamily="34" charset="0"/>
                <a:ea typeface="微软雅黑" panose="020B0503020204020204" charset="-122"/>
                <a:cs typeface="+mn-cs"/>
                <a:sym typeface="+mn-ea"/>
              </a:defRPr>
            </a:lvl3pPr>
            <a:lvl4pPr marL="1600200" marR="0" lvl="3"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Arial" panose="020B0604020202020204" pitchFamily="34" charset="0"/>
                <a:ea typeface="微软雅黑" panose="020B0503020204020204" charset="-122"/>
                <a:cs typeface="+mn-cs"/>
                <a:sym typeface="+mn-ea"/>
              </a:defRPr>
            </a:lvl4pPr>
            <a:lvl5pPr marL="2057400" marR="0" lvl="4"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Arial" panose="020B0604020202020204" pitchFamily="34" charset="0"/>
                <a:ea typeface="微软雅黑" panose="020B0503020204020204" charset="-122"/>
                <a:cs typeface="+mn-cs"/>
                <a:sym typeface="+mn-ea"/>
              </a:defRPr>
            </a:lvl5pPr>
          </a:lstStyle>
          <a:p>
            <a:pPr lvl="0"/>
            <a:r>
              <a:rPr dirty="0">
                <a:sym typeface="+mn-ea"/>
              </a:rPr>
              <a:t>单击此处编辑母版文本样式</a:t>
            </a:r>
            <a:endParaRPr dirty="0">
              <a:sym typeface="+mn-ea"/>
            </a:endParaRPr>
          </a:p>
          <a:p>
            <a:pPr lvl="1"/>
            <a:r>
              <a:rPr dirty="0">
                <a:sym typeface="+mn-ea"/>
              </a:rPr>
              <a:t>第二级</a:t>
            </a:r>
            <a:endParaRPr dirty="0">
              <a:sym typeface="+mn-ea"/>
            </a:endParaRPr>
          </a:p>
          <a:p>
            <a:pPr lvl="2"/>
            <a:r>
              <a:rPr dirty="0">
                <a:sym typeface="+mn-ea"/>
              </a:rPr>
              <a:t>第三级</a:t>
            </a:r>
            <a:endParaRPr dirty="0">
              <a:sym typeface="+mn-ea"/>
            </a:endParaRPr>
          </a:p>
          <a:p>
            <a:pPr lvl="3"/>
            <a:r>
              <a:rPr dirty="0">
                <a:sym typeface="+mn-ea"/>
              </a:rPr>
              <a:t>第四级</a:t>
            </a:r>
            <a:endParaRPr dirty="0">
              <a:sym typeface="+mn-ea"/>
            </a:endParaRPr>
          </a:p>
          <a:p>
            <a:pPr lvl="4"/>
            <a:r>
              <a:rPr dirty="0">
                <a:sym typeface="+mn-ea"/>
              </a:rPr>
              <a:t>第五级</a:t>
            </a:r>
            <a:endParaRPr dirty="0">
              <a:sym typeface="+mn-ea"/>
            </a:endParaRPr>
          </a:p>
        </p:txBody>
      </p:sp>
      <p:sp>
        <p:nvSpPr>
          <p:cNvPr id="5" name="文本占位符 4"/>
          <p:cNvSpPr>
            <a:spLocks noGrp="1"/>
          </p:cNvSpPr>
          <p:nvPr>
            <p:ph type="body" sz="quarter" idx="3" hasCustomPrompt="1"/>
            <p:custDataLst>
              <p:tags r:id="rId11"/>
            </p:custDataLst>
          </p:nvPr>
        </p:nvSpPr>
        <p:spPr>
          <a:xfrm>
            <a:off x="4676813" y="1571631"/>
            <a:ext cx="3962432" cy="285752"/>
          </a:xfrm>
        </p:spPr>
        <p:txBody>
          <a:bodyPr vert="horz" wrap="square" lIns="90170" tIns="46990" rIns="90170" bIns="46990" rtlCol="0" anchor="ctr" anchorCtr="0">
            <a:normAutofit/>
          </a:bodyPr>
          <a:lstStyle>
            <a:lvl1pPr marL="0" marR="0" lvl="0" indent="0" algn="l" defTabSz="914400" rtl="0" eaLnBrk="1" fontAlgn="auto" latinLnBrk="0" hangingPunct="1">
              <a:lnSpc>
                <a:spcPct val="100000"/>
              </a:lnSpc>
              <a:spcBef>
                <a:spcPts val="0"/>
              </a:spcBef>
              <a:spcAft>
                <a:spcPts val="0"/>
              </a:spcAft>
              <a:buFont typeface="Arial" panose="020B0604020202020204" pitchFamily="34" charset="0"/>
              <a:buNone/>
              <a:defRPr kumimoji="0" lang="zh-CN" altLang="en-US" sz="2000" b="0" i="0" u="none" strike="noStrike" kern="1200" cap="none" spc="200" normalizeH="0" baseline="0" noProof="1" dirty="0">
                <a:solidFill>
                  <a:schemeClr val="tx1"/>
                </a:solidFill>
                <a:uFillTx/>
                <a:latin typeface="Arial" panose="020B0604020202020204" pitchFamily="34" charset="0"/>
                <a:ea typeface="微软雅黑" panose="020B0503020204020204" charset="-122"/>
                <a:cs typeface="+mn-cs"/>
                <a:sym typeface="+mn-ea"/>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a:sym typeface="+mn-ea"/>
              </a:rPr>
              <a:t>单击此处编辑文本</a:t>
            </a:r>
            <a:endParaRPr>
              <a:sym typeface="+mn-ea"/>
            </a:endParaRPr>
          </a:p>
        </p:txBody>
      </p:sp>
      <p:sp>
        <p:nvSpPr>
          <p:cNvPr id="6" name="内容占位符 5"/>
          <p:cNvSpPr>
            <a:spLocks noGrp="1"/>
          </p:cNvSpPr>
          <p:nvPr>
            <p:ph sz="quarter" idx="4"/>
            <p:custDataLst>
              <p:tags r:id="rId12"/>
            </p:custDataLst>
          </p:nvPr>
        </p:nvSpPr>
        <p:spPr>
          <a:xfrm>
            <a:off x="4676813" y="1912144"/>
            <a:ext cx="3962432" cy="3701064"/>
          </a:xfrm>
        </p:spPr>
        <p:txBody>
          <a:bodyPr vert="horz" wrap="square" lIns="90170" tIns="46990" rIns="90170" bIns="46990" rtlCol="0">
            <a:normAutofit/>
          </a:bodyPr>
          <a:lstStyle>
            <a:lvl1pPr marL="228600" marR="0" lvl="0"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Arial" panose="020B0604020202020204" pitchFamily="34" charset="0"/>
                <a:ea typeface="微软雅黑" panose="020B0503020204020204" charset="-122"/>
                <a:cs typeface="+mn-cs"/>
                <a:sym typeface="+mn-ea"/>
              </a:defRPr>
            </a:lvl1pPr>
            <a:lvl2pPr marL="685800" marR="0" lvl="1" indent="-22860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1600" b="0" i="0" u="none" strike="noStrike" kern="1200" cap="none" spc="150" normalizeH="0" baseline="0" noProof="1" dirty="0">
                <a:solidFill>
                  <a:schemeClr val="tx1"/>
                </a:solidFill>
                <a:uFillTx/>
                <a:latin typeface="Arial" panose="020B0604020202020204" pitchFamily="34" charset="0"/>
                <a:ea typeface="微软雅黑" panose="020B0503020204020204" charset="-122"/>
                <a:cs typeface="+mn-cs"/>
                <a:sym typeface="+mn-ea"/>
              </a:defRPr>
            </a:lvl2pPr>
            <a:lvl3pPr marL="1143000" marR="0" lvl="2"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Arial" panose="020B0604020202020204" pitchFamily="34" charset="0"/>
                <a:ea typeface="微软雅黑" panose="020B0503020204020204" charset="-122"/>
                <a:cs typeface="+mn-cs"/>
                <a:sym typeface="+mn-ea"/>
              </a:defRPr>
            </a:lvl3pPr>
            <a:lvl4pPr marL="1600200" marR="0" lvl="3"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Arial" panose="020B0604020202020204" pitchFamily="34" charset="0"/>
                <a:ea typeface="微软雅黑" panose="020B0503020204020204" charset="-122"/>
                <a:cs typeface="+mn-cs"/>
                <a:sym typeface="+mn-ea"/>
              </a:defRPr>
            </a:lvl4pPr>
            <a:lvl5pPr marL="2057400" marR="0" lvl="4"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Arial" panose="020B0604020202020204" pitchFamily="34" charset="0"/>
                <a:ea typeface="微软雅黑" panose="020B0503020204020204" charset="-122"/>
                <a:cs typeface="+mn-cs"/>
                <a:sym typeface="+mn-ea"/>
              </a:defRPr>
            </a:lvl5pPr>
          </a:lstStyle>
          <a:p>
            <a:pPr lvl="0"/>
            <a:r>
              <a:rPr dirty="0">
                <a:sym typeface="+mn-ea"/>
              </a:rPr>
              <a:t>单击此处编辑母版文本样式</a:t>
            </a:r>
            <a:endParaRPr dirty="0">
              <a:sym typeface="+mn-ea"/>
            </a:endParaRPr>
          </a:p>
          <a:p>
            <a:pPr lvl="1"/>
            <a:r>
              <a:rPr dirty="0">
                <a:sym typeface="+mn-ea"/>
              </a:rPr>
              <a:t>第二级</a:t>
            </a:r>
            <a:endParaRPr dirty="0">
              <a:sym typeface="+mn-ea"/>
            </a:endParaRPr>
          </a:p>
          <a:p>
            <a:pPr lvl="2"/>
            <a:r>
              <a:rPr dirty="0">
                <a:sym typeface="+mn-ea"/>
              </a:rPr>
              <a:t>第三级</a:t>
            </a:r>
            <a:endParaRPr dirty="0">
              <a:sym typeface="+mn-ea"/>
            </a:endParaRPr>
          </a:p>
          <a:p>
            <a:pPr lvl="3"/>
            <a:r>
              <a:rPr dirty="0">
                <a:sym typeface="+mn-ea"/>
              </a:rPr>
              <a:t>第四级</a:t>
            </a:r>
            <a:endParaRPr dirty="0">
              <a:sym typeface="+mn-ea"/>
            </a:endParaRPr>
          </a:p>
          <a:p>
            <a:pPr lvl="4"/>
            <a:r>
              <a:rPr dirty="0">
                <a:sym typeface="+mn-ea"/>
              </a:rPr>
              <a:t>第五级</a:t>
            </a:r>
            <a:endParaRPr dirty="0">
              <a:sym typeface="+mn-ea"/>
            </a:endParaRPr>
          </a:p>
        </p:txBody>
      </p:sp>
      <p:sp>
        <p:nvSpPr>
          <p:cNvPr id="7" name="日期占位符 6"/>
          <p:cNvSpPr>
            <a:spLocks noGrp="1"/>
          </p:cNvSpPr>
          <p:nvPr>
            <p:ph type="dt" sz="half" idx="10"/>
            <p:custDataLst>
              <p:tags r:id="rId13"/>
            </p:custDataLst>
          </p:nvPr>
        </p:nvSpPr>
        <p:spPr>
          <a:xfrm>
            <a:off x="659807" y="5619625"/>
            <a:ext cx="2025000" cy="237600"/>
          </a:xfrm>
        </p:spPr>
        <p:txBody>
          <a:bodyPr wrap="square">
            <a:normAutofit/>
          </a:bodyPr>
          <a:lstStyle>
            <a:lvl1pPr>
              <a:defRPr>
                <a:latin typeface="Arial" panose="020B0604020202020204" pitchFamily="34" charset="0"/>
                <a:ea typeface="微软雅黑" panose="020B0503020204020204" charset="-122"/>
              </a:defRPr>
            </a:lvl1pPr>
          </a:lstStyle>
          <a:p>
            <a:fld id="{760FBDFE-C587-4B4C-A407-44438C67B59E}" type="datetimeFigureOut">
              <a:rPr lang="zh-CN" altLang="en-US" smtClean="0"/>
            </a:fld>
            <a:endParaRPr lang="zh-CN" altLang="en-US"/>
          </a:p>
        </p:txBody>
      </p:sp>
      <p:sp>
        <p:nvSpPr>
          <p:cNvPr id="8" name="页脚占位符 7"/>
          <p:cNvSpPr>
            <a:spLocks noGrp="1"/>
          </p:cNvSpPr>
          <p:nvPr>
            <p:ph type="ftr" sz="quarter" idx="11"/>
            <p:custDataLst>
              <p:tags r:id="rId14"/>
            </p:custDataLst>
          </p:nvPr>
        </p:nvSpPr>
        <p:spPr>
          <a:xfrm>
            <a:off x="3087000" y="5619625"/>
            <a:ext cx="2970000" cy="237600"/>
          </a:xfrm>
        </p:spPr>
        <p:txBody>
          <a:bodyPr wrap="square">
            <a:normAutofit/>
          </a:bodyPr>
          <a:lstStyle>
            <a:lvl1pPr>
              <a:defRPr>
                <a:latin typeface="Arial" panose="020B0604020202020204" pitchFamily="34" charset="0"/>
                <a:ea typeface="微软雅黑" panose="020B0503020204020204" charset="-122"/>
              </a:defRPr>
            </a:lvl1pPr>
          </a:lstStyle>
          <a:p>
            <a:endParaRPr lang="zh-CN" altLang="en-US"/>
          </a:p>
        </p:txBody>
      </p:sp>
      <p:sp>
        <p:nvSpPr>
          <p:cNvPr id="9" name="灯片编号占位符 8"/>
          <p:cNvSpPr>
            <a:spLocks noGrp="1"/>
          </p:cNvSpPr>
          <p:nvPr>
            <p:ph type="sldNum" sz="quarter" idx="12"/>
            <p:custDataLst>
              <p:tags r:id="rId15"/>
            </p:custDataLst>
          </p:nvPr>
        </p:nvSpPr>
        <p:spPr>
          <a:xfrm>
            <a:off x="6457950" y="5619625"/>
            <a:ext cx="2025000" cy="237600"/>
          </a:xfrm>
        </p:spPr>
        <p:txBody>
          <a:bodyPr wrap="square">
            <a:normAutofit/>
          </a:bodyPr>
          <a:lstStyle>
            <a:lvl1pPr>
              <a:defRPr>
                <a:latin typeface="Arial" panose="020B0604020202020204" pitchFamily="34" charset="0"/>
                <a:ea typeface="微软雅黑" panose="020B0503020204020204" charset="-122"/>
              </a:defRPr>
            </a:lvl1pPr>
          </a:lstStyle>
          <a:p>
            <a:fld id="{49AE70B2-8BF9-45C0-BB95-33D1B9D3A854}" type="slidenum">
              <a:rPr lang="zh-CN" altLang="en-US" smtClean="0"/>
            </a:fld>
            <a:endParaRPr lang="zh-CN" altLang="en-US"/>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itleOnly" preserve="1">
  <p:cSld name="仅标题">
    <p:bg>
      <p:bgPr>
        <a:solidFill>
          <a:schemeClr val="bg2"/>
        </a:solidFill>
        <a:effectLst/>
      </p:bgPr>
    </p:bg>
    <p:spTree>
      <p:nvGrpSpPr>
        <p:cNvPr id="1" name=""/>
        <p:cNvGrpSpPr/>
        <p:nvPr/>
      </p:nvGrpSpPr>
      <p:grpSpPr>
        <a:xfrm>
          <a:off x="0" y="0"/>
          <a:ext cx="0" cy="0"/>
          <a:chOff x="0" y="0"/>
          <a:chExt cx="0" cy="0"/>
        </a:xfrm>
      </p:grpSpPr>
      <p:pic>
        <p:nvPicPr>
          <p:cNvPr id="7" name="图片 6"/>
          <p:cNvPicPr/>
          <p:nvPr userDrawn="1">
            <p:custDataLst>
              <p:tags r:id="rId2"/>
            </p:custDataLst>
          </p:nvPr>
        </p:nvPicPr>
        <p:blipFill>
          <a:blip r:embed="rId3" r:link="rId4" cstate="email"/>
          <a:stretch>
            <a:fillRect/>
          </a:stretch>
        </p:blipFill>
        <p:spPr>
          <a:xfrm>
            <a:off x="5623560" y="2503170"/>
            <a:ext cx="3291840" cy="1851660"/>
          </a:xfrm>
          <a:prstGeom prst="rect">
            <a:avLst/>
          </a:prstGeom>
        </p:spPr>
      </p:pic>
      <p:pic>
        <p:nvPicPr>
          <p:cNvPr id="6" name="图片 5"/>
          <p:cNvPicPr/>
          <p:nvPr userDrawn="1">
            <p:custDataLst>
              <p:tags r:id="rId5"/>
            </p:custDataLst>
          </p:nvPr>
        </p:nvPicPr>
        <p:blipFill>
          <a:blip r:embed="rId6" r:link="rId7" cstate="email"/>
          <a:stretch>
            <a:fillRect/>
          </a:stretch>
        </p:blipFill>
        <p:spPr>
          <a:xfrm>
            <a:off x="0" y="5509289"/>
            <a:ext cx="540068" cy="491462"/>
          </a:xfrm>
          <a:prstGeom prst="rect">
            <a:avLst/>
          </a:prstGeom>
        </p:spPr>
      </p:pic>
      <p:sp>
        <p:nvSpPr>
          <p:cNvPr id="2" name="标题 1"/>
          <p:cNvSpPr>
            <a:spLocks noGrp="1"/>
          </p:cNvSpPr>
          <p:nvPr>
            <p:ph type="title"/>
            <p:custDataLst>
              <p:tags r:id="rId8"/>
            </p:custDataLst>
          </p:nvPr>
        </p:nvSpPr>
        <p:spPr>
          <a:xfrm>
            <a:off x="502412" y="1189673"/>
            <a:ext cx="8139178" cy="331473"/>
          </a:xfrm>
        </p:spPr>
        <p:txBody>
          <a:bodyPr vert="horz" wrap="square" lIns="90170" tIns="46990" rIns="90170" bIns="46990" rtlCol="0" anchor="ctr" anchorCtr="0">
            <a:normAutofit/>
          </a:bodyPr>
          <a:lstStyle>
            <a:lvl1pPr marL="0" marR="0" lvl="0" algn="l" defTabSz="914400" rtl="0" eaLnBrk="1" fontAlgn="auto" latinLnBrk="0" hangingPunct="1">
              <a:lnSpc>
                <a:spcPct val="100000"/>
              </a:lnSpc>
              <a:buNone/>
              <a:defRPr kumimoji="0" lang="zh-CN" altLang="en-US" sz="2400" b="1" i="0" u="none" strike="noStrike" kern="1200" cap="none" spc="200" normalizeH="0" baseline="0" noProof="1" dirty="0">
                <a:solidFill>
                  <a:schemeClr val="tx1"/>
                </a:solidFill>
                <a:uFillTx/>
                <a:latin typeface="Arial" panose="020B0604020202020204" pitchFamily="34" charset="0"/>
                <a:ea typeface="微软雅黑" panose="020B0503020204020204" charset="-122"/>
                <a:cs typeface="+mj-cs"/>
                <a:sym typeface="+mn-ea"/>
              </a:defRPr>
            </a:lvl1pPr>
          </a:lstStyle>
          <a:p>
            <a:pPr lvl="0"/>
            <a:r>
              <a:rPr>
                <a:sym typeface="+mn-ea"/>
              </a:rPr>
              <a:t>单击此处编辑母版标题样式</a:t>
            </a:r>
            <a:endParaRPr>
              <a:sym typeface="+mn-ea"/>
            </a:endParaRPr>
          </a:p>
        </p:txBody>
      </p:sp>
      <p:sp>
        <p:nvSpPr>
          <p:cNvPr id="3" name="日期占位符 2"/>
          <p:cNvSpPr>
            <a:spLocks noGrp="1"/>
          </p:cNvSpPr>
          <p:nvPr>
            <p:ph type="dt" sz="half" idx="10"/>
            <p:custDataLst>
              <p:tags r:id="rId9"/>
            </p:custDataLst>
          </p:nvPr>
        </p:nvSpPr>
        <p:spPr>
          <a:xfrm>
            <a:off x="659807" y="5619625"/>
            <a:ext cx="2025000" cy="237600"/>
          </a:xfrm>
        </p:spPr>
        <p:txBody>
          <a:bodyPr wrap="square">
            <a:normAutofit/>
          </a:bodyPr>
          <a:lstStyle>
            <a:lvl1pPr>
              <a:defRPr>
                <a:latin typeface="Arial" panose="020B0604020202020204" pitchFamily="34" charset="0"/>
                <a:ea typeface="微软雅黑" panose="020B0503020204020204" charset="-122"/>
              </a:defRPr>
            </a:lvl1p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10"/>
            </p:custDataLst>
          </p:nvPr>
        </p:nvSpPr>
        <p:spPr>
          <a:xfrm>
            <a:off x="3087000" y="5619625"/>
            <a:ext cx="2970000" cy="237600"/>
          </a:xfrm>
        </p:spPr>
        <p:txBody>
          <a:bodyPr wrap="square">
            <a:normAutofit/>
          </a:bodyPr>
          <a:lstStyle>
            <a:lvl1pPr>
              <a:defRPr>
                <a:latin typeface="Arial" panose="020B0604020202020204" pitchFamily="34" charset="0"/>
                <a:ea typeface="微软雅黑" panose="020B0503020204020204" charset="-122"/>
              </a:defRPr>
            </a:lvl1pPr>
          </a:lstStyle>
          <a:p>
            <a:endParaRPr lang="zh-CN" altLang="en-US"/>
          </a:p>
        </p:txBody>
      </p:sp>
      <p:sp>
        <p:nvSpPr>
          <p:cNvPr id="5" name="灯片编号占位符 4"/>
          <p:cNvSpPr>
            <a:spLocks noGrp="1"/>
          </p:cNvSpPr>
          <p:nvPr>
            <p:ph type="sldNum" sz="quarter" idx="12"/>
            <p:custDataLst>
              <p:tags r:id="rId11"/>
            </p:custDataLst>
          </p:nvPr>
        </p:nvSpPr>
        <p:spPr>
          <a:xfrm>
            <a:off x="6457950" y="5619625"/>
            <a:ext cx="2025000" cy="237600"/>
          </a:xfrm>
        </p:spPr>
        <p:txBody>
          <a:bodyPr wrap="square">
            <a:normAutofit/>
          </a:bodyPr>
          <a:lstStyle>
            <a:lvl1pPr>
              <a:defRPr>
                <a:latin typeface="Arial" panose="020B0604020202020204" pitchFamily="34" charset="0"/>
                <a:ea typeface="微软雅黑" panose="020B0503020204020204" charset="-122"/>
              </a:defRPr>
            </a:lvl1pPr>
          </a:lstStyle>
          <a:p>
            <a:fld id="{49AE70B2-8BF9-45C0-BB95-33D1B9D3A854}" type="slidenum">
              <a:rPr lang="zh-CN" altLang="en-US" smtClean="0"/>
            </a:fld>
            <a:endParaRPr lang="zh-CN" altLang="en-US"/>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blank" preserve="1">
  <p:cSld name="空白">
    <p:bg>
      <p:bgPr>
        <a:solidFill>
          <a:schemeClr val="bg2"/>
        </a:solidFill>
        <a:effectLst/>
      </p:bgPr>
    </p:bg>
    <p:spTree>
      <p:nvGrpSpPr>
        <p:cNvPr id="1" name=""/>
        <p:cNvGrpSpPr/>
        <p:nvPr/>
      </p:nvGrpSpPr>
      <p:grpSpPr>
        <a:xfrm>
          <a:off x="0" y="0"/>
          <a:ext cx="0" cy="0"/>
          <a:chOff x="0" y="0"/>
          <a:chExt cx="0" cy="0"/>
        </a:xfrm>
      </p:grpSpPr>
      <p:sp>
        <p:nvSpPr>
          <p:cNvPr id="2" name="日期占位符 1"/>
          <p:cNvSpPr>
            <a:spLocks noGrp="1"/>
          </p:cNvSpPr>
          <p:nvPr>
            <p:ph type="dt" sz="half" idx="10"/>
            <p:custDataLst>
              <p:tags r:id="rId2"/>
            </p:custDataLst>
          </p:nvPr>
        </p:nvSpPr>
        <p:spPr>
          <a:xfrm>
            <a:off x="659807" y="5619625"/>
            <a:ext cx="2025000" cy="237600"/>
          </a:xfrm>
        </p:spPr>
        <p:txBody>
          <a:bodyPr wrap="square">
            <a:normAutofit/>
          </a:bodyPr>
          <a:lstStyle>
            <a:lvl1pPr>
              <a:defRPr>
                <a:latin typeface="Arial" panose="020B0604020202020204" pitchFamily="34" charset="0"/>
                <a:ea typeface="微软雅黑" panose="020B0503020204020204" charset="-122"/>
              </a:defRPr>
            </a:lvl1pPr>
          </a:lstStyle>
          <a:p>
            <a:fld id="{760FBDFE-C587-4B4C-A407-44438C67B59E}" type="datetimeFigureOut">
              <a:rPr lang="zh-CN" altLang="en-US" smtClean="0"/>
            </a:fld>
            <a:endParaRPr lang="zh-CN" altLang="en-US"/>
          </a:p>
        </p:txBody>
      </p:sp>
      <p:sp>
        <p:nvSpPr>
          <p:cNvPr id="3" name="页脚占位符 2"/>
          <p:cNvSpPr>
            <a:spLocks noGrp="1"/>
          </p:cNvSpPr>
          <p:nvPr>
            <p:ph type="ftr" sz="quarter" idx="11"/>
            <p:custDataLst>
              <p:tags r:id="rId3"/>
            </p:custDataLst>
          </p:nvPr>
        </p:nvSpPr>
        <p:spPr>
          <a:xfrm>
            <a:off x="3087000" y="5619625"/>
            <a:ext cx="2970000" cy="237600"/>
          </a:xfrm>
        </p:spPr>
        <p:txBody>
          <a:bodyPr wrap="square">
            <a:normAutofit/>
          </a:bodyPr>
          <a:lstStyle>
            <a:lvl1pPr>
              <a:defRPr>
                <a:latin typeface="Arial" panose="020B0604020202020204" pitchFamily="34" charset="0"/>
                <a:ea typeface="微软雅黑" panose="020B0503020204020204" charset="-122"/>
              </a:defRPr>
            </a:lvl1pPr>
          </a:lstStyle>
          <a:p>
            <a:endParaRPr lang="zh-CN" altLang="en-US"/>
          </a:p>
        </p:txBody>
      </p:sp>
      <p:sp>
        <p:nvSpPr>
          <p:cNvPr id="4" name="灯片编号占位符 3"/>
          <p:cNvSpPr>
            <a:spLocks noGrp="1"/>
          </p:cNvSpPr>
          <p:nvPr>
            <p:ph type="sldNum" sz="quarter" idx="12"/>
            <p:custDataLst>
              <p:tags r:id="rId4"/>
            </p:custDataLst>
          </p:nvPr>
        </p:nvSpPr>
        <p:spPr>
          <a:xfrm>
            <a:off x="6457950" y="5619625"/>
            <a:ext cx="2025000" cy="237600"/>
          </a:xfrm>
        </p:spPr>
        <p:txBody>
          <a:bodyPr wrap="square">
            <a:normAutofit/>
          </a:bodyPr>
          <a:lstStyle>
            <a:lvl1pPr>
              <a:defRPr>
                <a:latin typeface="Arial" panose="020B0604020202020204" pitchFamily="34" charset="0"/>
                <a:ea typeface="微软雅黑" panose="020B0503020204020204" charset="-122"/>
              </a:defRPr>
            </a:lvl1pPr>
          </a:lstStyle>
          <a:p>
            <a:fld id="{49AE70B2-8BF9-45C0-BB95-33D1B9D3A854}" type="slidenum">
              <a:rPr lang="zh-CN" altLang="en-US" smtClean="0"/>
            </a:fld>
            <a:endParaRPr lang="zh-CN" altLang="en-US"/>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图片与标题">
    <p:bg>
      <p:bgPr>
        <a:solidFill>
          <a:schemeClr val="bg2"/>
        </a:solidFill>
        <a:effectLst/>
      </p:bgPr>
    </p:bg>
    <p:spTree>
      <p:nvGrpSpPr>
        <p:cNvPr id="1" name=""/>
        <p:cNvGrpSpPr/>
        <p:nvPr/>
      </p:nvGrpSpPr>
      <p:grpSpPr>
        <a:xfrm>
          <a:off x="0" y="0"/>
          <a:ext cx="0" cy="0"/>
          <a:chOff x="0" y="0"/>
          <a:chExt cx="0" cy="0"/>
        </a:xfrm>
      </p:grpSpPr>
      <p:pic>
        <p:nvPicPr>
          <p:cNvPr id="9" name="图片 8"/>
          <p:cNvPicPr/>
          <p:nvPr userDrawn="1">
            <p:custDataLst>
              <p:tags r:id="rId2"/>
            </p:custDataLst>
          </p:nvPr>
        </p:nvPicPr>
        <p:blipFill>
          <a:blip r:embed="rId3" r:link="rId4" cstate="email"/>
          <a:stretch>
            <a:fillRect/>
          </a:stretch>
        </p:blipFill>
        <p:spPr>
          <a:xfrm>
            <a:off x="0" y="857250"/>
            <a:ext cx="540068" cy="491462"/>
          </a:xfrm>
          <a:prstGeom prst="rect">
            <a:avLst/>
          </a:prstGeom>
        </p:spPr>
      </p:pic>
      <p:pic>
        <p:nvPicPr>
          <p:cNvPr id="8" name="图片 7"/>
          <p:cNvPicPr/>
          <p:nvPr userDrawn="1">
            <p:custDataLst>
              <p:tags r:id="rId5"/>
            </p:custDataLst>
          </p:nvPr>
        </p:nvPicPr>
        <p:blipFill>
          <a:blip r:embed="rId6" r:link="rId7" cstate="email"/>
          <a:stretch>
            <a:fillRect/>
          </a:stretch>
        </p:blipFill>
        <p:spPr>
          <a:xfrm>
            <a:off x="8603933" y="857250"/>
            <a:ext cx="540068" cy="491462"/>
          </a:xfrm>
          <a:prstGeom prst="rect">
            <a:avLst/>
          </a:prstGeom>
        </p:spPr>
      </p:pic>
      <p:sp>
        <p:nvSpPr>
          <p:cNvPr id="2" name="标题 1"/>
          <p:cNvSpPr>
            <a:spLocks noGrp="1"/>
          </p:cNvSpPr>
          <p:nvPr>
            <p:ph type="title"/>
            <p:custDataLst>
              <p:tags r:id="rId8"/>
            </p:custDataLst>
          </p:nvPr>
        </p:nvSpPr>
        <p:spPr>
          <a:xfrm>
            <a:off x="502448" y="1189676"/>
            <a:ext cx="8139178" cy="331473"/>
          </a:xfrm>
        </p:spPr>
        <p:txBody>
          <a:bodyPr vert="horz" wrap="square" lIns="90170" tIns="46990" rIns="90170" bIns="46990" rtlCol="0" anchor="ctr" anchorCtr="0">
            <a:normAutofit/>
          </a:bodyPr>
          <a:lstStyle>
            <a:lvl1pPr marL="0" marR="0" lvl="0" algn="l" defTabSz="914400" rtl="0" eaLnBrk="1" fontAlgn="auto" latinLnBrk="0" hangingPunct="1">
              <a:lnSpc>
                <a:spcPct val="100000"/>
              </a:lnSpc>
              <a:buNone/>
              <a:defRPr kumimoji="0" lang="zh-CN" altLang="en-US" sz="2400" b="1" i="0" u="none" strike="noStrike" kern="1200" cap="none" spc="200" normalizeH="0" baseline="0" noProof="1" dirty="0">
                <a:solidFill>
                  <a:schemeClr val="tx1"/>
                </a:solidFill>
                <a:uFillTx/>
                <a:latin typeface="Arial" panose="020B0604020202020204" pitchFamily="34" charset="0"/>
                <a:ea typeface="微软雅黑" panose="020B0503020204020204" charset="-122"/>
                <a:cs typeface="+mj-cs"/>
                <a:sym typeface="+mn-ea"/>
              </a:defRPr>
            </a:lvl1pPr>
          </a:lstStyle>
          <a:p>
            <a:pPr lvl="0"/>
            <a:r>
              <a:rPr dirty="0">
                <a:sym typeface="+mn-ea"/>
              </a:rPr>
              <a:t>单击此处编辑母版标题样式</a:t>
            </a:r>
            <a:endParaRPr dirty="0">
              <a:sym typeface="+mn-ea"/>
            </a:endParaRPr>
          </a:p>
        </p:txBody>
      </p:sp>
      <p:sp>
        <p:nvSpPr>
          <p:cNvPr id="3" name="图片占位符 2"/>
          <p:cNvSpPr>
            <a:spLocks noGrp="1"/>
          </p:cNvSpPr>
          <p:nvPr>
            <p:ph type="pic" idx="1"/>
            <p:custDataLst>
              <p:tags r:id="rId9"/>
            </p:custDataLst>
          </p:nvPr>
        </p:nvSpPr>
        <p:spPr>
          <a:xfrm>
            <a:off x="502448" y="1571631"/>
            <a:ext cx="3962432" cy="4041680"/>
          </a:xfrm>
        </p:spPr>
        <p:txBody>
          <a:bodyPr vert="horz" lIns="90170" tIns="46990" rIns="90170" bIns="46990" rtlCol="0">
            <a:normAutofit/>
          </a:bodyPr>
          <a:lstStyle>
            <a:lvl1pPr marL="0" marR="0" lvl="0" indent="0" algn="l" defTabSz="914400" rtl="0" eaLnBrk="1" fontAlgn="auto" latinLnBrk="0" hangingPunct="1">
              <a:lnSpc>
                <a:spcPct val="130000"/>
              </a:lnSpc>
              <a:spcBef>
                <a:spcPts val="0"/>
              </a:spcBef>
              <a:spcAft>
                <a:spcPts val="1000"/>
              </a:spcAft>
              <a:buFont typeface="Arial" panose="020B0604020202020204" pitchFamily="34" charset="0"/>
              <a:buNone/>
              <a:defRPr kumimoji="0" lang="zh-CN" altLang="en-US" sz="1600" b="0" i="0" u="none" strike="noStrike" kern="1200" cap="none" spc="150" normalizeH="0" baseline="0" noProof="1" dirty="0">
                <a:solidFill>
                  <a:schemeClr val="tx1"/>
                </a:solidFill>
                <a:uFillTx/>
                <a:latin typeface="Arial" panose="020B0604020202020204" pitchFamily="34" charset="0"/>
                <a:ea typeface="微软雅黑" panose="020B0503020204020204" charset="-122"/>
                <a:cs typeface="+mn-cs"/>
                <a:sym typeface="+mn-ea"/>
              </a:defRPr>
            </a:lvl1pPr>
            <a:lvl2pPr marL="685800" marR="0" lvl="1" indent="-22860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1600" b="0" i="0" u="none" strike="noStrike" kern="1200" cap="none" spc="150" normalizeH="0" baseline="0" noProof="1" dirty="0">
                <a:solidFill>
                  <a:schemeClr val="tx1"/>
                </a:solidFill>
                <a:uFillTx/>
                <a:latin typeface="+mn-lt"/>
                <a:ea typeface="+mn-ea"/>
                <a:cs typeface="+mn-cs"/>
                <a:sym typeface="+mn-ea"/>
              </a:defRPr>
            </a:lvl2pPr>
            <a:lvl3pPr marL="1143000" marR="0" lvl="2"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mn-lt"/>
                <a:ea typeface="+mn-ea"/>
                <a:cs typeface="+mn-cs"/>
                <a:sym typeface="+mn-ea"/>
              </a:defRPr>
            </a:lvl3pPr>
            <a:lvl4pPr marL="1600200" marR="0" lvl="3"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mn-lt"/>
                <a:ea typeface="+mn-ea"/>
                <a:cs typeface="+mn-cs"/>
                <a:sym typeface="+mn-ea"/>
              </a:defRPr>
            </a:lvl4pPr>
            <a:lvl5pPr marL="2057400" marR="0" lvl="4"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mn-lt"/>
                <a:ea typeface="+mn-ea"/>
                <a:cs typeface="+mn-cs"/>
                <a:sym typeface="+mn-ea"/>
              </a:defRPr>
            </a:lvl5pPr>
          </a:lstStyle>
          <a:p>
            <a:pPr lvl="0"/>
            <a:endParaRPr dirty="0">
              <a:sym typeface="+mn-ea"/>
            </a:endParaRPr>
          </a:p>
        </p:txBody>
      </p:sp>
      <p:sp>
        <p:nvSpPr>
          <p:cNvPr id="4" name="文本占位符 3"/>
          <p:cNvSpPr>
            <a:spLocks noGrp="1"/>
          </p:cNvSpPr>
          <p:nvPr>
            <p:ph type="body" sz="half" idx="2"/>
            <p:custDataLst>
              <p:tags r:id="rId10"/>
            </p:custDataLst>
          </p:nvPr>
        </p:nvSpPr>
        <p:spPr>
          <a:xfrm>
            <a:off x="4679194" y="1571631"/>
            <a:ext cx="3962432" cy="4041680"/>
          </a:xfrm>
        </p:spPr>
        <p:txBody>
          <a:bodyPr vert="horz" wrap="square" lIns="90170" tIns="46990" rIns="90170" bIns="46990" rtlCol="0">
            <a:normAutofit/>
          </a:bodyPr>
          <a:lstStyle>
            <a:lvl1pPr marL="228600" marR="0" lvl="0"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Arial" panose="020B0604020202020204" pitchFamily="34" charset="0"/>
                <a:ea typeface="微软雅黑" panose="020B0503020204020204" charset="-122"/>
                <a:cs typeface="+mn-cs"/>
                <a:sym typeface="+mn-ea"/>
              </a:defRPr>
            </a:lvl1pPr>
          </a:lstStyle>
          <a:p>
            <a:pPr lvl="0"/>
            <a:r>
              <a:rPr>
                <a:sym typeface="+mn-ea"/>
              </a:rPr>
              <a:t>单击此处编辑母版文本样式</a:t>
            </a:r>
            <a:endParaRPr>
              <a:sym typeface="+mn-ea"/>
            </a:endParaRPr>
          </a:p>
        </p:txBody>
      </p:sp>
      <p:sp>
        <p:nvSpPr>
          <p:cNvPr id="5" name="日期占位符 4"/>
          <p:cNvSpPr>
            <a:spLocks noGrp="1"/>
          </p:cNvSpPr>
          <p:nvPr>
            <p:ph type="dt" sz="half" idx="10"/>
            <p:custDataLst>
              <p:tags r:id="rId11"/>
            </p:custDataLst>
          </p:nvPr>
        </p:nvSpPr>
        <p:spPr>
          <a:xfrm>
            <a:off x="659807" y="5619625"/>
            <a:ext cx="2025000" cy="237600"/>
          </a:xfrm>
        </p:spPr>
        <p:txBody>
          <a:bodyPr wrap="square">
            <a:normAutofit/>
          </a:bodyPr>
          <a:lstStyle>
            <a:lvl1pPr>
              <a:defRPr>
                <a:latin typeface="Arial" panose="020B0604020202020204" pitchFamily="34" charset="0"/>
                <a:ea typeface="微软雅黑" panose="020B0503020204020204" charset="-122"/>
              </a:defRPr>
            </a:lvl1pPr>
          </a:lstStyle>
          <a:p>
            <a:fld id="{9EFD9D74-47D9-4702-A33C-335B63B48DBF}" type="datetimeFigureOut">
              <a:rPr lang="zh-CN" altLang="en-US" smtClean="0"/>
            </a:fld>
            <a:endParaRPr lang="zh-CN" altLang="en-US" dirty="0"/>
          </a:p>
        </p:txBody>
      </p:sp>
      <p:sp>
        <p:nvSpPr>
          <p:cNvPr id="6" name="页脚占位符 5"/>
          <p:cNvSpPr>
            <a:spLocks noGrp="1"/>
          </p:cNvSpPr>
          <p:nvPr>
            <p:ph type="ftr" sz="quarter" idx="11"/>
            <p:custDataLst>
              <p:tags r:id="rId12"/>
            </p:custDataLst>
          </p:nvPr>
        </p:nvSpPr>
        <p:spPr>
          <a:xfrm>
            <a:off x="3087000" y="5619625"/>
            <a:ext cx="2970000" cy="237600"/>
          </a:xfrm>
        </p:spPr>
        <p:txBody>
          <a:bodyPr wrap="square">
            <a:normAutofit/>
          </a:bodyPr>
          <a:lstStyle>
            <a:lvl1pPr>
              <a:defRPr>
                <a:latin typeface="Arial" panose="020B0604020202020204" pitchFamily="34" charset="0"/>
                <a:ea typeface="微软雅黑" panose="020B0503020204020204" charset="-122"/>
              </a:defRPr>
            </a:lvl1pPr>
          </a:lstStyle>
          <a:p>
            <a:endParaRPr lang="zh-CN" altLang="en-US" dirty="0"/>
          </a:p>
        </p:txBody>
      </p:sp>
      <p:sp>
        <p:nvSpPr>
          <p:cNvPr id="7" name="灯片编号占位符 6"/>
          <p:cNvSpPr>
            <a:spLocks noGrp="1"/>
          </p:cNvSpPr>
          <p:nvPr>
            <p:ph type="sldNum" sz="quarter" idx="12"/>
            <p:custDataLst>
              <p:tags r:id="rId13"/>
            </p:custDataLst>
          </p:nvPr>
        </p:nvSpPr>
        <p:spPr>
          <a:xfrm>
            <a:off x="6457950" y="5619625"/>
            <a:ext cx="2025000" cy="237600"/>
          </a:xfrm>
        </p:spPr>
        <p:txBody>
          <a:bodyPr wrap="square">
            <a:normAutofit/>
          </a:bodyPr>
          <a:lstStyle>
            <a:lvl1pPr>
              <a:defRPr>
                <a:latin typeface="Arial" panose="020B0604020202020204" pitchFamily="34" charset="0"/>
                <a:ea typeface="微软雅黑" panose="020B0503020204020204" charset="-122"/>
              </a:defRPr>
            </a:lvl1pPr>
          </a:lstStyle>
          <a:p>
            <a:fld id="{FABC47A4-756D-490B-A52F-7D9E2C9FC05F}" type="slidenum">
              <a:rPr lang="zh-CN" altLang="en-US" smtClean="0"/>
            </a:fld>
            <a:endParaRPr lang="zh-CN" altLang="en-US"/>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vertTitleAndTx" preserve="1">
  <p:cSld name="竖排标题与文本">
    <p:bg>
      <p:bgPr>
        <a:solidFill>
          <a:schemeClr val="bg2"/>
        </a:solidFill>
        <a:effectLst/>
      </p:bgPr>
    </p:bg>
    <p:spTree>
      <p:nvGrpSpPr>
        <p:cNvPr id="1" name=""/>
        <p:cNvGrpSpPr/>
        <p:nvPr/>
      </p:nvGrpSpPr>
      <p:grpSpPr>
        <a:xfrm>
          <a:off x="0" y="0"/>
          <a:ext cx="0" cy="0"/>
          <a:chOff x="0" y="0"/>
          <a:chExt cx="0" cy="0"/>
        </a:xfrm>
      </p:grpSpPr>
      <p:pic>
        <p:nvPicPr>
          <p:cNvPr id="8" name="图片 7"/>
          <p:cNvPicPr/>
          <p:nvPr userDrawn="1">
            <p:custDataLst>
              <p:tags r:id="rId2"/>
            </p:custDataLst>
          </p:nvPr>
        </p:nvPicPr>
        <p:blipFill>
          <a:blip r:embed="rId3" r:link="rId4" cstate="email"/>
          <a:stretch>
            <a:fillRect/>
          </a:stretch>
        </p:blipFill>
        <p:spPr>
          <a:xfrm>
            <a:off x="0" y="857250"/>
            <a:ext cx="540068" cy="491462"/>
          </a:xfrm>
          <a:prstGeom prst="rect">
            <a:avLst/>
          </a:prstGeom>
        </p:spPr>
      </p:pic>
      <p:pic>
        <p:nvPicPr>
          <p:cNvPr id="7" name="图片 6"/>
          <p:cNvPicPr/>
          <p:nvPr userDrawn="1">
            <p:custDataLst>
              <p:tags r:id="rId5"/>
            </p:custDataLst>
          </p:nvPr>
        </p:nvPicPr>
        <p:blipFill>
          <a:blip r:embed="rId6" r:link="rId7" cstate="email"/>
          <a:stretch>
            <a:fillRect/>
          </a:stretch>
        </p:blipFill>
        <p:spPr>
          <a:xfrm>
            <a:off x="8603933" y="857250"/>
            <a:ext cx="540068" cy="491462"/>
          </a:xfrm>
          <a:prstGeom prst="rect">
            <a:avLst/>
          </a:prstGeom>
        </p:spPr>
      </p:pic>
      <p:sp>
        <p:nvSpPr>
          <p:cNvPr id="2" name="竖排标题 1"/>
          <p:cNvSpPr>
            <a:spLocks noGrp="1"/>
          </p:cNvSpPr>
          <p:nvPr>
            <p:ph type="title" orient="vert"/>
            <p:custDataLst>
              <p:tags r:id="rId8"/>
            </p:custDataLst>
          </p:nvPr>
        </p:nvSpPr>
        <p:spPr>
          <a:xfrm>
            <a:off x="7928351" y="1571631"/>
            <a:ext cx="713238" cy="4041680"/>
          </a:xfrm>
        </p:spPr>
        <p:txBody>
          <a:bodyPr vert="eaVert" wrap="square" lIns="90170" tIns="46990" rIns="90170" bIns="46990" rtlCol="0" anchor="ctr" anchorCtr="0">
            <a:normAutofit/>
          </a:bodyPr>
          <a:lstStyle>
            <a:lvl1pPr marL="0" marR="0" lvl="0" algn="l" defTabSz="914400" rtl="0" eaLnBrk="1" fontAlgn="auto" latinLnBrk="0" hangingPunct="1">
              <a:lnSpc>
                <a:spcPct val="100000"/>
              </a:lnSpc>
              <a:spcAft>
                <a:spcPts val="0"/>
              </a:spcAft>
              <a:buNone/>
              <a:defRPr kumimoji="0" lang="zh-CN" altLang="en-US" sz="2400" b="1" i="0" u="none" strike="noStrike" kern="1200" cap="none" spc="200" normalizeH="0" baseline="0" noProof="1" dirty="0">
                <a:solidFill>
                  <a:schemeClr val="tx1"/>
                </a:solidFill>
                <a:uFillTx/>
                <a:latin typeface="Arial" panose="020B0604020202020204" pitchFamily="34" charset="0"/>
                <a:ea typeface="微软雅黑" panose="020B0503020204020204" charset="-122"/>
                <a:cs typeface="+mj-cs"/>
                <a:sym typeface="+mn-ea"/>
              </a:defRPr>
            </a:lvl1pPr>
          </a:lstStyle>
          <a:p>
            <a:pPr lvl="0"/>
            <a:r>
              <a:rPr>
                <a:sym typeface="+mn-ea"/>
              </a:rPr>
              <a:t>单击此处编辑母版标题样式</a:t>
            </a:r>
            <a:endParaRPr>
              <a:sym typeface="+mn-ea"/>
            </a:endParaRPr>
          </a:p>
        </p:txBody>
      </p:sp>
      <p:sp>
        <p:nvSpPr>
          <p:cNvPr id="3" name="竖排文字占位符 2"/>
          <p:cNvSpPr>
            <a:spLocks noGrp="1"/>
          </p:cNvSpPr>
          <p:nvPr>
            <p:ph type="body" orient="vert" idx="1"/>
            <p:custDataLst>
              <p:tags r:id="rId9"/>
            </p:custDataLst>
          </p:nvPr>
        </p:nvSpPr>
        <p:spPr>
          <a:xfrm>
            <a:off x="502444" y="1571625"/>
            <a:ext cx="7371076" cy="4041680"/>
          </a:xfrm>
        </p:spPr>
        <p:txBody>
          <a:bodyPr vert="eaVert" wrap="square">
            <a:normAutofit/>
          </a:bodyPr>
          <a:lstStyle>
            <a:lvl1pPr indent="0" eaLnBrk="1" fontAlgn="auto" latinLnBrk="0" hangingPunct="1">
              <a:defRPr>
                <a:solidFill>
                  <a:schemeClr val="tx1"/>
                </a:solidFill>
                <a:latin typeface="Arial" panose="020B0604020202020204" pitchFamily="34" charset="0"/>
                <a:ea typeface="微软雅黑" panose="020B0503020204020204" charset="-122"/>
              </a:defRPr>
            </a:lvl1pPr>
            <a:lvl2pPr indent="0" eaLnBrk="1" fontAlgn="auto" latinLnBrk="0" hangingPunct="1">
              <a:defRPr>
                <a:solidFill>
                  <a:schemeClr val="tx1"/>
                </a:solidFill>
                <a:latin typeface="Arial" panose="020B0604020202020204" pitchFamily="34" charset="0"/>
                <a:ea typeface="微软雅黑" panose="020B0503020204020204" charset="-122"/>
              </a:defRPr>
            </a:lvl2pPr>
            <a:lvl3pPr indent="0" eaLnBrk="1" fontAlgn="auto" latinLnBrk="0" hangingPunct="1">
              <a:defRPr>
                <a:solidFill>
                  <a:schemeClr val="tx1"/>
                </a:solidFill>
                <a:latin typeface="Arial" panose="020B0604020202020204" pitchFamily="34" charset="0"/>
                <a:ea typeface="微软雅黑" panose="020B0503020204020204" charset="-122"/>
              </a:defRPr>
            </a:lvl3pPr>
            <a:lvl4pPr indent="0" eaLnBrk="1" fontAlgn="auto" latinLnBrk="0" hangingPunct="1">
              <a:defRPr>
                <a:solidFill>
                  <a:schemeClr val="tx1"/>
                </a:solidFill>
                <a:latin typeface="Arial" panose="020B0604020202020204" pitchFamily="34" charset="0"/>
                <a:ea typeface="微软雅黑" panose="020B0503020204020204" charset="-122"/>
              </a:defRPr>
            </a:lvl4pPr>
            <a:lvl5pPr indent="0" eaLnBrk="1" fontAlgn="auto" latinLnBrk="0" hangingPunct="1">
              <a:defRPr>
                <a:solidFill>
                  <a:schemeClr val="tx1"/>
                </a:solidFill>
                <a:latin typeface="Arial" panose="020B0604020202020204" pitchFamily="34" charset="0"/>
                <a:ea typeface="微软雅黑" panose="020B0503020204020204"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4" name="日期占位符 3"/>
          <p:cNvSpPr>
            <a:spLocks noGrp="1"/>
          </p:cNvSpPr>
          <p:nvPr>
            <p:ph type="dt" sz="half" idx="10"/>
            <p:custDataLst>
              <p:tags r:id="rId10"/>
            </p:custDataLst>
          </p:nvPr>
        </p:nvSpPr>
        <p:spPr>
          <a:xfrm>
            <a:off x="659807" y="5619625"/>
            <a:ext cx="2025000" cy="237600"/>
          </a:xfrm>
        </p:spPr>
        <p:txBody>
          <a:bodyPr wrap="square">
            <a:normAutofit/>
          </a:bodyPr>
          <a:lstStyle>
            <a:lvl1pPr>
              <a:defRPr>
                <a:latin typeface="Arial" panose="020B0604020202020204" pitchFamily="34" charset="0"/>
                <a:ea typeface="微软雅黑" panose="020B0503020204020204" charset="-122"/>
              </a:defRPr>
            </a:lvl1pPr>
          </a:lstStyle>
          <a:p>
            <a:fld id="{760FBDFE-C587-4B4C-A407-44438C67B59E}" type="datetimeFigureOut">
              <a:rPr lang="zh-CN" altLang="en-US" smtClean="0"/>
            </a:fld>
            <a:endParaRPr lang="zh-CN" altLang="en-US"/>
          </a:p>
        </p:txBody>
      </p:sp>
      <p:sp>
        <p:nvSpPr>
          <p:cNvPr id="5" name="页脚占位符 4"/>
          <p:cNvSpPr>
            <a:spLocks noGrp="1"/>
          </p:cNvSpPr>
          <p:nvPr>
            <p:ph type="ftr" sz="quarter" idx="11"/>
            <p:custDataLst>
              <p:tags r:id="rId11"/>
            </p:custDataLst>
          </p:nvPr>
        </p:nvSpPr>
        <p:spPr>
          <a:xfrm>
            <a:off x="3087000" y="5619625"/>
            <a:ext cx="2970000" cy="237600"/>
          </a:xfrm>
        </p:spPr>
        <p:txBody>
          <a:bodyPr wrap="square">
            <a:normAutofit/>
          </a:bodyPr>
          <a:lstStyle>
            <a:lvl1pPr>
              <a:defRPr>
                <a:latin typeface="Arial" panose="020B0604020202020204" pitchFamily="34" charset="0"/>
                <a:ea typeface="微软雅黑" panose="020B0503020204020204" charset="-122"/>
              </a:defRPr>
            </a:lvl1pPr>
          </a:lstStyle>
          <a:p>
            <a:endParaRPr lang="zh-CN" altLang="en-US"/>
          </a:p>
        </p:txBody>
      </p:sp>
      <p:sp>
        <p:nvSpPr>
          <p:cNvPr id="6" name="灯片编号占位符 5"/>
          <p:cNvSpPr>
            <a:spLocks noGrp="1"/>
          </p:cNvSpPr>
          <p:nvPr>
            <p:ph type="sldNum" sz="quarter" idx="12"/>
            <p:custDataLst>
              <p:tags r:id="rId12"/>
            </p:custDataLst>
          </p:nvPr>
        </p:nvSpPr>
        <p:spPr>
          <a:xfrm>
            <a:off x="6457950" y="5619625"/>
            <a:ext cx="2025000" cy="237600"/>
          </a:xfrm>
        </p:spPr>
        <p:txBody>
          <a:bodyPr wrap="square">
            <a:normAutofit/>
          </a:bodyPr>
          <a:lstStyle>
            <a:lvl1pPr>
              <a:defRPr>
                <a:latin typeface="Arial" panose="020B0604020202020204" pitchFamily="34" charset="0"/>
                <a:ea typeface="微软雅黑" panose="020B0503020204020204" charset="-122"/>
              </a:defRPr>
            </a:lvl1pPr>
          </a:lstStyle>
          <a:p>
            <a:fld id="{49AE70B2-8BF9-45C0-BB95-33D1B9D3A854}" type="slidenum">
              <a:rPr lang="zh-CN" altLang="en-US" smtClean="0"/>
            </a:fld>
            <a:endParaRPr lang="zh-CN" altLang="en-US"/>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内容">
    <p:bg>
      <p:bgPr>
        <a:solidFill>
          <a:schemeClr val="bg2"/>
        </a:solidFill>
        <a:effectLst/>
      </p:bgPr>
    </p:bg>
    <p:spTree>
      <p:nvGrpSpPr>
        <p:cNvPr id="1" name=""/>
        <p:cNvGrpSpPr/>
        <p:nvPr/>
      </p:nvGrpSpPr>
      <p:grpSpPr>
        <a:xfrm>
          <a:off x="0" y="0"/>
          <a:ext cx="0" cy="0"/>
          <a:chOff x="0" y="0"/>
          <a:chExt cx="0" cy="0"/>
        </a:xfrm>
      </p:grpSpPr>
      <p:pic>
        <p:nvPicPr>
          <p:cNvPr id="8" name="图片 7"/>
          <p:cNvPicPr/>
          <p:nvPr userDrawn="1">
            <p:custDataLst>
              <p:tags r:id="rId2"/>
            </p:custDataLst>
          </p:nvPr>
        </p:nvPicPr>
        <p:blipFill>
          <a:blip r:embed="rId3" r:link="rId4" cstate="email"/>
          <a:stretch>
            <a:fillRect/>
          </a:stretch>
        </p:blipFill>
        <p:spPr>
          <a:xfrm>
            <a:off x="0" y="857250"/>
            <a:ext cx="540068" cy="491462"/>
          </a:xfrm>
          <a:prstGeom prst="rect">
            <a:avLst/>
          </a:prstGeom>
        </p:spPr>
      </p:pic>
      <p:pic>
        <p:nvPicPr>
          <p:cNvPr id="6" name="图片 5"/>
          <p:cNvPicPr/>
          <p:nvPr userDrawn="1">
            <p:custDataLst>
              <p:tags r:id="rId5"/>
            </p:custDataLst>
          </p:nvPr>
        </p:nvPicPr>
        <p:blipFill>
          <a:blip r:embed="rId6" r:link="rId7" cstate="email"/>
          <a:stretch>
            <a:fillRect/>
          </a:stretch>
        </p:blipFill>
        <p:spPr>
          <a:xfrm>
            <a:off x="8603933" y="857250"/>
            <a:ext cx="540068" cy="491462"/>
          </a:xfrm>
          <a:prstGeom prst="rect">
            <a:avLst/>
          </a:prstGeom>
        </p:spPr>
      </p:pic>
      <p:sp>
        <p:nvSpPr>
          <p:cNvPr id="3" name="日期占位符 2"/>
          <p:cNvSpPr>
            <a:spLocks noGrp="1"/>
          </p:cNvSpPr>
          <p:nvPr>
            <p:ph type="dt" sz="half" idx="10"/>
            <p:custDataLst>
              <p:tags r:id="rId8"/>
            </p:custDataLst>
          </p:nvPr>
        </p:nvSpPr>
        <p:spPr>
          <a:xfrm>
            <a:off x="659807" y="5619625"/>
            <a:ext cx="2025000" cy="237600"/>
          </a:xfrm>
        </p:spPr>
        <p:txBody>
          <a:bodyPr wrap="square">
            <a:normAutofit/>
          </a:bodyPr>
          <a:lstStyle>
            <a:lvl1pPr>
              <a:defRPr>
                <a:latin typeface="Arial" panose="020B0604020202020204" pitchFamily="34" charset="0"/>
                <a:ea typeface="微软雅黑" panose="020B0503020204020204" charset="-122"/>
              </a:defRPr>
            </a:lvl1p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9"/>
            </p:custDataLst>
          </p:nvPr>
        </p:nvSpPr>
        <p:spPr>
          <a:xfrm>
            <a:off x="3087000" y="5619625"/>
            <a:ext cx="2970000" cy="237600"/>
          </a:xfrm>
        </p:spPr>
        <p:txBody>
          <a:bodyPr wrap="square">
            <a:normAutofit/>
          </a:bodyPr>
          <a:lstStyle>
            <a:lvl1pPr>
              <a:defRPr>
                <a:latin typeface="Arial" panose="020B0604020202020204" pitchFamily="34" charset="0"/>
                <a:ea typeface="微软雅黑" panose="020B0503020204020204" charset="-122"/>
              </a:defRPr>
            </a:lvl1pPr>
          </a:lstStyle>
          <a:p>
            <a:endParaRPr lang="zh-CN" altLang="en-US"/>
          </a:p>
        </p:txBody>
      </p:sp>
      <p:sp>
        <p:nvSpPr>
          <p:cNvPr id="5" name="灯片编号占位符 4"/>
          <p:cNvSpPr>
            <a:spLocks noGrp="1"/>
          </p:cNvSpPr>
          <p:nvPr>
            <p:ph type="sldNum" sz="quarter" idx="12"/>
            <p:custDataLst>
              <p:tags r:id="rId10"/>
            </p:custDataLst>
          </p:nvPr>
        </p:nvSpPr>
        <p:spPr>
          <a:xfrm>
            <a:off x="6457950" y="5619625"/>
            <a:ext cx="2025000" cy="237600"/>
          </a:xfrm>
        </p:spPr>
        <p:txBody>
          <a:bodyPr wrap="square">
            <a:normAutofit/>
          </a:bodyPr>
          <a:lstStyle>
            <a:lvl1pPr>
              <a:defRPr>
                <a:latin typeface="Arial" panose="020B0604020202020204" pitchFamily="34" charset="0"/>
                <a:ea typeface="微软雅黑" panose="020B0503020204020204" charset="-122"/>
              </a:defRPr>
            </a:lvl1pPr>
          </a:lstStyle>
          <a:p>
            <a:fld id="{49AE70B2-8BF9-45C0-BB95-33D1B9D3A854}" type="slidenum">
              <a:rPr lang="zh-CN" altLang="en-US" smtClean="0"/>
            </a:fld>
            <a:endParaRPr lang="zh-CN" altLang="en-US"/>
          </a:p>
        </p:txBody>
      </p:sp>
      <p:sp>
        <p:nvSpPr>
          <p:cNvPr id="7" name="内容占位符 6"/>
          <p:cNvSpPr>
            <a:spLocks noGrp="1"/>
          </p:cNvSpPr>
          <p:nvPr>
            <p:ph sz="quarter" idx="13"/>
            <p:custDataLst>
              <p:tags r:id="rId11"/>
            </p:custDataLst>
          </p:nvPr>
        </p:nvSpPr>
        <p:spPr>
          <a:xfrm>
            <a:off x="502448" y="1571631"/>
            <a:ext cx="8139178" cy="4041680"/>
          </a:xfrm>
        </p:spPr>
        <p:txBody>
          <a:bodyPr wrap="square">
            <a:normAutofit/>
          </a:bodyPr>
          <a:lstStyle>
            <a:lvl1pPr>
              <a:defRPr>
                <a:solidFill>
                  <a:schemeClr val="tx1"/>
                </a:solidFill>
                <a:latin typeface="Arial" panose="020B0604020202020204" pitchFamily="34" charset="0"/>
                <a:ea typeface="微软雅黑" panose="020B0503020204020204" charset="-122"/>
              </a:defRPr>
            </a:lvl1pPr>
            <a:lvl2pPr>
              <a:defRPr>
                <a:solidFill>
                  <a:schemeClr val="tx1"/>
                </a:solidFill>
                <a:latin typeface="Arial" panose="020B0604020202020204" pitchFamily="34" charset="0"/>
                <a:ea typeface="微软雅黑" panose="020B0503020204020204" charset="-122"/>
              </a:defRPr>
            </a:lvl2pPr>
            <a:lvl3pPr>
              <a:defRPr>
                <a:solidFill>
                  <a:schemeClr val="tx1"/>
                </a:solidFill>
                <a:latin typeface="Arial" panose="020B0604020202020204" pitchFamily="34" charset="0"/>
                <a:ea typeface="微软雅黑" panose="020B0503020204020204" charset="-122"/>
              </a:defRPr>
            </a:lvl3pPr>
            <a:lvl4pPr>
              <a:defRPr>
                <a:solidFill>
                  <a:schemeClr val="tx1"/>
                </a:solidFill>
                <a:latin typeface="Arial" panose="020B0604020202020204" pitchFamily="34" charset="0"/>
                <a:ea typeface="微软雅黑" panose="020B0503020204020204" charset="-122"/>
              </a:defRPr>
            </a:lvl4pPr>
            <a:lvl5pPr>
              <a:defRPr>
                <a:solidFill>
                  <a:schemeClr val="tx1"/>
                </a:solidFill>
                <a:latin typeface="Arial" panose="020B0604020202020204" pitchFamily="34" charset="0"/>
                <a:ea typeface="微软雅黑" panose="020B0503020204020204"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末尾幻灯片">
    <p:bg>
      <p:bgPr>
        <a:solidFill>
          <a:schemeClr val="tx2"/>
        </a:solidFill>
        <a:effectLst/>
      </p:bgPr>
    </p:bg>
    <p:spTree>
      <p:nvGrpSpPr>
        <p:cNvPr id="1" name=""/>
        <p:cNvGrpSpPr/>
        <p:nvPr/>
      </p:nvGrpSpPr>
      <p:grpSpPr>
        <a:xfrm>
          <a:off x="0" y="0"/>
          <a:ext cx="0" cy="0"/>
          <a:chOff x="0" y="0"/>
          <a:chExt cx="0" cy="0"/>
        </a:xfrm>
      </p:grpSpPr>
      <p:pic>
        <p:nvPicPr>
          <p:cNvPr id="6" name="图片 5"/>
          <p:cNvPicPr/>
          <p:nvPr userDrawn="1">
            <p:custDataLst>
              <p:tags r:id="rId2"/>
            </p:custDataLst>
          </p:nvPr>
        </p:nvPicPr>
        <p:blipFill>
          <a:blip r:embed="rId3" r:link="rId4" cstate="email"/>
          <a:stretch>
            <a:fillRect/>
          </a:stretch>
        </p:blipFill>
        <p:spPr>
          <a:xfrm>
            <a:off x="0" y="857250"/>
            <a:ext cx="9144000" cy="5143500"/>
          </a:xfrm>
          <a:prstGeom prst="rect">
            <a:avLst/>
          </a:prstGeom>
        </p:spPr>
      </p:pic>
      <p:sp>
        <p:nvSpPr>
          <p:cNvPr id="3" name="日期占位符 2"/>
          <p:cNvSpPr>
            <a:spLocks noGrp="1"/>
          </p:cNvSpPr>
          <p:nvPr>
            <p:ph type="dt" sz="half" idx="10"/>
            <p:custDataLst>
              <p:tags r:id="rId5"/>
            </p:custDataLst>
          </p:nvPr>
        </p:nvSpPr>
        <p:spPr>
          <a:xfrm>
            <a:off x="659807" y="5619625"/>
            <a:ext cx="2025000" cy="237600"/>
          </a:xfrm>
        </p:spPr>
        <p:txBody>
          <a:bodyPr wrap="square">
            <a:normAutofit/>
          </a:bodyPr>
          <a:lstStyle>
            <a:lvl1pPr>
              <a:defRPr>
                <a:latin typeface="Arial" panose="020B0604020202020204" pitchFamily="34" charset="0"/>
                <a:ea typeface="微软雅黑" panose="020B0503020204020204" charset="-122"/>
              </a:defRPr>
            </a:lvl1p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6"/>
            </p:custDataLst>
          </p:nvPr>
        </p:nvSpPr>
        <p:spPr>
          <a:xfrm>
            <a:off x="3087000" y="5619625"/>
            <a:ext cx="2970000" cy="237600"/>
          </a:xfrm>
        </p:spPr>
        <p:txBody>
          <a:bodyPr wrap="square">
            <a:normAutofit/>
          </a:bodyPr>
          <a:lstStyle>
            <a:lvl1pPr>
              <a:defRPr>
                <a:latin typeface="Arial" panose="020B0604020202020204" pitchFamily="34" charset="0"/>
                <a:ea typeface="微软雅黑" panose="020B0503020204020204" charset="-122"/>
              </a:defRPr>
            </a:lvl1pPr>
          </a:lstStyle>
          <a:p>
            <a:endParaRPr lang="zh-CN" altLang="en-US"/>
          </a:p>
        </p:txBody>
      </p:sp>
      <p:sp>
        <p:nvSpPr>
          <p:cNvPr id="5" name="灯片编号占位符 4"/>
          <p:cNvSpPr>
            <a:spLocks noGrp="1"/>
          </p:cNvSpPr>
          <p:nvPr>
            <p:ph type="sldNum" sz="quarter" idx="12"/>
            <p:custDataLst>
              <p:tags r:id="rId7"/>
            </p:custDataLst>
          </p:nvPr>
        </p:nvSpPr>
        <p:spPr>
          <a:xfrm>
            <a:off x="6457950" y="5619625"/>
            <a:ext cx="2025000" cy="237600"/>
          </a:xfrm>
        </p:spPr>
        <p:txBody>
          <a:bodyPr wrap="square">
            <a:normAutofit/>
          </a:bodyPr>
          <a:lstStyle>
            <a:lvl1pPr>
              <a:defRPr>
                <a:latin typeface="Arial" panose="020B0604020202020204" pitchFamily="34" charset="0"/>
                <a:ea typeface="微软雅黑" panose="020B0503020204020204" charset="-122"/>
              </a:defRPr>
            </a:lvl1pPr>
          </a:lstStyle>
          <a:p>
            <a:fld id="{49AE70B2-8BF9-45C0-BB95-33D1B9D3A854}" type="slidenum">
              <a:rPr lang="zh-CN" altLang="en-US" smtClean="0"/>
            </a:fld>
            <a:endParaRPr lang="zh-CN" altLang="en-US"/>
          </a:p>
        </p:txBody>
      </p:sp>
      <p:sp>
        <p:nvSpPr>
          <p:cNvPr id="7" name="文本占位符 6"/>
          <p:cNvSpPr>
            <a:spLocks noGrp="1"/>
          </p:cNvSpPr>
          <p:nvPr>
            <p:ph type="body" idx="14" hasCustomPrompt="1"/>
            <p:custDataLst>
              <p:tags r:id="rId8"/>
            </p:custDataLst>
          </p:nvPr>
        </p:nvSpPr>
        <p:spPr>
          <a:xfrm>
            <a:off x="4953000" y="3510201"/>
            <a:ext cx="3619500" cy="833438"/>
          </a:xfrm>
        </p:spPr>
        <p:txBody>
          <a:bodyPr vert="horz" wrap="square" lIns="0" tIns="0" rIns="0" bIns="0" anchor="t" anchorCtr="0">
            <a:normAutofit/>
          </a:bodyPr>
          <a:lstStyle>
            <a:lvl1pPr marL="342900" marR="0" indent="-342900" algn="l" rtl="0" eaLnBrk="1" fontAlgn="auto">
              <a:lnSpc>
                <a:spcPct val="120000"/>
              </a:lnSpc>
              <a:spcBef>
                <a:spcPts val="0"/>
              </a:spcBef>
              <a:spcAft>
                <a:spcPts val="0"/>
              </a:spcAft>
              <a:buClrTx/>
              <a:buSzPts val="1800"/>
              <a:buFont typeface="Arial" panose="020B0604020202020204" pitchFamily="34" charset="0"/>
              <a:buNone/>
              <a:defRPr sz="1800" b="0" spc="200">
                <a:solidFill>
                  <a:schemeClr val="tx1"/>
                </a:solidFill>
                <a:latin typeface="Arial" panose="020B0604020202020204" pitchFamily="34" charset="0"/>
                <a:ea typeface="微软雅黑" panose="020B0503020204020204" charset="-122"/>
              </a:defRPr>
            </a:lvl1pPr>
          </a:lstStyle>
          <a:p>
            <a:pPr marL="0" marR="0" lvl="0" indent="0" algn="l" defTabSz="914400" rtl="0" eaLnBrk="1" fontAlgn="auto" latinLnBrk="0" hangingPunct="1">
              <a:lnSpc>
                <a:spcPct val="120000"/>
              </a:lnSpc>
              <a:spcBef>
                <a:spcPts val="0"/>
              </a:spcBef>
              <a:spcAft>
                <a:spcPts val="0"/>
              </a:spcAft>
              <a:buClr>
                <a:schemeClr val="tx1">
                  <a:lumMod val="65000"/>
                  <a:lumOff val="35000"/>
                </a:schemeClr>
              </a:buClr>
              <a:buSzPts val="1800"/>
              <a:buFont typeface="Arial" panose="020B0604020202020204" pitchFamily="34" charset="0"/>
              <a:buNone/>
            </a:pPr>
            <a:r>
              <a:rPr lang="zh-CN" altLang="en-US"/>
              <a:t>单击此处编辑副标题</a:t>
            </a:r>
            <a:endParaRPr lang="zh-CN" altLang="en-US"/>
          </a:p>
        </p:txBody>
      </p:sp>
      <p:sp>
        <p:nvSpPr>
          <p:cNvPr id="2" name="标题 1"/>
          <p:cNvSpPr>
            <a:spLocks noGrp="1"/>
          </p:cNvSpPr>
          <p:nvPr>
            <p:ph type="title" idx="13" hasCustomPrompt="1"/>
            <p:custDataLst>
              <p:tags r:id="rId9"/>
            </p:custDataLst>
          </p:nvPr>
        </p:nvSpPr>
        <p:spPr>
          <a:xfrm>
            <a:off x="4953000" y="2466737"/>
            <a:ext cx="3619024" cy="1013936"/>
          </a:xfrm>
        </p:spPr>
        <p:txBody>
          <a:bodyPr vert="horz" wrap="square" lIns="0" tIns="0" rIns="0" bIns="0" anchor="b" anchorCtr="0">
            <a:normAutofit/>
          </a:bodyPr>
          <a:lstStyle>
            <a:lvl1pPr marL="0" marR="0" indent="0" algn="l" defTabSz="914400" rtl="0" eaLnBrk="1" fontAlgn="auto" latinLnBrk="0" hangingPunct="1">
              <a:lnSpc>
                <a:spcPct val="100000"/>
              </a:lnSpc>
              <a:spcBef>
                <a:spcPct val="0"/>
              </a:spcBef>
              <a:spcAft>
                <a:spcPts val="0"/>
              </a:spcAft>
              <a:buClrTx/>
              <a:buSzPts val="6600"/>
              <a:buFont typeface="Arial" panose="020B0604020202020204" pitchFamily="34" charset="0"/>
              <a:buNone/>
              <a:defRPr sz="6600" b="0" spc="700">
                <a:solidFill>
                  <a:schemeClr val="tx1"/>
                </a:solidFill>
                <a:latin typeface="Arial" panose="020B0604020202020204" pitchFamily="34" charset="0"/>
                <a:ea typeface="汉仪旗黑-85S" panose="00020600040101010101" pitchFamily="18" charset="-122"/>
              </a:defRPr>
            </a:lvl1pPr>
          </a:lstStyle>
          <a:p>
            <a:r>
              <a:rPr lang="zh-CN" altLang="en-US"/>
              <a:t>编辑标题</a:t>
            </a:r>
            <a:endParaRPr lang="zh-CN"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bg>
      <p:bgPr>
        <a:solidFill>
          <a:schemeClr val="bg2"/>
        </a:solidFill>
        <a:effectLst/>
      </p:bgPr>
    </p:bg>
    <p:spTree>
      <p:nvGrpSpPr>
        <p:cNvPr id="1" name=""/>
        <p:cNvGrpSpPr/>
        <p:nvPr/>
      </p:nvGrpSpPr>
      <p:grpSpPr>
        <a:xfrm>
          <a:off x="0" y="0"/>
          <a:ext cx="0" cy="0"/>
          <a:chOff x="0" y="0"/>
          <a:chExt cx="0" cy="0"/>
        </a:xfrm>
      </p:grpSpPr>
      <p:pic>
        <p:nvPicPr>
          <p:cNvPr id="7" name="图片 6"/>
          <p:cNvPicPr/>
          <p:nvPr>
            <p:custDataLst>
              <p:tags r:id="rId2"/>
            </p:custDataLst>
          </p:nvPr>
        </p:nvPicPr>
        <p:blipFill>
          <a:blip r:embed="rId3" r:link="rId4" cstate="email"/>
          <a:stretch>
            <a:fillRect/>
          </a:stretch>
        </p:blipFill>
        <p:spPr>
          <a:xfrm>
            <a:off x="3048000" y="0"/>
            <a:ext cx="3048000" cy="1141984"/>
          </a:xfrm>
          <a:prstGeom prst="rect">
            <a:avLst/>
          </a:prstGeom>
        </p:spPr>
      </p:pic>
      <p:sp>
        <p:nvSpPr>
          <p:cNvPr id="4" name="日期占位符 3"/>
          <p:cNvSpPr>
            <a:spLocks noGrp="1"/>
          </p:cNvSpPr>
          <p:nvPr>
            <p:ph type="dt" sz="half" idx="10"/>
            <p:custDataLst>
              <p:tags r:id="rId5"/>
            </p:custDataLst>
          </p:nvPr>
        </p:nvSpPr>
        <p:spPr>
          <a:xfrm>
            <a:off x="659807" y="6349833"/>
            <a:ext cx="2025000" cy="316800"/>
          </a:xfrm>
        </p:spPr>
        <p:txBody>
          <a:bodyPr wrap="square">
            <a:normAutofit/>
          </a:bodyPr>
          <a:lstStyle>
            <a:lvl1pPr>
              <a:defRPr>
                <a:latin typeface="Arial" panose="020B0604020202020204" pitchFamily="34" charset="0"/>
                <a:ea typeface="微软雅黑" panose="020B0503020204020204" charset="-122"/>
              </a:defRPr>
            </a:lvl1pPr>
          </a:lstStyle>
          <a:p>
            <a:fld id="{760FBDFE-C587-4B4C-A407-44438C67B59E}" type="datetimeFigureOut">
              <a:rPr lang="zh-CN" altLang="en-US" smtClean="0"/>
            </a:fld>
            <a:endParaRPr lang="zh-CN" altLang="en-US"/>
          </a:p>
        </p:txBody>
      </p:sp>
      <p:sp>
        <p:nvSpPr>
          <p:cNvPr id="5" name="页脚占位符 4"/>
          <p:cNvSpPr>
            <a:spLocks noGrp="1"/>
          </p:cNvSpPr>
          <p:nvPr>
            <p:ph type="ftr" sz="quarter" idx="11"/>
            <p:custDataLst>
              <p:tags r:id="rId6"/>
            </p:custDataLst>
          </p:nvPr>
        </p:nvSpPr>
        <p:spPr>
          <a:xfrm>
            <a:off x="3087000" y="6349833"/>
            <a:ext cx="2970000" cy="316800"/>
          </a:xfrm>
        </p:spPr>
        <p:txBody>
          <a:bodyPr wrap="square">
            <a:normAutofit/>
          </a:bodyPr>
          <a:lstStyle>
            <a:lvl1pPr>
              <a:defRPr>
                <a:latin typeface="Arial" panose="020B0604020202020204" pitchFamily="34" charset="0"/>
                <a:ea typeface="微软雅黑" panose="020B0503020204020204" charset="-122"/>
              </a:defRPr>
            </a:lvl1pPr>
          </a:lstStyle>
          <a:p>
            <a:endParaRPr lang="zh-CN" altLang="en-US"/>
          </a:p>
        </p:txBody>
      </p:sp>
      <p:sp>
        <p:nvSpPr>
          <p:cNvPr id="6" name="灯片编号占位符 5"/>
          <p:cNvSpPr>
            <a:spLocks noGrp="1"/>
          </p:cNvSpPr>
          <p:nvPr>
            <p:ph type="sldNum" sz="quarter" idx="12"/>
            <p:custDataLst>
              <p:tags r:id="rId7"/>
            </p:custDataLst>
          </p:nvPr>
        </p:nvSpPr>
        <p:spPr>
          <a:xfrm>
            <a:off x="6457950" y="6349833"/>
            <a:ext cx="2025000" cy="316800"/>
          </a:xfrm>
        </p:spPr>
        <p:txBody>
          <a:bodyPr wrap="square">
            <a:normAutofit/>
          </a:bodyPr>
          <a:lstStyle>
            <a:lvl1pPr>
              <a:defRPr>
                <a:latin typeface="Arial" panose="020B0604020202020204" pitchFamily="34" charset="0"/>
                <a:ea typeface="微软雅黑" panose="020B0503020204020204" charset="-122"/>
              </a:defRPr>
            </a:lvl1pPr>
          </a:lstStyle>
          <a:p>
            <a:fld id="{49AE70B2-8BF9-45C0-BB95-33D1B9D3A854}" type="slidenum">
              <a:rPr lang="zh-CN" altLang="en-US" smtClean="0"/>
            </a:fld>
            <a:endParaRPr lang="zh-CN" altLang="en-US"/>
          </a:p>
        </p:txBody>
      </p:sp>
      <p:sp>
        <p:nvSpPr>
          <p:cNvPr id="2" name="标题 1"/>
          <p:cNvSpPr>
            <a:spLocks noGrp="1"/>
          </p:cNvSpPr>
          <p:nvPr>
            <p:ph type="ctrTitle" idx="13" hasCustomPrompt="1"/>
            <p:custDataLst>
              <p:tags r:id="rId8"/>
            </p:custDataLst>
          </p:nvPr>
        </p:nvSpPr>
        <p:spPr>
          <a:xfrm>
            <a:off x="2722484" y="2610167"/>
            <a:ext cx="3699034" cy="1637665"/>
          </a:xfrm>
        </p:spPr>
        <p:txBody>
          <a:bodyPr vert="horz" wrap="square" lIns="0" tIns="0" rIns="0" bIns="0" anchor="ctr" anchorCtr="0">
            <a:normAutofit/>
          </a:bodyPr>
          <a:lstStyle>
            <a:lvl1pPr marL="0" marR="0" indent="0" algn="dist" defTabSz="914400" rtl="0" eaLnBrk="1" fontAlgn="auto" latinLnBrk="0" hangingPunct="1">
              <a:lnSpc>
                <a:spcPct val="100000"/>
              </a:lnSpc>
              <a:spcBef>
                <a:spcPct val="0"/>
              </a:spcBef>
              <a:spcAft>
                <a:spcPts val="0"/>
              </a:spcAft>
              <a:buClrTx/>
              <a:buSzPts val="8000"/>
              <a:buFont typeface="Arial" panose="020B0604020202020204" pitchFamily="34" charset="0"/>
              <a:buNone/>
              <a:defRPr sz="6000" b="0" spc="800">
                <a:solidFill>
                  <a:schemeClr val="tx1"/>
                </a:solidFill>
                <a:latin typeface="Arial" panose="020B0604020202020204" pitchFamily="34" charset="0"/>
                <a:ea typeface="汉仪旗黑-85S" panose="00020600040101010101" pitchFamily="18" charset="-122"/>
              </a:defRPr>
            </a:lvl1pPr>
          </a:lstStyle>
          <a:p>
            <a:r>
              <a:rPr lang="zh-CN" altLang="en-US"/>
              <a:t>编辑标题</a:t>
            </a:r>
            <a:endParaRPr lang="zh-CN" altLang="en-US"/>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通用">
    <p:bg>
      <p:bgPr>
        <a:solidFill>
          <a:schemeClr val="bg2"/>
        </a:solidFill>
        <a:effectLst/>
      </p:bgPr>
    </p:bg>
    <p:spTree>
      <p:nvGrpSpPr>
        <p:cNvPr id="1" name=""/>
        <p:cNvGrpSpPr/>
        <p:nvPr/>
      </p:nvGrpSpPr>
      <p:grpSpPr>
        <a:xfrm>
          <a:off x="0" y="0"/>
          <a:ext cx="0" cy="0"/>
          <a:chOff x="0" y="0"/>
          <a:chExt cx="0" cy="0"/>
        </a:xfrm>
      </p:grpSpPr>
      <p:pic>
        <p:nvPicPr>
          <p:cNvPr id="7" name="图片 6"/>
          <p:cNvPicPr/>
          <p:nvPr userDrawn="1">
            <p:custDataLst>
              <p:tags r:id="rId2"/>
            </p:custDataLst>
          </p:nvPr>
        </p:nvPicPr>
        <p:blipFill>
          <a:blip r:embed="rId3" r:link="rId4" cstate="email"/>
          <a:stretch>
            <a:fillRect/>
          </a:stretch>
        </p:blipFill>
        <p:spPr>
          <a:xfrm>
            <a:off x="0" y="857250"/>
            <a:ext cx="540068" cy="491462"/>
          </a:xfrm>
          <a:prstGeom prst="rect">
            <a:avLst/>
          </a:prstGeom>
        </p:spPr>
      </p:pic>
      <p:pic>
        <p:nvPicPr>
          <p:cNvPr id="6" name="图片 5"/>
          <p:cNvPicPr/>
          <p:nvPr userDrawn="1">
            <p:custDataLst>
              <p:tags r:id="rId5"/>
            </p:custDataLst>
          </p:nvPr>
        </p:nvPicPr>
        <p:blipFill>
          <a:blip r:embed="rId6" r:link="rId7" cstate="email"/>
          <a:stretch>
            <a:fillRect/>
          </a:stretch>
        </p:blipFill>
        <p:spPr>
          <a:xfrm>
            <a:off x="8603933" y="857250"/>
            <a:ext cx="540068" cy="491462"/>
          </a:xfrm>
          <a:prstGeom prst="rect">
            <a:avLst/>
          </a:prstGeom>
        </p:spPr>
      </p:pic>
      <p:sp>
        <p:nvSpPr>
          <p:cNvPr id="2" name="标题 1"/>
          <p:cNvSpPr>
            <a:spLocks noGrp="1"/>
          </p:cNvSpPr>
          <p:nvPr>
            <p:ph type="title"/>
            <p:custDataLst>
              <p:tags r:id="rId8"/>
            </p:custDataLst>
          </p:nvPr>
        </p:nvSpPr>
        <p:spPr>
          <a:xfrm>
            <a:off x="502412" y="1189673"/>
            <a:ext cx="8139178" cy="331473"/>
          </a:xfrm>
        </p:spPr>
        <p:txBody>
          <a:bodyPr wrap="square">
            <a:normAutofit/>
          </a:bodyPr>
          <a:lstStyle>
            <a:lvl1pPr>
              <a:defRPr baseline="0">
                <a:solidFill>
                  <a:schemeClr val="tx1"/>
                </a:solidFill>
                <a:latin typeface="Arial" panose="020B0604020202020204" pitchFamily="34" charset="0"/>
                <a:ea typeface="微软雅黑" panose="020B0503020204020204" charset="-122"/>
              </a:defRPr>
            </a:lvl1pPr>
          </a:lstStyle>
          <a:p>
            <a:r>
              <a:rPr lang="zh-CN" altLang="en-US" dirty="0"/>
              <a:t>单击此处编辑母版标题样式</a:t>
            </a:r>
            <a:endParaRPr lang="zh-CN" altLang="en-US" dirty="0"/>
          </a:p>
        </p:txBody>
      </p:sp>
      <p:sp>
        <p:nvSpPr>
          <p:cNvPr id="3" name="日期占位符 2"/>
          <p:cNvSpPr>
            <a:spLocks noGrp="1"/>
          </p:cNvSpPr>
          <p:nvPr>
            <p:ph type="dt" sz="half" idx="10"/>
            <p:custDataLst>
              <p:tags r:id="rId9"/>
            </p:custDataLst>
          </p:nvPr>
        </p:nvSpPr>
        <p:spPr>
          <a:xfrm>
            <a:off x="659807" y="5619625"/>
            <a:ext cx="2025000" cy="237600"/>
          </a:xfrm>
        </p:spPr>
        <p:txBody>
          <a:bodyPr wrap="square">
            <a:normAutofit/>
          </a:bodyPr>
          <a:lstStyle>
            <a:lvl1pPr>
              <a:defRPr>
                <a:latin typeface="Arial" panose="020B0604020202020204" pitchFamily="34" charset="0"/>
                <a:ea typeface="微软雅黑" panose="020B0503020204020204" charset="-122"/>
              </a:defRPr>
            </a:lvl1p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10"/>
            </p:custDataLst>
          </p:nvPr>
        </p:nvSpPr>
        <p:spPr>
          <a:xfrm>
            <a:off x="3087000" y="5619625"/>
            <a:ext cx="2970000" cy="237600"/>
          </a:xfrm>
        </p:spPr>
        <p:txBody>
          <a:bodyPr wrap="square">
            <a:normAutofit/>
          </a:bodyPr>
          <a:lstStyle>
            <a:lvl1pPr>
              <a:defRPr>
                <a:latin typeface="Arial" panose="020B0604020202020204" pitchFamily="34" charset="0"/>
                <a:ea typeface="微软雅黑" panose="020B0503020204020204" charset="-122"/>
              </a:defRPr>
            </a:lvl1pPr>
          </a:lstStyle>
          <a:p>
            <a:endParaRPr lang="zh-CN" altLang="en-US" dirty="0"/>
          </a:p>
        </p:txBody>
      </p:sp>
      <p:sp>
        <p:nvSpPr>
          <p:cNvPr id="5" name="灯片编号占位符 4"/>
          <p:cNvSpPr>
            <a:spLocks noGrp="1"/>
          </p:cNvSpPr>
          <p:nvPr>
            <p:ph type="sldNum" sz="quarter" idx="12"/>
            <p:custDataLst>
              <p:tags r:id="rId11"/>
            </p:custDataLst>
          </p:nvPr>
        </p:nvSpPr>
        <p:spPr>
          <a:xfrm>
            <a:off x="6457950" y="5619625"/>
            <a:ext cx="2025000" cy="237600"/>
          </a:xfrm>
        </p:spPr>
        <p:txBody>
          <a:bodyPr wrap="square">
            <a:normAutofit/>
          </a:bodyPr>
          <a:lstStyle>
            <a:lvl1pPr>
              <a:defRPr>
                <a:latin typeface="Arial" panose="020B0604020202020204" pitchFamily="34" charset="0"/>
                <a:ea typeface="微软雅黑" panose="020B0503020204020204" charset="-122"/>
              </a:defRPr>
            </a:lvl1pPr>
          </a:lstStyle>
          <a:p>
            <a:fld id="{49AE70B2-8BF9-45C0-BB95-33D1B9D3A854}" type="slidenum">
              <a:rPr lang="zh-CN" altLang="en-US" smtClean="0"/>
            </a:fld>
            <a:endParaRPr lang="zh-CN" altLang="en-US" dirty="0"/>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相框">
    <p:bg>
      <p:bgPr>
        <a:solidFill>
          <a:schemeClr val="bg2"/>
        </a:solidFill>
        <a:effectLst/>
      </p:bgPr>
    </p:bg>
    <p:spTree>
      <p:nvGrpSpPr>
        <p:cNvPr id="1" name=""/>
        <p:cNvGrpSpPr/>
        <p:nvPr/>
      </p:nvGrpSpPr>
      <p:grpSpPr>
        <a:xfrm>
          <a:off x="0" y="0"/>
          <a:ext cx="0" cy="0"/>
          <a:chOff x="0" y="0"/>
          <a:chExt cx="0" cy="0"/>
        </a:xfrm>
      </p:grpSpPr>
      <p:sp>
        <p:nvSpPr>
          <p:cNvPr id="10" name="矩形 9"/>
          <p:cNvSpPr/>
          <p:nvPr userDrawn="1">
            <p:custDataLst>
              <p:tags r:id="rId2"/>
            </p:custDataLst>
          </p:nvPr>
        </p:nvSpPr>
        <p:spPr>
          <a:xfrm>
            <a:off x="219056" y="1085107"/>
            <a:ext cx="8705888" cy="4687787"/>
          </a:xfrm>
          <a:prstGeom prst="rect">
            <a:avLst/>
          </a:prstGeom>
          <a:solidFill>
            <a:schemeClr val="tx2"/>
          </a:solidFill>
          <a:ln w="12700" cap="flat" cmpd="sng" algn="ctr">
            <a:solidFill>
              <a:schemeClr val="accent1">
                <a:shade val="50000"/>
                <a:alpha val="0"/>
              </a:scheme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rmAutofit/>
          </a:bodyPr>
          <a:lstStyle/>
          <a:p>
            <a:pPr algn="ctr"/>
            <a:endParaRPr lang="zh-CN" altLang="en-US" sz="1350"/>
          </a:p>
        </p:txBody>
      </p:sp>
      <p:pic>
        <p:nvPicPr>
          <p:cNvPr id="9" name="图片 8"/>
          <p:cNvPicPr/>
          <p:nvPr userDrawn="1">
            <p:custDataLst>
              <p:tags r:id="rId3"/>
            </p:custDataLst>
          </p:nvPr>
        </p:nvPicPr>
        <p:blipFill>
          <a:blip r:embed="rId4" r:link="rId5" cstate="email"/>
          <a:stretch>
            <a:fillRect/>
          </a:stretch>
        </p:blipFill>
        <p:spPr>
          <a:xfrm>
            <a:off x="0" y="857250"/>
            <a:ext cx="540068" cy="491462"/>
          </a:xfrm>
          <a:prstGeom prst="rect">
            <a:avLst/>
          </a:prstGeom>
        </p:spPr>
      </p:pic>
      <p:pic>
        <p:nvPicPr>
          <p:cNvPr id="8" name="图片 7"/>
          <p:cNvPicPr/>
          <p:nvPr userDrawn="1">
            <p:custDataLst>
              <p:tags r:id="rId6"/>
            </p:custDataLst>
          </p:nvPr>
        </p:nvPicPr>
        <p:blipFill>
          <a:blip r:embed="rId7" r:link="rId8" cstate="email"/>
          <a:stretch>
            <a:fillRect/>
          </a:stretch>
        </p:blipFill>
        <p:spPr>
          <a:xfrm>
            <a:off x="8603933" y="857250"/>
            <a:ext cx="540068" cy="491462"/>
          </a:xfrm>
          <a:prstGeom prst="rect">
            <a:avLst/>
          </a:prstGeom>
        </p:spPr>
      </p:pic>
      <p:sp>
        <p:nvSpPr>
          <p:cNvPr id="2" name="标题 1"/>
          <p:cNvSpPr>
            <a:spLocks noGrp="1"/>
          </p:cNvSpPr>
          <p:nvPr>
            <p:ph type="title" hasCustomPrompt="1"/>
            <p:custDataLst>
              <p:tags r:id="rId9"/>
            </p:custDataLst>
          </p:nvPr>
        </p:nvSpPr>
        <p:spPr>
          <a:xfrm>
            <a:off x="961200" y="1794150"/>
            <a:ext cx="7219800" cy="542700"/>
          </a:xfrm>
        </p:spPr>
        <p:txBody>
          <a:bodyPr wrap="square" anchor="ctr">
            <a:normAutofit/>
          </a:bodyPr>
          <a:lstStyle>
            <a:lvl1pPr>
              <a:defRPr sz="3200" baseline="0">
                <a:solidFill>
                  <a:schemeClr val="tx1"/>
                </a:solidFill>
                <a:latin typeface="Arial" panose="020B0604020202020204" pitchFamily="34" charset="0"/>
                <a:ea typeface="微软雅黑" panose="020B0503020204020204" charset="-122"/>
              </a:defRPr>
            </a:lvl1pPr>
          </a:lstStyle>
          <a:p>
            <a:r>
              <a:rPr lang="zh-CN" altLang="en-US" dirty="0"/>
              <a:t>单击此处编辑标题</a:t>
            </a:r>
            <a:endParaRPr lang="zh-CN" altLang="en-US" dirty="0"/>
          </a:p>
        </p:txBody>
      </p:sp>
      <p:sp>
        <p:nvSpPr>
          <p:cNvPr id="7" name="内容占位符 6"/>
          <p:cNvSpPr>
            <a:spLocks noGrp="1"/>
          </p:cNvSpPr>
          <p:nvPr>
            <p:ph sz="quarter" idx="13"/>
            <p:custDataLst>
              <p:tags r:id="rId10"/>
            </p:custDataLst>
          </p:nvPr>
        </p:nvSpPr>
        <p:spPr>
          <a:xfrm>
            <a:off x="960835" y="2479950"/>
            <a:ext cx="7219950" cy="2583900"/>
          </a:xfrm>
        </p:spPr>
        <p:txBody>
          <a:bodyPr wrap="square">
            <a:normAutofit/>
          </a:bodyPr>
          <a:lstStyle>
            <a:lvl1pPr>
              <a:defRPr baseline="0">
                <a:solidFill>
                  <a:schemeClr val="tx1"/>
                </a:solidFill>
                <a:latin typeface="Arial" panose="020B0604020202020204" pitchFamily="34" charset="0"/>
                <a:ea typeface="微软雅黑" panose="020B0503020204020204" charset="-122"/>
              </a:defRPr>
            </a:lvl1pPr>
            <a:lvl2pPr>
              <a:defRPr baseline="0">
                <a:solidFill>
                  <a:schemeClr val="tx1"/>
                </a:solidFill>
                <a:latin typeface="Arial" panose="020B0604020202020204" pitchFamily="34" charset="0"/>
                <a:ea typeface="微软雅黑" panose="020B0503020204020204" charset="-122"/>
              </a:defRPr>
            </a:lvl2pPr>
            <a:lvl3pPr>
              <a:defRPr baseline="0">
                <a:solidFill>
                  <a:schemeClr val="tx1"/>
                </a:solidFill>
                <a:latin typeface="Arial" panose="020B0604020202020204" pitchFamily="34" charset="0"/>
                <a:ea typeface="微软雅黑" panose="020B0503020204020204" charset="-122"/>
              </a:defRPr>
            </a:lvl3pPr>
            <a:lvl4pPr>
              <a:defRPr baseline="0">
                <a:solidFill>
                  <a:schemeClr val="tx1"/>
                </a:solidFill>
                <a:latin typeface="Arial" panose="020B0604020202020204" pitchFamily="34" charset="0"/>
                <a:ea typeface="微软雅黑" panose="020B0503020204020204" charset="-122"/>
              </a:defRPr>
            </a:lvl4pPr>
            <a:lvl5pPr>
              <a:defRPr baseline="0">
                <a:solidFill>
                  <a:schemeClr val="tx1"/>
                </a:solidFill>
                <a:latin typeface="Arial" panose="020B0604020202020204" pitchFamily="34" charset="0"/>
                <a:ea typeface="微软雅黑" panose="020B0503020204020204"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3" name="日期占位符 2"/>
          <p:cNvSpPr>
            <a:spLocks noGrp="1"/>
          </p:cNvSpPr>
          <p:nvPr>
            <p:ph type="dt" sz="half" idx="10"/>
            <p:custDataLst>
              <p:tags r:id="rId11"/>
            </p:custDataLst>
          </p:nvPr>
        </p:nvSpPr>
        <p:spPr>
          <a:xfrm>
            <a:off x="659807" y="5619625"/>
            <a:ext cx="2025000" cy="237600"/>
          </a:xfrm>
        </p:spPr>
        <p:txBody>
          <a:bodyPr wrap="square">
            <a:normAutofit/>
          </a:bodyPr>
          <a:lstStyle>
            <a:lvl1pPr>
              <a:defRPr>
                <a:latin typeface="Arial" panose="020B0604020202020204" pitchFamily="34" charset="0"/>
                <a:ea typeface="微软雅黑" panose="020B0503020204020204" charset="-122"/>
              </a:defRPr>
            </a:lvl1p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12"/>
            </p:custDataLst>
          </p:nvPr>
        </p:nvSpPr>
        <p:spPr>
          <a:xfrm>
            <a:off x="3087000" y="5619625"/>
            <a:ext cx="2970000" cy="237600"/>
          </a:xfrm>
        </p:spPr>
        <p:txBody>
          <a:bodyPr wrap="square">
            <a:normAutofit/>
          </a:bodyPr>
          <a:lstStyle>
            <a:lvl1pPr>
              <a:defRPr>
                <a:latin typeface="Arial" panose="020B0604020202020204" pitchFamily="34" charset="0"/>
                <a:ea typeface="微软雅黑" panose="020B0503020204020204" charset="-122"/>
              </a:defRPr>
            </a:lvl1pPr>
          </a:lstStyle>
          <a:p>
            <a:endParaRPr lang="zh-CN" altLang="en-US" dirty="0"/>
          </a:p>
        </p:txBody>
      </p:sp>
      <p:sp>
        <p:nvSpPr>
          <p:cNvPr id="5" name="灯片编号占位符 4"/>
          <p:cNvSpPr>
            <a:spLocks noGrp="1"/>
          </p:cNvSpPr>
          <p:nvPr>
            <p:ph type="sldNum" sz="quarter" idx="12"/>
            <p:custDataLst>
              <p:tags r:id="rId13"/>
            </p:custDataLst>
          </p:nvPr>
        </p:nvSpPr>
        <p:spPr>
          <a:xfrm>
            <a:off x="6457950" y="5619625"/>
            <a:ext cx="2025000" cy="237600"/>
          </a:xfrm>
        </p:spPr>
        <p:txBody>
          <a:bodyPr wrap="square">
            <a:normAutofit/>
          </a:bodyPr>
          <a:lstStyle>
            <a:lvl1pPr>
              <a:defRPr>
                <a:latin typeface="Arial" panose="020B0604020202020204" pitchFamily="34" charset="0"/>
                <a:ea typeface="微软雅黑" panose="020B0503020204020204" charset="-122"/>
              </a:defRPr>
            </a:lvl1pPr>
          </a:lstStyle>
          <a:p>
            <a:fld id="{49AE70B2-8BF9-45C0-BB95-33D1B9D3A854}" type="slidenum">
              <a:rPr lang="zh-CN" altLang="en-US" smtClean="0"/>
            </a:fld>
            <a:endParaRPr lang="zh-CN" altLang="en-US" dirty="0"/>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左右">
    <p:bg>
      <p:bgPr>
        <a:solidFill>
          <a:schemeClr val="bg2"/>
        </a:solidFill>
        <a:effectLst/>
      </p:bgPr>
    </p:bg>
    <p:spTree>
      <p:nvGrpSpPr>
        <p:cNvPr id="1" name=""/>
        <p:cNvGrpSpPr/>
        <p:nvPr/>
      </p:nvGrpSpPr>
      <p:grpSpPr>
        <a:xfrm>
          <a:off x="0" y="0"/>
          <a:ext cx="0" cy="0"/>
          <a:chOff x="0" y="0"/>
          <a:chExt cx="0" cy="0"/>
        </a:xfrm>
      </p:grpSpPr>
      <p:sp>
        <p:nvSpPr>
          <p:cNvPr id="10" name="矩形 9"/>
          <p:cNvSpPr/>
          <p:nvPr userDrawn="1">
            <p:custDataLst>
              <p:tags r:id="rId2"/>
            </p:custDataLst>
          </p:nvPr>
        </p:nvSpPr>
        <p:spPr>
          <a:xfrm>
            <a:off x="0" y="857250"/>
            <a:ext cx="3618452" cy="5143500"/>
          </a:xfrm>
          <a:prstGeom prst="rect">
            <a:avLst/>
          </a:prstGeom>
          <a:solidFill>
            <a:schemeClr val="tx2"/>
          </a:solidFill>
          <a:ln w="12700" cap="flat" cmpd="sng" algn="ctr">
            <a:solidFill>
              <a:schemeClr val="accent1">
                <a:shade val="50000"/>
                <a:alpha val="0"/>
              </a:scheme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rmAutofit/>
          </a:bodyPr>
          <a:lstStyle/>
          <a:p>
            <a:pPr algn="ctr"/>
            <a:endParaRPr lang="zh-CN" altLang="en-US" sz="1350"/>
          </a:p>
        </p:txBody>
      </p:sp>
      <p:pic>
        <p:nvPicPr>
          <p:cNvPr id="8" name="图片 7"/>
          <p:cNvPicPr/>
          <p:nvPr userDrawn="1">
            <p:custDataLst>
              <p:tags r:id="rId3"/>
            </p:custDataLst>
          </p:nvPr>
        </p:nvPicPr>
        <p:blipFill>
          <a:blip r:embed="rId4" r:link="rId5" cstate="email"/>
          <a:stretch>
            <a:fillRect/>
          </a:stretch>
        </p:blipFill>
        <p:spPr>
          <a:xfrm>
            <a:off x="8603933" y="857250"/>
            <a:ext cx="540068" cy="491462"/>
          </a:xfrm>
          <a:prstGeom prst="rect">
            <a:avLst/>
          </a:prstGeom>
        </p:spPr>
      </p:pic>
      <p:sp>
        <p:nvSpPr>
          <p:cNvPr id="2" name="标题 1"/>
          <p:cNvSpPr>
            <a:spLocks noGrp="1"/>
          </p:cNvSpPr>
          <p:nvPr>
            <p:ph type="title" hasCustomPrompt="1"/>
            <p:custDataLst>
              <p:tags r:id="rId6"/>
            </p:custDataLst>
          </p:nvPr>
        </p:nvSpPr>
        <p:spPr>
          <a:xfrm>
            <a:off x="437400" y="1435050"/>
            <a:ext cx="2970000" cy="661500"/>
          </a:xfrm>
        </p:spPr>
        <p:txBody>
          <a:bodyPr wrap="square" anchor="ctr" anchorCtr="0">
            <a:normAutofit/>
          </a:bodyPr>
          <a:lstStyle>
            <a:lvl1pPr>
              <a:defRPr sz="3600" baseline="0">
                <a:solidFill>
                  <a:schemeClr val="tx1"/>
                </a:solidFill>
                <a:latin typeface="Arial" panose="020B0604020202020204" pitchFamily="34" charset="0"/>
                <a:ea typeface="微软雅黑" panose="020B0503020204020204" charset="-122"/>
              </a:defRPr>
            </a:lvl1pPr>
          </a:lstStyle>
          <a:p>
            <a:r>
              <a:rPr lang="zh-CN" altLang="en-US" dirty="0"/>
              <a:t>单击编辑标题</a:t>
            </a:r>
            <a:endParaRPr lang="zh-CN" altLang="en-US" dirty="0"/>
          </a:p>
        </p:txBody>
      </p:sp>
      <p:sp>
        <p:nvSpPr>
          <p:cNvPr id="3" name="日期占位符 2"/>
          <p:cNvSpPr>
            <a:spLocks noGrp="1"/>
          </p:cNvSpPr>
          <p:nvPr>
            <p:ph type="dt" sz="half" idx="10"/>
            <p:custDataLst>
              <p:tags r:id="rId7"/>
            </p:custDataLst>
          </p:nvPr>
        </p:nvSpPr>
        <p:spPr>
          <a:xfrm>
            <a:off x="659807" y="5619625"/>
            <a:ext cx="2025000" cy="237600"/>
          </a:xfrm>
        </p:spPr>
        <p:txBody>
          <a:bodyPr wrap="square">
            <a:normAutofit/>
          </a:bodyPr>
          <a:lstStyle>
            <a:lvl1pPr>
              <a:defRPr>
                <a:latin typeface="Arial" panose="020B0604020202020204" pitchFamily="34" charset="0"/>
                <a:ea typeface="微软雅黑" panose="020B0503020204020204" charset="-122"/>
              </a:defRPr>
            </a:lvl1p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8"/>
            </p:custDataLst>
          </p:nvPr>
        </p:nvSpPr>
        <p:spPr>
          <a:xfrm>
            <a:off x="3087000" y="5619625"/>
            <a:ext cx="2970000" cy="237600"/>
          </a:xfrm>
        </p:spPr>
        <p:txBody>
          <a:bodyPr wrap="square">
            <a:normAutofit/>
          </a:bodyPr>
          <a:lstStyle>
            <a:lvl1pPr>
              <a:defRPr>
                <a:latin typeface="Arial" panose="020B0604020202020204" pitchFamily="34" charset="0"/>
                <a:ea typeface="微软雅黑" panose="020B0503020204020204" charset="-122"/>
              </a:defRPr>
            </a:lvl1pPr>
          </a:lstStyle>
          <a:p>
            <a:endParaRPr lang="zh-CN" altLang="en-US" dirty="0"/>
          </a:p>
        </p:txBody>
      </p:sp>
      <p:sp>
        <p:nvSpPr>
          <p:cNvPr id="5" name="灯片编号占位符 4"/>
          <p:cNvSpPr>
            <a:spLocks noGrp="1"/>
          </p:cNvSpPr>
          <p:nvPr>
            <p:ph type="sldNum" sz="quarter" idx="12"/>
            <p:custDataLst>
              <p:tags r:id="rId9"/>
            </p:custDataLst>
          </p:nvPr>
        </p:nvSpPr>
        <p:spPr>
          <a:xfrm>
            <a:off x="6457950" y="5619625"/>
            <a:ext cx="2025000" cy="237600"/>
          </a:xfrm>
        </p:spPr>
        <p:txBody>
          <a:bodyPr wrap="square">
            <a:normAutofit/>
          </a:bodyPr>
          <a:lstStyle>
            <a:lvl1pPr>
              <a:defRPr>
                <a:latin typeface="Arial" panose="020B0604020202020204" pitchFamily="34" charset="0"/>
                <a:ea typeface="微软雅黑" panose="020B0503020204020204" charset="-122"/>
              </a:defRPr>
            </a:lvl1pPr>
          </a:lstStyle>
          <a:p>
            <a:fld id="{49AE70B2-8BF9-45C0-BB95-33D1B9D3A854}" type="slidenum">
              <a:rPr lang="zh-CN" altLang="en-US" smtClean="0"/>
            </a:fld>
            <a:endParaRPr lang="zh-CN" altLang="en-US" dirty="0"/>
          </a:p>
        </p:txBody>
      </p:sp>
      <p:sp>
        <p:nvSpPr>
          <p:cNvPr id="7" name="文本占位符 6"/>
          <p:cNvSpPr>
            <a:spLocks noGrp="1"/>
          </p:cNvSpPr>
          <p:nvPr>
            <p:ph type="body" sz="quarter" idx="13"/>
            <p:custDataLst>
              <p:tags r:id="rId10"/>
            </p:custDataLst>
          </p:nvPr>
        </p:nvSpPr>
        <p:spPr>
          <a:xfrm>
            <a:off x="440100" y="2180250"/>
            <a:ext cx="2967300" cy="3069900"/>
          </a:xfrm>
        </p:spPr>
        <p:txBody>
          <a:bodyPr wrap="square">
            <a:normAutofit/>
          </a:bodyPr>
          <a:lstStyle>
            <a:lvl1pPr>
              <a:defRPr baseline="0">
                <a:solidFill>
                  <a:schemeClr val="tx1"/>
                </a:solidFill>
                <a:latin typeface="Arial" panose="020B0604020202020204" pitchFamily="34" charset="0"/>
                <a:ea typeface="微软雅黑" panose="020B0503020204020204" charset="-122"/>
              </a:defRPr>
            </a:lvl1pPr>
            <a:lvl2pPr>
              <a:defRPr baseline="0">
                <a:solidFill>
                  <a:schemeClr val="tx1"/>
                </a:solidFill>
                <a:latin typeface="Arial" panose="020B0604020202020204" pitchFamily="34" charset="0"/>
                <a:ea typeface="微软雅黑" panose="020B0503020204020204" charset="-122"/>
              </a:defRPr>
            </a:lvl2pPr>
            <a:lvl3pPr>
              <a:defRPr baseline="0">
                <a:solidFill>
                  <a:schemeClr val="tx1"/>
                </a:solidFill>
                <a:latin typeface="Arial" panose="020B0604020202020204" pitchFamily="34" charset="0"/>
                <a:ea typeface="微软雅黑" panose="020B0503020204020204" charset="-122"/>
              </a:defRPr>
            </a:lvl3pPr>
            <a:lvl4pPr>
              <a:defRPr baseline="0">
                <a:solidFill>
                  <a:schemeClr val="tx1"/>
                </a:solidFill>
                <a:latin typeface="Arial" panose="020B0604020202020204" pitchFamily="34" charset="0"/>
                <a:ea typeface="微软雅黑" panose="020B0503020204020204" charset="-122"/>
              </a:defRPr>
            </a:lvl4pPr>
            <a:lvl5pPr>
              <a:defRPr baseline="0">
                <a:solidFill>
                  <a:schemeClr val="tx1"/>
                </a:solidFill>
                <a:latin typeface="Arial" panose="020B0604020202020204" pitchFamily="34" charset="0"/>
                <a:ea typeface="微软雅黑" panose="020B0503020204020204"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9" name="内容占位符 8"/>
          <p:cNvSpPr>
            <a:spLocks noGrp="1"/>
          </p:cNvSpPr>
          <p:nvPr>
            <p:ph sz="quarter" idx="14"/>
            <p:custDataLst>
              <p:tags r:id="rId11"/>
            </p:custDataLst>
          </p:nvPr>
        </p:nvSpPr>
        <p:spPr>
          <a:xfrm>
            <a:off x="3825900" y="1434704"/>
            <a:ext cx="4860000" cy="3815953"/>
          </a:xfrm>
        </p:spPr>
        <p:txBody>
          <a:bodyPr wrap="square">
            <a:normAutofit/>
          </a:bodyPr>
          <a:lstStyle>
            <a:lvl1pPr>
              <a:defRPr baseline="0">
                <a:solidFill>
                  <a:schemeClr val="tx1"/>
                </a:solidFill>
                <a:latin typeface="Arial" panose="020B0604020202020204" pitchFamily="34" charset="0"/>
                <a:ea typeface="微软雅黑" panose="020B0503020204020204" charset="-122"/>
              </a:defRPr>
            </a:lvl1pPr>
            <a:lvl2pPr>
              <a:defRPr baseline="0">
                <a:solidFill>
                  <a:schemeClr val="tx1"/>
                </a:solidFill>
                <a:latin typeface="Arial" panose="020B0604020202020204" pitchFamily="34" charset="0"/>
                <a:ea typeface="微软雅黑" panose="020B0503020204020204" charset="-122"/>
              </a:defRPr>
            </a:lvl2pPr>
            <a:lvl3pPr>
              <a:defRPr baseline="0">
                <a:solidFill>
                  <a:schemeClr val="tx1"/>
                </a:solidFill>
                <a:latin typeface="Arial" panose="020B0604020202020204" pitchFamily="34" charset="0"/>
                <a:ea typeface="微软雅黑" panose="020B0503020204020204" charset="-122"/>
              </a:defRPr>
            </a:lvl3pPr>
            <a:lvl4pPr>
              <a:defRPr baseline="0">
                <a:solidFill>
                  <a:schemeClr val="tx1"/>
                </a:solidFill>
                <a:latin typeface="Arial" panose="020B0604020202020204" pitchFamily="34" charset="0"/>
                <a:ea typeface="微软雅黑" panose="020B0503020204020204" charset="-122"/>
              </a:defRPr>
            </a:lvl4pPr>
            <a:lvl5pPr>
              <a:defRPr baseline="0">
                <a:solidFill>
                  <a:schemeClr val="tx1"/>
                </a:solidFill>
                <a:latin typeface="Arial" panose="020B0604020202020204" pitchFamily="34" charset="0"/>
                <a:ea typeface="微软雅黑" panose="020B0503020204020204"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上下">
    <p:bg>
      <p:bgPr>
        <a:solidFill>
          <a:schemeClr val="bg2"/>
        </a:solidFill>
        <a:effectLst/>
      </p:bgPr>
    </p:bg>
    <p:spTree>
      <p:nvGrpSpPr>
        <p:cNvPr id="1" name=""/>
        <p:cNvGrpSpPr/>
        <p:nvPr/>
      </p:nvGrpSpPr>
      <p:grpSpPr>
        <a:xfrm>
          <a:off x="0" y="0"/>
          <a:ext cx="0" cy="0"/>
          <a:chOff x="0" y="0"/>
          <a:chExt cx="0" cy="0"/>
        </a:xfrm>
      </p:grpSpPr>
      <p:sp>
        <p:nvSpPr>
          <p:cNvPr id="11" name="矩形 10"/>
          <p:cNvSpPr/>
          <p:nvPr userDrawn="1">
            <p:custDataLst>
              <p:tags r:id="rId2"/>
            </p:custDataLst>
          </p:nvPr>
        </p:nvSpPr>
        <p:spPr>
          <a:xfrm>
            <a:off x="0" y="857250"/>
            <a:ext cx="9144000" cy="1998250"/>
          </a:xfrm>
          <a:prstGeom prst="rect">
            <a:avLst/>
          </a:prstGeom>
          <a:solidFill>
            <a:schemeClr val="tx2"/>
          </a:solidFill>
          <a:ln w="12700" cap="flat" cmpd="sng" algn="ctr">
            <a:solidFill>
              <a:schemeClr val="accent1">
                <a:shade val="50000"/>
                <a:alpha val="0"/>
              </a:scheme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rmAutofit/>
          </a:bodyPr>
          <a:lstStyle/>
          <a:p>
            <a:pPr algn="ctr"/>
            <a:endParaRPr lang="zh-CN" altLang="en-US" sz="1350"/>
          </a:p>
        </p:txBody>
      </p:sp>
      <p:pic>
        <p:nvPicPr>
          <p:cNvPr id="10" name="图片 9"/>
          <p:cNvPicPr/>
          <p:nvPr userDrawn="1">
            <p:custDataLst>
              <p:tags r:id="rId3"/>
            </p:custDataLst>
          </p:nvPr>
        </p:nvPicPr>
        <p:blipFill>
          <a:blip r:embed="rId4" r:link="rId5" cstate="email"/>
          <a:stretch>
            <a:fillRect/>
          </a:stretch>
        </p:blipFill>
        <p:spPr>
          <a:xfrm>
            <a:off x="0" y="857250"/>
            <a:ext cx="540068" cy="491462"/>
          </a:xfrm>
          <a:prstGeom prst="rect">
            <a:avLst/>
          </a:prstGeom>
        </p:spPr>
      </p:pic>
      <p:pic>
        <p:nvPicPr>
          <p:cNvPr id="8" name="图片 7"/>
          <p:cNvPicPr/>
          <p:nvPr userDrawn="1">
            <p:custDataLst>
              <p:tags r:id="rId6"/>
            </p:custDataLst>
          </p:nvPr>
        </p:nvPicPr>
        <p:blipFill>
          <a:blip r:embed="rId7" r:link="rId8" cstate="email"/>
          <a:stretch>
            <a:fillRect/>
          </a:stretch>
        </p:blipFill>
        <p:spPr>
          <a:xfrm>
            <a:off x="8603933" y="857250"/>
            <a:ext cx="540068" cy="491462"/>
          </a:xfrm>
          <a:prstGeom prst="rect">
            <a:avLst/>
          </a:prstGeom>
        </p:spPr>
      </p:pic>
      <p:sp>
        <p:nvSpPr>
          <p:cNvPr id="2" name="标题 1"/>
          <p:cNvSpPr>
            <a:spLocks noGrp="1"/>
          </p:cNvSpPr>
          <p:nvPr>
            <p:ph type="title"/>
            <p:custDataLst>
              <p:tags r:id="rId9"/>
            </p:custDataLst>
          </p:nvPr>
        </p:nvSpPr>
        <p:spPr>
          <a:xfrm>
            <a:off x="459000" y="1443150"/>
            <a:ext cx="8232300" cy="469800"/>
          </a:xfrm>
        </p:spPr>
        <p:txBody>
          <a:bodyPr wrap="square" anchor="ctr">
            <a:normAutofit/>
          </a:bodyPr>
          <a:lstStyle>
            <a:lvl1pPr algn="ctr">
              <a:defRPr sz="3600" baseline="0">
                <a:solidFill>
                  <a:schemeClr val="tx1"/>
                </a:solidFill>
                <a:latin typeface="Arial" panose="020B0604020202020204" pitchFamily="34" charset="0"/>
                <a:ea typeface="微软雅黑" panose="020B0503020204020204" charset="-122"/>
              </a:defRPr>
            </a:lvl1pPr>
          </a:lstStyle>
          <a:p>
            <a:r>
              <a:rPr lang="zh-CN" altLang="en-US"/>
              <a:t>单击此处编辑母版标题样式</a:t>
            </a:r>
            <a:endParaRPr lang="zh-CN" altLang="en-US"/>
          </a:p>
        </p:txBody>
      </p:sp>
      <p:sp>
        <p:nvSpPr>
          <p:cNvPr id="3" name="日期占位符 2"/>
          <p:cNvSpPr>
            <a:spLocks noGrp="1"/>
          </p:cNvSpPr>
          <p:nvPr>
            <p:ph type="dt" sz="half" idx="10"/>
            <p:custDataLst>
              <p:tags r:id="rId10"/>
            </p:custDataLst>
          </p:nvPr>
        </p:nvSpPr>
        <p:spPr>
          <a:xfrm>
            <a:off x="659807" y="5619625"/>
            <a:ext cx="2025000" cy="237600"/>
          </a:xfrm>
        </p:spPr>
        <p:txBody>
          <a:bodyPr wrap="square">
            <a:normAutofit/>
          </a:bodyPr>
          <a:lstStyle>
            <a:lvl1pPr>
              <a:defRPr>
                <a:latin typeface="Arial" panose="020B0604020202020204" pitchFamily="34" charset="0"/>
                <a:ea typeface="微软雅黑" panose="020B0503020204020204" charset="-122"/>
              </a:defRPr>
            </a:lvl1p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11"/>
            </p:custDataLst>
          </p:nvPr>
        </p:nvSpPr>
        <p:spPr>
          <a:xfrm>
            <a:off x="3087000" y="5619625"/>
            <a:ext cx="2970000" cy="237600"/>
          </a:xfrm>
        </p:spPr>
        <p:txBody>
          <a:bodyPr wrap="square">
            <a:normAutofit/>
          </a:bodyPr>
          <a:lstStyle>
            <a:lvl1pPr>
              <a:defRPr>
                <a:latin typeface="Arial" panose="020B0604020202020204" pitchFamily="34" charset="0"/>
                <a:ea typeface="微软雅黑" panose="020B0503020204020204" charset="-122"/>
              </a:defRPr>
            </a:lvl1pPr>
          </a:lstStyle>
          <a:p>
            <a:endParaRPr lang="zh-CN" altLang="en-US" dirty="0"/>
          </a:p>
        </p:txBody>
      </p:sp>
      <p:sp>
        <p:nvSpPr>
          <p:cNvPr id="5" name="灯片编号占位符 4"/>
          <p:cNvSpPr>
            <a:spLocks noGrp="1"/>
          </p:cNvSpPr>
          <p:nvPr>
            <p:ph type="sldNum" sz="quarter" idx="12"/>
            <p:custDataLst>
              <p:tags r:id="rId12"/>
            </p:custDataLst>
          </p:nvPr>
        </p:nvSpPr>
        <p:spPr>
          <a:xfrm>
            <a:off x="6457950" y="5619625"/>
            <a:ext cx="2025000" cy="237600"/>
          </a:xfrm>
        </p:spPr>
        <p:txBody>
          <a:bodyPr wrap="square">
            <a:normAutofit/>
          </a:bodyPr>
          <a:lstStyle>
            <a:lvl1pPr>
              <a:defRPr>
                <a:latin typeface="Arial" panose="020B0604020202020204" pitchFamily="34" charset="0"/>
                <a:ea typeface="微软雅黑" panose="020B0503020204020204" charset="-122"/>
              </a:defRPr>
            </a:lvl1pPr>
          </a:lstStyle>
          <a:p>
            <a:fld id="{49AE70B2-8BF9-45C0-BB95-33D1B9D3A854}" type="slidenum">
              <a:rPr lang="zh-CN" altLang="en-US" smtClean="0"/>
            </a:fld>
            <a:endParaRPr lang="zh-CN" altLang="en-US" dirty="0"/>
          </a:p>
        </p:txBody>
      </p:sp>
      <p:sp>
        <p:nvSpPr>
          <p:cNvPr id="7" name="文本占位符 6"/>
          <p:cNvSpPr>
            <a:spLocks noGrp="1"/>
          </p:cNvSpPr>
          <p:nvPr>
            <p:ph type="body" sz="quarter" idx="13"/>
            <p:custDataLst>
              <p:tags r:id="rId13"/>
            </p:custDataLst>
          </p:nvPr>
        </p:nvSpPr>
        <p:spPr>
          <a:xfrm>
            <a:off x="459000" y="2101950"/>
            <a:ext cx="8231981" cy="621000"/>
          </a:xfrm>
        </p:spPr>
        <p:txBody>
          <a:bodyPr wrap="square">
            <a:normAutofit/>
          </a:bodyPr>
          <a:lstStyle>
            <a:lvl1pPr algn="ctr">
              <a:defRPr baseline="0">
                <a:solidFill>
                  <a:schemeClr val="tx1"/>
                </a:solidFill>
                <a:latin typeface="Arial" panose="020B0604020202020204" pitchFamily="34" charset="0"/>
                <a:ea typeface="微软雅黑" panose="020B0503020204020204" charset="-122"/>
              </a:defRPr>
            </a:lvl1pPr>
          </a:lstStyle>
          <a:p>
            <a:pPr lvl="0"/>
            <a:r>
              <a:rPr lang="zh-CN" altLang="en-US" dirty="0"/>
              <a:t>单击此处编辑母版文本样式</a:t>
            </a:r>
            <a:endParaRPr lang="zh-CN" altLang="en-US" dirty="0"/>
          </a:p>
        </p:txBody>
      </p:sp>
      <p:sp>
        <p:nvSpPr>
          <p:cNvPr id="9" name="内容占位符 8"/>
          <p:cNvSpPr>
            <a:spLocks noGrp="1"/>
          </p:cNvSpPr>
          <p:nvPr>
            <p:ph sz="quarter" idx="14"/>
            <p:custDataLst>
              <p:tags r:id="rId14"/>
            </p:custDataLst>
          </p:nvPr>
        </p:nvSpPr>
        <p:spPr>
          <a:xfrm>
            <a:off x="459581" y="2963250"/>
            <a:ext cx="8224200" cy="2573100"/>
          </a:xfrm>
        </p:spPr>
        <p:txBody>
          <a:bodyPr wrap="square">
            <a:normAutofit/>
          </a:bodyPr>
          <a:lstStyle>
            <a:lvl1pPr>
              <a:defRPr baseline="0">
                <a:solidFill>
                  <a:schemeClr val="tx1"/>
                </a:solidFill>
                <a:latin typeface="Arial" panose="020B0604020202020204" pitchFamily="34" charset="0"/>
                <a:ea typeface="微软雅黑" panose="020B0503020204020204" charset="-122"/>
              </a:defRPr>
            </a:lvl1pPr>
            <a:lvl2pPr>
              <a:defRPr baseline="0">
                <a:solidFill>
                  <a:schemeClr val="tx1"/>
                </a:solidFill>
                <a:latin typeface="Arial" panose="020B0604020202020204" pitchFamily="34" charset="0"/>
                <a:ea typeface="微软雅黑" panose="020B0503020204020204" charset="-122"/>
              </a:defRPr>
            </a:lvl2pPr>
            <a:lvl3pPr>
              <a:defRPr baseline="0">
                <a:solidFill>
                  <a:schemeClr val="tx1"/>
                </a:solidFill>
                <a:latin typeface="Arial" panose="020B0604020202020204" pitchFamily="34" charset="0"/>
                <a:ea typeface="微软雅黑" panose="020B0503020204020204" charset="-122"/>
              </a:defRPr>
            </a:lvl3pPr>
            <a:lvl4pPr>
              <a:defRPr baseline="0">
                <a:solidFill>
                  <a:schemeClr val="tx1"/>
                </a:solidFill>
                <a:latin typeface="Arial" panose="020B0604020202020204" pitchFamily="34" charset="0"/>
                <a:ea typeface="微软雅黑" panose="020B0503020204020204" charset="-122"/>
              </a:defRPr>
            </a:lvl4pPr>
            <a:lvl5pPr>
              <a:defRPr baseline="0">
                <a:solidFill>
                  <a:schemeClr val="tx1"/>
                </a:solidFill>
                <a:latin typeface="Arial" panose="020B0604020202020204" pitchFamily="34" charset="0"/>
                <a:ea typeface="微软雅黑" panose="020B0503020204020204"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下上">
    <p:bg>
      <p:bgPr>
        <a:solidFill>
          <a:schemeClr val="bg2"/>
        </a:solidFill>
        <a:effectLst/>
      </p:bgPr>
    </p:bg>
    <p:spTree>
      <p:nvGrpSpPr>
        <p:cNvPr id="1" name=""/>
        <p:cNvGrpSpPr/>
        <p:nvPr/>
      </p:nvGrpSpPr>
      <p:grpSpPr>
        <a:xfrm>
          <a:off x="0" y="0"/>
          <a:ext cx="0" cy="0"/>
          <a:chOff x="0" y="0"/>
          <a:chExt cx="0" cy="0"/>
        </a:xfrm>
      </p:grpSpPr>
      <p:sp>
        <p:nvSpPr>
          <p:cNvPr id="11" name="矩形 10"/>
          <p:cNvSpPr/>
          <p:nvPr userDrawn="1">
            <p:custDataLst>
              <p:tags r:id="rId2"/>
            </p:custDataLst>
          </p:nvPr>
        </p:nvSpPr>
        <p:spPr>
          <a:xfrm>
            <a:off x="0" y="4628978"/>
            <a:ext cx="9144000" cy="1371772"/>
          </a:xfrm>
          <a:prstGeom prst="rect">
            <a:avLst/>
          </a:prstGeom>
          <a:solidFill>
            <a:schemeClr val="tx2"/>
          </a:solidFill>
          <a:ln w="12700" cap="flat" cmpd="sng" algn="ctr">
            <a:solidFill>
              <a:schemeClr val="accent1">
                <a:shade val="50000"/>
                <a:alpha val="0"/>
              </a:scheme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rmAutofit/>
          </a:bodyPr>
          <a:lstStyle/>
          <a:p>
            <a:pPr algn="ctr"/>
            <a:endParaRPr lang="zh-CN" altLang="en-US" sz="1350"/>
          </a:p>
        </p:txBody>
      </p:sp>
      <p:pic>
        <p:nvPicPr>
          <p:cNvPr id="10" name="图片 9"/>
          <p:cNvPicPr/>
          <p:nvPr userDrawn="1">
            <p:custDataLst>
              <p:tags r:id="rId3"/>
            </p:custDataLst>
          </p:nvPr>
        </p:nvPicPr>
        <p:blipFill>
          <a:blip r:embed="rId4" r:link="rId5" cstate="email"/>
          <a:stretch>
            <a:fillRect/>
          </a:stretch>
        </p:blipFill>
        <p:spPr>
          <a:xfrm>
            <a:off x="0" y="857250"/>
            <a:ext cx="540068" cy="491462"/>
          </a:xfrm>
          <a:prstGeom prst="rect">
            <a:avLst/>
          </a:prstGeom>
        </p:spPr>
      </p:pic>
      <p:pic>
        <p:nvPicPr>
          <p:cNvPr id="8" name="图片 7"/>
          <p:cNvPicPr/>
          <p:nvPr userDrawn="1">
            <p:custDataLst>
              <p:tags r:id="rId6"/>
            </p:custDataLst>
          </p:nvPr>
        </p:nvPicPr>
        <p:blipFill>
          <a:blip r:embed="rId7" r:link="rId8" cstate="email"/>
          <a:stretch>
            <a:fillRect/>
          </a:stretch>
        </p:blipFill>
        <p:spPr>
          <a:xfrm>
            <a:off x="8603933" y="857250"/>
            <a:ext cx="540068" cy="491462"/>
          </a:xfrm>
          <a:prstGeom prst="rect">
            <a:avLst/>
          </a:prstGeom>
        </p:spPr>
      </p:pic>
      <p:sp>
        <p:nvSpPr>
          <p:cNvPr id="2" name="标题 1"/>
          <p:cNvSpPr>
            <a:spLocks noGrp="1"/>
          </p:cNvSpPr>
          <p:nvPr>
            <p:ph type="title"/>
            <p:custDataLst>
              <p:tags r:id="rId9"/>
            </p:custDataLst>
          </p:nvPr>
        </p:nvSpPr>
        <p:spPr>
          <a:xfrm>
            <a:off x="453600" y="1359450"/>
            <a:ext cx="8232300" cy="423900"/>
          </a:xfrm>
        </p:spPr>
        <p:txBody>
          <a:bodyPr wrap="square" anchor="ctr" anchorCtr="0">
            <a:normAutofit/>
          </a:bodyPr>
          <a:lstStyle>
            <a:lvl1pPr algn="ctr">
              <a:defRPr sz="3200" baseline="0">
                <a:solidFill>
                  <a:schemeClr val="tx1"/>
                </a:solidFill>
                <a:latin typeface="Arial" panose="020B0604020202020204" pitchFamily="34" charset="0"/>
                <a:ea typeface="微软雅黑" panose="020B0503020204020204" charset="-122"/>
              </a:defRPr>
            </a:lvl1pPr>
          </a:lstStyle>
          <a:p>
            <a:r>
              <a:rPr lang="zh-CN" altLang="en-US" dirty="0"/>
              <a:t>单击此处编辑母版标题样式</a:t>
            </a:r>
            <a:endParaRPr lang="zh-CN" altLang="en-US" dirty="0"/>
          </a:p>
        </p:txBody>
      </p:sp>
      <p:sp>
        <p:nvSpPr>
          <p:cNvPr id="3" name="日期占位符 2"/>
          <p:cNvSpPr>
            <a:spLocks noGrp="1"/>
          </p:cNvSpPr>
          <p:nvPr>
            <p:ph type="dt" sz="half" idx="10"/>
            <p:custDataLst>
              <p:tags r:id="rId10"/>
            </p:custDataLst>
          </p:nvPr>
        </p:nvSpPr>
        <p:spPr>
          <a:xfrm>
            <a:off x="659807" y="5619625"/>
            <a:ext cx="2025000" cy="237600"/>
          </a:xfrm>
        </p:spPr>
        <p:txBody>
          <a:bodyPr wrap="square">
            <a:normAutofit/>
          </a:bodyPr>
          <a:lstStyle>
            <a:lvl1pPr>
              <a:defRPr>
                <a:latin typeface="Arial" panose="020B0604020202020204" pitchFamily="34" charset="0"/>
                <a:ea typeface="微软雅黑" panose="020B0503020204020204" charset="-122"/>
              </a:defRPr>
            </a:lvl1p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11"/>
            </p:custDataLst>
          </p:nvPr>
        </p:nvSpPr>
        <p:spPr>
          <a:xfrm>
            <a:off x="3087000" y="5619625"/>
            <a:ext cx="2970000" cy="237600"/>
          </a:xfrm>
        </p:spPr>
        <p:txBody>
          <a:bodyPr wrap="square">
            <a:normAutofit/>
          </a:bodyPr>
          <a:lstStyle>
            <a:lvl1pPr>
              <a:defRPr>
                <a:latin typeface="Arial" panose="020B0604020202020204" pitchFamily="34" charset="0"/>
                <a:ea typeface="微软雅黑" panose="020B0503020204020204" charset="-122"/>
              </a:defRPr>
            </a:lvl1pPr>
          </a:lstStyle>
          <a:p>
            <a:endParaRPr lang="zh-CN" altLang="en-US" dirty="0"/>
          </a:p>
        </p:txBody>
      </p:sp>
      <p:sp>
        <p:nvSpPr>
          <p:cNvPr id="5" name="灯片编号占位符 4"/>
          <p:cNvSpPr>
            <a:spLocks noGrp="1"/>
          </p:cNvSpPr>
          <p:nvPr>
            <p:ph type="sldNum" sz="quarter" idx="12"/>
            <p:custDataLst>
              <p:tags r:id="rId12"/>
            </p:custDataLst>
          </p:nvPr>
        </p:nvSpPr>
        <p:spPr>
          <a:xfrm>
            <a:off x="6457950" y="5619625"/>
            <a:ext cx="2025000" cy="237600"/>
          </a:xfrm>
        </p:spPr>
        <p:txBody>
          <a:bodyPr wrap="square">
            <a:normAutofit/>
          </a:bodyPr>
          <a:lstStyle>
            <a:lvl1pPr>
              <a:defRPr>
                <a:latin typeface="Arial" panose="020B0604020202020204" pitchFamily="34" charset="0"/>
                <a:ea typeface="微软雅黑" panose="020B0503020204020204" charset="-122"/>
              </a:defRPr>
            </a:lvl1pPr>
          </a:lstStyle>
          <a:p>
            <a:fld id="{49AE70B2-8BF9-45C0-BB95-33D1B9D3A854}" type="slidenum">
              <a:rPr lang="zh-CN" altLang="en-US" smtClean="0"/>
            </a:fld>
            <a:endParaRPr lang="zh-CN" altLang="en-US" dirty="0"/>
          </a:p>
        </p:txBody>
      </p:sp>
      <p:sp>
        <p:nvSpPr>
          <p:cNvPr id="7" name="内容占位符 6"/>
          <p:cNvSpPr>
            <a:spLocks noGrp="1"/>
          </p:cNvSpPr>
          <p:nvPr>
            <p:ph sz="quarter" idx="13"/>
            <p:custDataLst>
              <p:tags r:id="rId13"/>
            </p:custDataLst>
          </p:nvPr>
        </p:nvSpPr>
        <p:spPr>
          <a:xfrm>
            <a:off x="453628" y="2118150"/>
            <a:ext cx="8243100" cy="2408400"/>
          </a:xfrm>
        </p:spPr>
        <p:txBody>
          <a:bodyPr wrap="square">
            <a:normAutofit/>
          </a:bodyPr>
          <a:lstStyle>
            <a:lvl1pPr>
              <a:defRPr baseline="0">
                <a:solidFill>
                  <a:schemeClr val="tx1"/>
                </a:solidFill>
                <a:latin typeface="Arial" panose="020B0604020202020204" pitchFamily="34" charset="0"/>
                <a:ea typeface="微软雅黑" panose="020B0503020204020204" charset="-122"/>
              </a:defRPr>
            </a:lvl1pPr>
            <a:lvl2pPr>
              <a:defRPr baseline="0">
                <a:solidFill>
                  <a:schemeClr val="tx1"/>
                </a:solidFill>
                <a:latin typeface="Arial" panose="020B0604020202020204" pitchFamily="34" charset="0"/>
                <a:ea typeface="微软雅黑" panose="020B0503020204020204" charset="-122"/>
              </a:defRPr>
            </a:lvl2pPr>
            <a:lvl3pPr>
              <a:defRPr baseline="0">
                <a:solidFill>
                  <a:schemeClr val="tx1"/>
                </a:solidFill>
                <a:latin typeface="Arial" panose="020B0604020202020204" pitchFamily="34" charset="0"/>
                <a:ea typeface="微软雅黑" panose="020B0503020204020204" charset="-122"/>
              </a:defRPr>
            </a:lvl3pPr>
            <a:lvl4pPr>
              <a:defRPr baseline="0">
                <a:solidFill>
                  <a:schemeClr val="tx1"/>
                </a:solidFill>
                <a:latin typeface="Arial" panose="020B0604020202020204" pitchFamily="34" charset="0"/>
                <a:ea typeface="微软雅黑" panose="020B0503020204020204" charset="-122"/>
              </a:defRPr>
            </a:lvl4pPr>
            <a:lvl5pPr>
              <a:defRPr baseline="0">
                <a:solidFill>
                  <a:schemeClr val="tx1"/>
                </a:solidFill>
                <a:latin typeface="Arial" panose="020B0604020202020204" pitchFamily="34" charset="0"/>
                <a:ea typeface="微软雅黑" panose="020B0503020204020204"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9" name="文本占位符 8"/>
          <p:cNvSpPr>
            <a:spLocks noGrp="1"/>
          </p:cNvSpPr>
          <p:nvPr>
            <p:ph type="body" sz="quarter" idx="14"/>
            <p:custDataLst>
              <p:tags r:id="rId14"/>
            </p:custDataLst>
          </p:nvPr>
        </p:nvSpPr>
        <p:spPr>
          <a:xfrm>
            <a:off x="445500" y="4742550"/>
            <a:ext cx="8251200" cy="758700"/>
          </a:xfrm>
        </p:spPr>
        <p:txBody>
          <a:bodyPr wrap="square">
            <a:normAutofit/>
          </a:bodyPr>
          <a:lstStyle>
            <a:lvl1pPr>
              <a:defRPr baseline="0">
                <a:solidFill>
                  <a:schemeClr val="tx1"/>
                </a:solidFill>
                <a:latin typeface="Arial" panose="020B0604020202020204" pitchFamily="34" charset="0"/>
                <a:ea typeface="微软雅黑" panose="020B0503020204020204" charset="-122"/>
              </a:defRPr>
            </a:lvl1pPr>
          </a:lstStyle>
          <a:p>
            <a:pPr lvl="0"/>
            <a:r>
              <a:rPr lang="zh-CN" altLang="en-US" dirty="0"/>
              <a:t>单击此处编辑母版文本样式</a:t>
            </a:r>
            <a:endParaRPr lang="zh-CN" altLang="en-US" dirty="0"/>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导航">
    <p:bg>
      <p:bgPr>
        <a:solidFill>
          <a:schemeClr val="bg2"/>
        </a:solidFill>
        <a:effectLst/>
      </p:bgPr>
    </p:bg>
    <p:spTree>
      <p:nvGrpSpPr>
        <p:cNvPr id="1" name=""/>
        <p:cNvGrpSpPr/>
        <p:nvPr/>
      </p:nvGrpSpPr>
      <p:grpSpPr>
        <a:xfrm>
          <a:off x="0" y="0"/>
          <a:ext cx="0" cy="0"/>
          <a:chOff x="0" y="0"/>
          <a:chExt cx="0" cy="0"/>
        </a:xfrm>
      </p:grpSpPr>
      <p:sp>
        <p:nvSpPr>
          <p:cNvPr id="14" name="矩形 13"/>
          <p:cNvSpPr/>
          <p:nvPr userDrawn="1">
            <p:custDataLst>
              <p:tags r:id="rId2"/>
            </p:custDataLst>
          </p:nvPr>
        </p:nvSpPr>
        <p:spPr>
          <a:xfrm>
            <a:off x="0" y="857250"/>
            <a:ext cx="9144000" cy="685800"/>
          </a:xfrm>
          <a:prstGeom prst="rect">
            <a:avLst/>
          </a:prstGeom>
          <a:solidFill>
            <a:schemeClr val="tx2"/>
          </a:solidFill>
          <a:ln w="12700" cap="flat" cmpd="sng" algn="ctr">
            <a:solidFill>
              <a:schemeClr val="accent1">
                <a:shade val="50000"/>
                <a:alpha val="0"/>
              </a:scheme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rmAutofit/>
          </a:bodyPr>
          <a:lstStyle/>
          <a:p>
            <a:pPr algn="ctr"/>
            <a:endParaRPr lang="zh-CN" altLang="en-US" sz="1350"/>
          </a:p>
        </p:txBody>
      </p:sp>
      <p:pic>
        <p:nvPicPr>
          <p:cNvPr id="12" name="图片 11"/>
          <p:cNvPicPr/>
          <p:nvPr userDrawn="1">
            <p:custDataLst>
              <p:tags r:id="rId3"/>
            </p:custDataLst>
          </p:nvPr>
        </p:nvPicPr>
        <p:blipFill>
          <a:blip r:embed="rId4" r:link="rId5" cstate="email"/>
          <a:stretch>
            <a:fillRect/>
          </a:stretch>
        </p:blipFill>
        <p:spPr>
          <a:xfrm>
            <a:off x="8603933" y="5509289"/>
            <a:ext cx="540068" cy="491462"/>
          </a:xfrm>
          <a:prstGeom prst="rect">
            <a:avLst/>
          </a:prstGeom>
        </p:spPr>
      </p:pic>
      <p:pic>
        <p:nvPicPr>
          <p:cNvPr id="10" name="图片 9"/>
          <p:cNvPicPr/>
          <p:nvPr userDrawn="1">
            <p:custDataLst>
              <p:tags r:id="rId6"/>
            </p:custDataLst>
          </p:nvPr>
        </p:nvPicPr>
        <p:blipFill>
          <a:blip r:embed="rId7" r:link="rId8" cstate="email"/>
          <a:stretch>
            <a:fillRect/>
          </a:stretch>
        </p:blipFill>
        <p:spPr>
          <a:xfrm>
            <a:off x="0" y="5509289"/>
            <a:ext cx="540068" cy="491462"/>
          </a:xfrm>
          <a:prstGeom prst="rect">
            <a:avLst/>
          </a:prstGeom>
        </p:spPr>
      </p:pic>
      <p:sp>
        <p:nvSpPr>
          <p:cNvPr id="2" name="标题 1"/>
          <p:cNvSpPr>
            <a:spLocks noGrp="1"/>
          </p:cNvSpPr>
          <p:nvPr>
            <p:ph type="title"/>
            <p:custDataLst>
              <p:tags r:id="rId9"/>
            </p:custDataLst>
          </p:nvPr>
        </p:nvSpPr>
        <p:spPr>
          <a:xfrm>
            <a:off x="434700" y="1035450"/>
            <a:ext cx="8278200" cy="331473"/>
          </a:xfrm>
        </p:spPr>
        <p:txBody>
          <a:bodyPr wrap="square">
            <a:normAutofit/>
          </a:bodyPr>
          <a:lstStyle>
            <a:lvl1pPr>
              <a:defRPr baseline="0">
                <a:solidFill>
                  <a:schemeClr val="tx1"/>
                </a:solidFill>
                <a:latin typeface="Arial" panose="020B0604020202020204" pitchFamily="34" charset="0"/>
                <a:ea typeface="微软雅黑" panose="020B0503020204020204" charset="-122"/>
              </a:defRPr>
            </a:lvl1pPr>
          </a:lstStyle>
          <a:p>
            <a:r>
              <a:rPr lang="zh-CN" altLang="en-US" dirty="0"/>
              <a:t>单击此处编辑母版标题样式</a:t>
            </a:r>
            <a:endParaRPr lang="zh-CN" altLang="en-US" dirty="0"/>
          </a:p>
        </p:txBody>
      </p:sp>
      <p:sp>
        <p:nvSpPr>
          <p:cNvPr id="3" name="日期占位符 2"/>
          <p:cNvSpPr>
            <a:spLocks noGrp="1"/>
          </p:cNvSpPr>
          <p:nvPr>
            <p:ph type="dt" sz="half" idx="10"/>
            <p:custDataLst>
              <p:tags r:id="rId10"/>
            </p:custDataLst>
          </p:nvPr>
        </p:nvSpPr>
        <p:spPr>
          <a:xfrm>
            <a:off x="659807" y="5619625"/>
            <a:ext cx="2025000" cy="237600"/>
          </a:xfrm>
        </p:spPr>
        <p:txBody>
          <a:bodyPr wrap="square">
            <a:normAutofit/>
          </a:bodyPr>
          <a:lstStyle>
            <a:lvl1pPr>
              <a:defRPr>
                <a:latin typeface="Arial" panose="020B0604020202020204" pitchFamily="34" charset="0"/>
                <a:ea typeface="微软雅黑" panose="020B0503020204020204" charset="-122"/>
              </a:defRPr>
            </a:lvl1p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11"/>
            </p:custDataLst>
          </p:nvPr>
        </p:nvSpPr>
        <p:spPr>
          <a:xfrm>
            <a:off x="3087000" y="5619625"/>
            <a:ext cx="2970000" cy="237600"/>
          </a:xfrm>
        </p:spPr>
        <p:txBody>
          <a:bodyPr wrap="square">
            <a:normAutofit/>
          </a:bodyPr>
          <a:lstStyle>
            <a:lvl1pPr>
              <a:defRPr>
                <a:latin typeface="Arial" panose="020B0604020202020204" pitchFamily="34" charset="0"/>
                <a:ea typeface="微软雅黑" panose="020B0503020204020204" charset="-122"/>
              </a:defRPr>
            </a:lvl1pPr>
          </a:lstStyle>
          <a:p>
            <a:endParaRPr lang="zh-CN" altLang="en-US" dirty="0"/>
          </a:p>
        </p:txBody>
      </p:sp>
      <p:sp>
        <p:nvSpPr>
          <p:cNvPr id="5" name="灯片编号占位符 4"/>
          <p:cNvSpPr>
            <a:spLocks noGrp="1"/>
          </p:cNvSpPr>
          <p:nvPr>
            <p:ph type="sldNum" sz="quarter" idx="12"/>
            <p:custDataLst>
              <p:tags r:id="rId12"/>
            </p:custDataLst>
          </p:nvPr>
        </p:nvSpPr>
        <p:spPr>
          <a:xfrm>
            <a:off x="6457950" y="5619625"/>
            <a:ext cx="2025000" cy="237600"/>
          </a:xfrm>
        </p:spPr>
        <p:txBody>
          <a:bodyPr wrap="square">
            <a:normAutofit/>
          </a:bodyPr>
          <a:lstStyle>
            <a:lvl1pPr>
              <a:defRPr>
                <a:latin typeface="Arial" panose="020B0604020202020204" pitchFamily="34" charset="0"/>
                <a:ea typeface="微软雅黑" panose="020B0503020204020204" charset="-122"/>
              </a:defRPr>
            </a:lvl1pPr>
          </a:lstStyle>
          <a:p>
            <a:fld id="{49AE70B2-8BF9-45C0-BB95-33D1B9D3A854}" type="slidenum">
              <a:rPr lang="zh-CN" altLang="en-US" smtClean="0"/>
            </a:fld>
            <a:endParaRPr lang="zh-CN" altLang="en-US" dirty="0"/>
          </a:p>
        </p:txBody>
      </p:sp>
      <p:sp>
        <p:nvSpPr>
          <p:cNvPr id="7" name="内容占位符 6"/>
          <p:cNvSpPr>
            <a:spLocks noGrp="1"/>
          </p:cNvSpPr>
          <p:nvPr>
            <p:ph sz="quarter" idx="13"/>
            <p:custDataLst>
              <p:tags r:id="rId13"/>
            </p:custDataLst>
          </p:nvPr>
        </p:nvSpPr>
        <p:spPr>
          <a:xfrm>
            <a:off x="434700" y="2104650"/>
            <a:ext cx="4006800" cy="2170800"/>
          </a:xfrm>
        </p:spPr>
        <p:txBody>
          <a:bodyPr wrap="square">
            <a:normAutofit/>
          </a:bodyPr>
          <a:lstStyle>
            <a:lvl1pPr>
              <a:defRPr baseline="0">
                <a:solidFill>
                  <a:schemeClr val="tx1"/>
                </a:solidFill>
                <a:latin typeface="Arial" panose="020B0604020202020204" pitchFamily="34" charset="0"/>
                <a:ea typeface="微软雅黑" panose="020B0503020204020204" charset="-122"/>
              </a:defRPr>
            </a:lvl1pPr>
            <a:lvl2pPr>
              <a:defRPr baseline="0">
                <a:solidFill>
                  <a:schemeClr val="tx1"/>
                </a:solidFill>
                <a:latin typeface="Arial" panose="020B0604020202020204" pitchFamily="34" charset="0"/>
                <a:ea typeface="微软雅黑" panose="020B0503020204020204" charset="-122"/>
              </a:defRPr>
            </a:lvl2pPr>
            <a:lvl3pPr>
              <a:defRPr baseline="0">
                <a:solidFill>
                  <a:schemeClr val="tx1"/>
                </a:solidFill>
                <a:latin typeface="Arial" panose="020B0604020202020204" pitchFamily="34" charset="0"/>
                <a:ea typeface="微软雅黑" panose="020B0503020204020204" charset="-122"/>
              </a:defRPr>
            </a:lvl3pPr>
            <a:lvl4pPr>
              <a:defRPr baseline="0">
                <a:solidFill>
                  <a:schemeClr val="tx1"/>
                </a:solidFill>
                <a:latin typeface="Arial" panose="020B0604020202020204" pitchFamily="34" charset="0"/>
                <a:ea typeface="微软雅黑" panose="020B0503020204020204" charset="-122"/>
              </a:defRPr>
            </a:lvl4pPr>
            <a:lvl5pPr>
              <a:defRPr baseline="0">
                <a:solidFill>
                  <a:schemeClr val="tx1"/>
                </a:solidFill>
                <a:latin typeface="Arial" panose="020B0604020202020204" pitchFamily="34" charset="0"/>
                <a:ea typeface="微软雅黑" panose="020B0503020204020204"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9" name="内容占位符 8"/>
          <p:cNvSpPr>
            <a:spLocks noGrp="1"/>
          </p:cNvSpPr>
          <p:nvPr>
            <p:ph sz="quarter" idx="14"/>
            <p:custDataLst>
              <p:tags r:id="rId14"/>
            </p:custDataLst>
          </p:nvPr>
        </p:nvSpPr>
        <p:spPr>
          <a:xfrm>
            <a:off x="4681800" y="2104650"/>
            <a:ext cx="4025700" cy="2170800"/>
          </a:xfrm>
        </p:spPr>
        <p:txBody>
          <a:bodyPr wrap="square">
            <a:normAutofit/>
          </a:bodyPr>
          <a:lstStyle>
            <a:lvl1pPr>
              <a:defRPr baseline="0">
                <a:solidFill>
                  <a:schemeClr val="tx1"/>
                </a:solidFill>
                <a:latin typeface="Arial" panose="020B0604020202020204" pitchFamily="34" charset="0"/>
                <a:ea typeface="微软雅黑" panose="020B0503020204020204" charset="-122"/>
              </a:defRPr>
            </a:lvl1pPr>
            <a:lvl2pPr>
              <a:defRPr baseline="0">
                <a:solidFill>
                  <a:schemeClr val="tx1"/>
                </a:solidFill>
                <a:latin typeface="Arial" panose="020B0604020202020204" pitchFamily="34" charset="0"/>
                <a:ea typeface="微软雅黑" panose="020B0503020204020204" charset="-122"/>
              </a:defRPr>
            </a:lvl2pPr>
            <a:lvl3pPr>
              <a:defRPr baseline="0">
                <a:solidFill>
                  <a:schemeClr val="tx1"/>
                </a:solidFill>
                <a:latin typeface="Arial" panose="020B0604020202020204" pitchFamily="34" charset="0"/>
                <a:ea typeface="微软雅黑" panose="020B0503020204020204" charset="-122"/>
              </a:defRPr>
            </a:lvl3pPr>
            <a:lvl4pPr>
              <a:defRPr baseline="0">
                <a:solidFill>
                  <a:schemeClr val="tx1"/>
                </a:solidFill>
                <a:latin typeface="Arial" panose="020B0604020202020204" pitchFamily="34" charset="0"/>
                <a:ea typeface="微软雅黑" panose="020B0503020204020204" charset="-122"/>
              </a:defRPr>
            </a:lvl4pPr>
            <a:lvl5pPr>
              <a:defRPr baseline="0">
                <a:solidFill>
                  <a:schemeClr val="tx1"/>
                </a:solidFill>
                <a:latin typeface="Arial" panose="020B0604020202020204" pitchFamily="34" charset="0"/>
                <a:ea typeface="微软雅黑" panose="020B0503020204020204"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11" name="文本占位符 10"/>
          <p:cNvSpPr>
            <a:spLocks noGrp="1"/>
          </p:cNvSpPr>
          <p:nvPr>
            <p:ph type="body" sz="quarter" idx="15"/>
            <p:custDataLst>
              <p:tags r:id="rId15"/>
            </p:custDataLst>
          </p:nvPr>
        </p:nvSpPr>
        <p:spPr>
          <a:xfrm>
            <a:off x="429300" y="4469850"/>
            <a:ext cx="4006800" cy="585900"/>
          </a:xfrm>
        </p:spPr>
        <p:txBody>
          <a:bodyPr wrap="square">
            <a:normAutofit/>
          </a:bodyPr>
          <a:lstStyle>
            <a:lvl1pPr>
              <a:defRPr baseline="0">
                <a:solidFill>
                  <a:schemeClr val="tx1"/>
                </a:solidFill>
                <a:latin typeface="Arial" panose="020B0604020202020204" pitchFamily="34" charset="0"/>
                <a:ea typeface="微软雅黑" panose="020B0503020204020204" charset="-122"/>
              </a:defRPr>
            </a:lvl1pPr>
          </a:lstStyle>
          <a:p>
            <a:pPr lvl="0"/>
            <a:r>
              <a:rPr lang="zh-CN" altLang="en-US" dirty="0"/>
              <a:t>单击此处编辑母版文本样式</a:t>
            </a:r>
            <a:endParaRPr lang="zh-CN" altLang="en-US" dirty="0"/>
          </a:p>
        </p:txBody>
      </p:sp>
      <p:sp>
        <p:nvSpPr>
          <p:cNvPr id="13" name="文本占位符 12"/>
          <p:cNvSpPr>
            <a:spLocks noGrp="1"/>
          </p:cNvSpPr>
          <p:nvPr>
            <p:ph type="body" sz="quarter" idx="16"/>
            <p:custDataLst>
              <p:tags r:id="rId16"/>
            </p:custDataLst>
          </p:nvPr>
        </p:nvSpPr>
        <p:spPr>
          <a:xfrm>
            <a:off x="4689900" y="4467150"/>
            <a:ext cx="4025700" cy="585900"/>
          </a:xfrm>
        </p:spPr>
        <p:txBody>
          <a:bodyPr wrap="square">
            <a:normAutofit/>
          </a:bodyPr>
          <a:lstStyle>
            <a:lvl1pPr>
              <a:defRPr baseline="0">
                <a:solidFill>
                  <a:schemeClr val="tx1"/>
                </a:solidFill>
                <a:latin typeface="Arial" panose="020B0604020202020204" pitchFamily="34" charset="0"/>
                <a:ea typeface="微软雅黑" panose="020B0503020204020204" charset="-122"/>
              </a:defRPr>
            </a:lvl1pPr>
          </a:lstStyle>
          <a:p>
            <a:pPr lvl="0"/>
            <a:r>
              <a:rPr lang="zh-CN" altLang="en-US" dirty="0"/>
              <a:t>单击此处编辑母版文本样式</a:t>
            </a:r>
            <a:endParaRPr lang="zh-CN" altLang="en-US" dirty="0"/>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腰带">
    <p:bg>
      <p:bgPr>
        <a:solidFill>
          <a:schemeClr val="bg2"/>
        </a:solidFill>
        <a:effectLst/>
      </p:bgPr>
    </p:bg>
    <p:spTree>
      <p:nvGrpSpPr>
        <p:cNvPr id="1" name=""/>
        <p:cNvGrpSpPr/>
        <p:nvPr/>
      </p:nvGrpSpPr>
      <p:grpSpPr>
        <a:xfrm>
          <a:off x="0" y="0"/>
          <a:ext cx="0" cy="0"/>
          <a:chOff x="0" y="0"/>
          <a:chExt cx="0" cy="0"/>
        </a:xfrm>
      </p:grpSpPr>
      <p:sp>
        <p:nvSpPr>
          <p:cNvPr id="10" name="矩形 9"/>
          <p:cNvSpPr/>
          <p:nvPr userDrawn="1">
            <p:custDataLst>
              <p:tags r:id="rId2"/>
            </p:custDataLst>
          </p:nvPr>
        </p:nvSpPr>
        <p:spPr>
          <a:xfrm>
            <a:off x="0" y="1572518"/>
            <a:ext cx="9144000" cy="3712964"/>
          </a:xfrm>
          <a:prstGeom prst="rect">
            <a:avLst/>
          </a:prstGeom>
          <a:solidFill>
            <a:schemeClr val="tx2"/>
          </a:solidFill>
          <a:ln w="12700" cap="flat" cmpd="sng" algn="ctr">
            <a:solidFill>
              <a:schemeClr val="accent1">
                <a:shade val="50000"/>
                <a:alpha val="0"/>
              </a:scheme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rmAutofit/>
          </a:bodyPr>
          <a:lstStyle/>
          <a:p>
            <a:pPr algn="ctr"/>
            <a:endParaRPr lang="zh-CN" altLang="en-US" sz="1350"/>
          </a:p>
        </p:txBody>
      </p:sp>
      <p:pic>
        <p:nvPicPr>
          <p:cNvPr id="9" name="图片 8"/>
          <p:cNvPicPr/>
          <p:nvPr userDrawn="1">
            <p:custDataLst>
              <p:tags r:id="rId3"/>
            </p:custDataLst>
          </p:nvPr>
        </p:nvPicPr>
        <p:blipFill>
          <a:blip r:embed="rId4" r:link="rId5" cstate="email"/>
          <a:stretch>
            <a:fillRect/>
          </a:stretch>
        </p:blipFill>
        <p:spPr>
          <a:xfrm>
            <a:off x="7928848" y="4894962"/>
            <a:ext cx="1215152" cy="1105788"/>
          </a:xfrm>
          <a:prstGeom prst="rect">
            <a:avLst/>
          </a:prstGeom>
        </p:spPr>
      </p:pic>
      <p:pic>
        <p:nvPicPr>
          <p:cNvPr id="8" name="图片 7"/>
          <p:cNvPicPr/>
          <p:nvPr userDrawn="1">
            <p:custDataLst>
              <p:tags r:id="rId6"/>
            </p:custDataLst>
          </p:nvPr>
        </p:nvPicPr>
        <p:blipFill>
          <a:blip r:embed="rId7" r:link="rId8" cstate="email"/>
          <a:stretch>
            <a:fillRect/>
          </a:stretch>
        </p:blipFill>
        <p:spPr>
          <a:xfrm>
            <a:off x="0" y="4894962"/>
            <a:ext cx="1215152" cy="1105788"/>
          </a:xfrm>
          <a:prstGeom prst="rect">
            <a:avLst/>
          </a:prstGeom>
        </p:spPr>
      </p:pic>
      <p:sp>
        <p:nvSpPr>
          <p:cNvPr id="2" name="标题 1"/>
          <p:cNvSpPr>
            <a:spLocks noGrp="1"/>
          </p:cNvSpPr>
          <p:nvPr>
            <p:ph type="title" hasCustomPrompt="1"/>
            <p:custDataLst>
              <p:tags r:id="rId9"/>
            </p:custDataLst>
          </p:nvPr>
        </p:nvSpPr>
        <p:spPr>
          <a:xfrm>
            <a:off x="1142100" y="1861650"/>
            <a:ext cx="6858000" cy="1790100"/>
          </a:xfrm>
        </p:spPr>
        <p:txBody>
          <a:bodyPr wrap="square" anchor="b">
            <a:normAutofit/>
          </a:bodyPr>
          <a:lstStyle>
            <a:lvl1pPr algn="ctr">
              <a:defRPr sz="6000" baseline="0">
                <a:solidFill>
                  <a:schemeClr val="tx1"/>
                </a:solidFill>
                <a:latin typeface="Arial" panose="020B0604020202020204" pitchFamily="34" charset="0"/>
                <a:ea typeface="微软雅黑" panose="020B0503020204020204" charset="-122"/>
              </a:defRPr>
            </a:lvl1pPr>
          </a:lstStyle>
          <a:p>
            <a:r>
              <a:rPr lang="zh-CN" altLang="en-US" dirty="0"/>
              <a:t>单击此处编辑标题</a:t>
            </a:r>
            <a:endParaRPr lang="zh-CN" altLang="en-US" dirty="0"/>
          </a:p>
        </p:txBody>
      </p:sp>
      <p:sp>
        <p:nvSpPr>
          <p:cNvPr id="3" name="日期占位符 2"/>
          <p:cNvSpPr>
            <a:spLocks noGrp="1"/>
          </p:cNvSpPr>
          <p:nvPr>
            <p:ph type="dt" sz="half" idx="10"/>
            <p:custDataLst>
              <p:tags r:id="rId10"/>
            </p:custDataLst>
          </p:nvPr>
        </p:nvSpPr>
        <p:spPr>
          <a:xfrm>
            <a:off x="659807" y="5619625"/>
            <a:ext cx="2025000" cy="237600"/>
          </a:xfrm>
        </p:spPr>
        <p:txBody>
          <a:bodyPr wrap="square">
            <a:normAutofit/>
          </a:bodyPr>
          <a:lstStyle>
            <a:lvl1pPr>
              <a:defRPr>
                <a:latin typeface="Arial" panose="020B0604020202020204" pitchFamily="34" charset="0"/>
                <a:ea typeface="微软雅黑" panose="020B0503020204020204" charset="-122"/>
              </a:defRPr>
            </a:lvl1p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11"/>
            </p:custDataLst>
          </p:nvPr>
        </p:nvSpPr>
        <p:spPr>
          <a:xfrm>
            <a:off x="3087000" y="5619625"/>
            <a:ext cx="2970000" cy="237600"/>
          </a:xfrm>
        </p:spPr>
        <p:txBody>
          <a:bodyPr wrap="square">
            <a:normAutofit/>
          </a:bodyPr>
          <a:lstStyle>
            <a:lvl1pPr>
              <a:defRPr>
                <a:latin typeface="Arial" panose="020B0604020202020204" pitchFamily="34" charset="0"/>
                <a:ea typeface="微软雅黑" panose="020B0503020204020204" charset="-122"/>
              </a:defRPr>
            </a:lvl1pPr>
          </a:lstStyle>
          <a:p>
            <a:endParaRPr lang="zh-CN" altLang="en-US" dirty="0"/>
          </a:p>
        </p:txBody>
      </p:sp>
      <p:sp>
        <p:nvSpPr>
          <p:cNvPr id="5" name="灯片编号占位符 4"/>
          <p:cNvSpPr>
            <a:spLocks noGrp="1"/>
          </p:cNvSpPr>
          <p:nvPr>
            <p:ph type="sldNum" sz="quarter" idx="12"/>
            <p:custDataLst>
              <p:tags r:id="rId12"/>
            </p:custDataLst>
          </p:nvPr>
        </p:nvSpPr>
        <p:spPr>
          <a:xfrm>
            <a:off x="6457950" y="5619625"/>
            <a:ext cx="2025000" cy="237600"/>
          </a:xfrm>
        </p:spPr>
        <p:txBody>
          <a:bodyPr wrap="square">
            <a:normAutofit/>
          </a:bodyPr>
          <a:lstStyle>
            <a:lvl1pPr>
              <a:defRPr>
                <a:latin typeface="Arial" panose="020B0604020202020204" pitchFamily="34" charset="0"/>
                <a:ea typeface="微软雅黑" panose="020B0503020204020204" charset="-122"/>
              </a:defRPr>
            </a:lvl1pPr>
          </a:lstStyle>
          <a:p>
            <a:fld id="{49AE70B2-8BF9-45C0-BB95-33D1B9D3A854}" type="slidenum">
              <a:rPr lang="zh-CN" altLang="en-US" smtClean="0"/>
            </a:fld>
            <a:endParaRPr lang="zh-CN" altLang="en-US" dirty="0"/>
          </a:p>
        </p:txBody>
      </p:sp>
      <p:sp>
        <p:nvSpPr>
          <p:cNvPr id="7" name="文本占位符 6"/>
          <p:cNvSpPr>
            <a:spLocks noGrp="1"/>
          </p:cNvSpPr>
          <p:nvPr>
            <p:ph type="body" sz="quarter" idx="13"/>
            <p:custDataLst>
              <p:tags r:id="rId13"/>
            </p:custDataLst>
          </p:nvPr>
        </p:nvSpPr>
        <p:spPr>
          <a:xfrm>
            <a:off x="1141810" y="3754350"/>
            <a:ext cx="6858000" cy="1242000"/>
          </a:xfrm>
        </p:spPr>
        <p:txBody>
          <a:bodyPr wrap="square">
            <a:normAutofit/>
          </a:bodyPr>
          <a:lstStyle>
            <a:lvl1pPr algn="ctr">
              <a:defRPr baseline="0">
                <a:solidFill>
                  <a:schemeClr val="tx1"/>
                </a:solidFill>
                <a:latin typeface="Arial" panose="020B0604020202020204" pitchFamily="34" charset="0"/>
                <a:ea typeface="微软雅黑" panose="020B0503020204020204" charset="-122"/>
              </a:defRPr>
            </a:lvl1pPr>
          </a:lstStyle>
          <a:p>
            <a:pPr lvl="0"/>
            <a:r>
              <a:rPr lang="zh-CN" altLang="en-US" dirty="0"/>
              <a:t>单击此处编辑母版文本样式</a:t>
            </a:r>
            <a:endParaRPr lang="zh-CN" alt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bg>
      <p:bgPr>
        <a:solidFill>
          <a:schemeClr val="bg2"/>
        </a:solidFill>
        <a:effectLst/>
      </p:bgPr>
    </p:bg>
    <p:spTree>
      <p:nvGrpSpPr>
        <p:cNvPr id="1" name=""/>
        <p:cNvGrpSpPr/>
        <p:nvPr/>
      </p:nvGrpSpPr>
      <p:grpSpPr>
        <a:xfrm>
          <a:off x="0" y="0"/>
          <a:ext cx="0" cy="0"/>
          <a:chOff x="0" y="0"/>
          <a:chExt cx="0" cy="0"/>
        </a:xfrm>
      </p:grpSpPr>
      <p:pic>
        <p:nvPicPr>
          <p:cNvPr id="9" name="图片 8"/>
          <p:cNvPicPr/>
          <p:nvPr>
            <p:custDataLst>
              <p:tags r:id="rId2"/>
            </p:custDataLst>
          </p:nvPr>
        </p:nvPicPr>
        <p:blipFill>
          <a:blip r:embed="rId3" r:link="rId4" cstate="email"/>
          <a:stretch>
            <a:fillRect/>
          </a:stretch>
        </p:blipFill>
        <p:spPr>
          <a:xfrm>
            <a:off x="0" y="0"/>
            <a:ext cx="540068" cy="655282"/>
          </a:xfrm>
          <a:prstGeom prst="rect">
            <a:avLst/>
          </a:prstGeom>
        </p:spPr>
      </p:pic>
      <p:pic>
        <p:nvPicPr>
          <p:cNvPr id="8" name="图片 7"/>
          <p:cNvPicPr/>
          <p:nvPr>
            <p:custDataLst>
              <p:tags r:id="rId5"/>
            </p:custDataLst>
          </p:nvPr>
        </p:nvPicPr>
        <p:blipFill>
          <a:blip r:embed="rId6" r:link="rId7" cstate="email"/>
          <a:stretch>
            <a:fillRect/>
          </a:stretch>
        </p:blipFill>
        <p:spPr>
          <a:xfrm>
            <a:off x="8603933" y="0"/>
            <a:ext cx="540068" cy="655282"/>
          </a:xfrm>
          <a:prstGeom prst="rect">
            <a:avLst/>
          </a:prstGeom>
        </p:spPr>
      </p:pic>
      <p:sp>
        <p:nvSpPr>
          <p:cNvPr id="2" name="标题 1"/>
          <p:cNvSpPr>
            <a:spLocks noGrp="1"/>
          </p:cNvSpPr>
          <p:nvPr>
            <p:ph type="title"/>
            <p:custDataLst>
              <p:tags r:id="rId8"/>
            </p:custDataLst>
          </p:nvPr>
        </p:nvSpPr>
        <p:spPr>
          <a:xfrm>
            <a:off x="502412" y="443234"/>
            <a:ext cx="8139178" cy="441964"/>
          </a:xfrm>
        </p:spPr>
        <p:txBody>
          <a:bodyPr vert="horz" wrap="square" lIns="90170" tIns="46990" rIns="90170" bIns="46990" rtlCol="0" anchor="ctr" anchorCtr="0">
            <a:normAutofit/>
          </a:bodyPr>
          <a:lstStyle>
            <a:lvl1pPr marL="0" marR="0" lvl="0" algn="l" defTabSz="914400" rtl="0" eaLnBrk="1" fontAlgn="auto" latinLnBrk="0" hangingPunct="1">
              <a:lnSpc>
                <a:spcPct val="100000"/>
              </a:lnSpc>
              <a:buNone/>
              <a:defRPr kumimoji="0" lang="zh-CN" altLang="en-US" sz="1800" b="1" i="0" u="none" strike="noStrike" kern="1200" cap="none" spc="200" normalizeH="0" baseline="0" noProof="1" dirty="0">
                <a:solidFill>
                  <a:schemeClr val="tx1"/>
                </a:solidFill>
                <a:uFillTx/>
                <a:latin typeface="Arial" panose="020B0604020202020204" pitchFamily="34" charset="0"/>
                <a:ea typeface="微软雅黑" panose="020B0503020204020204" charset="-122"/>
                <a:cs typeface="+mj-cs"/>
                <a:sym typeface="+mn-ea"/>
              </a:defRPr>
            </a:lvl1pPr>
          </a:lstStyle>
          <a:p>
            <a:pPr lvl="0"/>
            <a:r>
              <a:rPr>
                <a:sym typeface="+mn-ea"/>
              </a:rPr>
              <a:t>单击此处编辑母版标题样式</a:t>
            </a:r>
            <a:endParaRPr>
              <a:sym typeface="+mn-ea"/>
            </a:endParaRPr>
          </a:p>
        </p:txBody>
      </p:sp>
      <p:sp>
        <p:nvSpPr>
          <p:cNvPr id="3" name="内容占位符 2"/>
          <p:cNvSpPr>
            <a:spLocks noGrp="1"/>
          </p:cNvSpPr>
          <p:nvPr>
            <p:ph sz="half" idx="1"/>
            <p:custDataLst>
              <p:tags r:id="rId9"/>
            </p:custDataLst>
          </p:nvPr>
        </p:nvSpPr>
        <p:spPr>
          <a:xfrm>
            <a:off x="502448" y="952508"/>
            <a:ext cx="3962432" cy="5388907"/>
          </a:xfrm>
        </p:spPr>
        <p:txBody>
          <a:bodyPr vert="horz" wrap="square" lIns="90170" tIns="46990" rIns="90170" bIns="46990" rtlCol="0">
            <a:normAutofit/>
          </a:bodyPr>
          <a:lstStyle>
            <a:lvl1pPr marL="171450" marR="0" lvl="0"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solidFill>
                <a:uFillTx/>
                <a:latin typeface="Arial" panose="020B0604020202020204" pitchFamily="34" charset="0"/>
                <a:ea typeface="微软雅黑" panose="020B0503020204020204" charset="-122"/>
                <a:cs typeface="+mn-cs"/>
                <a:sym typeface="+mn-ea"/>
              </a:defRPr>
            </a:lvl1pPr>
            <a:lvl2pPr marL="514350" marR="0" lvl="1" indent="-17145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1200" b="0" i="0" u="none" strike="noStrike" kern="1200" cap="none" spc="150" normalizeH="0" baseline="0" noProof="1" dirty="0">
                <a:solidFill>
                  <a:schemeClr val="tx1"/>
                </a:solidFill>
                <a:uFillTx/>
                <a:latin typeface="Arial" panose="020B0604020202020204" pitchFamily="34" charset="0"/>
                <a:ea typeface="微软雅黑" panose="020B0503020204020204" charset="-122"/>
                <a:cs typeface="+mn-cs"/>
                <a:sym typeface="+mn-ea"/>
              </a:defRPr>
            </a:lvl2pPr>
            <a:lvl3pPr marL="857250" marR="0" lvl="2"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solidFill>
                <a:uFillTx/>
                <a:latin typeface="Arial" panose="020B0604020202020204" pitchFamily="34" charset="0"/>
                <a:ea typeface="微软雅黑" panose="020B0503020204020204" charset="-122"/>
                <a:cs typeface="+mn-cs"/>
                <a:sym typeface="+mn-ea"/>
              </a:defRPr>
            </a:lvl3pPr>
            <a:lvl4pPr marL="1200150" marR="0" lvl="3"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solidFill>
                <a:uFillTx/>
                <a:latin typeface="Arial" panose="020B0604020202020204" pitchFamily="34" charset="0"/>
                <a:ea typeface="微软雅黑" panose="020B0503020204020204" charset="-122"/>
                <a:cs typeface="+mn-cs"/>
                <a:sym typeface="+mn-ea"/>
              </a:defRPr>
            </a:lvl4pPr>
            <a:lvl5pPr marL="1543050" marR="0" lvl="4"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solidFill>
                <a:uFillTx/>
                <a:latin typeface="Arial" panose="020B0604020202020204" pitchFamily="34" charset="0"/>
                <a:ea typeface="微软雅黑" panose="020B0503020204020204" charset="-122"/>
                <a:cs typeface="+mn-cs"/>
                <a:sym typeface="+mn-ea"/>
              </a:defRPr>
            </a:lvl5pPr>
          </a:lstStyle>
          <a:p>
            <a:pPr lvl="0"/>
            <a:r>
              <a:rPr>
                <a:sym typeface="+mn-ea"/>
              </a:rPr>
              <a:t>单击此处编辑母版文本样式</a:t>
            </a:r>
            <a:endParaRPr>
              <a:sym typeface="+mn-ea"/>
            </a:endParaRPr>
          </a:p>
          <a:p>
            <a:pPr lvl="1"/>
            <a:r>
              <a:rPr>
                <a:sym typeface="+mn-ea"/>
              </a:rPr>
              <a:t>第二级</a:t>
            </a:r>
            <a:endParaRPr>
              <a:sym typeface="+mn-ea"/>
            </a:endParaRPr>
          </a:p>
          <a:p>
            <a:pPr lvl="2"/>
            <a:r>
              <a:rPr>
                <a:sym typeface="+mn-ea"/>
              </a:rPr>
              <a:t>第三级</a:t>
            </a:r>
            <a:endParaRPr>
              <a:sym typeface="+mn-ea"/>
            </a:endParaRPr>
          </a:p>
          <a:p>
            <a:pPr lvl="3"/>
            <a:r>
              <a:rPr>
                <a:sym typeface="+mn-ea"/>
              </a:rPr>
              <a:t>第四级</a:t>
            </a:r>
            <a:endParaRPr>
              <a:sym typeface="+mn-ea"/>
            </a:endParaRPr>
          </a:p>
          <a:p>
            <a:pPr lvl="4"/>
            <a:r>
              <a:rPr>
                <a:sym typeface="+mn-ea"/>
              </a:rPr>
              <a:t>第五级</a:t>
            </a:r>
            <a:endParaRPr>
              <a:sym typeface="+mn-ea"/>
            </a:endParaRPr>
          </a:p>
        </p:txBody>
      </p:sp>
      <p:sp>
        <p:nvSpPr>
          <p:cNvPr id="4" name="内容占位符 3"/>
          <p:cNvSpPr>
            <a:spLocks noGrp="1"/>
          </p:cNvSpPr>
          <p:nvPr>
            <p:ph sz="half" idx="2"/>
            <p:custDataLst>
              <p:tags r:id="rId10"/>
            </p:custDataLst>
          </p:nvPr>
        </p:nvSpPr>
        <p:spPr>
          <a:xfrm>
            <a:off x="4679158" y="952508"/>
            <a:ext cx="3962432" cy="5388907"/>
          </a:xfrm>
        </p:spPr>
        <p:txBody>
          <a:bodyPr wrap="square" lIns="90170" tIns="46990" rIns="90170" bIns="46990">
            <a:normAutofit/>
          </a:bodyPr>
          <a:lstStyle>
            <a:lvl1pPr eaLnBrk="1" fontAlgn="auto" latinLnBrk="0" hangingPunct="1">
              <a:defRPr sz="1200">
                <a:solidFill>
                  <a:schemeClr val="tx1"/>
                </a:solidFill>
                <a:latin typeface="Arial" panose="020B0604020202020204" pitchFamily="34" charset="0"/>
                <a:ea typeface="微软雅黑" panose="020B0503020204020204" charset="-122"/>
              </a:defRPr>
            </a:lvl1pPr>
            <a:lvl2pPr eaLnBrk="1" fontAlgn="auto" latinLnBrk="0" hangingPunct="1">
              <a:defRPr sz="1200">
                <a:solidFill>
                  <a:schemeClr val="tx1"/>
                </a:solidFill>
                <a:latin typeface="Arial" panose="020B0604020202020204" pitchFamily="34" charset="0"/>
                <a:ea typeface="微软雅黑" panose="020B0503020204020204" charset="-122"/>
              </a:defRPr>
            </a:lvl2pPr>
            <a:lvl3pPr eaLnBrk="1" fontAlgn="auto" latinLnBrk="0" hangingPunct="1">
              <a:defRPr sz="1200">
                <a:solidFill>
                  <a:schemeClr val="tx1"/>
                </a:solidFill>
                <a:latin typeface="Arial" panose="020B0604020202020204" pitchFamily="34" charset="0"/>
                <a:ea typeface="微软雅黑" panose="020B0503020204020204" charset="-122"/>
              </a:defRPr>
            </a:lvl3pPr>
            <a:lvl4pPr eaLnBrk="1" fontAlgn="auto" latinLnBrk="0" hangingPunct="1">
              <a:defRPr sz="1200">
                <a:solidFill>
                  <a:schemeClr val="tx1"/>
                </a:solidFill>
                <a:latin typeface="Arial" panose="020B0604020202020204" pitchFamily="34" charset="0"/>
                <a:ea typeface="微软雅黑" panose="020B0503020204020204" charset="-122"/>
              </a:defRPr>
            </a:lvl4pPr>
            <a:lvl5pPr eaLnBrk="1" fontAlgn="auto" latinLnBrk="0" hangingPunct="1">
              <a:defRPr sz="1200">
                <a:solidFill>
                  <a:schemeClr val="tx1"/>
                </a:solidFill>
                <a:latin typeface="Arial" panose="020B0604020202020204" pitchFamily="34" charset="0"/>
                <a:ea typeface="微软雅黑" panose="020B0503020204020204"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5" name="日期占位符 4"/>
          <p:cNvSpPr>
            <a:spLocks noGrp="1"/>
          </p:cNvSpPr>
          <p:nvPr>
            <p:ph type="dt" sz="half" idx="10"/>
            <p:custDataLst>
              <p:tags r:id="rId11"/>
            </p:custDataLst>
          </p:nvPr>
        </p:nvSpPr>
        <p:spPr>
          <a:xfrm>
            <a:off x="659807" y="6349833"/>
            <a:ext cx="2025000" cy="316800"/>
          </a:xfrm>
        </p:spPr>
        <p:txBody>
          <a:bodyPr wrap="square">
            <a:normAutofit/>
          </a:bodyPr>
          <a:lstStyle>
            <a:lvl1pPr>
              <a:defRPr>
                <a:latin typeface="Arial" panose="020B0604020202020204" pitchFamily="34" charset="0"/>
                <a:ea typeface="微软雅黑" panose="020B0503020204020204" charset="-122"/>
              </a:defRPr>
            </a:lvl1pPr>
          </a:lstStyle>
          <a:p>
            <a:fld id="{760FBDFE-C587-4B4C-A407-44438C67B59E}" type="datetimeFigureOut">
              <a:rPr lang="zh-CN" altLang="en-US" smtClean="0"/>
            </a:fld>
            <a:endParaRPr lang="zh-CN" altLang="en-US"/>
          </a:p>
        </p:txBody>
      </p:sp>
      <p:sp>
        <p:nvSpPr>
          <p:cNvPr id="6" name="页脚占位符 5"/>
          <p:cNvSpPr>
            <a:spLocks noGrp="1"/>
          </p:cNvSpPr>
          <p:nvPr>
            <p:ph type="ftr" sz="quarter" idx="11"/>
            <p:custDataLst>
              <p:tags r:id="rId12"/>
            </p:custDataLst>
          </p:nvPr>
        </p:nvSpPr>
        <p:spPr>
          <a:xfrm>
            <a:off x="3087000" y="6349833"/>
            <a:ext cx="2970000" cy="316800"/>
          </a:xfrm>
        </p:spPr>
        <p:txBody>
          <a:bodyPr wrap="square">
            <a:normAutofit/>
          </a:bodyPr>
          <a:lstStyle>
            <a:lvl1pPr>
              <a:defRPr>
                <a:latin typeface="Arial" panose="020B0604020202020204" pitchFamily="34" charset="0"/>
                <a:ea typeface="微软雅黑" panose="020B0503020204020204" charset="-122"/>
              </a:defRPr>
            </a:lvl1pPr>
          </a:lstStyle>
          <a:p>
            <a:endParaRPr lang="zh-CN" altLang="en-US"/>
          </a:p>
        </p:txBody>
      </p:sp>
      <p:sp>
        <p:nvSpPr>
          <p:cNvPr id="7" name="灯片编号占位符 6"/>
          <p:cNvSpPr>
            <a:spLocks noGrp="1"/>
          </p:cNvSpPr>
          <p:nvPr>
            <p:ph type="sldNum" sz="quarter" idx="12"/>
            <p:custDataLst>
              <p:tags r:id="rId13"/>
            </p:custDataLst>
          </p:nvPr>
        </p:nvSpPr>
        <p:spPr>
          <a:xfrm>
            <a:off x="6457950" y="6349833"/>
            <a:ext cx="2025000" cy="316800"/>
          </a:xfrm>
        </p:spPr>
        <p:txBody>
          <a:bodyPr wrap="square">
            <a:normAutofit/>
          </a:bodyPr>
          <a:lstStyle>
            <a:lvl1pPr>
              <a:defRPr>
                <a:latin typeface="Arial" panose="020B0604020202020204" pitchFamily="34" charset="0"/>
                <a:ea typeface="微软雅黑" panose="020B0503020204020204" charset="-122"/>
              </a:defRPr>
            </a:lvl1pPr>
          </a:lstStyle>
          <a:p>
            <a:fld id="{49AE70B2-8BF9-45C0-BB95-33D1B9D3A854}" type="slidenum">
              <a:rPr lang="zh-CN" altLang="en-US" smtClean="0"/>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bg>
      <p:bgPr>
        <a:solidFill>
          <a:schemeClr val="bg2"/>
        </a:solidFill>
        <a:effectLst/>
      </p:bgPr>
    </p:bg>
    <p:spTree>
      <p:nvGrpSpPr>
        <p:cNvPr id="1" name=""/>
        <p:cNvGrpSpPr/>
        <p:nvPr/>
      </p:nvGrpSpPr>
      <p:grpSpPr>
        <a:xfrm>
          <a:off x="0" y="0"/>
          <a:ext cx="0" cy="0"/>
          <a:chOff x="0" y="0"/>
          <a:chExt cx="0" cy="0"/>
        </a:xfrm>
      </p:grpSpPr>
      <p:pic>
        <p:nvPicPr>
          <p:cNvPr id="11" name="图片 10"/>
          <p:cNvPicPr/>
          <p:nvPr>
            <p:custDataLst>
              <p:tags r:id="rId2"/>
            </p:custDataLst>
          </p:nvPr>
        </p:nvPicPr>
        <p:blipFill>
          <a:blip r:embed="rId3" r:link="rId4" cstate="email"/>
          <a:stretch>
            <a:fillRect/>
          </a:stretch>
        </p:blipFill>
        <p:spPr>
          <a:xfrm>
            <a:off x="0" y="0"/>
            <a:ext cx="540068" cy="655282"/>
          </a:xfrm>
          <a:prstGeom prst="rect">
            <a:avLst/>
          </a:prstGeom>
        </p:spPr>
      </p:pic>
      <p:pic>
        <p:nvPicPr>
          <p:cNvPr id="10" name="图片 9"/>
          <p:cNvPicPr/>
          <p:nvPr>
            <p:custDataLst>
              <p:tags r:id="rId5"/>
            </p:custDataLst>
          </p:nvPr>
        </p:nvPicPr>
        <p:blipFill>
          <a:blip r:embed="rId6" r:link="rId7" cstate="email"/>
          <a:stretch>
            <a:fillRect/>
          </a:stretch>
        </p:blipFill>
        <p:spPr>
          <a:xfrm>
            <a:off x="8603933" y="0"/>
            <a:ext cx="540068" cy="655282"/>
          </a:xfrm>
          <a:prstGeom prst="rect">
            <a:avLst/>
          </a:prstGeom>
        </p:spPr>
      </p:pic>
      <p:sp>
        <p:nvSpPr>
          <p:cNvPr id="2" name="标题 1"/>
          <p:cNvSpPr>
            <a:spLocks noGrp="1"/>
          </p:cNvSpPr>
          <p:nvPr>
            <p:ph type="title"/>
            <p:custDataLst>
              <p:tags r:id="rId8"/>
            </p:custDataLst>
          </p:nvPr>
        </p:nvSpPr>
        <p:spPr>
          <a:xfrm>
            <a:off x="502412" y="443234"/>
            <a:ext cx="8139178" cy="441964"/>
          </a:xfrm>
        </p:spPr>
        <p:txBody>
          <a:bodyPr vert="horz" wrap="square" lIns="90170" tIns="46990" rIns="90170" bIns="46990" rtlCol="0" anchor="ctr" anchorCtr="0">
            <a:normAutofit/>
          </a:bodyPr>
          <a:lstStyle>
            <a:lvl1pPr marL="0" marR="0" lvl="0" algn="l" defTabSz="914400" rtl="0" eaLnBrk="1" fontAlgn="auto" latinLnBrk="0" hangingPunct="1">
              <a:lnSpc>
                <a:spcPct val="100000"/>
              </a:lnSpc>
              <a:buNone/>
              <a:defRPr kumimoji="0" lang="zh-CN" altLang="en-US" sz="1800" b="1" i="0" u="none" strike="noStrike" kern="1200" cap="none" spc="200" normalizeH="0" baseline="0" noProof="1" dirty="0">
                <a:solidFill>
                  <a:schemeClr val="tx1"/>
                </a:solidFill>
                <a:uFillTx/>
                <a:latin typeface="Arial" panose="020B0604020202020204" pitchFamily="34" charset="0"/>
                <a:ea typeface="微软雅黑" panose="020B0503020204020204" charset="-122"/>
                <a:cs typeface="+mj-cs"/>
                <a:sym typeface="+mn-ea"/>
              </a:defRPr>
            </a:lvl1pPr>
          </a:lstStyle>
          <a:p>
            <a:pPr lvl="0"/>
            <a:r>
              <a:rPr dirty="0">
                <a:sym typeface="+mn-ea"/>
              </a:rPr>
              <a:t>单击此处编辑母版标题样式</a:t>
            </a:r>
            <a:endParaRPr dirty="0">
              <a:sym typeface="+mn-ea"/>
            </a:endParaRPr>
          </a:p>
        </p:txBody>
      </p:sp>
      <p:sp>
        <p:nvSpPr>
          <p:cNvPr id="3" name="文本占位符 2"/>
          <p:cNvSpPr>
            <a:spLocks noGrp="1"/>
          </p:cNvSpPr>
          <p:nvPr>
            <p:ph type="body" idx="1" hasCustomPrompt="1"/>
            <p:custDataLst>
              <p:tags r:id="rId9"/>
            </p:custDataLst>
          </p:nvPr>
        </p:nvSpPr>
        <p:spPr>
          <a:xfrm>
            <a:off x="502448" y="952508"/>
            <a:ext cx="3962432" cy="381003"/>
          </a:xfrm>
        </p:spPr>
        <p:txBody>
          <a:bodyPr wrap="square" lIns="90170" tIns="46990" rIns="90170" bIns="46990" anchor="ctr" anchorCtr="0">
            <a:normAutofit/>
          </a:bodyPr>
          <a:lstStyle>
            <a:lvl1pPr marL="0" indent="0" eaLnBrk="1" fontAlgn="auto" latinLnBrk="0" hangingPunct="1">
              <a:lnSpc>
                <a:spcPct val="100000"/>
              </a:lnSpc>
              <a:spcAft>
                <a:spcPts val="0"/>
              </a:spcAft>
              <a:buNone/>
              <a:defRPr sz="1500" b="0" u="none" strike="noStrike" kern="1200" cap="none" spc="200" normalizeH="0" baseline="0">
                <a:solidFill>
                  <a:schemeClr val="tx1"/>
                </a:solidFill>
                <a:uFillTx/>
                <a:latin typeface="Arial" panose="020B0604020202020204" pitchFamily="34" charset="0"/>
                <a:ea typeface="微软雅黑" panose="020B0503020204020204" charset="-122"/>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zh-CN" altLang="en-US" dirty="0"/>
              <a:t>单击此处编辑文本</a:t>
            </a:r>
            <a:endParaRPr lang="zh-CN" altLang="en-US" dirty="0"/>
          </a:p>
        </p:txBody>
      </p:sp>
      <p:sp>
        <p:nvSpPr>
          <p:cNvPr id="4" name="内容占位符 3"/>
          <p:cNvSpPr>
            <a:spLocks noGrp="1"/>
          </p:cNvSpPr>
          <p:nvPr>
            <p:ph sz="half" idx="2"/>
            <p:custDataLst>
              <p:tags r:id="rId10"/>
            </p:custDataLst>
          </p:nvPr>
        </p:nvSpPr>
        <p:spPr>
          <a:xfrm>
            <a:off x="502444" y="1406525"/>
            <a:ext cx="3962400" cy="4934752"/>
          </a:xfrm>
        </p:spPr>
        <p:txBody>
          <a:bodyPr vert="horz" wrap="square" lIns="90170" tIns="46990" rIns="90170" bIns="46990" rtlCol="0">
            <a:normAutofit/>
          </a:bodyPr>
          <a:lstStyle>
            <a:lvl1pPr marL="171450" marR="0" lvl="0"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solidFill>
                <a:uFillTx/>
                <a:latin typeface="Arial" panose="020B0604020202020204" pitchFamily="34" charset="0"/>
                <a:ea typeface="微软雅黑" panose="020B0503020204020204" charset="-122"/>
                <a:cs typeface="+mn-cs"/>
                <a:sym typeface="+mn-ea"/>
              </a:defRPr>
            </a:lvl1pPr>
            <a:lvl2pPr marL="514350" marR="0" lvl="1" indent="-17145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1200" b="0" i="0" u="none" strike="noStrike" kern="1200" cap="none" spc="150" normalizeH="0" baseline="0" noProof="1" dirty="0">
                <a:solidFill>
                  <a:schemeClr val="tx1"/>
                </a:solidFill>
                <a:uFillTx/>
                <a:latin typeface="Arial" panose="020B0604020202020204" pitchFamily="34" charset="0"/>
                <a:ea typeface="微软雅黑" panose="020B0503020204020204" charset="-122"/>
                <a:cs typeface="+mn-cs"/>
                <a:sym typeface="+mn-ea"/>
              </a:defRPr>
            </a:lvl2pPr>
            <a:lvl3pPr marL="857250" marR="0" lvl="2"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solidFill>
                <a:uFillTx/>
                <a:latin typeface="Arial" panose="020B0604020202020204" pitchFamily="34" charset="0"/>
                <a:ea typeface="微软雅黑" panose="020B0503020204020204" charset="-122"/>
                <a:cs typeface="+mn-cs"/>
                <a:sym typeface="+mn-ea"/>
              </a:defRPr>
            </a:lvl3pPr>
            <a:lvl4pPr marL="1200150" marR="0" lvl="3"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solidFill>
                <a:uFillTx/>
                <a:latin typeface="Arial" panose="020B0604020202020204" pitchFamily="34" charset="0"/>
                <a:ea typeface="微软雅黑" panose="020B0503020204020204" charset="-122"/>
                <a:cs typeface="+mn-cs"/>
                <a:sym typeface="+mn-ea"/>
              </a:defRPr>
            </a:lvl4pPr>
            <a:lvl5pPr marL="1543050" marR="0" lvl="4"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solidFill>
                <a:uFillTx/>
                <a:latin typeface="Arial" panose="020B0604020202020204" pitchFamily="34" charset="0"/>
                <a:ea typeface="微软雅黑" panose="020B0503020204020204" charset="-122"/>
                <a:cs typeface="+mn-cs"/>
                <a:sym typeface="+mn-ea"/>
              </a:defRPr>
            </a:lvl5pPr>
          </a:lstStyle>
          <a:p>
            <a:pPr lvl="0"/>
            <a:r>
              <a:rPr dirty="0">
                <a:sym typeface="+mn-ea"/>
              </a:rPr>
              <a:t>单击此处编辑母版文本样式</a:t>
            </a:r>
            <a:endParaRPr dirty="0">
              <a:sym typeface="+mn-ea"/>
            </a:endParaRPr>
          </a:p>
          <a:p>
            <a:pPr lvl="1"/>
            <a:r>
              <a:rPr dirty="0">
                <a:sym typeface="+mn-ea"/>
              </a:rPr>
              <a:t>第二级</a:t>
            </a:r>
            <a:endParaRPr dirty="0">
              <a:sym typeface="+mn-ea"/>
            </a:endParaRPr>
          </a:p>
          <a:p>
            <a:pPr lvl="2"/>
            <a:r>
              <a:rPr dirty="0">
                <a:sym typeface="+mn-ea"/>
              </a:rPr>
              <a:t>第三级</a:t>
            </a:r>
            <a:endParaRPr dirty="0">
              <a:sym typeface="+mn-ea"/>
            </a:endParaRPr>
          </a:p>
          <a:p>
            <a:pPr lvl="3"/>
            <a:r>
              <a:rPr dirty="0">
                <a:sym typeface="+mn-ea"/>
              </a:rPr>
              <a:t>第四级</a:t>
            </a:r>
            <a:endParaRPr dirty="0">
              <a:sym typeface="+mn-ea"/>
            </a:endParaRPr>
          </a:p>
          <a:p>
            <a:pPr lvl="4"/>
            <a:r>
              <a:rPr dirty="0">
                <a:sym typeface="+mn-ea"/>
              </a:rPr>
              <a:t>第五级</a:t>
            </a:r>
            <a:endParaRPr dirty="0">
              <a:sym typeface="+mn-ea"/>
            </a:endParaRPr>
          </a:p>
        </p:txBody>
      </p:sp>
      <p:sp>
        <p:nvSpPr>
          <p:cNvPr id="5" name="文本占位符 4"/>
          <p:cNvSpPr>
            <a:spLocks noGrp="1"/>
          </p:cNvSpPr>
          <p:nvPr>
            <p:ph type="body" sz="quarter" idx="3" hasCustomPrompt="1"/>
            <p:custDataLst>
              <p:tags r:id="rId11"/>
            </p:custDataLst>
          </p:nvPr>
        </p:nvSpPr>
        <p:spPr>
          <a:xfrm>
            <a:off x="4676813" y="952508"/>
            <a:ext cx="3962432" cy="381003"/>
          </a:xfrm>
        </p:spPr>
        <p:txBody>
          <a:bodyPr vert="horz" wrap="square" lIns="90170" tIns="46990" rIns="90170" bIns="46990" rtlCol="0" anchor="ctr" anchorCtr="0">
            <a:normAutofit/>
          </a:bodyPr>
          <a:lstStyle>
            <a:lvl1pPr marL="0" marR="0" lvl="0" indent="0" algn="l" defTabSz="914400" rtl="0" eaLnBrk="1" fontAlgn="auto" latinLnBrk="0" hangingPunct="1">
              <a:lnSpc>
                <a:spcPct val="100000"/>
              </a:lnSpc>
              <a:spcBef>
                <a:spcPts val="0"/>
              </a:spcBef>
              <a:spcAft>
                <a:spcPts val="0"/>
              </a:spcAft>
              <a:buFont typeface="Arial" panose="020B0604020202020204" pitchFamily="34" charset="0"/>
              <a:buNone/>
              <a:defRPr kumimoji="0" lang="zh-CN" altLang="en-US" sz="1500" b="0" i="0" u="none" strike="noStrike" kern="1200" cap="none" spc="200" normalizeH="0" baseline="0" noProof="1" dirty="0">
                <a:solidFill>
                  <a:schemeClr val="tx1"/>
                </a:solidFill>
                <a:uFillTx/>
                <a:latin typeface="Arial" panose="020B0604020202020204" pitchFamily="34" charset="0"/>
                <a:ea typeface="微软雅黑" panose="020B0503020204020204" charset="-122"/>
                <a:cs typeface="+mn-cs"/>
                <a:sym typeface="+mn-ea"/>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a:sym typeface="+mn-ea"/>
              </a:rPr>
              <a:t>单击此处编辑文本</a:t>
            </a:r>
            <a:endParaRPr>
              <a:sym typeface="+mn-ea"/>
            </a:endParaRPr>
          </a:p>
        </p:txBody>
      </p:sp>
      <p:sp>
        <p:nvSpPr>
          <p:cNvPr id="6" name="内容占位符 5"/>
          <p:cNvSpPr>
            <a:spLocks noGrp="1"/>
          </p:cNvSpPr>
          <p:nvPr>
            <p:ph sz="quarter" idx="4"/>
            <p:custDataLst>
              <p:tags r:id="rId12"/>
            </p:custDataLst>
          </p:nvPr>
        </p:nvSpPr>
        <p:spPr>
          <a:xfrm>
            <a:off x="4676813" y="1406525"/>
            <a:ext cx="3962432" cy="4934752"/>
          </a:xfrm>
        </p:spPr>
        <p:txBody>
          <a:bodyPr vert="horz" wrap="square" lIns="90170" tIns="46990" rIns="90170" bIns="46990" rtlCol="0">
            <a:normAutofit/>
          </a:bodyPr>
          <a:lstStyle>
            <a:lvl1pPr marL="171450" marR="0" lvl="0"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solidFill>
                <a:uFillTx/>
                <a:latin typeface="Arial" panose="020B0604020202020204" pitchFamily="34" charset="0"/>
                <a:ea typeface="微软雅黑" panose="020B0503020204020204" charset="-122"/>
                <a:cs typeface="+mn-cs"/>
                <a:sym typeface="+mn-ea"/>
              </a:defRPr>
            </a:lvl1pPr>
            <a:lvl2pPr marL="514350" marR="0" lvl="1" indent="-17145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1200" b="0" i="0" u="none" strike="noStrike" kern="1200" cap="none" spc="150" normalizeH="0" baseline="0" noProof="1" dirty="0">
                <a:solidFill>
                  <a:schemeClr val="tx1"/>
                </a:solidFill>
                <a:uFillTx/>
                <a:latin typeface="Arial" panose="020B0604020202020204" pitchFamily="34" charset="0"/>
                <a:ea typeface="微软雅黑" panose="020B0503020204020204" charset="-122"/>
                <a:cs typeface="+mn-cs"/>
                <a:sym typeface="+mn-ea"/>
              </a:defRPr>
            </a:lvl2pPr>
            <a:lvl3pPr marL="857250" marR="0" lvl="2"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solidFill>
                <a:uFillTx/>
                <a:latin typeface="Arial" panose="020B0604020202020204" pitchFamily="34" charset="0"/>
                <a:ea typeface="微软雅黑" panose="020B0503020204020204" charset="-122"/>
                <a:cs typeface="+mn-cs"/>
                <a:sym typeface="+mn-ea"/>
              </a:defRPr>
            </a:lvl3pPr>
            <a:lvl4pPr marL="1200150" marR="0" lvl="3"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solidFill>
                <a:uFillTx/>
                <a:latin typeface="Arial" panose="020B0604020202020204" pitchFamily="34" charset="0"/>
                <a:ea typeface="微软雅黑" panose="020B0503020204020204" charset="-122"/>
                <a:cs typeface="+mn-cs"/>
                <a:sym typeface="+mn-ea"/>
              </a:defRPr>
            </a:lvl4pPr>
            <a:lvl5pPr marL="1543050" marR="0" lvl="4"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solidFill>
                <a:uFillTx/>
                <a:latin typeface="Arial" panose="020B0604020202020204" pitchFamily="34" charset="0"/>
                <a:ea typeface="微软雅黑" panose="020B0503020204020204" charset="-122"/>
                <a:cs typeface="+mn-cs"/>
                <a:sym typeface="+mn-ea"/>
              </a:defRPr>
            </a:lvl5pPr>
          </a:lstStyle>
          <a:p>
            <a:pPr lvl="0"/>
            <a:r>
              <a:rPr dirty="0">
                <a:sym typeface="+mn-ea"/>
              </a:rPr>
              <a:t>单击此处编辑母版文本样式</a:t>
            </a:r>
            <a:endParaRPr dirty="0">
              <a:sym typeface="+mn-ea"/>
            </a:endParaRPr>
          </a:p>
          <a:p>
            <a:pPr lvl="1"/>
            <a:r>
              <a:rPr dirty="0">
                <a:sym typeface="+mn-ea"/>
              </a:rPr>
              <a:t>第二级</a:t>
            </a:r>
            <a:endParaRPr dirty="0">
              <a:sym typeface="+mn-ea"/>
            </a:endParaRPr>
          </a:p>
          <a:p>
            <a:pPr lvl="2"/>
            <a:r>
              <a:rPr dirty="0">
                <a:sym typeface="+mn-ea"/>
              </a:rPr>
              <a:t>第三级</a:t>
            </a:r>
            <a:endParaRPr dirty="0">
              <a:sym typeface="+mn-ea"/>
            </a:endParaRPr>
          </a:p>
          <a:p>
            <a:pPr lvl="3"/>
            <a:r>
              <a:rPr dirty="0">
                <a:sym typeface="+mn-ea"/>
              </a:rPr>
              <a:t>第四级</a:t>
            </a:r>
            <a:endParaRPr dirty="0">
              <a:sym typeface="+mn-ea"/>
            </a:endParaRPr>
          </a:p>
          <a:p>
            <a:pPr lvl="4"/>
            <a:r>
              <a:rPr dirty="0">
                <a:sym typeface="+mn-ea"/>
              </a:rPr>
              <a:t>第五级</a:t>
            </a:r>
            <a:endParaRPr dirty="0">
              <a:sym typeface="+mn-ea"/>
            </a:endParaRPr>
          </a:p>
        </p:txBody>
      </p:sp>
      <p:sp>
        <p:nvSpPr>
          <p:cNvPr id="7" name="日期占位符 6"/>
          <p:cNvSpPr>
            <a:spLocks noGrp="1"/>
          </p:cNvSpPr>
          <p:nvPr>
            <p:ph type="dt" sz="half" idx="10"/>
            <p:custDataLst>
              <p:tags r:id="rId13"/>
            </p:custDataLst>
          </p:nvPr>
        </p:nvSpPr>
        <p:spPr>
          <a:xfrm>
            <a:off x="659807" y="6349833"/>
            <a:ext cx="2025000" cy="316800"/>
          </a:xfrm>
        </p:spPr>
        <p:txBody>
          <a:bodyPr wrap="square">
            <a:normAutofit/>
          </a:bodyPr>
          <a:lstStyle>
            <a:lvl1pPr>
              <a:defRPr>
                <a:latin typeface="Arial" panose="020B0604020202020204" pitchFamily="34" charset="0"/>
                <a:ea typeface="微软雅黑" panose="020B0503020204020204" charset="-122"/>
              </a:defRPr>
            </a:lvl1pPr>
          </a:lstStyle>
          <a:p>
            <a:fld id="{760FBDFE-C587-4B4C-A407-44438C67B59E}" type="datetimeFigureOut">
              <a:rPr lang="zh-CN" altLang="en-US" smtClean="0"/>
            </a:fld>
            <a:endParaRPr lang="zh-CN" altLang="en-US"/>
          </a:p>
        </p:txBody>
      </p:sp>
      <p:sp>
        <p:nvSpPr>
          <p:cNvPr id="8" name="页脚占位符 7"/>
          <p:cNvSpPr>
            <a:spLocks noGrp="1"/>
          </p:cNvSpPr>
          <p:nvPr>
            <p:ph type="ftr" sz="quarter" idx="11"/>
            <p:custDataLst>
              <p:tags r:id="rId14"/>
            </p:custDataLst>
          </p:nvPr>
        </p:nvSpPr>
        <p:spPr>
          <a:xfrm>
            <a:off x="3087000" y="6349833"/>
            <a:ext cx="2970000" cy="316800"/>
          </a:xfrm>
        </p:spPr>
        <p:txBody>
          <a:bodyPr wrap="square">
            <a:normAutofit/>
          </a:bodyPr>
          <a:lstStyle>
            <a:lvl1pPr>
              <a:defRPr>
                <a:latin typeface="Arial" panose="020B0604020202020204" pitchFamily="34" charset="0"/>
                <a:ea typeface="微软雅黑" panose="020B0503020204020204" charset="-122"/>
              </a:defRPr>
            </a:lvl1pPr>
          </a:lstStyle>
          <a:p>
            <a:endParaRPr lang="zh-CN" altLang="en-US"/>
          </a:p>
        </p:txBody>
      </p:sp>
      <p:sp>
        <p:nvSpPr>
          <p:cNvPr id="9" name="灯片编号占位符 8"/>
          <p:cNvSpPr>
            <a:spLocks noGrp="1"/>
          </p:cNvSpPr>
          <p:nvPr>
            <p:ph type="sldNum" sz="quarter" idx="12"/>
            <p:custDataLst>
              <p:tags r:id="rId15"/>
            </p:custDataLst>
          </p:nvPr>
        </p:nvSpPr>
        <p:spPr>
          <a:xfrm>
            <a:off x="6457950" y="6349833"/>
            <a:ext cx="2025000" cy="316800"/>
          </a:xfrm>
        </p:spPr>
        <p:txBody>
          <a:bodyPr wrap="square">
            <a:normAutofit/>
          </a:bodyPr>
          <a:lstStyle>
            <a:lvl1pPr>
              <a:defRPr>
                <a:latin typeface="Arial" panose="020B0604020202020204" pitchFamily="34" charset="0"/>
                <a:ea typeface="微软雅黑" panose="020B0503020204020204" charset="-122"/>
              </a:defRPr>
            </a:lvl1pPr>
          </a:lstStyle>
          <a:p>
            <a:fld id="{49AE70B2-8BF9-45C0-BB95-33D1B9D3A854}" type="slidenum">
              <a:rPr lang="zh-CN" altLang="en-US" smtClean="0"/>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bg>
      <p:bgPr>
        <a:solidFill>
          <a:schemeClr val="bg2"/>
        </a:solidFill>
        <a:effectLst/>
      </p:bgPr>
    </p:bg>
    <p:spTree>
      <p:nvGrpSpPr>
        <p:cNvPr id="1" name=""/>
        <p:cNvGrpSpPr/>
        <p:nvPr/>
      </p:nvGrpSpPr>
      <p:grpSpPr>
        <a:xfrm>
          <a:off x="0" y="0"/>
          <a:ext cx="0" cy="0"/>
          <a:chOff x="0" y="0"/>
          <a:chExt cx="0" cy="0"/>
        </a:xfrm>
      </p:grpSpPr>
      <p:pic>
        <p:nvPicPr>
          <p:cNvPr id="7" name="图片 6"/>
          <p:cNvPicPr/>
          <p:nvPr>
            <p:custDataLst>
              <p:tags r:id="rId2"/>
            </p:custDataLst>
          </p:nvPr>
        </p:nvPicPr>
        <p:blipFill>
          <a:blip r:embed="rId3" r:link="rId4" cstate="email"/>
          <a:stretch>
            <a:fillRect/>
          </a:stretch>
        </p:blipFill>
        <p:spPr>
          <a:xfrm>
            <a:off x="5623560" y="2194560"/>
            <a:ext cx="3291840" cy="2468880"/>
          </a:xfrm>
          <a:prstGeom prst="rect">
            <a:avLst/>
          </a:prstGeom>
        </p:spPr>
      </p:pic>
      <p:pic>
        <p:nvPicPr>
          <p:cNvPr id="6" name="图片 5"/>
          <p:cNvPicPr/>
          <p:nvPr>
            <p:custDataLst>
              <p:tags r:id="rId5"/>
            </p:custDataLst>
          </p:nvPr>
        </p:nvPicPr>
        <p:blipFill>
          <a:blip r:embed="rId6" r:link="rId7" cstate="email"/>
          <a:stretch>
            <a:fillRect/>
          </a:stretch>
        </p:blipFill>
        <p:spPr>
          <a:xfrm>
            <a:off x="0" y="6202718"/>
            <a:ext cx="540068" cy="655282"/>
          </a:xfrm>
          <a:prstGeom prst="rect">
            <a:avLst/>
          </a:prstGeom>
        </p:spPr>
      </p:pic>
      <p:sp>
        <p:nvSpPr>
          <p:cNvPr id="2" name="标题 1"/>
          <p:cNvSpPr>
            <a:spLocks noGrp="1"/>
          </p:cNvSpPr>
          <p:nvPr>
            <p:ph type="title"/>
            <p:custDataLst>
              <p:tags r:id="rId8"/>
            </p:custDataLst>
          </p:nvPr>
        </p:nvSpPr>
        <p:spPr>
          <a:xfrm>
            <a:off x="502412" y="443230"/>
            <a:ext cx="8139178" cy="441964"/>
          </a:xfrm>
        </p:spPr>
        <p:txBody>
          <a:bodyPr vert="horz" wrap="square" lIns="90170" tIns="46990" rIns="90170" bIns="46990" rtlCol="0" anchor="ctr" anchorCtr="0">
            <a:normAutofit/>
          </a:bodyPr>
          <a:lstStyle>
            <a:lvl1pPr marL="0" marR="0" lvl="0" algn="l" defTabSz="914400" rtl="0" eaLnBrk="1" fontAlgn="auto" latinLnBrk="0" hangingPunct="1">
              <a:lnSpc>
                <a:spcPct val="100000"/>
              </a:lnSpc>
              <a:buNone/>
              <a:defRPr kumimoji="0" lang="zh-CN" altLang="en-US" sz="1800" b="1" i="0" u="none" strike="noStrike" kern="1200" cap="none" spc="200" normalizeH="0" baseline="0" noProof="1" dirty="0">
                <a:solidFill>
                  <a:schemeClr val="tx1"/>
                </a:solidFill>
                <a:uFillTx/>
                <a:latin typeface="Arial" panose="020B0604020202020204" pitchFamily="34" charset="0"/>
                <a:ea typeface="微软雅黑" panose="020B0503020204020204" charset="-122"/>
                <a:cs typeface="+mj-cs"/>
                <a:sym typeface="+mn-ea"/>
              </a:defRPr>
            </a:lvl1pPr>
          </a:lstStyle>
          <a:p>
            <a:pPr lvl="0"/>
            <a:r>
              <a:rPr>
                <a:sym typeface="+mn-ea"/>
              </a:rPr>
              <a:t>单击此处编辑母版标题样式</a:t>
            </a:r>
            <a:endParaRPr>
              <a:sym typeface="+mn-ea"/>
            </a:endParaRPr>
          </a:p>
        </p:txBody>
      </p:sp>
      <p:sp>
        <p:nvSpPr>
          <p:cNvPr id="3" name="日期占位符 2"/>
          <p:cNvSpPr>
            <a:spLocks noGrp="1"/>
          </p:cNvSpPr>
          <p:nvPr>
            <p:ph type="dt" sz="half" idx="10"/>
            <p:custDataLst>
              <p:tags r:id="rId9"/>
            </p:custDataLst>
          </p:nvPr>
        </p:nvSpPr>
        <p:spPr>
          <a:xfrm>
            <a:off x="659807" y="6349833"/>
            <a:ext cx="2025000" cy="316800"/>
          </a:xfrm>
        </p:spPr>
        <p:txBody>
          <a:bodyPr wrap="square">
            <a:normAutofit/>
          </a:bodyPr>
          <a:lstStyle>
            <a:lvl1pPr>
              <a:defRPr>
                <a:latin typeface="Arial" panose="020B0604020202020204" pitchFamily="34" charset="0"/>
                <a:ea typeface="微软雅黑" panose="020B0503020204020204" charset="-122"/>
              </a:defRPr>
            </a:lvl1p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10"/>
            </p:custDataLst>
          </p:nvPr>
        </p:nvSpPr>
        <p:spPr>
          <a:xfrm>
            <a:off x="3087000" y="6349833"/>
            <a:ext cx="2970000" cy="316800"/>
          </a:xfrm>
        </p:spPr>
        <p:txBody>
          <a:bodyPr wrap="square">
            <a:normAutofit/>
          </a:bodyPr>
          <a:lstStyle>
            <a:lvl1pPr>
              <a:defRPr>
                <a:latin typeface="Arial" panose="020B0604020202020204" pitchFamily="34" charset="0"/>
                <a:ea typeface="微软雅黑" panose="020B0503020204020204" charset="-122"/>
              </a:defRPr>
            </a:lvl1pPr>
          </a:lstStyle>
          <a:p>
            <a:endParaRPr lang="zh-CN" altLang="en-US"/>
          </a:p>
        </p:txBody>
      </p:sp>
      <p:sp>
        <p:nvSpPr>
          <p:cNvPr id="5" name="灯片编号占位符 4"/>
          <p:cNvSpPr>
            <a:spLocks noGrp="1"/>
          </p:cNvSpPr>
          <p:nvPr>
            <p:ph type="sldNum" sz="quarter" idx="12"/>
            <p:custDataLst>
              <p:tags r:id="rId11"/>
            </p:custDataLst>
          </p:nvPr>
        </p:nvSpPr>
        <p:spPr>
          <a:xfrm>
            <a:off x="6457950" y="6349833"/>
            <a:ext cx="2025000" cy="316800"/>
          </a:xfrm>
        </p:spPr>
        <p:txBody>
          <a:bodyPr wrap="square">
            <a:normAutofit/>
          </a:bodyPr>
          <a:lstStyle>
            <a:lvl1pPr>
              <a:defRPr>
                <a:latin typeface="Arial" panose="020B0604020202020204" pitchFamily="34" charset="0"/>
                <a:ea typeface="微软雅黑" panose="020B0503020204020204" charset="-122"/>
              </a:defRPr>
            </a:lvl1pPr>
          </a:lstStyle>
          <a:p>
            <a:fld id="{49AE70B2-8BF9-45C0-BB95-33D1B9D3A854}" type="slidenum">
              <a:rPr lang="zh-CN" altLang="en-US" smtClean="0"/>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bg>
      <p:bgPr>
        <a:solidFill>
          <a:schemeClr val="bg2"/>
        </a:solidFill>
        <a:effectLst/>
      </p:bgPr>
    </p:bg>
    <p:spTree>
      <p:nvGrpSpPr>
        <p:cNvPr id="1" name=""/>
        <p:cNvGrpSpPr/>
        <p:nvPr/>
      </p:nvGrpSpPr>
      <p:grpSpPr>
        <a:xfrm>
          <a:off x="0" y="0"/>
          <a:ext cx="0" cy="0"/>
          <a:chOff x="0" y="0"/>
          <a:chExt cx="0" cy="0"/>
        </a:xfrm>
      </p:grpSpPr>
      <p:sp>
        <p:nvSpPr>
          <p:cNvPr id="2" name="日期占位符 1"/>
          <p:cNvSpPr>
            <a:spLocks noGrp="1"/>
          </p:cNvSpPr>
          <p:nvPr>
            <p:ph type="dt" sz="half" idx="10"/>
            <p:custDataLst>
              <p:tags r:id="rId2"/>
            </p:custDataLst>
          </p:nvPr>
        </p:nvSpPr>
        <p:spPr>
          <a:xfrm>
            <a:off x="659807" y="6349833"/>
            <a:ext cx="2025000" cy="316800"/>
          </a:xfrm>
        </p:spPr>
        <p:txBody>
          <a:bodyPr wrap="square">
            <a:normAutofit/>
          </a:bodyPr>
          <a:lstStyle>
            <a:lvl1pPr>
              <a:defRPr>
                <a:latin typeface="Arial" panose="020B0604020202020204" pitchFamily="34" charset="0"/>
                <a:ea typeface="微软雅黑" panose="020B0503020204020204" charset="-122"/>
              </a:defRPr>
            </a:lvl1pPr>
          </a:lstStyle>
          <a:p>
            <a:fld id="{760FBDFE-C587-4B4C-A407-44438C67B59E}" type="datetimeFigureOut">
              <a:rPr lang="zh-CN" altLang="en-US" smtClean="0"/>
            </a:fld>
            <a:endParaRPr lang="zh-CN" altLang="en-US"/>
          </a:p>
        </p:txBody>
      </p:sp>
      <p:sp>
        <p:nvSpPr>
          <p:cNvPr id="3" name="页脚占位符 2"/>
          <p:cNvSpPr>
            <a:spLocks noGrp="1"/>
          </p:cNvSpPr>
          <p:nvPr>
            <p:ph type="ftr" sz="quarter" idx="11"/>
            <p:custDataLst>
              <p:tags r:id="rId3"/>
            </p:custDataLst>
          </p:nvPr>
        </p:nvSpPr>
        <p:spPr>
          <a:xfrm>
            <a:off x="3087000" y="6349833"/>
            <a:ext cx="2970000" cy="316800"/>
          </a:xfrm>
        </p:spPr>
        <p:txBody>
          <a:bodyPr wrap="square">
            <a:normAutofit/>
          </a:bodyPr>
          <a:lstStyle>
            <a:lvl1pPr>
              <a:defRPr>
                <a:latin typeface="Arial" panose="020B0604020202020204" pitchFamily="34" charset="0"/>
                <a:ea typeface="微软雅黑" panose="020B0503020204020204" charset="-122"/>
              </a:defRPr>
            </a:lvl1pPr>
          </a:lstStyle>
          <a:p>
            <a:endParaRPr lang="zh-CN" altLang="en-US"/>
          </a:p>
        </p:txBody>
      </p:sp>
      <p:sp>
        <p:nvSpPr>
          <p:cNvPr id="4" name="灯片编号占位符 3"/>
          <p:cNvSpPr>
            <a:spLocks noGrp="1"/>
          </p:cNvSpPr>
          <p:nvPr>
            <p:ph type="sldNum" sz="quarter" idx="12"/>
            <p:custDataLst>
              <p:tags r:id="rId4"/>
            </p:custDataLst>
          </p:nvPr>
        </p:nvSpPr>
        <p:spPr>
          <a:xfrm>
            <a:off x="6457950" y="6349833"/>
            <a:ext cx="2025000" cy="316800"/>
          </a:xfrm>
        </p:spPr>
        <p:txBody>
          <a:bodyPr wrap="square">
            <a:normAutofit/>
          </a:bodyPr>
          <a:lstStyle>
            <a:lvl1pPr>
              <a:defRPr>
                <a:latin typeface="Arial" panose="020B0604020202020204" pitchFamily="34" charset="0"/>
                <a:ea typeface="微软雅黑" panose="020B0503020204020204" charset="-122"/>
              </a:defRPr>
            </a:lvl1pPr>
          </a:lstStyle>
          <a:p>
            <a:fld id="{49AE70B2-8BF9-45C0-BB95-33D1B9D3A854}" type="slidenum">
              <a:rPr lang="zh-CN" altLang="en-US" smtClean="0"/>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图片与标题">
    <p:bg>
      <p:bgPr>
        <a:solidFill>
          <a:schemeClr val="bg2"/>
        </a:solidFill>
        <a:effectLst/>
      </p:bgPr>
    </p:bg>
    <p:spTree>
      <p:nvGrpSpPr>
        <p:cNvPr id="1" name=""/>
        <p:cNvGrpSpPr/>
        <p:nvPr/>
      </p:nvGrpSpPr>
      <p:grpSpPr>
        <a:xfrm>
          <a:off x="0" y="0"/>
          <a:ext cx="0" cy="0"/>
          <a:chOff x="0" y="0"/>
          <a:chExt cx="0" cy="0"/>
        </a:xfrm>
      </p:grpSpPr>
      <p:pic>
        <p:nvPicPr>
          <p:cNvPr id="9" name="图片 8"/>
          <p:cNvPicPr/>
          <p:nvPr>
            <p:custDataLst>
              <p:tags r:id="rId2"/>
            </p:custDataLst>
          </p:nvPr>
        </p:nvPicPr>
        <p:blipFill>
          <a:blip r:embed="rId3" r:link="rId4" cstate="email"/>
          <a:stretch>
            <a:fillRect/>
          </a:stretch>
        </p:blipFill>
        <p:spPr>
          <a:xfrm>
            <a:off x="0" y="0"/>
            <a:ext cx="540068" cy="655282"/>
          </a:xfrm>
          <a:prstGeom prst="rect">
            <a:avLst/>
          </a:prstGeom>
        </p:spPr>
      </p:pic>
      <p:pic>
        <p:nvPicPr>
          <p:cNvPr id="8" name="图片 7"/>
          <p:cNvPicPr/>
          <p:nvPr>
            <p:custDataLst>
              <p:tags r:id="rId5"/>
            </p:custDataLst>
          </p:nvPr>
        </p:nvPicPr>
        <p:blipFill>
          <a:blip r:embed="rId6" r:link="rId7" cstate="email"/>
          <a:stretch>
            <a:fillRect/>
          </a:stretch>
        </p:blipFill>
        <p:spPr>
          <a:xfrm>
            <a:off x="8603933" y="0"/>
            <a:ext cx="540068" cy="655282"/>
          </a:xfrm>
          <a:prstGeom prst="rect">
            <a:avLst/>
          </a:prstGeom>
        </p:spPr>
      </p:pic>
      <p:sp>
        <p:nvSpPr>
          <p:cNvPr id="2" name="标题 1"/>
          <p:cNvSpPr>
            <a:spLocks noGrp="1"/>
          </p:cNvSpPr>
          <p:nvPr>
            <p:ph type="title"/>
            <p:custDataLst>
              <p:tags r:id="rId8"/>
            </p:custDataLst>
          </p:nvPr>
        </p:nvSpPr>
        <p:spPr>
          <a:xfrm>
            <a:off x="502448" y="443234"/>
            <a:ext cx="8139178" cy="441964"/>
          </a:xfrm>
        </p:spPr>
        <p:txBody>
          <a:bodyPr vert="horz" wrap="square" lIns="90170" tIns="46990" rIns="90170" bIns="46990" rtlCol="0" anchor="ctr" anchorCtr="0">
            <a:normAutofit/>
          </a:bodyPr>
          <a:lstStyle>
            <a:lvl1pPr marL="0" marR="0" lvl="0" algn="l" defTabSz="914400" rtl="0" eaLnBrk="1" fontAlgn="auto" latinLnBrk="0" hangingPunct="1">
              <a:lnSpc>
                <a:spcPct val="100000"/>
              </a:lnSpc>
              <a:buNone/>
              <a:defRPr kumimoji="0" lang="zh-CN" altLang="en-US" sz="1800" b="1" i="0" u="none" strike="noStrike" kern="1200" cap="none" spc="200" normalizeH="0" baseline="0" noProof="1" dirty="0">
                <a:solidFill>
                  <a:schemeClr val="tx1"/>
                </a:solidFill>
                <a:uFillTx/>
                <a:latin typeface="Arial" panose="020B0604020202020204" pitchFamily="34" charset="0"/>
                <a:ea typeface="微软雅黑" panose="020B0503020204020204" charset="-122"/>
                <a:cs typeface="+mj-cs"/>
                <a:sym typeface="+mn-ea"/>
              </a:defRPr>
            </a:lvl1pPr>
          </a:lstStyle>
          <a:p>
            <a:pPr lvl="0"/>
            <a:r>
              <a:rPr dirty="0">
                <a:sym typeface="+mn-ea"/>
              </a:rPr>
              <a:t>单击此处编辑母版标题样式</a:t>
            </a:r>
            <a:endParaRPr dirty="0">
              <a:sym typeface="+mn-ea"/>
            </a:endParaRPr>
          </a:p>
        </p:txBody>
      </p:sp>
      <p:sp>
        <p:nvSpPr>
          <p:cNvPr id="3" name="图片占位符 2"/>
          <p:cNvSpPr>
            <a:spLocks noGrp="1"/>
          </p:cNvSpPr>
          <p:nvPr>
            <p:ph type="pic" idx="1"/>
            <p:custDataLst>
              <p:tags r:id="rId9"/>
            </p:custDataLst>
          </p:nvPr>
        </p:nvSpPr>
        <p:spPr>
          <a:xfrm>
            <a:off x="502448" y="952508"/>
            <a:ext cx="3962432" cy="5388907"/>
          </a:xfrm>
        </p:spPr>
        <p:txBody>
          <a:bodyPr vert="horz" lIns="90170" tIns="46990" rIns="90170" bIns="46990" rtlCol="0">
            <a:normAutofit/>
          </a:bodyPr>
          <a:lstStyle>
            <a:lvl1pPr marL="0" marR="0" lvl="0" indent="0" algn="l" defTabSz="914400" rtl="0" eaLnBrk="1" fontAlgn="auto" latinLnBrk="0" hangingPunct="1">
              <a:lnSpc>
                <a:spcPct val="130000"/>
              </a:lnSpc>
              <a:spcBef>
                <a:spcPts val="0"/>
              </a:spcBef>
              <a:spcAft>
                <a:spcPts val="1000"/>
              </a:spcAft>
              <a:buFont typeface="Arial" panose="020B0604020202020204" pitchFamily="34" charset="0"/>
              <a:buNone/>
              <a:defRPr kumimoji="0" lang="zh-CN" altLang="en-US" sz="1200" b="0" i="0" u="none" strike="noStrike" kern="1200" cap="none" spc="150" normalizeH="0" baseline="0" noProof="1" dirty="0">
                <a:solidFill>
                  <a:schemeClr val="tx1"/>
                </a:solidFill>
                <a:uFillTx/>
                <a:latin typeface="Arial" panose="020B0604020202020204" pitchFamily="34" charset="0"/>
                <a:ea typeface="微软雅黑" panose="020B0503020204020204" charset="-122"/>
                <a:cs typeface="+mn-cs"/>
                <a:sym typeface="+mn-ea"/>
              </a:defRPr>
            </a:lvl1pPr>
            <a:lvl2pPr marL="514350" marR="0" lvl="1" indent="-17145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1200" b="0" i="0" u="none" strike="noStrike" kern="1200" cap="none" spc="150" normalizeH="0" baseline="0" noProof="1" dirty="0">
                <a:solidFill>
                  <a:schemeClr val="tx1"/>
                </a:solidFill>
                <a:uFillTx/>
                <a:latin typeface="+mn-lt"/>
                <a:ea typeface="+mn-ea"/>
                <a:cs typeface="+mn-cs"/>
                <a:sym typeface="+mn-ea"/>
              </a:defRPr>
            </a:lvl2pPr>
            <a:lvl3pPr marL="857250" marR="0" lvl="2"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solidFill>
                <a:uFillTx/>
                <a:latin typeface="+mn-lt"/>
                <a:ea typeface="+mn-ea"/>
                <a:cs typeface="+mn-cs"/>
                <a:sym typeface="+mn-ea"/>
              </a:defRPr>
            </a:lvl3pPr>
            <a:lvl4pPr marL="1200150" marR="0" lvl="3"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solidFill>
                <a:uFillTx/>
                <a:latin typeface="+mn-lt"/>
                <a:ea typeface="+mn-ea"/>
                <a:cs typeface="+mn-cs"/>
                <a:sym typeface="+mn-ea"/>
              </a:defRPr>
            </a:lvl4pPr>
            <a:lvl5pPr marL="1543050" marR="0" lvl="4"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solidFill>
                <a:uFillTx/>
                <a:latin typeface="+mn-lt"/>
                <a:ea typeface="+mn-ea"/>
                <a:cs typeface="+mn-cs"/>
                <a:sym typeface="+mn-ea"/>
              </a:defRPr>
            </a:lvl5pPr>
          </a:lstStyle>
          <a:p>
            <a:pPr lvl="0"/>
            <a:endParaRPr dirty="0">
              <a:sym typeface="+mn-ea"/>
            </a:endParaRPr>
          </a:p>
        </p:txBody>
      </p:sp>
      <p:sp>
        <p:nvSpPr>
          <p:cNvPr id="4" name="文本占位符 3"/>
          <p:cNvSpPr>
            <a:spLocks noGrp="1"/>
          </p:cNvSpPr>
          <p:nvPr>
            <p:ph type="body" sz="half" idx="2"/>
            <p:custDataLst>
              <p:tags r:id="rId10"/>
            </p:custDataLst>
          </p:nvPr>
        </p:nvSpPr>
        <p:spPr>
          <a:xfrm>
            <a:off x="4679194" y="952508"/>
            <a:ext cx="3962432" cy="5388907"/>
          </a:xfrm>
        </p:spPr>
        <p:txBody>
          <a:bodyPr vert="horz" wrap="square" lIns="90170" tIns="46990" rIns="90170" bIns="46990" rtlCol="0">
            <a:normAutofit/>
          </a:bodyPr>
          <a:lstStyle>
            <a:lvl1pPr marL="171450" marR="0" lvl="0"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solidFill>
                <a:uFillTx/>
                <a:latin typeface="Arial" panose="020B0604020202020204" pitchFamily="34" charset="0"/>
                <a:ea typeface="微软雅黑" panose="020B0503020204020204" charset="-122"/>
                <a:cs typeface="+mn-cs"/>
                <a:sym typeface="+mn-ea"/>
              </a:defRPr>
            </a:lvl1pPr>
          </a:lstStyle>
          <a:p>
            <a:pPr lvl="0"/>
            <a:r>
              <a:rPr>
                <a:sym typeface="+mn-ea"/>
              </a:rPr>
              <a:t>单击此处编辑母版文本样式</a:t>
            </a:r>
            <a:endParaRPr>
              <a:sym typeface="+mn-ea"/>
            </a:endParaRPr>
          </a:p>
        </p:txBody>
      </p:sp>
      <p:sp>
        <p:nvSpPr>
          <p:cNvPr id="5" name="日期占位符 4"/>
          <p:cNvSpPr>
            <a:spLocks noGrp="1"/>
          </p:cNvSpPr>
          <p:nvPr>
            <p:ph type="dt" sz="half" idx="10"/>
            <p:custDataLst>
              <p:tags r:id="rId11"/>
            </p:custDataLst>
          </p:nvPr>
        </p:nvSpPr>
        <p:spPr>
          <a:xfrm>
            <a:off x="659807" y="6349833"/>
            <a:ext cx="2025000" cy="316800"/>
          </a:xfrm>
        </p:spPr>
        <p:txBody>
          <a:bodyPr wrap="square">
            <a:normAutofit/>
          </a:bodyPr>
          <a:lstStyle>
            <a:lvl1pPr>
              <a:defRPr>
                <a:latin typeface="Arial" panose="020B0604020202020204" pitchFamily="34" charset="0"/>
                <a:ea typeface="微软雅黑" panose="020B0503020204020204" charset="-122"/>
              </a:defRPr>
            </a:lvl1pPr>
          </a:lstStyle>
          <a:p>
            <a:fld id="{9EFD9D74-47D9-4702-A33C-335B63B48DBF}" type="datetimeFigureOut">
              <a:rPr lang="zh-CN" altLang="en-US" smtClean="0"/>
            </a:fld>
            <a:endParaRPr lang="zh-CN" altLang="en-US" dirty="0"/>
          </a:p>
        </p:txBody>
      </p:sp>
      <p:sp>
        <p:nvSpPr>
          <p:cNvPr id="6" name="页脚占位符 5"/>
          <p:cNvSpPr>
            <a:spLocks noGrp="1"/>
          </p:cNvSpPr>
          <p:nvPr>
            <p:ph type="ftr" sz="quarter" idx="11"/>
            <p:custDataLst>
              <p:tags r:id="rId12"/>
            </p:custDataLst>
          </p:nvPr>
        </p:nvSpPr>
        <p:spPr>
          <a:xfrm>
            <a:off x="3087000" y="6349833"/>
            <a:ext cx="2970000" cy="316800"/>
          </a:xfrm>
        </p:spPr>
        <p:txBody>
          <a:bodyPr wrap="square">
            <a:normAutofit/>
          </a:bodyPr>
          <a:lstStyle>
            <a:lvl1pPr>
              <a:defRPr>
                <a:latin typeface="Arial" panose="020B0604020202020204" pitchFamily="34" charset="0"/>
                <a:ea typeface="微软雅黑" panose="020B0503020204020204" charset="-122"/>
              </a:defRPr>
            </a:lvl1pPr>
          </a:lstStyle>
          <a:p>
            <a:endParaRPr lang="zh-CN" altLang="en-US" dirty="0"/>
          </a:p>
        </p:txBody>
      </p:sp>
      <p:sp>
        <p:nvSpPr>
          <p:cNvPr id="7" name="灯片编号占位符 6"/>
          <p:cNvSpPr>
            <a:spLocks noGrp="1"/>
          </p:cNvSpPr>
          <p:nvPr>
            <p:ph type="sldNum" sz="quarter" idx="12"/>
            <p:custDataLst>
              <p:tags r:id="rId13"/>
            </p:custDataLst>
          </p:nvPr>
        </p:nvSpPr>
        <p:spPr>
          <a:xfrm>
            <a:off x="6457950" y="6349833"/>
            <a:ext cx="2025000" cy="316800"/>
          </a:xfrm>
        </p:spPr>
        <p:txBody>
          <a:bodyPr wrap="square">
            <a:normAutofit/>
          </a:bodyPr>
          <a:lstStyle>
            <a:lvl1pPr>
              <a:defRPr>
                <a:latin typeface="Arial" panose="020B0604020202020204" pitchFamily="34" charset="0"/>
                <a:ea typeface="微软雅黑" panose="020B0503020204020204" charset="-122"/>
              </a:defRPr>
            </a:lvl1pPr>
          </a:lstStyle>
          <a:p>
            <a:fld id="{FABC47A4-756D-490B-A52F-7D9E2C9FC05F}" type="slidenum">
              <a:rPr lang="zh-CN" altLang="en-US" smtClean="0"/>
            </a:fld>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vertTitleAndTx" preserve="1">
  <p:cSld name="竖排标题与文本">
    <p:bg>
      <p:bgPr>
        <a:solidFill>
          <a:schemeClr val="bg2"/>
        </a:solidFill>
        <a:effectLst/>
      </p:bgPr>
    </p:bg>
    <p:spTree>
      <p:nvGrpSpPr>
        <p:cNvPr id="1" name=""/>
        <p:cNvGrpSpPr/>
        <p:nvPr/>
      </p:nvGrpSpPr>
      <p:grpSpPr>
        <a:xfrm>
          <a:off x="0" y="0"/>
          <a:ext cx="0" cy="0"/>
          <a:chOff x="0" y="0"/>
          <a:chExt cx="0" cy="0"/>
        </a:xfrm>
      </p:grpSpPr>
      <p:pic>
        <p:nvPicPr>
          <p:cNvPr id="8" name="图片 7"/>
          <p:cNvPicPr/>
          <p:nvPr>
            <p:custDataLst>
              <p:tags r:id="rId2"/>
            </p:custDataLst>
          </p:nvPr>
        </p:nvPicPr>
        <p:blipFill>
          <a:blip r:embed="rId3" r:link="rId4" cstate="email"/>
          <a:stretch>
            <a:fillRect/>
          </a:stretch>
        </p:blipFill>
        <p:spPr>
          <a:xfrm>
            <a:off x="0" y="0"/>
            <a:ext cx="540068" cy="655282"/>
          </a:xfrm>
          <a:prstGeom prst="rect">
            <a:avLst/>
          </a:prstGeom>
        </p:spPr>
      </p:pic>
      <p:pic>
        <p:nvPicPr>
          <p:cNvPr id="7" name="图片 6"/>
          <p:cNvPicPr/>
          <p:nvPr>
            <p:custDataLst>
              <p:tags r:id="rId5"/>
            </p:custDataLst>
          </p:nvPr>
        </p:nvPicPr>
        <p:blipFill>
          <a:blip r:embed="rId6" r:link="rId7" cstate="email"/>
          <a:stretch>
            <a:fillRect/>
          </a:stretch>
        </p:blipFill>
        <p:spPr>
          <a:xfrm>
            <a:off x="8603933" y="0"/>
            <a:ext cx="540068" cy="655282"/>
          </a:xfrm>
          <a:prstGeom prst="rect">
            <a:avLst/>
          </a:prstGeom>
        </p:spPr>
      </p:pic>
      <p:sp>
        <p:nvSpPr>
          <p:cNvPr id="2" name="竖排标题 1"/>
          <p:cNvSpPr>
            <a:spLocks noGrp="1"/>
          </p:cNvSpPr>
          <p:nvPr>
            <p:ph type="title" orient="vert"/>
            <p:custDataLst>
              <p:tags r:id="rId8"/>
            </p:custDataLst>
          </p:nvPr>
        </p:nvSpPr>
        <p:spPr>
          <a:xfrm>
            <a:off x="7928351" y="952508"/>
            <a:ext cx="713238" cy="5388907"/>
          </a:xfrm>
        </p:spPr>
        <p:txBody>
          <a:bodyPr vert="eaVert" wrap="square" lIns="90170" tIns="46990" rIns="90170" bIns="46990" rtlCol="0" anchor="ctr" anchorCtr="0">
            <a:normAutofit/>
          </a:bodyPr>
          <a:lstStyle>
            <a:lvl1pPr marL="0" marR="0" lvl="0" algn="l" defTabSz="914400" rtl="0" eaLnBrk="1" fontAlgn="auto" latinLnBrk="0" hangingPunct="1">
              <a:lnSpc>
                <a:spcPct val="100000"/>
              </a:lnSpc>
              <a:spcAft>
                <a:spcPts val="0"/>
              </a:spcAft>
              <a:buNone/>
              <a:defRPr kumimoji="0" lang="zh-CN" altLang="en-US" sz="1800" b="1" i="0" u="none" strike="noStrike" kern="1200" cap="none" spc="200" normalizeH="0" baseline="0" noProof="1" dirty="0">
                <a:solidFill>
                  <a:schemeClr val="tx1"/>
                </a:solidFill>
                <a:uFillTx/>
                <a:latin typeface="Arial" panose="020B0604020202020204" pitchFamily="34" charset="0"/>
                <a:ea typeface="微软雅黑" panose="020B0503020204020204" charset="-122"/>
                <a:cs typeface="+mj-cs"/>
                <a:sym typeface="+mn-ea"/>
              </a:defRPr>
            </a:lvl1pPr>
          </a:lstStyle>
          <a:p>
            <a:pPr lvl="0"/>
            <a:r>
              <a:rPr>
                <a:sym typeface="+mn-ea"/>
              </a:rPr>
              <a:t>单击此处编辑母版标题样式</a:t>
            </a:r>
            <a:endParaRPr>
              <a:sym typeface="+mn-ea"/>
            </a:endParaRPr>
          </a:p>
        </p:txBody>
      </p:sp>
      <p:sp>
        <p:nvSpPr>
          <p:cNvPr id="3" name="竖排文字占位符 2"/>
          <p:cNvSpPr>
            <a:spLocks noGrp="1"/>
          </p:cNvSpPr>
          <p:nvPr>
            <p:ph type="body" orient="vert" idx="1"/>
            <p:custDataLst>
              <p:tags r:id="rId9"/>
            </p:custDataLst>
          </p:nvPr>
        </p:nvSpPr>
        <p:spPr>
          <a:xfrm>
            <a:off x="502444" y="952500"/>
            <a:ext cx="7371076" cy="5388907"/>
          </a:xfrm>
        </p:spPr>
        <p:txBody>
          <a:bodyPr vert="eaVert" wrap="square">
            <a:normAutofit/>
          </a:bodyPr>
          <a:lstStyle>
            <a:lvl1pPr indent="0" eaLnBrk="1" fontAlgn="auto" latinLnBrk="0" hangingPunct="1">
              <a:defRPr>
                <a:solidFill>
                  <a:schemeClr val="tx1"/>
                </a:solidFill>
                <a:latin typeface="Arial" panose="020B0604020202020204" pitchFamily="34" charset="0"/>
                <a:ea typeface="微软雅黑" panose="020B0503020204020204" charset="-122"/>
              </a:defRPr>
            </a:lvl1pPr>
            <a:lvl2pPr indent="0" eaLnBrk="1" fontAlgn="auto" latinLnBrk="0" hangingPunct="1">
              <a:defRPr>
                <a:solidFill>
                  <a:schemeClr val="tx1"/>
                </a:solidFill>
                <a:latin typeface="Arial" panose="020B0604020202020204" pitchFamily="34" charset="0"/>
                <a:ea typeface="微软雅黑" panose="020B0503020204020204" charset="-122"/>
              </a:defRPr>
            </a:lvl2pPr>
            <a:lvl3pPr indent="0" eaLnBrk="1" fontAlgn="auto" latinLnBrk="0" hangingPunct="1">
              <a:defRPr>
                <a:solidFill>
                  <a:schemeClr val="tx1"/>
                </a:solidFill>
                <a:latin typeface="Arial" panose="020B0604020202020204" pitchFamily="34" charset="0"/>
                <a:ea typeface="微软雅黑" panose="020B0503020204020204" charset="-122"/>
              </a:defRPr>
            </a:lvl3pPr>
            <a:lvl4pPr indent="0" eaLnBrk="1" fontAlgn="auto" latinLnBrk="0" hangingPunct="1">
              <a:defRPr>
                <a:solidFill>
                  <a:schemeClr val="tx1"/>
                </a:solidFill>
                <a:latin typeface="Arial" panose="020B0604020202020204" pitchFamily="34" charset="0"/>
                <a:ea typeface="微软雅黑" panose="020B0503020204020204" charset="-122"/>
              </a:defRPr>
            </a:lvl4pPr>
            <a:lvl5pPr indent="0" eaLnBrk="1" fontAlgn="auto" latinLnBrk="0" hangingPunct="1">
              <a:defRPr>
                <a:solidFill>
                  <a:schemeClr val="tx1"/>
                </a:solidFill>
                <a:latin typeface="Arial" panose="020B0604020202020204" pitchFamily="34" charset="0"/>
                <a:ea typeface="微软雅黑" panose="020B0503020204020204"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4" name="日期占位符 3"/>
          <p:cNvSpPr>
            <a:spLocks noGrp="1"/>
          </p:cNvSpPr>
          <p:nvPr>
            <p:ph type="dt" sz="half" idx="10"/>
            <p:custDataLst>
              <p:tags r:id="rId10"/>
            </p:custDataLst>
          </p:nvPr>
        </p:nvSpPr>
        <p:spPr>
          <a:xfrm>
            <a:off x="659807" y="6349833"/>
            <a:ext cx="2025000" cy="316800"/>
          </a:xfrm>
        </p:spPr>
        <p:txBody>
          <a:bodyPr wrap="square">
            <a:normAutofit/>
          </a:bodyPr>
          <a:lstStyle>
            <a:lvl1pPr>
              <a:defRPr>
                <a:latin typeface="Arial" panose="020B0604020202020204" pitchFamily="34" charset="0"/>
                <a:ea typeface="微软雅黑" panose="020B0503020204020204" charset="-122"/>
              </a:defRPr>
            </a:lvl1pPr>
          </a:lstStyle>
          <a:p>
            <a:fld id="{760FBDFE-C587-4B4C-A407-44438C67B59E}" type="datetimeFigureOut">
              <a:rPr lang="zh-CN" altLang="en-US" smtClean="0"/>
            </a:fld>
            <a:endParaRPr lang="zh-CN" altLang="en-US"/>
          </a:p>
        </p:txBody>
      </p:sp>
      <p:sp>
        <p:nvSpPr>
          <p:cNvPr id="5" name="页脚占位符 4"/>
          <p:cNvSpPr>
            <a:spLocks noGrp="1"/>
          </p:cNvSpPr>
          <p:nvPr>
            <p:ph type="ftr" sz="quarter" idx="11"/>
            <p:custDataLst>
              <p:tags r:id="rId11"/>
            </p:custDataLst>
          </p:nvPr>
        </p:nvSpPr>
        <p:spPr>
          <a:xfrm>
            <a:off x="3087000" y="6349833"/>
            <a:ext cx="2970000" cy="316800"/>
          </a:xfrm>
        </p:spPr>
        <p:txBody>
          <a:bodyPr wrap="square">
            <a:normAutofit/>
          </a:bodyPr>
          <a:lstStyle>
            <a:lvl1pPr>
              <a:defRPr>
                <a:latin typeface="Arial" panose="020B0604020202020204" pitchFamily="34" charset="0"/>
                <a:ea typeface="微软雅黑" panose="020B0503020204020204" charset="-122"/>
              </a:defRPr>
            </a:lvl1pPr>
          </a:lstStyle>
          <a:p>
            <a:endParaRPr lang="zh-CN" altLang="en-US"/>
          </a:p>
        </p:txBody>
      </p:sp>
      <p:sp>
        <p:nvSpPr>
          <p:cNvPr id="6" name="灯片编号占位符 5"/>
          <p:cNvSpPr>
            <a:spLocks noGrp="1"/>
          </p:cNvSpPr>
          <p:nvPr>
            <p:ph type="sldNum" sz="quarter" idx="12"/>
            <p:custDataLst>
              <p:tags r:id="rId12"/>
            </p:custDataLst>
          </p:nvPr>
        </p:nvSpPr>
        <p:spPr>
          <a:xfrm>
            <a:off x="6457950" y="6349833"/>
            <a:ext cx="2025000" cy="316800"/>
          </a:xfrm>
        </p:spPr>
        <p:txBody>
          <a:bodyPr wrap="square">
            <a:normAutofit/>
          </a:bodyPr>
          <a:lstStyle>
            <a:lvl1pPr>
              <a:defRPr>
                <a:latin typeface="Arial" panose="020B0604020202020204" pitchFamily="34" charset="0"/>
                <a:ea typeface="微软雅黑" panose="020B0503020204020204" charset="-122"/>
              </a:defRPr>
            </a:lvl1pPr>
          </a:lstStyle>
          <a:p>
            <a:fld id="{49AE70B2-8BF9-45C0-BB95-33D1B9D3A854}" type="slidenum">
              <a:rPr lang="zh-CN" altLang="en-US" smtClean="0"/>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5" Type="http://schemas.openxmlformats.org/officeDocument/2006/relationships/theme" Target="../theme/theme1.xml"/><Relationship Id="rId24" Type="http://schemas.openxmlformats.org/officeDocument/2006/relationships/tags" Target="../tags/tag140.xml"/><Relationship Id="rId23" Type="http://schemas.openxmlformats.org/officeDocument/2006/relationships/tags" Target="../tags/tag139.xml"/><Relationship Id="rId22" Type="http://schemas.openxmlformats.org/officeDocument/2006/relationships/tags" Target="../tags/tag138.xml"/><Relationship Id="rId21" Type="http://schemas.openxmlformats.org/officeDocument/2006/relationships/tags" Target="../tags/tag137.xml"/><Relationship Id="rId20" Type="http://schemas.openxmlformats.org/officeDocument/2006/relationships/tags" Target="../tags/tag136.xml"/><Relationship Id="rId2" Type="http://schemas.openxmlformats.org/officeDocument/2006/relationships/slideLayout" Target="../slideLayouts/slideLayout2.xml"/><Relationship Id="rId19" Type="http://schemas.openxmlformats.org/officeDocument/2006/relationships/tags" Target="../tags/tag135.xml"/><Relationship Id="rId18" Type="http://schemas.openxmlformats.org/officeDocument/2006/relationships/slideLayout" Target="../slideLayouts/slideLayout18.xml"/><Relationship Id="rId17" Type="http://schemas.openxmlformats.org/officeDocument/2006/relationships/slideLayout" Target="../slideLayouts/slideLayout17.xml"/><Relationship Id="rId16" Type="http://schemas.openxmlformats.org/officeDocument/2006/relationships/slideLayout" Target="../slideLayouts/slideLayout16.xml"/><Relationship Id="rId15" Type="http://schemas.openxmlformats.org/officeDocument/2006/relationships/slideLayout" Target="../slideLayouts/slideLayout15.xml"/><Relationship Id="rId14" Type="http://schemas.openxmlformats.org/officeDocument/2006/relationships/slideLayout" Target="../slideLayouts/slideLayout14.xml"/><Relationship Id="rId13" Type="http://schemas.openxmlformats.org/officeDocument/2006/relationships/slideLayout" Target="../slideLayouts/slideLayout13.xml"/><Relationship Id="rId12" Type="http://schemas.openxmlformats.org/officeDocument/2006/relationships/slideLayout" Target="../slideLayouts/slideLayout12.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9" Type="http://schemas.openxmlformats.org/officeDocument/2006/relationships/slideLayout" Target="../slideLayouts/slideLayout27.xml"/><Relationship Id="rId8" Type="http://schemas.openxmlformats.org/officeDocument/2006/relationships/slideLayout" Target="../slideLayouts/slideLayout26.xml"/><Relationship Id="rId7" Type="http://schemas.openxmlformats.org/officeDocument/2006/relationships/slideLayout" Target="../slideLayouts/slideLayout25.xml"/><Relationship Id="rId6" Type="http://schemas.openxmlformats.org/officeDocument/2006/relationships/slideLayout" Target="../slideLayouts/slideLayout24.xml"/><Relationship Id="rId5" Type="http://schemas.openxmlformats.org/officeDocument/2006/relationships/slideLayout" Target="../slideLayouts/slideLayout23.xml"/><Relationship Id="rId4" Type="http://schemas.openxmlformats.org/officeDocument/2006/relationships/slideLayout" Target="../slideLayouts/slideLayout22.xml"/><Relationship Id="rId3" Type="http://schemas.openxmlformats.org/officeDocument/2006/relationships/slideLayout" Target="../slideLayouts/slideLayout21.xml"/><Relationship Id="rId25" Type="http://schemas.openxmlformats.org/officeDocument/2006/relationships/theme" Target="../theme/theme2.xml"/><Relationship Id="rId24" Type="http://schemas.openxmlformats.org/officeDocument/2006/relationships/tags" Target="../tags/tag280.xml"/><Relationship Id="rId23" Type="http://schemas.openxmlformats.org/officeDocument/2006/relationships/tags" Target="../tags/tag279.xml"/><Relationship Id="rId22" Type="http://schemas.openxmlformats.org/officeDocument/2006/relationships/tags" Target="../tags/tag278.xml"/><Relationship Id="rId21" Type="http://schemas.openxmlformats.org/officeDocument/2006/relationships/tags" Target="../tags/tag277.xml"/><Relationship Id="rId20" Type="http://schemas.openxmlformats.org/officeDocument/2006/relationships/tags" Target="../tags/tag276.xml"/><Relationship Id="rId2" Type="http://schemas.openxmlformats.org/officeDocument/2006/relationships/slideLayout" Target="../slideLayouts/slideLayout20.xml"/><Relationship Id="rId19" Type="http://schemas.openxmlformats.org/officeDocument/2006/relationships/tags" Target="../tags/tag275.xml"/><Relationship Id="rId18" Type="http://schemas.openxmlformats.org/officeDocument/2006/relationships/slideLayout" Target="../slideLayouts/slideLayout36.xml"/><Relationship Id="rId17" Type="http://schemas.openxmlformats.org/officeDocument/2006/relationships/slideLayout" Target="../slideLayouts/slideLayout35.xml"/><Relationship Id="rId16" Type="http://schemas.openxmlformats.org/officeDocument/2006/relationships/slideLayout" Target="../slideLayouts/slideLayout34.xml"/><Relationship Id="rId15" Type="http://schemas.openxmlformats.org/officeDocument/2006/relationships/slideLayout" Target="../slideLayouts/slideLayout33.xml"/><Relationship Id="rId14" Type="http://schemas.openxmlformats.org/officeDocument/2006/relationships/slideLayout" Target="../slideLayouts/slideLayout32.xml"/><Relationship Id="rId13" Type="http://schemas.openxmlformats.org/officeDocument/2006/relationships/slideLayout" Target="../slideLayouts/slideLayout31.xml"/><Relationship Id="rId12" Type="http://schemas.openxmlformats.org/officeDocument/2006/relationships/slideLayout" Target="../slideLayouts/slideLayout30.xml"/><Relationship Id="rId11" Type="http://schemas.openxmlformats.org/officeDocument/2006/relationships/slideLayout" Target="../slideLayouts/slideLayout29.xml"/><Relationship Id="rId10" Type="http://schemas.openxmlformats.org/officeDocument/2006/relationships/slideLayout" Target="../slideLayouts/slideLayout28.xml"/><Relationship Id="rId1" Type="http://schemas.openxmlformats.org/officeDocument/2006/relationships/slideLayout" Target="../slideLayouts/slideLayout1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标题占位符 1"/>
          <p:cNvSpPr>
            <a:spLocks noGrp="1"/>
          </p:cNvSpPr>
          <p:nvPr>
            <p:ph type="title"/>
            <p:custDataLst>
              <p:tags r:id="rId19"/>
            </p:custDataLst>
          </p:nvPr>
        </p:nvSpPr>
        <p:spPr>
          <a:xfrm>
            <a:off x="502412" y="443230"/>
            <a:ext cx="8139178" cy="441964"/>
          </a:xfrm>
          <a:prstGeom prst="rect">
            <a:avLst/>
          </a:prstGeom>
        </p:spPr>
        <p:txBody>
          <a:bodyPr vert="horz" wrap="square" lIns="90170" tIns="46990" rIns="90170" bIns="46990" rtlCol="0" anchor="ctr" anchorCtr="0">
            <a:normAutofit/>
          </a:bodyPr>
          <a:lstStyle/>
          <a:p>
            <a:r>
              <a:rPr lang="zh-CN" altLang="en-US" dirty="0"/>
              <a:t>单击此处编辑母版标题样式</a:t>
            </a:r>
            <a:endParaRPr lang="zh-CN" altLang="en-US" dirty="0"/>
          </a:p>
        </p:txBody>
      </p:sp>
      <p:sp>
        <p:nvSpPr>
          <p:cNvPr id="3" name="文本占位符 2"/>
          <p:cNvSpPr>
            <a:spLocks noGrp="1"/>
          </p:cNvSpPr>
          <p:nvPr>
            <p:ph type="body" idx="1"/>
            <p:custDataLst>
              <p:tags r:id="rId20"/>
            </p:custDataLst>
          </p:nvPr>
        </p:nvSpPr>
        <p:spPr>
          <a:xfrm>
            <a:off x="502412" y="961398"/>
            <a:ext cx="8139178" cy="5388907"/>
          </a:xfrm>
          <a:prstGeom prst="rect">
            <a:avLst/>
          </a:prstGeom>
        </p:spPr>
        <p:txBody>
          <a:bodyPr vert="horz" wrap="square" lIns="90170" tIns="46990" rIns="90170" bIns="46990" rtlCol="0">
            <a:normAutofit/>
          </a:body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4" name="日期占位符 3"/>
          <p:cNvSpPr>
            <a:spLocks noGrp="1"/>
          </p:cNvSpPr>
          <p:nvPr>
            <p:ph type="dt" sz="half" idx="2"/>
            <p:custDataLst>
              <p:tags r:id="rId21"/>
            </p:custDataLst>
          </p:nvPr>
        </p:nvSpPr>
        <p:spPr>
          <a:xfrm>
            <a:off x="659807" y="6349833"/>
            <a:ext cx="2025000" cy="316800"/>
          </a:xfrm>
          <a:prstGeom prst="rect">
            <a:avLst/>
          </a:prstGeom>
        </p:spPr>
        <p:txBody>
          <a:bodyPr vert="horz" wrap="square" lIns="91440" tIns="45720" rIns="91440" bIns="45720" rtlCol="0" anchor="ctr">
            <a:normAutofit/>
          </a:bodyPr>
          <a:lstStyle>
            <a:lvl1pPr algn="l">
              <a:defRPr sz="900">
                <a:solidFill>
                  <a:schemeClr val="tx1">
                    <a:tint val="75000"/>
                  </a:schemeClr>
                </a:solidFill>
                <a:latin typeface="Arial" panose="020B0604020202020204" pitchFamily="34" charset="0"/>
                <a:ea typeface="微软雅黑" panose="020B0503020204020204" charset="-122"/>
              </a:defRPr>
            </a:lvl1pPr>
          </a:lstStyle>
          <a:p>
            <a:fld id="{760FBDFE-C587-4B4C-A407-44438C67B59E}" type="datetimeFigureOut">
              <a:rPr lang="zh-CN" altLang="en-US" smtClean="0"/>
            </a:fld>
            <a:endParaRPr lang="zh-CN" altLang="en-US"/>
          </a:p>
        </p:txBody>
      </p:sp>
      <p:sp>
        <p:nvSpPr>
          <p:cNvPr id="5" name="页脚占位符 4"/>
          <p:cNvSpPr>
            <a:spLocks noGrp="1"/>
          </p:cNvSpPr>
          <p:nvPr>
            <p:ph type="ftr" sz="quarter" idx="3"/>
            <p:custDataLst>
              <p:tags r:id="rId22"/>
            </p:custDataLst>
          </p:nvPr>
        </p:nvSpPr>
        <p:spPr>
          <a:xfrm>
            <a:off x="3087000" y="6349833"/>
            <a:ext cx="2970000" cy="316800"/>
          </a:xfrm>
          <a:prstGeom prst="rect">
            <a:avLst/>
          </a:prstGeom>
        </p:spPr>
        <p:txBody>
          <a:bodyPr vert="horz" wrap="square" lIns="91440" tIns="45720" rIns="91440" bIns="45720" rtlCol="0" anchor="ctr">
            <a:normAutofit/>
          </a:bodyPr>
          <a:lstStyle>
            <a:lvl1pPr algn="ctr">
              <a:defRPr sz="900">
                <a:solidFill>
                  <a:schemeClr val="tx1">
                    <a:tint val="75000"/>
                  </a:schemeClr>
                </a:solidFill>
                <a:latin typeface="Arial" panose="020B0604020202020204" pitchFamily="34" charset="0"/>
                <a:ea typeface="微软雅黑" panose="020B0503020204020204" charset="-122"/>
              </a:defRPr>
            </a:lvl1pPr>
          </a:lstStyle>
          <a:p>
            <a:endParaRPr lang="zh-CN" altLang="en-US" dirty="0"/>
          </a:p>
        </p:txBody>
      </p:sp>
      <p:sp>
        <p:nvSpPr>
          <p:cNvPr id="6" name="灯片编号占位符 5"/>
          <p:cNvSpPr>
            <a:spLocks noGrp="1"/>
          </p:cNvSpPr>
          <p:nvPr>
            <p:ph type="sldNum" sz="quarter" idx="4"/>
            <p:custDataLst>
              <p:tags r:id="rId23"/>
            </p:custDataLst>
          </p:nvPr>
        </p:nvSpPr>
        <p:spPr>
          <a:xfrm>
            <a:off x="6457950" y="6349833"/>
            <a:ext cx="2025000" cy="316800"/>
          </a:xfrm>
          <a:prstGeom prst="rect">
            <a:avLst/>
          </a:prstGeom>
        </p:spPr>
        <p:txBody>
          <a:bodyPr vert="horz" wrap="square" lIns="91440" tIns="45720" rIns="91440" bIns="45720" rtlCol="0" anchor="ctr">
            <a:normAutofit/>
          </a:bodyPr>
          <a:lstStyle>
            <a:lvl1pPr algn="r">
              <a:defRPr sz="900">
                <a:solidFill>
                  <a:schemeClr val="tx1">
                    <a:tint val="75000"/>
                  </a:schemeClr>
                </a:solidFill>
                <a:latin typeface="Arial" panose="020B0604020202020204" pitchFamily="34" charset="0"/>
                <a:ea typeface="微软雅黑" panose="020B0503020204020204" charset="-122"/>
              </a:defRPr>
            </a:lvl1pPr>
          </a:lstStyle>
          <a:p>
            <a:fld id="{49AE70B2-8BF9-45C0-BB95-33D1B9D3A854}" type="slidenum">
              <a:rPr lang="zh-CN" altLang="en-US" smtClean="0"/>
            </a:fld>
            <a:endParaRPr lang="zh-CN" altLang="en-US" dirty="0"/>
          </a:p>
        </p:txBody>
      </p:sp>
      <p:sp>
        <p:nvSpPr>
          <p:cNvPr id="7" name="KSO_TEMPLATE" hidden="1"/>
          <p:cNvSpPr/>
          <p:nvPr>
            <p:custDataLst>
              <p:tags r:id="rId24"/>
            </p:custDataLst>
          </p:nvPr>
        </p:nvSpPr>
        <p:spPr>
          <a:xfrm>
            <a:off x="0" y="0"/>
            <a:ext cx="0" cy="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 id="2147483665" r:id="rId17"/>
    <p:sldLayoutId id="2147483666" r:id="rId18"/>
  </p:sldLayoutIdLst>
  <p:txStyles>
    <p:titleStyle>
      <a:lvl1pPr algn="l" defTabSz="685800" rtl="0" eaLnBrk="1" fontAlgn="auto" latinLnBrk="0" hangingPunct="1">
        <a:lnSpc>
          <a:spcPct val="100000"/>
        </a:lnSpc>
        <a:spcBef>
          <a:spcPct val="0"/>
        </a:spcBef>
        <a:buNone/>
        <a:defRPr sz="1800" b="1" u="none" strike="noStrike" kern="1200" cap="none" spc="200" normalizeH="0">
          <a:solidFill>
            <a:schemeClr val="tx1"/>
          </a:solidFill>
          <a:uFillTx/>
          <a:latin typeface="Arial" panose="020B0604020202020204" pitchFamily="34" charset="0"/>
          <a:ea typeface="微软雅黑" panose="020B0503020204020204" charset="-122"/>
          <a:cs typeface="+mj-cs"/>
        </a:defRPr>
      </a:lvl1pPr>
    </p:titleStyle>
    <p:bodyStyle>
      <a:lvl1pPr marL="171450" indent="-171450" algn="l" defTabSz="685800" rtl="0" eaLnBrk="1" fontAlgn="auto" latinLnBrk="0" hangingPunct="1">
        <a:lnSpc>
          <a:spcPct val="130000"/>
        </a:lnSpc>
        <a:spcBef>
          <a:spcPts val="0"/>
        </a:spcBef>
        <a:spcAft>
          <a:spcPts val="1000"/>
        </a:spcAft>
        <a:buFont typeface="Arial" panose="020B0604020202020204" pitchFamily="34" charset="0"/>
        <a:buChar char="•"/>
        <a:defRPr sz="1200" u="none" strike="noStrike" kern="1200" cap="none" spc="150" normalizeH="0" baseline="0">
          <a:solidFill>
            <a:schemeClr val="tx1"/>
          </a:solidFill>
          <a:uFillTx/>
          <a:latin typeface="Arial" panose="020B0604020202020204" pitchFamily="34" charset="0"/>
          <a:ea typeface="微软雅黑" panose="020B0503020204020204" charset="-122"/>
          <a:cs typeface="+mn-cs"/>
        </a:defRPr>
      </a:lvl1pPr>
      <a:lvl2pPr marL="514350" indent="-171450" algn="l" defTabSz="685800" rtl="0" eaLnBrk="1" fontAlgn="auto" latinLnBrk="0" hangingPunct="1">
        <a:lnSpc>
          <a:spcPct val="130000"/>
        </a:lnSpc>
        <a:spcBef>
          <a:spcPts val="0"/>
        </a:spcBef>
        <a:spcAft>
          <a:spcPts val="1000"/>
        </a:spcAft>
        <a:buFont typeface="Arial" panose="020B0604020202020204" pitchFamily="34" charset="0"/>
        <a:buChar char="•"/>
        <a:tabLst>
          <a:tab pos="1207135" algn="l"/>
        </a:tabLst>
        <a:defRPr sz="1200" u="none" strike="noStrike" kern="1200" cap="none" spc="150" normalizeH="0" baseline="0">
          <a:solidFill>
            <a:schemeClr val="tx1"/>
          </a:solidFill>
          <a:uFillTx/>
          <a:latin typeface="Arial" panose="020B0604020202020204" pitchFamily="34" charset="0"/>
          <a:ea typeface="微软雅黑" panose="020B0503020204020204" charset="-122"/>
          <a:cs typeface="+mn-cs"/>
        </a:defRPr>
      </a:lvl2pPr>
      <a:lvl3pPr marL="857250" indent="-171450" algn="l" defTabSz="685800" rtl="0" eaLnBrk="1" fontAlgn="auto" latinLnBrk="0" hangingPunct="1">
        <a:lnSpc>
          <a:spcPct val="130000"/>
        </a:lnSpc>
        <a:spcBef>
          <a:spcPts val="0"/>
        </a:spcBef>
        <a:spcAft>
          <a:spcPts val="1000"/>
        </a:spcAft>
        <a:buFont typeface="Arial" panose="020B0604020202020204" pitchFamily="34" charset="0"/>
        <a:buChar char="•"/>
        <a:defRPr sz="1200" u="none" strike="noStrike" kern="1200" cap="none" spc="150" normalizeH="0" baseline="0">
          <a:solidFill>
            <a:schemeClr val="tx1"/>
          </a:solidFill>
          <a:uFillTx/>
          <a:latin typeface="Arial" panose="020B0604020202020204" pitchFamily="34" charset="0"/>
          <a:ea typeface="微软雅黑" panose="020B0503020204020204" charset="-122"/>
          <a:cs typeface="+mn-cs"/>
        </a:defRPr>
      </a:lvl3pPr>
      <a:lvl4pPr marL="1200150" indent="-171450" algn="l" defTabSz="685800" rtl="0" eaLnBrk="1" fontAlgn="auto" latinLnBrk="0" hangingPunct="1">
        <a:lnSpc>
          <a:spcPct val="130000"/>
        </a:lnSpc>
        <a:spcBef>
          <a:spcPts val="0"/>
        </a:spcBef>
        <a:spcAft>
          <a:spcPts val="1000"/>
        </a:spcAft>
        <a:buFont typeface="Arial" panose="020B0604020202020204" pitchFamily="34" charset="0"/>
        <a:buChar char="•"/>
        <a:defRPr sz="1200" u="none" strike="noStrike" kern="1200" cap="none" spc="150" normalizeH="0" baseline="0">
          <a:solidFill>
            <a:schemeClr val="tx1"/>
          </a:solidFill>
          <a:uFillTx/>
          <a:latin typeface="Arial" panose="020B0604020202020204" pitchFamily="34" charset="0"/>
          <a:ea typeface="微软雅黑" panose="020B0503020204020204" charset="-122"/>
          <a:cs typeface="+mn-cs"/>
        </a:defRPr>
      </a:lvl4pPr>
      <a:lvl5pPr marL="1543050" indent="-171450" algn="l" defTabSz="685800" rtl="0" eaLnBrk="1" fontAlgn="auto" latinLnBrk="0" hangingPunct="1">
        <a:lnSpc>
          <a:spcPct val="130000"/>
        </a:lnSpc>
        <a:spcBef>
          <a:spcPts val="0"/>
        </a:spcBef>
        <a:spcAft>
          <a:spcPts val="1000"/>
        </a:spcAft>
        <a:buFont typeface="Arial" panose="020B0604020202020204" pitchFamily="34" charset="0"/>
        <a:buChar char="•"/>
        <a:defRPr sz="1200" u="none" strike="noStrike" kern="1200" cap="none" spc="150" normalizeH="0" baseline="0">
          <a:solidFill>
            <a:schemeClr val="tx1"/>
          </a:solidFill>
          <a:uFillTx/>
          <a:latin typeface="Arial" panose="020B0604020202020204" pitchFamily="34" charset="0"/>
          <a:ea typeface="微软雅黑" panose="020B0503020204020204" charset="-122"/>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zh-CN"/>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标题占位符 1"/>
          <p:cNvSpPr>
            <a:spLocks noGrp="1"/>
          </p:cNvSpPr>
          <p:nvPr>
            <p:ph type="title"/>
            <p:custDataLst>
              <p:tags r:id="rId19"/>
            </p:custDataLst>
          </p:nvPr>
        </p:nvSpPr>
        <p:spPr>
          <a:xfrm>
            <a:off x="502412" y="1189673"/>
            <a:ext cx="8139178" cy="331473"/>
          </a:xfrm>
          <a:prstGeom prst="rect">
            <a:avLst/>
          </a:prstGeom>
        </p:spPr>
        <p:txBody>
          <a:bodyPr vert="horz" wrap="square" lIns="90170" tIns="46990" rIns="90170" bIns="46990" rtlCol="0" anchor="ctr" anchorCtr="0">
            <a:normAutofit/>
          </a:bodyPr>
          <a:lstStyle/>
          <a:p>
            <a:r>
              <a:rPr lang="zh-CN" altLang="en-US" dirty="0"/>
              <a:t>单击此处编辑母版标题样式</a:t>
            </a:r>
            <a:endParaRPr lang="zh-CN" altLang="en-US" dirty="0"/>
          </a:p>
        </p:txBody>
      </p:sp>
      <p:sp>
        <p:nvSpPr>
          <p:cNvPr id="3" name="文本占位符 2"/>
          <p:cNvSpPr>
            <a:spLocks noGrp="1"/>
          </p:cNvSpPr>
          <p:nvPr>
            <p:ph type="body" idx="1"/>
            <p:custDataLst>
              <p:tags r:id="rId20"/>
            </p:custDataLst>
          </p:nvPr>
        </p:nvSpPr>
        <p:spPr>
          <a:xfrm>
            <a:off x="502412" y="1578299"/>
            <a:ext cx="8139178" cy="4041680"/>
          </a:xfrm>
          <a:prstGeom prst="rect">
            <a:avLst/>
          </a:prstGeom>
        </p:spPr>
        <p:txBody>
          <a:bodyPr vert="horz" wrap="square" lIns="90170" tIns="46990" rIns="90170" bIns="46990" rtlCol="0">
            <a:normAutofit/>
          </a:body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4" name="日期占位符 3"/>
          <p:cNvSpPr>
            <a:spLocks noGrp="1"/>
          </p:cNvSpPr>
          <p:nvPr>
            <p:ph type="dt" sz="half" idx="2"/>
            <p:custDataLst>
              <p:tags r:id="rId21"/>
            </p:custDataLst>
          </p:nvPr>
        </p:nvSpPr>
        <p:spPr>
          <a:xfrm>
            <a:off x="659807" y="5619625"/>
            <a:ext cx="2025000" cy="237600"/>
          </a:xfrm>
          <a:prstGeom prst="rect">
            <a:avLst/>
          </a:prstGeom>
        </p:spPr>
        <p:txBody>
          <a:bodyPr vert="horz" wrap="square" lIns="91440" tIns="45720" rIns="91440" bIns="45720" rtlCol="0" anchor="ctr">
            <a:normAutofit/>
          </a:bodyPr>
          <a:lstStyle>
            <a:lvl1pPr algn="l">
              <a:defRPr sz="1200">
                <a:solidFill>
                  <a:schemeClr val="tx1">
                    <a:tint val="75000"/>
                  </a:schemeClr>
                </a:solidFill>
                <a:latin typeface="Arial" panose="020B0604020202020204" pitchFamily="34" charset="0"/>
                <a:ea typeface="微软雅黑" panose="020B0503020204020204" charset="-122"/>
              </a:defRPr>
            </a:lvl1pPr>
          </a:lstStyle>
          <a:p>
            <a:fld id="{760FBDFE-C587-4B4C-A407-44438C67B59E}" type="datetimeFigureOut">
              <a:rPr lang="zh-CN" altLang="en-US" smtClean="0"/>
            </a:fld>
            <a:endParaRPr lang="zh-CN" altLang="en-US"/>
          </a:p>
        </p:txBody>
      </p:sp>
      <p:sp>
        <p:nvSpPr>
          <p:cNvPr id="5" name="页脚占位符 4"/>
          <p:cNvSpPr>
            <a:spLocks noGrp="1"/>
          </p:cNvSpPr>
          <p:nvPr>
            <p:ph type="ftr" sz="quarter" idx="3"/>
            <p:custDataLst>
              <p:tags r:id="rId22"/>
            </p:custDataLst>
          </p:nvPr>
        </p:nvSpPr>
        <p:spPr>
          <a:xfrm>
            <a:off x="3087000" y="5619625"/>
            <a:ext cx="2970000" cy="237600"/>
          </a:xfrm>
          <a:prstGeom prst="rect">
            <a:avLst/>
          </a:prstGeom>
        </p:spPr>
        <p:txBody>
          <a:bodyPr vert="horz" wrap="square" lIns="91440" tIns="45720" rIns="91440" bIns="45720" rtlCol="0" anchor="ctr">
            <a:normAutofit/>
          </a:bodyPr>
          <a:lstStyle>
            <a:lvl1pPr algn="ctr">
              <a:defRPr sz="1200">
                <a:solidFill>
                  <a:schemeClr val="tx1">
                    <a:tint val="75000"/>
                  </a:schemeClr>
                </a:solidFill>
                <a:latin typeface="Arial" panose="020B0604020202020204" pitchFamily="34" charset="0"/>
                <a:ea typeface="微软雅黑" panose="020B0503020204020204" charset="-122"/>
              </a:defRPr>
            </a:lvl1pPr>
          </a:lstStyle>
          <a:p>
            <a:endParaRPr lang="zh-CN" altLang="en-US" dirty="0"/>
          </a:p>
        </p:txBody>
      </p:sp>
      <p:sp>
        <p:nvSpPr>
          <p:cNvPr id="6" name="灯片编号占位符 5"/>
          <p:cNvSpPr>
            <a:spLocks noGrp="1"/>
          </p:cNvSpPr>
          <p:nvPr>
            <p:ph type="sldNum" sz="quarter" idx="4"/>
            <p:custDataLst>
              <p:tags r:id="rId23"/>
            </p:custDataLst>
          </p:nvPr>
        </p:nvSpPr>
        <p:spPr>
          <a:xfrm>
            <a:off x="6457950" y="5619625"/>
            <a:ext cx="2025000" cy="237600"/>
          </a:xfrm>
          <a:prstGeom prst="rect">
            <a:avLst/>
          </a:prstGeom>
        </p:spPr>
        <p:txBody>
          <a:bodyPr vert="horz" wrap="square" lIns="91440" tIns="45720" rIns="91440" bIns="45720" rtlCol="0" anchor="ctr">
            <a:normAutofit/>
          </a:bodyPr>
          <a:lstStyle>
            <a:lvl1pPr algn="r">
              <a:defRPr sz="1200">
                <a:solidFill>
                  <a:schemeClr val="tx1">
                    <a:tint val="75000"/>
                  </a:schemeClr>
                </a:solidFill>
                <a:latin typeface="Arial" panose="020B0604020202020204" pitchFamily="34" charset="0"/>
                <a:ea typeface="微软雅黑" panose="020B0503020204020204" charset="-122"/>
              </a:defRPr>
            </a:lvl1pPr>
          </a:lstStyle>
          <a:p>
            <a:fld id="{49AE70B2-8BF9-45C0-BB95-33D1B9D3A854}" type="slidenum">
              <a:rPr lang="zh-CN" altLang="en-US" smtClean="0"/>
            </a:fld>
            <a:endParaRPr lang="zh-CN" altLang="en-US" dirty="0"/>
          </a:p>
        </p:txBody>
      </p:sp>
      <p:sp>
        <p:nvSpPr>
          <p:cNvPr id="7" name="KSO_TEMPLATE" hidden="1"/>
          <p:cNvSpPr/>
          <p:nvPr userDrawn="1">
            <p:custDataLst>
              <p:tags r:id="rId24"/>
            </p:custDataLst>
          </p:nvPr>
        </p:nvSpPr>
        <p:spPr>
          <a:xfrm>
            <a:off x="0" y="857250"/>
            <a:ext cx="0" cy="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Tree>
  </p:cSld>
  <p:clrMap bg1="lt1" tx1="dk1" bg2="lt2" tx2="dk2" accent1="accent1" accent2="accent2" accent3="accent3" accent4="accent4" accent5="accent5" accent6="accent6" hlink="hlink" folHlink="folHlink"/>
  <p:sldLayoutIdLst>
    <p:sldLayoutId id="2147483668" r:id="rId1"/>
    <p:sldLayoutId id="2147483669" r:id="rId2"/>
    <p:sldLayoutId id="2147483670" r:id="rId3"/>
    <p:sldLayoutId id="2147483671" r:id="rId4"/>
    <p:sldLayoutId id="2147483672" r:id="rId5"/>
    <p:sldLayoutId id="2147483673" r:id="rId6"/>
    <p:sldLayoutId id="2147483674" r:id="rId7"/>
    <p:sldLayoutId id="2147483675" r:id="rId8"/>
    <p:sldLayoutId id="2147483676" r:id="rId9"/>
    <p:sldLayoutId id="2147483677" r:id="rId10"/>
    <p:sldLayoutId id="2147483678" r:id="rId11"/>
    <p:sldLayoutId id="2147483679" r:id="rId12"/>
    <p:sldLayoutId id="2147483680" r:id="rId13"/>
    <p:sldLayoutId id="2147483681" r:id="rId14"/>
    <p:sldLayoutId id="2147483682" r:id="rId15"/>
    <p:sldLayoutId id="2147483683" r:id="rId16"/>
    <p:sldLayoutId id="2147483684" r:id="rId17"/>
    <p:sldLayoutId id="2147483685" r:id="rId18"/>
  </p:sldLayoutIdLst>
  <p:txStyles>
    <p:titleStyle>
      <a:lvl1pPr algn="l" defTabSz="914400" rtl="0" eaLnBrk="1" fontAlgn="auto" latinLnBrk="0" hangingPunct="1">
        <a:lnSpc>
          <a:spcPct val="100000"/>
        </a:lnSpc>
        <a:spcBef>
          <a:spcPct val="0"/>
        </a:spcBef>
        <a:buNone/>
        <a:defRPr sz="2400" b="1" u="none" strike="noStrike" kern="1200" cap="none" spc="200" normalizeH="0">
          <a:solidFill>
            <a:schemeClr val="tx1"/>
          </a:solidFill>
          <a:uFillTx/>
          <a:latin typeface="Arial" panose="020B0604020202020204" pitchFamily="34" charset="0"/>
          <a:ea typeface="微软雅黑" panose="020B0503020204020204" charset="-122"/>
          <a:cs typeface="+mj-cs"/>
        </a:defRPr>
      </a:lvl1pPr>
    </p:titleStyle>
    <p:bodyStyle>
      <a:lvl1pPr marL="228600" indent="-228600" algn="l" defTabSz="914400" rtl="0" eaLnBrk="1" fontAlgn="auto" latinLnBrk="0" hangingPunct="1">
        <a:lnSpc>
          <a:spcPct val="130000"/>
        </a:lnSpc>
        <a:spcBef>
          <a:spcPts val="0"/>
        </a:spcBef>
        <a:spcAft>
          <a:spcPts val="1000"/>
        </a:spcAft>
        <a:buFont typeface="Arial" panose="020B0604020202020204" pitchFamily="34" charset="0"/>
        <a:buChar char="•"/>
        <a:defRPr sz="1600" u="none" strike="noStrike" kern="1200" cap="none" spc="150" normalizeH="0" baseline="0">
          <a:solidFill>
            <a:schemeClr val="tx1"/>
          </a:solidFill>
          <a:uFillTx/>
          <a:latin typeface="Arial" panose="020B0604020202020204" pitchFamily="34" charset="0"/>
          <a:ea typeface="微软雅黑" panose="020B0503020204020204" charset="-122"/>
          <a:cs typeface="+mn-cs"/>
        </a:defRPr>
      </a:lvl1pPr>
      <a:lvl2pPr marL="685800" indent="-22860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sz="1600" u="none" strike="noStrike" kern="1200" cap="none" spc="150" normalizeH="0" baseline="0">
          <a:solidFill>
            <a:schemeClr val="tx1"/>
          </a:solidFill>
          <a:uFillTx/>
          <a:latin typeface="Arial" panose="020B0604020202020204" pitchFamily="34" charset="0"/>
          <a:ea typeface="微软雅黑" panose="020B0503020204020204" charset="-122"/>
          <a:cs typeface="+mn-cs"/>
        </a:defRPr>
      </a:lvl2pPr>
      <a:lvl3pPr marL="1143000" indent="-228600" algn="l" defTabSz="914400" rtl="0" eaLnBrk="1" fontAlgn="auto" latinLnBrk="0" hangingPunct="1">
        <a:lnSpc>
          <a:spcPct val="130000"/>
        </a:lnSpc>
        <a:spcBef>
          <a:spcPts val="0"/>
        </a:spcBef>
        <a:spcAft>
          <a:spcPts val="1000"/>
        </a:spcAft>
        <a:buFont typeface="Arial" panose="020B0604020202020204" pitchFamily="34" charset="0"/>
        <a:buChar char="•"/>
        <a:defRPr sz="1600" u="none" strike="noStrike" kern="1200" cap="none" spc="150" normalizeH="0" baseline="0">
          <a:solidFill>
            <a:schemeClr val="tx1"/>
          </a:solidFill>
          <a:uFillTx/>
          <a:latin typeface="Arial" panose="020B0604020202020204" pitchFamily="34" charset="0"/>
          <a:ea typeface="微软雅黑" panose="020B0503020204020204" charset="-122"/>
          <a:cs typeface="+mn-cs"/>
        </a:defRPr>
      </a:lvl3pPr>
      <a:lvl4pPr marL="1600200" indent="-228600" algn="l" defTabSz="914400" rtl="0" eaLnBrk="1" fontAlgn="auto" latinLnBrk="0" hangingPunct="1">
        <a:lnSpc>
          <a:spcPct val="130000"/>
        </a:lnSpc>
        <a:spcBef>
          <a:spcPts val="0"/>
        </a:spcBef>
        <a:spcAft>
          <a:spcPts val="1000"/>
        </a:spcAft>
        <a:buFont typeface="Arial" panose="020B0604020202020204" pitchFamily="34" charset="0"/>
        <a:buChar char="•"/>
        <a:defRPr sz="1600" u="none" strike="noStrike" kern="1200" cap="none" spc="150" normalizeH="0" baseline="0">
          <a:solidFill>
            <a:schemeClr val="tx1"/>
          </a:solidFill>
          <a:uFillTx/>
          <a:latin typeface="Arial" panose="020B0604020202020204" pitchFamily="34" charset="0"/>
          <a:ea typeface="微软雅黑" panose="020B0503020204020204" charset="-122"/>
          <a:cs typeface="+mn-cs"/>
        </a:defRPr>
      </a:lvl4pPr>
      <a:lvl5pPr marL="2057400" indent="-228600" algn="l" defTabSz="914400" rtl="0" eaLnBrk="1" fontAlgn="auto" latinLnBrk="0" hangingPunct="1">
        <a:lnSpc>
          <a:spcPct val="130000"/>
        </a:lnSpc>
        <a:spcBef>
          <a:spcPts val="0"/>
        </a:spcBef>
        <a:spcAft>
          <a:spcPts val="1000"/>
        </a:spcAft>
        <a:buFont typeface="Arial" panose="020B0604020202020204" pitchFamily="34" charset="0"/>
        <a:buChar char="•"/>
        <a:defRPr sz="1600" u="none" strike="noStrike" kern="1200" cap="none" spc="150" normalizeH="0" baseline="0">
          <a:solidFill>
            <a:schemeClr val="tx1"/>
          </a:solidFill>
          <a:uFillTx/>
          <a:latin typeface="Arial" panose="020B0604020202020204" pitchFamily="34" charset="0"/>
          <a:ea typeface="微软雅黑" panose="020B0503020204020204" charset="-122"/>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tags" Target="../tags/tag281.xml"/></Relationships>
</file>

<file path=ppt/slides/_rels/slide10.xml.rels><?xml version="1.0" encoding="UTF-8" standalone="yes"?>
<Relationships xmlns="http://schemas.openxmlformats.org/package/2006/relationships"><Relationship Id="rId9" Type="http://schemas.openxmlformats.org/officeDocument/2006/relationships/tags" Target="../tags/tag336.xml"/><Relationship Id="rId8" Type="http://schemas.openxmlformats.org/officeDocument/2006/relationships/tags" Target="../tags/tag335.xml"/><Relationship Id="rId7" Type="http://schemas.openxmlformats.org/officeDocument/2006/relationships/image" Target="file:///C:\Users\1V994W2\PycharmProjects\PPT_Background_Generation/pic_temp/1_pic_quater_left_down.png" TargetMode="External"/><Relationship Id="rId6" Type="http://schemas.openxmlformats.org/officeDocument/2006/relationships/image" Target="../media/image3.png"/><Relationship Id="rId5" Type="http://schemas.openxmlformats.org/officeDocument/2006/relationships/tags" Target="../tags/tag334.xml"/><Relationship Id="rId4" Type="http://schemas.openxmlformats.org/officeDocument/2006/relationships/image" Target="file:///C:\Users\1V994W2\PycharmProjects\PPT_Background_Generation/pic_temp/0_pic_quater_right_down.png" TargetMode="External"/><Relationship Id="rId3" Type="http://schemas.openxmlformats.org/officeDocument/2006/relationships/image" Target="../media/image2.png"/><Relationship Id="rId2" Type="http://schemas.openxmlformats.org/officeDocument/2006/relationships/tags" Target="../tags/tag333.xml"/><Relationship Id="rId14" Type="http://schemas.openxmlformats.org/officeDocument/2006/relationships/slideLayout" Target="../slideLayouts/slideLayout7.xml"/><Relationship Id="rId13" Type="http://schemas.openxmlformats.org/officeDocument/2006/relationships/tags" Target="../tags/tag338.xml"/><Relationship Id="rId12" Type="http://schemas.openxmlformats.org/officeDocument/2006/relationships/image" Target="../media/image18.png"/><Relationship Id="rId11" Type="http://schemas.openxmlformats.org/officeDocument/2006/relationships/image" Target="../media/image17.png"/><Relationship Id="rId10" Type="http://schemas.openxmlformats.org/officeDocument/2006/relationships/tags" Target="../tags/tag337.xml"/><Relationship Id="rId1" Type="http://schemas.openxmlformats.org/officeDocument/2006/relationships/tags" Target="../tags/tag332.xml"/></Relationships>
</file>

<file path=ppt/slides/_rels/slide11.xml.rels><?xml version="1.0" encoding="UTF-8" standalone="yes"?>
<Relationships xmlns="http://schemas.openxmlformats.org/package/2006/relationships"><Relationship Id="rId9" Type="http://schemas.openxmlformats.org/officeDocument/2006/relationships/tags" Target="../tags/tag343.xml"/><Relationship Id="rId8" Type="http://schemas.openxmlformats.org/officeDocument/2006/relationships/tags" Target="../tags/tag342.xml"/><Relationship Id="rId7" Type="http://schemas.openxmlformats.org/officeDocument/2006/relationships/image" Target="file:///C:\Users\1V994W2\PycharmProjects\PPT_Background_Generation/pic_temp/1_pic_quater_left_down.png" TargetMode="External"/><Relationship Id="rId6" Type="http://schemas.openxmlformats.org/officeDocument/2006/relationships/image" Target="../media/image3.png"/><Relationship Id="rId5" Type="http://schemas.openxmlformats.org/officeDocument/2006/relationships/tags" Target="../tags/tag341.xml"/><Relationship Id="rId4" Type="http://schemas.openxmlformats.org/officeDocument/2006/relationships/image" Target="file:///C:\Users\1V994W2\PycharmProjects\PPT_Background_Generation/pic_temp/0_pic_quater_right_down.png" TargetMode="External"/><Relationship Id="rId3" Type="http://schemas.openxmlformats.org/officeDocument/2006/relationships/image" Target="../media/image2.png"/><Relationship Id="rId2" Type="http://schemas.openxmlformats.org/officeDocument/2006/relationships/tags" Target="../tags/tag340.xml"/><Relationship Id="rId13" Type="http://schemas.openxmlformats.org/officeDocument/2006/relationships/slideLayout" Target="../slideLayouts/slideLayout7.xml"/><Relationship Id="rId12" Type="http://schemas.openxmlformats.org/officeDocument/2006/relationships/tags" Target="../tags/tag345.xml"/><Relationship Id="rId11" Type="http://schemas.openxmlformats.org/officeDocument/2006/relationships/image" Target="../media/image19.png"/><Relationship Id="rId10" Type="http://schemas.openxmlformats.org/officeDocument/2006/relationships/tags" Target="../tags/tag344.xml"/><Relationship Id="rId1" Type="http://schemas.openxmlformats.org/officeDocument/2006/relationships/tags" Target="../tags/tag339.xml"/></Relationships>
</file>

<file path=ppt/slides/_rels/slide12.xml.rels><?xml version="1.0" encoding="UTF-8" standalone="yes"?>
<Relationships xmlns="http://schemas.openxmlformats.org/package/2006/relationships"><Relationship Id="rId9" Type="http://schemas.openxmlformats.org/officeDocument/2006/relationships/tags" Target="../tags/tag350.xml"/><Relationship Id="rId8" Type="http://schemas.openxmlformats.org/officeDocument/2006/relationships/tags" Target="../tags/tag349.xml"/><Relationship Id="rId7" Type="http://schemas.openxmlformats.org/officeDocument/2006/relationships/image" Target="file:///C:\Users\1V994W2\PycharmProjects\PPT_Background_Generation/pic_temp/1_pic_quater_left_down.png" TargetMode="External"/><Relationship Id="rId6" Type="http://schemas.openxmlformats.org/officeDocument/2006/relationships/image" Target="../media/image3.png"/><Relationship Id="rId5" Type="http://schemas.openxmlformats.org/officeDocument/2006/relationships/tags" Target="../tags/tag348.xml"/><Relationship Id="rId4" Type="http://schemas.openxmlformats.org/officeDocument/2006/relationships/image" Target="file:///C:\Users\1V994W2\PycharmProjects\PPT_Background_Generation/pic_temp/0_pic_quater_right_down.png" TargetMode="External"/><Relationship Id="rId3" Type="http://schemas.openxmlformats.org/officeDocument/2006/relationships/image" Target="../media/image2.png"/><Relationship Id="rId2" Type="http://schemas.openxmlformats.org/officeDocument/2006/relationships/tags" Target="../tags/tag347.xml"/><Relationship Id="rId12" Type="http://schemas.openxmlformats.org/officeDocument/2006/relationships/slideLayout" Target="../slideLayouts/slideLayout7.xml"/><Relationship Id="rId11" Type="http://schemas.openxmlformats.org/officeDocument/2006/relationships/tags" Target="../tags/tag352.xml"/><Relationship Id="rId10" Type="http://schemas.openxmlformats.org/officeDocument/2006/relationships/tags" Target="../tags/tag351.xml"/><Relationship Id="rId1" Type="http://schemas.openxmlformats.org/officeDocument/2006/relationships/tags" Target="../tags/tag346.xml"/></Relationships>
</file>

<file path=ppt/slides/_rels/slide13.xml.rels><?xml version="1.0" encoding="UTF-8" standalone="yes"?>
<Relationships xmlns="http://schemas.openxmlformats.org/package/2006/relationships"><Relationship Id="rId9" Type="http://schemas.openxmlformats.org/officeDocument/2006/relationships/tags" Target="../tags/tag357.xml"/><Relationship Id="rId8" Type="http://schemas.openxmlformats.org/officeDocument/2006/relationships/tags" Target="../tags/tag356.xml"/><Relationship Id="rId7" Type="http://schemas.openxmlformats.org/officeDocument/2006/relationships/image" Target="file:///C:\Users\1V994W2\PycharmProjects\PPT_Background_Generation/pic_temp/1_pic_quater_left_down.png" TargetMode="External"/><Relationship Id="rId6" Type="http://schemas.openxmlformats.org/officeDocument/2006/relationships/image" Target="../media/image3.png"/><Relationship Id="rId5" Type="http://schemas.openxmlformats.org/officeDocument/2006/relationships/tags" Target="../tags/tag355.xml"/><Relationship Id="rId4" Type="http://schemas.openxmlformats.org/officeDocument/2006/relationships/image" Target="file:///C:\Users\1V994W2\PycharmProjects\PPT_Background_Generation/pic_temp/0_pic_quater_right_down.png" TargetMode="External"/><Relationship Id="rId3" Type="http://schemas.openxmlformats.org/officeDocument/2006/relationships/image" Target="../media/image2.png"/><Relationship Id="rId2" Type="http://schemas.openxmlformats.org/officeDocument/2006/relationships/tags" Target="../tags/tag354.xml"/><Relationship Id="rId12" Type="http://schemas.openxmlformats.org/officeDocument/2006/relationships/slideLayout" Target="../slideLayouts/slideLayout7.xml"/><Relationship Id="rId11" Type="http://schemas.openxmlformats.org/officeDocument/2006/relationships/tags" Target="../tags/tag359.xml"/><Relationship Id="rId10" Type="http://schemas.openxmlformats.org/officeDocument/2006/relationships/tags" Target="../tags/tag358.xml"/><Relationship Id="rId1" Type="http://schemas.openxmlformats.org/officeDocument/2006/relationships/tags" Target="../tags/tag353.xml"/></Relationships>
</file>

<file path=ppt/slides/_rels/slide14.xml.rels><?xml version="1.0" encoding="UTF-8" standalone="yes"?>
<Relationships xmlns="http://schemas.openxmlformats.org/package/2006/relationships"><Relationship Id="rId4" Type="http://schemas.openxmlformats.org/officeDocument/2006/relationships/slideLayout" Target="../slideLayouts/slideLayout11.xml"/><Relationship Id="rId3" Type="http://schemas.openxmlformats.org/officeDocument/2006/relationships/tags" Target="../tags/tag362.xml"/><Relationship Id="rId2" Type="http://schemas.openxmlformats.org/officeDocument/2006/relationships/tags" Target="../tags/tag361.xml"/><Relationship Id="rId1" Type="http://schemas.openxmlformats.org/officeDocument/2006/relationships/tags" Target="../tags/tag360.xml"/></Relationships>
</file>

<file path=ppt/slides/_rels/slide2.xml.rels><?xml version="1.0" encoding="UTF-8" standalone="yes"?>
<Relationships xmlns="http://schemas.openxmlformats.org/package/2006/relationships"><Relationship Id="rId6" Type="http://schemas.openxmlformats.org/officeDocument/2006/relationships/notesSlide" Target="../notesSlides/notesSlide1.xml"/><Relationship Id="rId5" Type="http://schemas.openxmlformats.org/officeDocument/2006/relationships/slideLayout" Target="../slideLayouts/slideLayout3.xml"/><Relationship Id="rId4" Type="http://schemas.openxmlformats.org/officeDocument/2006/relationships/themeOverride" Target="../theme/themeOverride1.xml"/><Relationship Id="rId3" Type="http://schemas.openxmlformats.org/officeDocument/2006/relationships/tags" Target="../tags/tag284.xml"/><Relationship Id="rId2" Type="http://schemas.openxmlformats.org/officeDocument/2006/relationships/tags" Target="../tags/tag283.xml"/><Relationship Id="rId1" Type="http://schemas.openxmlformats.org/officeDocument/2006/relationships/tags" Target="../tags/tag282.xml"/></Relationships>
</file>

<file path=ppt/slides/_rels/slide3.xml.rels><?xml version="1.0" encoding="UTF-8" standalone="yes"?>
<Relationships xmlns="http://schemas.openxmlformats.org/package/2006/relationships"><Relationship Id="rId9" Type="http://schemas.openxmlformats.org/officeDocument/2006/relationships/tags" Target="../tags/tag289.xml"/><Relationship Id="rId8" Type="http://schemas.openxmlformats.org/officeDocument/2006/relationships/tags" Target="../tags/tag288.xml"/><Relationship Id="rId7" Type="http://schemas.openxmlformats.org/officeDocument/2006/relationships/image" Target="file:///C:\Users\1V994W2\PycharmProjects\PPT_Background_Generation/pic_temp/1_pic_quater_left_down.png" TargetMode="External"/><Relationship Id="rId6" Type="http://schemas.openxmlformats.org/officeDocument/2006/relationships/image" Target="../media/image3.png"/><Relationship Id="rId5" Type="http://schemas.openxmlformats.org/officeDocument/2006/relationships/tags" Target="../tags/tag287.xml"/><Relationship Id="rId4" Type="http://schemas.openxmlformats.org/officeDocument/2006/relationships/image" Target="file:///C:\Users\1V994W2\PycharmProjects\PPT_Background_Generation/pic_temp/0_pic_quater_right_down.png" TargetMode="External"/><Relationship Id="rId3" Type="http://schemas.openxmlformats.org/officeDocument/2006/relationships/image" Target="../media/image2.png"/><Relationship Id="rId2" Type="http://schemas.openxmlformats.org/officeDocument/2006/relationships/tags" Target="../tags/tag286.xml"/><Relationship Id="rId12" Type="http://schemas.openxmlformats.org/officeDocument/2006/relationships/slideLayout" Target="../slideLayouts/slideLayout7.xml"/><Relationship Id="rId11" Type="http://schemas.openxmlformats.org/officeDocument/2006/relationships/tags" Target="../tags/tag291.xml"/><Relationship Id="rId10" Type="http://schemas.openxmlformats.org/officeDocument/2006/relationships/tags" Target="../tags/tag290.xml"/><Relationship Id="rId1" Type="http://schemas.openxmlformats.org/officeDocument/2006/relationships/tags" Target="../tags/tag285.xml"/></Relationships>
</file>

<file path=ppt/slides/_rels/slide4.xml.rels><?xml version="1.0" encoding="UTF-8" standalone="yes"?>
<Relationships xmlns="http://schemas.openxmlformats.org/package/2006/relationships"><Relationship Id="rId9" Type="http://schemas.openxmlformats.org/officeDocument/2006/relationships/tags" Target="../tags/tag296.xml"/><Relationship Id="rId8" Type="http://schemas.openxmlformats.org/officeDocument/2006/relationships/tags" Target="../tags/tag295.xml"/><Relationship Id="rId7" Type="http://schemas.openxmlformats.org/officeDocument/2006/relationships/image" Target="file:///C:\Users\1V994W2\PycharmProjects\PPT_Background_Generation/pic_temp/1_pic_quater_left_down.png" TargetMode="External"/><Relationship Id="rId6" Type="http://schemas.openxmlformats.org/officeDocument/2006/relationships/image" Target="../media/image3.png"/><Relationship Id="rId5" Type="http://schemas.openxmlformats.org/officeDocument/2006/relationships/tags" Target="../tags/tag294.xml"/><Relationship Id="rId4" Type="http://schemas.openxmlformats.org/officeDocument/2006/relationships/image" Target="file:///C:\Users\1V994W2\PycharmProjects\PPT_Background_Generation/pic_temp/0_pic_quater_right_down.png" TargetMode="External"/><Relationship Id="rId3" Type="http://schemas.openxmlformats.org/officeDocument/2006/relationships/image" Target="../media/image2.png"/><Relationship Id="rId2" Type="http://schemas.openxmlformats.org/officeDocument/2006/relationships/tags" Target="../tags/tag293.xml"/><Relationship Id="rId14" Type="http://schemas.openxmlformats.org/officeDocument/2006/relationships/slideLayout" Target="../slideLayouts/slideLayout7.xml"/><Relationship Id="rId13" Type="http://schemas.openxmlformats.org/officeDocument/2006/relationships/tags" Target="../tags/tag299.xml"/><Relationship Id="rId12" Type="http://schemas.openxmlformats.org/officeDocument/2006/relationships/image" Target="../media/image9.png"/><Relationship Id="rId11" Type="http://schemas.openxmlformats.org/officeDocument/2006/relationships/tags" Target="../tags/tag298.xml"/><Relationship Id="rId10" Type="http://schemas.openxmlformats.org/officeDocument/2006/relationships/tags" Target="../tags/tag297.xml"/><Relationship Id="rId1" Type="http://schemas.openxmlformats.org/officeDocument/2006/relationships/tags" Target="../tags/tag292.xml"/></Relationships>
</file>

<file path=ppt/slides/_rels/slide5.xml.rels><?xml version="1.0" encoding="UTF-8" standalone="yes"?>
<Relationships xmlns="http://schemas.openxmlformats.org/package/2006/relationships"><Relationship Id="rId9" Type="http://schemas.openxmlformats.org/officeDocument/2006/relationships/tags" Target="../tags/tag304.xml"/><Relationship Id="rId8" Type="http://schemas.openxmlformats.org/officeDocument/2006/relationships/tags" Target="../tags/tag303.xml"/><Relationship Id="rId7" Type="http://schemas.openxmlformats.org/officeDocument/2006/relationships/image" Target="file:///C:\Users\1V994W2\PycharmProjects\PPT_Background_Generation/pic_temp/1_pic_quater_left_down.png" TargetMode="External"/><Relationship Id="rId6" Type="http://schemas.openxmlformats.org/officeDocument/2006/relationships/image" Target="../media/image3.png"/><Relationship Id="rId5" Type="http://schemas.openxmlformats.org/officeDocument/2006/relationships/tags" Target="../tags/tag302.xml"/><Relationship Id="rId4" Type="http://schemas.openxmlformats.org/officeDocument/2006/relationships/image" Target="file:///C:\Users\1V994W2\PycharmProjects\PPT_Background_Generation/pic_temp/0_pic_quater_right_down.png" TargetMode="External"/><Relationship Id="rId3" Type="http://schemas.openxmlformats.org/officeDocument/2006/relationships/image" Target="../media/image2.png"/><Relationship Id="rId2" Type="http://schemas.openxmlformats.org/officeDocument/2006/relationships/tags" Target="../tags/tag301.xml"/><Relationship Id="rId12" Type="http://schemas.openxmlformats.org/officeDocument/2006/relationships/slideLayout" Target="../slideLayouts/slideLayout7.xml"/><Relationship Id="rId11" Type="http://schemas.openxmlformats.org/officeDocument/2006/relationships/tags" Target="../tags/tag305.xml"/><Relationship Id="rId10" Type="http://schemas.openxmlformats.org/officeDocument/2006/relationships/image" Target="../media/image10.png"/><Relationship Id="rId1" Type="http://schemas.openxmlformats.org/officeDocument/2006/relationships/tags" Target="../tags/tag300.xml"/></Relationships>
</file>

<file path=ppt/slides/_rels/slide6.xml.rels><?xml version="1.0" encoding="UTF-8" standalone="yes"?>
<Relationships xmlns="http://schemas.openxmlformats.org/package/2006/relationships"><Relationship Id="rId9" Type="http://schemas.openxmlformats.org/officeDocument/2006/relationships/tags" Target="../tags/tag310.xml"/><Relationship Id="rId8" Type="http://schemas.openxmlformats.org/officeDocument/2006/relationships/tags" Target="../tags/tag309.xml"/><Relationship Id="rId7" Type="http://schemas.openxmlformats.org/officeDocument/2006/relationships/image" Target="file:///C:\Users\1V994W2\PycharmProjects\PPT_Background_Generation/pic_temp/1_pic_quater_left_down.png" TargetMode="External"/><Relationship Id="rId6" Type="http://schemas.openxmlformats.org/officeDocument/2006/relationships/image" Target="../media/image3.png"/><Relationship Id="rId5" Type="http://schemas.openxmlformats.org/officeDocument/2006/relationships/tags" Target="../tags/tag308.xml"/><Relationship Id="rId4" Type="http://schemas.openxmlformats.org/officeDocument/2006/relationships/image" Target="file:///C:\Users\1V994W2\PycharmProjects\PPT_Background_Generation/pic_temp/0_pic_quater_right_down.png" TargetMode="External"/><Relationship Id="rId3" Type="http://schemas.openxmlformats.org/officeDocument/2006/relationships/image" Target="../media/image2.png"/><Relationship Id="rId2" Type="http://schemas.openxmlformats.org/officeDocument/2006/relationships/tags" Target="../tags/tag307.xml"/><Relationship Id="rId11" Type="http://schemas.openxmlformats.org/officeDocument/2006/relationships/slideLayout" Target="../slideLayouts/slideLayout7.xml"/><Relationship Id="rId10" Type="http://schemas.openxmlformats.org/officeDocument/2006/relationships/tags" Target="../tags/tag311.xml"/><Relationship Id="rId1" Type="http://schemas.openxmlformats.org/officeDocument/2006/relationships/tags" Target="../tags/tag306.xml"/></Relationships>
</file>

<file path=ppt/slides/_rels/slide7.xml.rels><?xml version="1.0" encoding="UTF-8" standalone="yes"?>
<Relationships xmlns="http://schemas.openxmlformats.org/package/2006/relationships"><Relationship Id="rId9" Type="http://schemas.openxmlformats.org/officeDocument/2006/relationships/tags" Target="../tags/tag316.xml"/><Relationship Id="rId8" Type="http://schemas.openxmlformats.org/officeDocument/2006/relationships/tags" Target="../tags/tag315.xml"/><Relationship Id="rId7" Type="http://schemas.openxmlformats.org/officeDocument/2006/relationships/image" Target="file:///C:\Users\1V994W2\PycharmProjects\PPT_Background_Generation/pic_temp/1_pic_quater_left_down.png" TargetMode="External"/><Relationship Id="rId6" Type="http://schemas.openxmlformats.org/officeDocument/2006/relationships/image" Target="../media/image3.png"/><Relationship Id="rId5" Type="http://schemas.openxmlformats.org/officeDocument/2006/relationships/tags" Target="../tags/tag314.xml"/><Relationship Id="rId4" Type="http://schemas.openxmlformats.org/officeDocument/2006/relationships/image" Target="file:///C:\Users\1V994W2\PycharmProjects\PPT_Background_Generation/pic_temp/0_pic_quater_right_down.png" TargetMode="External"/><Relationship Id="rId3" Type="http://schemas.openxmlformats.org/officeDocument/2006/relationships/image" Target="../media/image2.png"/><Relationship Id="rId2" Type="http://schemas.openxmlformats.org/officeDocument/2006/relationships/tags" Target="../tags/tag313.xml"/><Relationship Id="rId14" Type="http://schemas.openxmlformats.org/officeDocument/2006/relationships/slideLayout" Target="../slideLayouts/slideLayout7.xml"/><Relationship Id="rId13" Type="http://schemas.openxmlformats.org/officeDocument/2006/relationships/tags" Target="../tags/tag318.xml"/><Relationship Id="rId12" Type="http://schemas.openxmlformats.org/officeDocument/2006/relationships/image" Target="../media/image12.png"/><Relationship Id="rId11" Type="http://schemas.openxmlformats.org/officeDocument/2006/relationships/image" Target="../media/image11.png"/><Relationship Id="rId10" Type="http://schemas.openxmlformats.org/officeDocument/2006/relationships/tags" Target="../tags/tag317.xml"/><Relationship Id="rId1" Type="http://schemas.openxmlformats.org/officeDocument/2006/relationships/tags" Target="../tags/tag312.xml"/></Relationships>
</file>

<file path=ppt/slides/_rels/slide8.xml.rels><?xml version="1.0" encoding="UTF-8" standalone="yes"?>
<Relationships xmlns="http://schemas.openxmlformats.org/package/2006/relationships"><Relationship Id="rId9" Type="http://schemas.openxmlformats.org/officeDocument/2006/relationships/tags" Target="../tags/tag323.xml"/><Relationship Id="rId8" Type="http://schemas.openxmlformats.org/officeDocument/2006/relationships/tags" Target="../tags/tag322.xml"/><Relationship Id="rId7" Type="http://schemas.openxmlformats.org/officeDocument/2006/relationships/image" Target="file:///C:\Users\1V994W2\PycharmProjects\PPT_Background_Generation/pic_temp/1_pic_quater_left_down.png" TargetMode="External"/><Relationship Id="rId6" Type="http://schemas.openxmlformats.org/officeDocument/2006/relationships/image" Target="../media/image3.png"/><Relationship Id="rId5" Type="http://schemas.openxmlformats.org/officeDocument/2006/relationships/tags" Target="../tags/tag321.xml"/><Relationship Id="rId4" Type="http://schemas.openxmlformats.org/officeDocument/2006/relationships/image" Target="file:///C:\Users\1V994W2\PycharmProjects\PPT_Background_Generation/pic_temp/0_pic_quater_right_down.png" TargetMode="External"/><Relationship Id="rId3" Type="http://schemas.openxmlformats.org/officeDocument/2006/relationships/image" Target="../media/image2.png"/><Relationship Id="rId2" Type="http://schemas.openxmlformats.org/officeDocument/2006/relationships/tags" Target="../tags/tag320.xml"/><Relationship Id="rId13" Type="http://schemas.openxmlformats.org/officeDocument/2006/relationships/slideLayout" Target="../slideLayouts/slideLayout7.xml"/><Relationship Id="rId12" Type="http://schemas.openxmlformats.org/officeDocument/2006/relationships/tags" Target="../tags/tag325.xml"/><Relationship Id="rId11" Type="http://schemas.openxmlformats.org/officeDocument/2006/relationships/image" Target="../media/image13.png"/><Relationship Id="rId10" Type="http://schemas.openxmlformats.org/officeDocument/2006/relationships/tags" Target="../tags/tag324.xml"/><Relationship Id="rId1" Type="http://schemas.openxmlformats.org/officeDocument/2006/relationships/tags" Target="../tags/tag319.xml"/></Relationships>
</file>

<file path=ppt/slides/_rels/slide9.xml.rels><?xml version="1.0" encoding="UTF-8" standalone="yes"?>
<Relationships xmlns="http://schemas.openxmlformats.org/package/2006/relationships"><Relationship Id="rId9" Type="http://schemas.openxmlformats.org/officeDocument/2006/relationships/tags" Target="../tags/tag330.xml"/><Relationship Id="rId8" Type="http://schemas.openxmlformats.org/officeDocument/2006/relationships/tags" Target="../tags/tag329.xml"/><Relationship Id="rId7" Type="http://schemas.openxmlformats.org/officeDocument/2006/relationships/image" Target="file:///C:\Users\1V994W2\PycharmProjects\PPT_Background_Generation/pic_temp/1_pic_quater_left_down.png" TargetMode="External"/><Relationship Id="rId6" Type="http://schemas.openxmlformats.org/officeDocument/2006/relationships/image" Target="../media/image3.png"/><Relationship Id="rId5" Type="http://schemas.openxmlformats.org/officeDocument/2006/relationships/tags" Target="../tags/tag328.xml"/><Relationship Id="rId4" Type="http://schemas.openxmlformats.org/officeDocument/2006/relationships/image" Target="file:///C:\Users\1V994W2\PycharmProjects\PPT_Background_Generation/pic_temp/0_pic_quater_right_down.png" TargetMode="External"/><Relationship Id="rId3" Type="http://schemas.openxmlformats.org/officeDocument/2006/relationships/image" Target="../media/image2.png"/><Relationship Id="rId2" Type="http://schemas.openxmlformats.org/officeDocument/2006/relationships/tags" Target="../tags/tag327.xml"/><Relationship Id="rId14" Type="http://schemas.openxmlformats.org/officeDocument/2006/relationships/slideLayout" Target="../slideLayouts/slideLayout25.xml"/><Relationship Id="rId13" Type="http://schemas.openxmlformats.org/officeDocument/2006/relationships/tags" Target="../tags/tag331.xml"/><Relationship Id="rId12" Type="http://schemas.openxmlformats.org/officeDocument/2006/relationships/image" Target="../media/image16.png"/><Relationship Id="rId11" Type="http://schemas.openxmlformats.org/officeDocument/2006/relationships/image" Target="../media/image15.png"/><Relationship Id="rId10" Type="http://schemas.openxmlformats.org/officeDocument/2006/relationships/image" Target="../media/image14.png"/><Relationship Id="rId1" Type="http://schemas.openxmlformats.org/officeDocument/2006/relationships/tags" Target="../tags/tag32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文本占位符 1"/>
          <p:cNvSpPr>
            <a:spLocks noGrp="1"/>
          </p:cNvSpPr>
          <p:nvPr>
            <p:ph type="body" sz="quarter" idx="16"/>
          </p:nvPr>
        </p:nvSpPr>
        <p:spPr/>
        <p:txBody>
          <a:bodyPr/>
          <a:p>
            <a:endParaRPr lang="zh-CN" altLang="en-US"/>
          </a:p>
        </p:txBody>
      </p:sp>
      <p:sp>
        <p:nvSpPr>
          <p:cNvPr id="3" name="文本占位符 2"/>
          <p:cNvSpPr>
            <a:spLocks noGrp="1"/>
          </p:cNvSpPr>
          <p:nvPr>
            <p:ph type="body" sz="quarter" idx="15"/>
          </p:nvPr>
        </p:nvSpPr>
        <p:spPr/>
        <p:txBody>
          <a:bodyPr/>
          <a:p>
            <a:endParaRPr lang="zh-CN" altLang="en-US"/>
          </a:p>
        </p:txBody>
      </p:sp>
      <p:sp>
        <p:nvSpPr>
          <p:cNvPr id="3074" name="标题 3073"/>
          <p:cNvSpPr>
            <a:spLocks noGrp="1"/>
          </p:cNvSpPr>
          <p:nvPr>
            <p:ph type="ctrTitle" idx="14"/>
          </p:nvPr>
        </p:nvSpPr>
        <p:spPr/>
        <p:txBody>
          <a:bodyPr anchor="ctr" anchorCtr="0">
            <a:noAutofit/>
          </a:bodyPr>
          <a:p>
            <a:pPr algn="ctr" defTabSz="914400">
              <a:buClrTx/>
              <a:buSzTx/>
              <a:buFontTx/>
              <a:buNone/>
            </a:pPr>
            <a:r>
              <a:rPr sz="4000" b="1" kern="1200" baseline="0">
                <a:solidFill>
                  <a:schemeClr val="accent1"/>
                </a:solidFill>
                <a:effectLst>
                  <a:outerShdw blurRad="38100" dist="25400" dir="5400000" algn="ctr" rotWithShape="0">
                    <a:srgbClr val="6E747A">
                      <a:alpha val="43000"/>
                    </a:srgbClr>
                  </a:outerShdw>
                </a:effectLst>
                <a:latin typeface="微软雅黑" panose="020B0503020204020204" charset="-122"/>
                <a:ea typeface="微软雅黑" panose="020B0503020204020204" charset="-122"/>
              </a:rPr>
              <a:t>济宁市港航事业发展中心</a:t>
            </a:r>
            <a:endParaRPr sz="4000" b="1" kern="1200" baseline="0">
              <a:solidFill>
                <a:schemeClr val="accent1"/>
              </a:solidFill>
              <a:effectLst>
                <a:outerShdw blurRad="38100" dist="25400" dir="5400000" algn="ctr" rotWithShape="0">
                  <a:srgbClr val="6E747A">
                    <a:alpha val="43000"/>
                  </a:srgbClr>
                </a:outerShdw>
              </a:effectLst>
              <a:latin typeface="微软雅黑" panose="020B0503020204020204" charset="-122"/>
              <a:ea typeface="微软雅黑" panose="020B0503020204020204" charset="-122"/>
            </a:endParaRPr>
          </a:p>
        </p:txBody>
      </p:sp>
      <p:sp>
        <p:nvSpPr>
          <p:cNvPr id="3075" name="副标题 3074"/>
          <p:cNvSpPr>
            <a:spLocks noGrp="1"/>
          </p:cNvSpPr>
          <p:nvPr>
            <p:ph type="subTitle" idx="13"/>
          </p:nvPr>
        </p:nvSpPr>
        <p:spPr>
          <a:xfrm>
            <a:off x="4961890" y="3844925"/>
            <a:ext cx="3619500" cy="944880"/>
          </a:xfrm>
        </p:spPr>
        <p:txBody>
          <a:bodyPr/>
          <a:p>
            <a:pPr defTabSz="914400">
              <a:buClrTx/>
              <a:buSzTx/>
              <a:buFontTx/>
            </a:pPr>
            <a:r>
              <a:rPr sz="1600">
                <a:solidFill>
                  <a:schemeClr val="accent1"/>
                </a:solidFill>
                <a:effectLst>
                  <a:outerShdw blurRad="38100" dist="25400" dir="5400000" algn="ctr" rotWithShape="0">
                    <a:srgbClr val="6E747A">
                      <a:alpha val="43000"/>
                    </a:srgbClr>
                  </a:outerShdw>
                </a:effectLst>
                <a:latin typeface="微软雅黑" panose="020B0503020204020204" charset="-122"/>
                <a:cs typeface="微软雅黑" panose="020B0503020204020204" charset="-122"/>
                <a:sym typeface="+mn-ea"/>
              </a:rPr>
              <a:t>2021年政府信息公开工作年度报告</a:t>
            </a:r>
            <a:endParaRPr sz="1600" kern="1200" baseline="0">
              <a:solidFill>
                <a:schemeClr val="accent1"/>
              </a:solidFill>
              <a:effectLst>
                <a:outerShdw blurRad="38100" dist="25400" dir="5400000" algn="ctr" rotWithShape="0">
                  <a:srgbClr val="6E747A">
                    <a:alpha val="43000"/>
                  </a:srgbClr>
                </a:outerShdw>
              </a:effectLst>
              <a:latin typeface="微软雅黑" panose="020B0503020204020204" charset="-122"/>
              <a:cs typeface="微软雅黑" panose="020B0503020204020204" charset="-122"/>
              <a:sym typeface="+mn-ea"/>
            </a:endParaRPr>
          </a:p>
        </p:txBody>
      </p:sp>
    </p:spTree>
    <p:custDataLst>
      <p:tags r:id="rId1"/>
    </p:custData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矩形 5"/>
          <p:cNvSpPr/>
          <p:nvPr>
            <p:custDataLst>
              <p:tags r:id="rId1"/>
            </p:custDataLst>
          </p:nvPr>
        </p:nvSpPr>
        <p:spPr>
          <a:xfrm>
            <a:off x="0" y="857250"/>
            <a:ext cx="9144000" cy="685800"/>
          </a:xfrm>
          <a:prstGeom prst="rect">
            <a:avLst/>
          </a:prstGeom>
          <a:solidFill>
            <a:schemeClr val="tx2"/>
          </a:solidFill>
          <a:ln w="12700" cap="flat" cmpd="sng" algn="ctr">
            <a:solidFill>
              <a:schemeClr val="accent1">
                <a:shade val="50000"/>
                <a:alpha val="0"/>
              </a:scheme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rmAutofit/>
          </a:bodyPr>
          <a:lstStyle/>
          <a:p>
            <a:pPr algn="ctr"/>
            <a:endParaRPr lang="zh-CN" altLang="en-US" sz="1350">
              <a:latin typeface="Arial" panose="020B0604020202020204" pitchFamily="34" charset="0"/>
              <a:ea typeface="微软雅黑" panose="020B0503020204020204" charset="-122"/>
            </a:endParaRPr>
          </a:p>
        </p:txBody>
      </p:sp>
      <p:pic>
        <p:nvPicPr>
          <p:cNvPr id="7" name="图片 6"/>
          <p:cNvPicPr/>
          <p:nvPr>
            <p:custDataLst>
              <p:tags r:id="rId2"/>
            </p:custDataLst>
          </p:nvPr>
        </p:nvPicPr>
        <p:blipFill>
          <a:blip r:embed="rId3" r:link="rId4" cstate="email"/>
          <a:stretch>
            <a:fillRect/>
          </a:stretch>
        </p:blipFill>
        <p:spPr>
          <a:xfrm>
            <a:off x="8603933" y="5509289"/>
            <a:ext cx="540068" cy="491462"/>
          </a:xfrm>
          <a:prstGeom prst="rect">
            <a:avLst/>
          </a:prstGeom>
        </p:spPr>
      </p:pic>
      <p:pic>
        <p:nvPicPr>
          <p:cNvPr id="8" name="图片 7"/>
          <p:cNvPicPr/>
          <p:nvPr>
            <p:custDataLst>
              <p:tags r:id="rId5"/>
            </p:custDataLst>
          </p:nvPr>
        </p:nvPicPr>
        <p:blipFill>
          <a:blip r:embed="rId6" r:link="rId7" cstate="email"/>
          <a:stretch>
            <a:fillRect/>
          </a:stretch>
        </p:blipFill>
        <p:spPr>
          <a:xfrm>
            <a:off x="0" y="5509289"/>
            <a:ext cx="540068" cy="491462"/>
          </a:xfrm>
          <a:prstGeom prst="rect">
            <a:avLst/>
          </a:prstGeom>
        </p:spPr>
      </p:pic>
      <p:sp>
        <p:nvSpPr>
          <p:cNvPr id="3" name="矩形 2"/>
          <p:cNvSpPr/>
          <p:nvPr>
            <p:custDataLst>
              <p:tags r:id="rId8"/>
            </p:custDataLst>
          </p:nvPr>
        </p:nvSpPr>
        <p:spPr>
          <a:xfrm>
            <a:off x="456565" y="1591945"/>
            <a:ext cx="8230870" cy="4025900"/>
          </a:xfrm>
          <a:prstGeom prst="rect">
            <a:avLst/>
          </a:prstGeom>
          <a:solidFill>
            <a:schemeClr val="bg2"/>
          </a:solidFill>
          <a:ln>
            <a:noFill/>
          </a:ln>
          <a:effectLst>
            <a:outerShdw blurRad="127000" dist="38100" dir="5400000" algn="t" rotWithShape="0">
              <a:schemeClr val="tx1">
                <a:lumMod val="95000"/>
                <a:lumOff val="5000"/>
                <a:alpha val="2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rmAutofit/>
          </a:bodyP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pPr>
            <a:endParaRPr kumimoji="1" lang="zh-CN" altLang="en-US" sz="1200" b="1" i="0" u="none" strike="noStrike" kern="1200" cap="none" spc="0" normalizeH="0" baseline="0" noProof="0">
              <a:ln>
                <a:noFill/>
              </a:ln>
              <a:solidFill>
                <a:prstClr val="white"/>
              </a:solidFill>
              <a:effectLst/>
              <a:uLnTx/>
              <a:uFillTx/>
              <a:latin typeface="Arial" panose="020B0604020202020204" pitchFamily="34" charset="0"/>
              <a:ea typeface="微软雅黑" panose="020B0503020204020204" charset="-122"/>
              <a:cs typeface="+mn-cs"/>
            </a:endParaRPr>
          </a:p>
        </p:txBody>
      </p:sp>
      <p:sp>
        <p:nvSpPr>
          <p:cNvPr id="4" name="文本框 3"/>
          <p:cNvSpPr txBox="1"/>
          <p:nvPr>
            <p:custDataLst>
              <p:tags r:id="rId9"/>
            </p:custDataLst>
          </p:nvPr>
        </p:nvSpPr>
        <p:spPr>
          <a:xfrm>
            <a:off x="799199" y="2115450"/>
            <a:ext cx="7545187" cy="2970000"/>
          </a:xfrm>
          <a:prstGeom prst="rect">
            <a:avLst/>
          </a:prstGeom>
          <a:noFill/>
        </p:spPr>
        <p:txBody>
          <a:bodyPr wrap="square" rtlCol="0" anchor="ctr" anchorCtr="0">
            <a:normAutofit/>
          </a:bodyPr>
          <a:lstStyle/>
          <a:p>
            <a:pPr lvl="0" algn="just">
              <a:lnSpc>
                <a:spcPct val="130000"/>
              </a:lnSpc>
              <a:spcAft>
                <a:spcPts val="800"/>
              </a:spcAft>
              <a:buClr>
                <a:srgbClr val="595959"/>
              </a:buClr>
            </a:pPr>
            <a:endParaRPr lang="zh-CN" altLang="en-US" sz="1500" spc="100" dirty="0">
              <a:solidFill>
                <a:schemeClr val="accent1"/>
              </a:solidFill>
              <a:effectLst>
                <a:outerShdw blurRad="38100" dist="25400" dir="5400000" algn="ctr" rotWithShape="0">
                  <a:srgbClr val="6E747A">
                    <a:alpha val="43000"/>
                  </a:srgbClr>
                </a:outerShdw>
              </a:effectLst>
              <a:latin typeface="Arial" panose="020B0604020202020204" pitchFamily="34" charset="0"/>
              <a:ea typeface="微软雅黑" panose="020B0503020204020204" charset="-122"/>
              <a:sym typeface="+mn-ea"/>
            </a:endParaRPr>
          </a:p>
        </p:txBody>
      </p:sp>
      <p:sp>
        <p:nvSpPr>
          <p:cNvPr id="5" name="Title 6"/>
          <p:cNvSpPr txBox="1"/>
          <p:nvPr>
            <p:custDataLst>
              <p:tags r:id="rId10"/>
            </p:custDataLst>
          </p:nvPr>
        </p:nvSpPr>
        <p:spPr>
          <a:xfrm>
            <a:off x="373114" y="972000"/>
            <a:ext cx="8230987" cy="456300"/>
          </a:xfrm>
          <a:prstGeom prst="rect">
            <a:avLst/>
          </a:prstGeom>
          <a:noFill/>
          <a:ln w="3175">
            <a:noFill/>
            <a:prstDash val="dash"/>
          </a:ln>
        </p:spPr>
        <p:txBody>
          <a:bodyPr wrap="square" lIns="54000" tIns="27000" rIns="54000" bIns="27000" anchor="b" anchorCtr="0">
            <a:normAutofit/>
          </a:bodyPr>
          <a:lstStyle>
            <a:lvl1pPr algn="l" defTabSz="913765" rtl="0" eaLnBrk="1" latinLnBrk="0" hangingPunct="1">
              <a:lnSpc>
                <a:spcPct val="90000"/>
              </a:lnSpc>
              <a:spcBef>
                <a:spcPct val="0"/>
              </a:spcBef>
              <a:buNone/>
              <a:defRPr lang="en-US" sz="2745" b="0" kern="1200" cap="none" spc="-49" baseline="0" dirty="0" smtClean="0">
                <a:ln w="3175">
                  <a:noFill/>
                </a:ln>
                <a:solidFill>
                  <a:schemeClr val="tx1"/>
                </a:solidFill>
                <a:effectLst/>
                <a:latin typeface="+mj-lt"/>
                <a:ea typeface="+mn-ea"/>
                <a:cs typeface="Segoe UI" panose="020B0502040204020203" pitchFamily="34" charset="0"/>
              </a:defRPr>
            </a:lvl1pPr>
          </a:lstStyle>
          <a:p>
            <a:pPr lvl="0">
              <a:lnSpc>
                <a:spcPct val="100000"/>
              </a:lnSpc>
            </a:pPr>
            <a:r>
              <a:rPr lang="zh-CN" altLang="en-US" sz="2400" b="1" spc="150" dirty="0">
                <a:solidFill>
                  <a:schemeClr val="accent1"/>
                </a:solidFill>
                <a:effectLst>
                  <a:outerShdw blurRad="38100" dist="25400" dir="5400000" algn="ctr" rotWithShape="0">
                    <a:srgbClr val="6E747A">
                      <a:alpha val="43000"/>
                    </a:srgbClr>
                  </a:outerShdw>
                </a:effectLst>
                <a:latin typeface="Arial" panose="020B0604020202020204" pitchFamily="34" charset="0"/>
                <a:ea typeface="微软雅黑" panose="020B0503020204020204" charset="-122"/>
                <a:cs typeface="微软雅黑" panose="020B0503020204020204" charset="-122"/>
              </a:rPr>
              <a:t>三、收到和处理政府信息公开申请情况</a:t>
            </a:r>
            <a:endParaRPr lang="zh-CN" altLang="en-US" sz="2400" b="1" spc="150" dirty="0">
              <a:solidFill>
                <a:schemeClr val="accent1"/>
              </a:solidFill>
              <a:effectLst>
                <a:outerShdw blurRad="38100" dist="25400" dir="5400000" algn="ctr" rotWithShape="0">
                  <a:srgbClr val="6E747A">
                    <a:alpha val="43000"/>
                  </a:srgbClr>
                </a:outerShdw>
              </a:effectLst>
              <a:latin typeface="Arial" panose="020B0604020202020204" pitchFamily="34" charset="0"/>
              <a:ea typeface="微软雅黑" panose="020B0503020204020204" charset="-122"/>
              <a:cs typeface="微软雅黑" panose="020B0503020204020204" charset="-122"/>
            </a:endParaRPr>
          </a:p>
        </p:txBody>
      </p:sp>
      <p:pic>
        <p:nvPicPr>
          <p:cNvPr id="9" name="图片 8"/>
          <p:cNvPicPr>
            <a:picLocks noChangeAspect="1"/>
          </p:cNvPicPr>
          <p:nvPr/>
        </p:nvPicPr>
        <p:blipFill>
          <a:blip r:embed="rId11"/>
          <a:stretch>
            <a:fillRect/>
          </a:stretch>
        </p:blipFill>
        <p:spPr>
          <a:xfrm>
            <a:off x="455930" y="1575435"/>
            <a:ext cx="8261985" cy="2084705"/>
          </a:xfrm>
          <a:prstGeom prst="rect">
            <a:avLst/>
          </a:prstGeom>
        </p:spPr>
      </p:pic>
      <p:pic>
        <p:nvPicPr>
          <p:cNvPr id="10" name="图片 9"/>
          <p:cNvPicPr>
            <a:picLocks noChangeAspect="1"/>
          </p:cNvPicPr>
          <p:nvPr/>
        </p:nvPicPr>
        <p:blipFill>
          <a:blip r:embed="rId12"/>
          <a:stretch>
            <a:fillRect/>
          </a:stretch>
        </p:blipFill>
        <p:spPr>
          <a:xfrm>
            <a:off x="372745" y="3644900"/>
            <a:ext cx="8395970" cy="1917065"/>
          </a:xfrm>
          <a:prstGeom prst="rect">
            <a:avLst/>
          </a:prstGeom>
        </p:spPr>
      </p:pic>
    </p:spTree>
    <p:custDataLst>
      <p:tags r:id="rId13"/>
    </p:custData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矩形 5"/>
          <p:cNvSpPr/>
          <p:nvPr>
            <p:custDataLst>
              <p:tags r:id="rId1"/>
            </p:custDataLst>
          </p:nvPr>
        </p:nvSpPr>
        <p:spPr>
          <a:xfrm>
            <a:off x="0" y="857250"/>
            <a:ext cx="9144000" cy="685800"/>
          </a:xfrm>
          <a:prstGeom prst="rect">
            <a:avLst/>
          </a:prstGeom>
          <a:solidFill>
            <a:schemeClr val="tx2"/>
          </a:solidFill>
          <a:ln w="12700" cap="flat" cmpd="sng" algn="ctr">
            <a:solidFill>
              <a:schemeClr val="accent1">
                <a:shade val="50000"/>
                <a:alpha val="0"/>
              </a:scheme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rmAutofit/>
          </a:bodyPr>
          <a:lstStyle/>
          <a:p>
            <a:pPr algn="ctr"/>
            <a:endParaRPr lang="zh-CN" altLang="en-US" sz="1350">
              <a:latin typeface="Arial" panose="020B0604020202020204" pitchFamily="34" charset="0"/>
              <a:ea typeface="微软雅黑" panose="020B0503020204020204" charset="-122"/>
            </a:endParaRPr>
          </a:p>
        </p:txBody>
      </p:sp>
      <p:pic>
        <p:nvPicPr>
          <p:cNvPr id="7" name="图片 6"/>
          <p:cNvPicPr/>
          <p:nvPr>
            <p:custDataLst>
              <p:tags r:id="rId2"/>
            </p:custDataLst>
          </p:nvPr>
        </p:nvPicPr>
        <p:blipFill>
          <a:blip r:embed="rId3" r:link="rId4" cstate="email"/>
          <a:stretch>
            <a:fillRect/>
          </a:stretch>
        </p:blipFill>
        <p:spPr>
          <a:xfrm>
            <a:off x="8603933" y="5509289"/>
            <a:ext cx="540068" cy="491462"/>
          </a:xfrm>
          <a:prstGeom prst="rect">
            <a:avLst/>
          </a:prstGeom>
        </p:spPr>
      </p:pic>
      <p:pic>
        <p:nvPicPr>
          <p:cNvPr id="8" name="图片 7"/>
          <p:cNvPicPr/>
          <p:nvPr>
            <p:custDataLst>
              <p:tags r:id="rId5"/>
            </p:custDataLst>
          </p:nvPr>
        </p:nvPicPr>
        <p:blipFill>
          <a:blip r:embed="rId6" r:link="rId7" cstate="email"/>
          <a:stretch>
            <a:fillRect/>
          </a:stretch>
        </p:blipFill>
        <p:spPr>
          <a:xfrm>
            <a:off x="0" y="5509289"/>
            <a:ext cx="540068" cy="491462"/>
          </a:xfrm>
          <a:prstGeom prst="rect">
            <a:avLst/>
          </a:prstGeom>
        </p:spPr>
      </p:pic>
      <p:sp>
        <p:nvSpPr>
          <p:cNvPr id="3" name="矩形 2"/>
          <p:cNvSpPr/>
          <p:nvPr>
            <p:custDataLst>
              <p:tags r:id="rId8"/>
            </p:custDataLst>
          </p:nvPr>
        </p:nvSpPr>
        <p:spPr>
          <a:xfrm>
            <a:off x="456565" y="1972310"/>
            <a:ext cx="8230870" cy="3411220"/>
          </a:xfrm>
          <a:prstGeom prst="rect">
            <a:avLst/>
          </a:prstGeom>
          <a:solidFill>
            <a:schemeClr val="bg2"/>
          </a:solidFill>
          <a:ln>
            <a:noFill/>
          </a:ln>
          <a:effectLst>
            <a:outerShdw blurRad="127000" dist="38100" dir="5400000" algn="t" rotWithShape="0">
              <a:schemeClr val="tx1">
                <a:lumMod val="95000"/>
                <a:lumOff val="5000"/>
                <a:alpha val="2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rmAutofit/>
          </a:bodyP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pPr>
            <a:endParaRPr kumimoji="1" lang="zh-CN" altLang="en-US" sz="1200" b="1" i="0" u="none" strike="noStrike" kern="1200" cap="none" spc="0" normalizeH="0" baseline="0" noProof="0">
              <a:ln>
                <a:noFill/>
              </a:ln>
              <a:solidFill>
                <a:prstClr val="white"/>
              </a:solidFill>
              <a:effectLst/>
              <a:uLnTx/>
              <a:uFillTx/>
              <a:latin typeface="Arial" panose="020B0604020202020204" pitchFamily="34" charset="0"/>
              <a:ea typeface="微软雅黑" panose="020B0503020204020204" charset="-122"/>
              <a:cs typeface="+mn-cs"/>
            </a:endParaRPr>
          </a:p>
        </p:txBody>
      </p:sp>
      <p:sp>
        <p:nvSpPr>
          <p:cNvPr id="4" name="文本框 3"/>
          <p:cNvSpPr txBox="1"/>
          <p:nvPr>
            <p:custDataLst>
              <p:tags r:id="rId9"/>
            </p:custDataLst>
          </p:nvPr>
        </p:nvSpPr>
        <p:spPr>
          <a:xfrm>
            <a:off x="799199" y="2115450"/>
            <a:ext cx="7545187" cy="2970000"/>
          </a:xfrm>
          <a:prstGeom prst="rect">
            <a:avLst/>
          </a:prstGeom>
          <a:noFill/>
        </p:spPr>
        <p:txBody>
          <a:bodyPr wrap="square" rtlCol="0" anchor="ctr" anchorCtr="0">
            <a:normAutofit/>
          </a:bodyPr>
          <a:lstStyle/>
          <a:p>
            <a:pPr lvl="0" algn="just">
              <a:lnSpc>
                <a:spcPct val="130000"/>
              </a:lnSpc>
              <a:spcAft>
                <a:spcPts val="800"/>
              </a:spcAft>
              <a:buClr>
                <a:srgbClr val="595959"/>
              </a:buClr>
            </a:pPr>
            <a:endParaRPr lang="zh-CN" altLang="en-US" sz="1500" spc="100" dirty="0">
              <a:solidFill>
                <a:schemeClr val="accent1"/>
              </a:solidFill>
              <a:effectLst>
                <a:outerShdw blurRad="38100" dist="25400" dir="5400000" algn="ctr" rotWithShape="0">
                  <a:srgbClr val="6E747A">
                    <a:alpha val="43000"/>
                  </a:srgbClr>
                </a:outerShdw>
              </a:effectLst>
              <a:latin typeface="Arial" panose="020B0604020202020204" pitchFamily="34" charset="0"/>
              <a:ea typeface="微软雅黑" panose="020B0503020204020204" charset="-122"/>
              <a:sym typeface="+mn-ea"/>
            </a:endParaRPr>
          </a:p>
        </p:txBody>
      </p:sp>
      <p:sp>
        <p:nvSpPr>
          <p:cNvPr id="5" name="Title 6"/>
          <p:cNvSpPr txBox="1"/>
          <p:nvPr>
            <p:custDataLst>
              <p:tags r:id="rId10"/>
            </p:custDataLst>
          </p:nvPr>
        </p:nvSpPr>
        <p:spPr>
          <a:xfrm>
            <a:off x="373114" y="972000"/>
            <a:ext cx="8230987" cy="456300"/>
          </a:xfrm>
          <a:prstGeom prst="rect">
            <a:avLst/>
          </a:prstGeom>
          <a:noFill/>
          <a:ln w="3175">
            <a:noFill/>
            <a:prstDash val="dash"/>
          </a:ln>
        </p:spPr>
        <p:txBody>
          <a:bodyPr wrap="square" lIns="54000" tIns="27000" rIns="54000" bIns="27000" anchor="b" anchorCtr="0">
            <a:normAutofit/>
          </a:bodyPr>
          <a:lstStyle>
            <a:lvl1pPr algn="l" defTabSz="913765" rtl="0" eaLnBrk="1" latinLnBrk="0" hangingPunct="1">
              <a:lnSpc>
                <a:spcPct val="90000"/>
              </a:lnSpc>
              <a:spcBef>
                <a:spcPct val="0"/>
              </a:spcBef>
              <a:buNone/>
              <a:defRPr lang="en-US" sz="2745" b="0" kern="1200" cap="none" spc="-49" baseline="0" dirty="0" smtClean="0">
                <a:ln w="3175">
                  <a:noFill/>
                </a:ln>
                <a:solidFill>
                  <a:schemeClr val="tx1"/>
                </a:solidFill>
                <a:effectLst/>
                <a:latin typeface="+mj-lt"/>
                <a:ea typeface="+mn-ea"/>
                <a:cs typeface="Segoe UI" panose="020B0502040204020203" pitchFamily="34" charset="0"/>
              </a:defRPr>
            </a:lvl1pPr>
          </a:lstStyle>
          <a:p>
            <a:pPr lvl="0">
              <a:lnSpc>
                <a:spcPct val="100000"/>
              </a:lnSpc>
            </a:pPr>
            <a:r>
              <a:rPr lang="zh-CN" altLang="en-US" sz="2400" b="1" spc="150" dirty="0">
                <a:solidFill>
                  <a:schemeClr val="accent1"/>
                </a:solidFill>
                <a:effectLst>
                  <a:outerShdw blurRad="38100" dist="25400" dir="5400000" algn="ctr" rotWithShape="0">
                    <a:srgbClr val="6E747A">
                      <a:alpha val="43000"/>
                    </a:srgbClr>
                  </a:outerShdw>
                </a:effectLst>
                <a:latin typeface="Arial" panose="020B0604020202020204" pitchFamily="34" charset="0"/>
                <a:ea typeface="微软雅黑" panose="020B0503020204020204" charset="-122"/>
                <a:cs typeface="微软雅黑" panose="020B0503020204020204" charset="-122"/>
              </a:rPr>
              <a:t>四、政府信息公开行政复议、行政诉讼情况信息情况</a:t>
            </a:r>
            <a:endParaRPr lang="zh-CN" altLang="en-US" sz="2400" b="1" spc="150" dirty="0">
              <a:solidFill>
                <a:schemeClr val="accent1"/>
              </a:solidFill>
              <a:effectLst>
                <a:outerShdw blurRad="38100" dist="25400" dir="5400000" algn="ctr" rotWithShape="0">
                  <a:srgbClr val="6E747A">
                    <a:alpha val="43000"/>
                  </a:srgbClr>
                </a:outerShdw>
              </a:effectLst>
              <a:latin typeface="Arial" panose="020B0604020202020204" pitchFamily="34" charset="0"/>
              <a:ea typeface="微软雅黑" panose="020B0503020204020204" charset="-122"/>
              <a:cs typeface="微软雅黑" panose="020B0503020204020204" charset="-122"/>
            </a:endParaRPr>
          </a:p>
        </p:txBody>
      </p:sp>
      <p:pic>
        <p:nvPicPr>
          <p:cNvPr id="9" name="图片 8"/>
          <p:cNvPicPr>
            <a:picLocks noChangeAspect="1"/>
          </p:cNvPicPr>
          <p:nvPr/>
        </p:nvPicPr>
        <p:blipFill>
          <a:blip r:embed="rId11"/>
          <a:stretch>
            <a:fillRect/>
          </a:stretch>
        </p:blipFill>
        <p:spPr>
          <a:xfrm>
            <a:off x="540385" y="2232660"/>
            <a:ext cx="8147050" cy="3002280"/>
          </a:xfrm>
          <a:prstGeom prst="rect">
            <a:avLst/>
          </a:prstGeom>
        </p:spPr>
      </p:pic>
    </p:spTree>
    <p:custDataLst>
      <p:tags r:id="rId12"/>
    </p:custData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矩形 5"/>
          <p:cNvSpPr/>
          <p:nvPr>
            <p:custDataLst>
              <p:tags r:id="rId1"/>
            </p:custDataLst>
          </p:nvPr>
        </p:nvSpPr>
        <p:spPr>
          <a:xfrm>
            <a:off x="0" y="857250"/>
            <a:ext cx="9144000" cy="685800"/>
          </a:xfrm>
          <a:prstGeom prst="rect">
            <a:avLst/>
          </a:prstGeom>
          <a:solidFill>
            <a:schemeClr val="tx2"/>
          </a:solidFill>
          <a:ln w="12700" cap="flat" cmpd="sng" algn="ctr">
            <a:solidFill>
              <a:schemeClr val="accent1">
                <a:shade val="50000"/>
                <a:alpha val="0"/>
              </a:scheme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rmAutofit/>
          </a:bodyPr>
          <a:lstStyle/>
          <a:p>
            <a:pPr algn="ctr"/>
            <a:endParaRPr lang="zh-CN" altLang="en-US" sz="1350">
              <a:latin typeface="Arial" panose="020B0604020202020204" pitchFamily="34" charset="0"/>
              <a:ea typeface="微软雅黑" panose="020B0503020204020204" charset="-122"/>
            </a:endParaRPr>
          </a:p>
        </p:txBody>
      </p:sp>
      <p:pic>
        <p:nvPicPr>
          <p:cNvPr id="7" name="图片 6"/>
          <p:cNvPicPr/>
          <p:nvPr>
            <p:custDataLst>
              <p:tags r:id="rId2"/>
            </p:custDataLst>
          </p:nvPr>
        </p:nvPicPr>
        <p:blipFill>
          <a:blip r:embed="rId3" r:link="rId4" cstate="email"/>
          <a:stretch>
            <a:fillRect/>
          </a:stretch>
        </p:blipFill>
        <p:spPr>
          <a:xfrm>
            <a:off x="8603933" y="5509289"/>
            <a:ext cx="540068" cy="491462"/>
          </a:xfrm>
          <a:prstGeom prst="rect">
            <a:avLst/>
          </a:prstGeom>
        </p:spPr>
      </p:pic>
      <p:pic>
        <p:nvPicPr>
          <p:cNvPr id="8" name="图片 7"/>
          <p:cNvPicPr/>
          <p:nvPr>
            <p:custDataLst>
              <p:tags r:id="rId5"/>
            </p:custDataLst>
          </p:nvPr>
        </p:nvPicPr>
        <p:blipFill>
          <a:blip r:embed="rId6" r:link="rId7" cstate="email"/>
          <a:stretch>
            <a:fillRect/>
          </a:stretch>
        </p:blipFill>
        <p:spPr>
          <a:xfrm>
            <a:off x="0" y="5509289"/>
            <a:ext cx="540068" cy="491462"/>
          </a:xfrm>
          <a:prstGeom prst="rect">
            <a:avLst/>
          </a:prstGeom>
        </p:spPr>
      </p:pic>
      <p:sp>
        <p:nvSpPr>
          <p:cNvPr id="3" name="矩形 2"/>
          <p:cNvSpPr/>
          <p:nvPr>
            <p:custDataLst>
              <p:tags r:id="rId8"/>
            </p:custDataLst>
          </p:nvPr>
        </p:nvSpPr>
        <p:spPr>
          <a:xfrm>
            <a:off x="456565" y="1591945"/>
            <a:ext cx="8230870" cy="4025900"/>
          </a:xfrm>
          <a:prstGeom prst="rect">
            <a:avLst/>
          </a:prstGeom>
          <a:solidFill>
            <a:schemeClr val="bg2"/>
          </a:solidFill>
          <a:ln>
            <a:noFill/>
          </a:ln>
          <a:effectLst>
            <a:outerShdw blurRad="127000" dist="38100" dir="5400000" algn="t" rotWithShape="0">
              <a:schemeClr val="tx1">
                <a:lumMod val="95000"/>
                <a:lumOff val="5000"/>
                <a:alpha val="2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rmAutofit/>
          </a:bodyP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pPr>
            <a:endParaRPr kumimoji="1" lang="zh-CN" altLang="en-US" sz="1200" b="1" i="0" u="none" strike="noStrike" kern="1200" cap="none" spc="0" normalizeH="0" baseline="0" noProof="0">
              <a:ln>
                <a:noFill/>
              </a:ln>
              <a:solidFill>
                <a:prstClr val="white"/>
              </a:solidFill>
              <a:effectLst/>
              <a:uLnTx/>
              <a:uFillTx/>
              <a:latin typeface="Arial" panose="020B0604020202020204" pitchFamily="34" charset="0"/>
              <a:ea typeface="微软雅黑" panose="020B0503020204020204" charset="-122"/>
              <a:cs typeface="+mn-cs"/>
            </a:endParaRPr>
          </a:p>
        </p:txBody>
      </p:sp>
      <p:sp>
        <p:nvSpPr>
          <p:cNvPr id="4" name="文本框 3"/>
          <p:cNvSpPr txBox="1"/>
          <p:nvPr>
            <p:custDataLst>
              <p:tags r:id="rId9"/>
            </p:custDataLst>
          </p:nvPr>
        </p:nvSpPr>
        <p:spPr>
          <a:xfrm>
            <a:off x="799465" y="1746250"/>
            <a:ext cx="7545070" cy="3680460"/>
          </a:xfrm>
          <a:prstGeom prst="rect">
            <a:avLst/>
          </a:prstGeom>
          <a:noFill/>
        </p:spPr>
        <p:txBody>
          <a:bodyPr wrap="square" rtlCol="0" anchor="ctr" anchorCtr="0">
            <a:normAutofit/>
          </a:bodyPr>
          <a:lstStyle/>
          <a:p>
            <a:pPr lvl="0" algn="just">
              <a:lnSpc>
                <a:spcPct val="130000"/>
              </a:lnSpc>
              <a:spcAft>
                <a:spcPts val="800"/>
              </a:spcAft>
              <a:buClr>
                <a:srgbClr val="595959"/>
              </a:buClr>
            </a:pPr>
            <a:r>
              <a:rPr lang="zh-CN" altLang="en-US" sz="1500" spc="100" dirty="0">
                <a:solidFill>
                  <a:schemeClr val="accent1"/>
                </a:solidFill>
                <a:effectLst>
                  <a:outerShdw blurRad="38100" dist="25400" dir="5400000" algn="ctr" rotWithShape="0">
                    <a:srgbClr val="6E747A">
                      <a:alpha val="43000"/>
                    </a:srgbClr>
                  </a:outerShdw>
                </a:effectLst>
                <a:latin typeface="Arial" panose="020B0604020202020204" pitchFamily="34" charset="0"/>
                <a:ea typeface="微软雅黑" panose="020B0503020204020204" charset="-122"/>
                <a:sym typeface="+mn-ea"/>
              </a:rPr>
              <a:t>2021年，中心积极推进政府信息公开工作，取得了一定成绩，有力促进了各项相关工作开展，但与政府信息公开工作的发展要求及公众的需求还存在差距，主要表现在个别信息更新较慢、收集整理能力有待进一步提高、工作创新不足等问题。</a:t>
            </a:r>
            <a:endParaRPr lang="zh-CN" altLang="en-US" sz="1500" spc="100" dirty="0">
              <a:solidFill>
                <a:schemeClr val="accent1"/>
              </a:solidFill>
              <a:effectLst>
                <a:outerShdw blurRad="38100" dist="25400" dir="5400000" algn="ctr" rotWithShape="0">
                  <a:srgbClr val="6E747A">
                    <a:alpha val="43000"/>
                  </a:srgbClr>
                </a:outerShdw>
              </a:effectLst>
              <a:latin typeface="Arial" panose="020B0604020202020204" pitchFamily="34" charset="0"/>
              <a:ea typeface="微软雅黑" panose="020B0503020204020204" charset="-122"/>
              <a:sym typeface="+mn-ea"/>
            </a:endParaRPr>
          </a:p>
          <a:p>
            <a:pPr lvl="0" algn="just">
              <a:lnSpc>
                <a:spcPct val="130000"/>
              </a:lnSpc>
              <a:spcAft>
                <a:spcPts val="800"/>
              </a:spcAft>
              <a:buClr>
                <a:srgbClr val="595959"/>
              </a:buClr>
            </a:pPr>
            <a:r>
              <a:rPr lang="zh-CN" altLang="en-US" sz="1500" spc="100" dirty="0">
                <a:solidFill>
                  <a:schemeClr val="accent1"/>
                </a:solidFill>
                <a:effectLst>
                  <a:outerShdw blurRad="38100" dist="25400" dir="5400000" algn="ctr" rotWithShape="0">
                    <a:srgbClr val="6E747A">
                      <a:alpha val="43000"/>
                    </a:srgbClr>
                  </a:outerShdw>
                </a:effectLst>
                <a:latin typeface="Arial" panose="020B0604020202020204" pitchFamily="34" charset="0"/>
                <a:ea typeface="微软雅黑" panose="020B0503020204020204" charset="-122"/>
                <a:sym typeface="+mn-ea"/>
              </a:rPr>
              <a:t>下一步，中心将继续按照市委、市政府关于政府信息公开各项工作要求，不断加强开展政务信息公开工作的力度和深度，拓展政府信息公开渠道，保证政府信息发布的及时、准确、全面、系统和常态化；进一步充实完善网站栏目，加强学习培训、信息收集、整理和发布工作，继续探索政务公开工作新做法。</a:t>
            </a:r>
            <a:endParaRPr lang="zh-CN" altLang="en-US" sz="1500" spc="100" dirty="0">
              <a:solidFill>
                <a:schemeClr val="accent1"/>
              </a:solidFill>
              <a:effectLst>
                <a:outerShdw blurRad="38100" dist="25400" dir="5400000" algn="ctr" rotWithShape="0">
                  <a:srgbClr val="6E747A">
                    <a:alpha val="43000"/>
                  </a:srgbClr>
                </a:outerShdw>
              </a:effectLst>
              <a:latin typeface="Arial" panose="020B0604020202020204" pitchFamily="34" charset="0"/>
              <a:ea typeface="微软雅黑" panose="020B0503020204020204" charset="-122"/>
              <a:sym typeface="+mn-ea"/>
            </a:endParaRPr>
          </a:p>
        </p:txBody>
      </p:sp>
      <p:sp>
        <p:nvSpPr>
          <p:cNvPr id="5" name="Title 6"/>
          <p:cNvSpPr txBox="1"/>
          <p:nvPr>
            <p:custDataLst>
              <p:tags r:id="rId10"/>
            </p:custDataLst>
          </p:nvPr>
        </p:nvSpPr>
        <p:spPr>
          <a:xfrm>
            <a:off x="373114" y="972000"/>
            <a:ext cx="8230987" cy="456300"/>
          </a:xfrm>
          <a:prstGeom prst="rect">
            <a:avLst/>
          </a:prstGeom>
          <a:noFill/>
          <a:ln w="3175">
            <a:noFill/>
            <a:prstDash val="dash"/>
          </a:ln>
        </p:spPr>
        <p:txBody>
          <a:bodyPr wrap="square" lIns="54000" tIns="27000" rIns="54000" bIns="27000" anchor="b" anchorCtr="0">
            <a:normAutofit/>
          </a:bodyPr>
          <a:lstStyle>
            <a:lvl1pPr algn="l" defTabSz="913765" rtl="0" eaLnBrk="1" latinLnBrk="0" hangingPunct="1">
              <a:lnSpc>
                <a:spcPct val="90000"/>
              </a:lnSpc>
              <a:spcBef>
                <a:spcPct val="0"/>
              </a:spcBef>
              <a:buNone/>
              <a:defRPr lang="en-US" sz="2745" b="0" kern="1200" cap="none" spc="-49" baseline="0" dirty="0" smtClean="0">
                <a:ln w="3175">
                  <a:noFill/>
                </a:ln>
                <a:solidFill>
                  <a:schemeClr val="tx1"/>
                </a:solidFill>
                <a:effectLst/>
                <a:latin typeface="+mj-lt"/>
                <a:ea typeface="+mn-ea"/>
                <a:cs typeface="Segoe UI" panose="020B0502040204020203" pitchFamily="34" charset="0"/>
              </a:defRPr>
            </a:lvl1pPr>
          </a:lstStyle>
          <a:p>
            <a:pPr lvl="0">
              <a:lnSpc>
                <a:spcPct val="100000"/>
              </a:lnSpc>
            </a:pPr>
            <a:r>
              <a:rPr lang="zh-CN" altLang="en-US" sz="2400" b="1" spc="150" dirty="0">
                <a:solidFill>
                  <a:schemeClr val="accent1"/>
                </a:solidFill>
                <a:effectLst>
                  <a:outerShdw blurRad="38100" dist="25400" dir="5400000" algn="ctr" rotWithShape="0">
                    <a:srgbClr val="6E747A">
                      <a:alpha val="43000"/>
                    </a:srgbClr>
                  </a:outerShdw>
                </a:effectLst>
                <a:latin typeface="Arial" panose="020B0604020202020204" pitchFamily="34" charset="0"/>
                <a:ea typeface="微软雅黑" panose="020B0503020204020204" charset="-122"/>
                <a:cs typeface="微软雅黑" panose="020B0503020204020204" charset="-122"/>
              </a:rPr>
              <a:t>五、存在的主要问题及改进情况</a:t>
            </a:r>
            <a:endParaRPr lang="zh-CN" altLang="en-US" sz="2400" b="1" spc="150" dirty="0">
              <a:solidFill>
                <a:schemeClr val="accent1"/>
              </a:solidFill>
              <a:effectLst>
                <a:outerShdw blurRad="38100" dist="25400" dir="5400000" algn="ctr" rotWithShape="0">
                  <a:srgbClr val="6E747A">
                    <a:alpha val="43000"/>
                  </a:srgbClr>
                </a:outerShdw>
              </a:effectLst>
              <a:latin typeface="Arial" panose="020B0604020202020204" pitchFamily="34" charset="0"/>
              <a:ea typeface="微软雅黑" panose="020B0503020204020204" charset="-122"/>
              <a:cs typeface="微软雅黑" panose="020B0503020204020204" charset="-122"/>
            </a:endParaRPr>
          </a:p>
        </p:txBody>
      </p:sp>
    </p:spTree>
    <p:custDataLst>
      <p:tags r:id="rId11"/>
    </p:custData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矩形 5"/>
          <p:cNvSpPr/>
          <p:nvPr>
            <p:custDataLst>
              <p:tags r:id="rId1"/>
            </p:custDataLst>
          </p:nvPr>
        </p:nvSpPr>
        <p:spPr>
          <a:xfrm>
            <a:off x="0" y="857250"/>
            <a:ext cx="9144000" cy="685800"/>
          </a:xfrm>
          <a:prstGeom prst="rect">
            <a:avLst/>
          </a:prstGeom>
          <a:solidFill>
            <a:schemeClr val="tx2"/>
          </a:solidFill>
          <a:ln w="12700" cap="flat" cmpd="sng" algn="ctr">
            <a:solidFill>
              <a:schemeClr val="accent1">
                <a:shade val="50000"/>
                <a:alpha val="0"/>
              </a:scheme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rmAutofit/>
          </a:bodyPr>
          <a:lstStyle/>
          <a:p>
            <a:pPr algn="ctr"/>
            <a:endParaRPr lang="zh-CN" altLang="en-US" sz="1350">
              <a:latin typeface="Arial" panose="020B0604020202020204" pitchFamily="34" charset="0"/>
              <a:ea typeface="微软雅黑" panose="020B0503020204020204" charset="-122"/>
            </a:endParaRPr>
          </a:p>
        </p:txBody>
      </p:sp>
      <p:pic>
        <p:nvPicPr>
          <p:cNvPr id="7" name="图片 6"/>
          <p:cNvPicPr/>
          <p:nvPr>
            <p:custDataLst>
              <p:tags r:id="rId2"/>
            </p:custDataLst>
          </p:nvPr>
        </p:nvPicPr>
        <p:blipFill>
          <a:blip r:embed="rId3" r:link="rId4" cstate="email"/>
          <a:stretch>
            <a:fillRect/>
          </a:stretch>
        </p:blipFill>
        <p:spPr>
          <a:xfrm>
            <a:off x="8603933" y="5509289"/>
            <a:ext cx="540068" cy="491462"/>
          </a:xfrm>
          <a:prstGeom prst="rect">
            <a:avLst/>
          </a:prstGeom>
        </p:spPr>
      </p:pic>
      <p:pic>
        <p:nvPicPr>
          <p:cNvPr id="8" name="图片 7"/>
          <p:cNvPicPr/>
          <p:nvPr>
            <p:custDataLst>
              <p:tags r:id="rId5"/>
            </p:custDataLst>
          </p:nvPr>
        </p:nvPicPr>
        <p:blipFill>
          <a:blip r:embed="rId6" r:link="rId7" cstate="email"/>
          <a:stretch>
            <a:fillRect/>
          </a:stretch>
        </p:blipFill>
        <p:spPr>
          <a:xfrm>
            <a:off x="0" y="5509289"/>
            <a:ext cx="540068" cy="491462"/>
          </a:xfrm>
          <a:prstGeom prst="rect">
            <a:avLst/>
          </a:prstGeom>
        </p:spPr>
      </p:pic>
      <p:sp>
        <p:nvSpPr>
          <p:cNvPr id="3" name="矩形 2"/>
          <p:cNvSpPr/>
          <p:nvPr>
            <p:custDataLst>
              <p:tags r:id="rId8"/>
            </p:custDataLst>
          </p:nvPr>
        </p:nvSpPr>
        <p:spPr>
          <a:xfrm>
            <a:off x="456565" y="1591945"/>
            <a:ext cx="8230870" cy="4025900"/>
          </a:xfrm>
          <a:prstGeom prst="rect">
            <a:avLst/>
          </a:prstGeom>
          <a:solidFill>
            <a:schemeClr val="bg2"/>
          </a:solidFill>
          <a:ln>
            <a:noFill/>
          </a:ln>
          <a:effectLst>
            <a:outerShdw blurRad="127000" dist="38100" dir="5400000" algn="t" rotWithShape="0">
              <a:schemeClr val="tx1">
                <a:lumMod val="95000"/>
                <a:lumOff val="5000"/>
                <a:alpha val="2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rmAutofit/>
          </a:bodyP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pPr>
            <a:endParaRPr kumimoji="1" lang="zh-CN" altLang="en-US" sz="1200" b="1" i="0" u="none" strike="noStrike" kern="1200" cap="none" spc="0" normalizeH="0" baseline="0" noProof="0">
              <a:ln>
                <a:noFill/>
              </a:ln>
              <a:solidFill>
                <a:prstClr val="white"/>
              </a:solidFill>
              <a:effectLst/>
              <a:uLnTx/>
              <a:uFillTx/>
              <a:latin typeface="Arial" panose="020B0604020202020204" pitchFamily="34" charset="0"/>
              <a:ea typeface="微软雅黑" panose="020B0503020204020204" charset="-122"/>
              <a:cs typeface="+mn-cs"/>
            </a:endParaRPr>
          </a:p>
        </p:txBody>
      </p:sp>
      <p:sp>
        <p:nvSpPr>
          <p:cNvPr id="4" name="文本框 3"/>
          <p:cNvSpPr txBox="1"/>
          <p:nvPr>
            <p:custDataLst>
              <p:tags r:id="rId9"/>
            </p:custDataLst>
          </p:nvPr>
        </p:nvSpPr>
        <p:spPr>
          <a:xfrm>
            <a:off x="799465" y="1591945"/>
            <a:ext cx="7545070" cy="4001135"/>
          </a:xfrm>
          <a:prstGeom prst="rect">
            <a:avLst/>
          </a:prstGeom>
          <a:noFill/>
        </p:spPr>
        <p:txBody>
          <a:bodyPr wrap="square" rtlCol="0" anchor="ctr" anchorCtr="0">
            <a:normAutofit/>
          </a:bodyPr>
          <a:lstStyle/>
          <a:p>
            <a:pPr lvl="0" algn="l">
              <a:lnSpc>
                <a:spcPts val="2000"/>
              </a:lnSpc>
              <a:spcAft>
                <a:spcPts val="800"/>
              </a:spcAft>
              <a:buClr>
                <a:srgbClr val="595959"/>
              </a:buClr>
            </a:pPr>
            <a:r>
              <a:rPr lang="zh-CN" altLang="en-US" sz="1500" spc="100" dirty="0">
                <a:ln/>
                <a:solidFill>
                  <a:schemeClr val="accent1"/>
                </a:solidFill>
                <a:effectLst>
                  <a:outerShdw blurRad="38100" dist="25400" dir="5400000" algn="ctr" rotWithShape="0">
                    <a:srgbClr val="6E747A">
                      <a:alpha val="43000"/>
                    </a:srgbClr>
                  </a:outerShdw>
                </a:effectLst>
                <a:latin typeface="Arial" panose="020B0604020202020204" pitchFamily="34" charset="0"/>
                <a:ea typeface="微软雅黑" panose="020B0503020204020204" charset="-122"/>
                <a:sym typeface="+mn-ea"/>
              </a:rPr>
              <a:t>（一）本年度，我中心未收到政府信息公开申请，不存在收取信息处理费的情况。</a:t>
            </a:r>
            <a:endParaRPr lang="zh-CN" altLang="en-US" sz="1500" spc="100" dirty="0">
              <a:ln/>
              <a:solidFill>
                <a:schemeClr val="accent1"/>
              </a:solidFill>
              <a:effectLst>
                <a:outerShdw blurRad="38100" dist="25400" dir="5400000" algn="ctr" rotWithShape="0">
                  <a:srgbClr val="6E747A">
                    <a:alpha val="43000"/>
                  </a:srgbClr>
                </a:outerShdw>
              </a:effectLst>
              <a:latin typeface="Arial" panose="020B0604020202020204" pitchFamily="34" charset="0"/>
              <a:ea typeface="微软雅黑" panose="020B0503020204020204" charset="-122"/>
              <a:sym typeface="+mn-ea"/>
            </a:endParaRPr>
          </a:p>
          <a:p>
            <a:pPr lvl="0" algn="l">
              <a:lnSpc>
                <a:spcPts val="2000"/>
              </a:lnSpc>
              <a:spcAft>
                <a:spcPts val="800"/>
              </a:spcAft>
              <a:buClr>
                <a:srgbClr val="595959"/>
              </a:buClr>
            </a:pPr>
            <a:r>
              <a:rPr lang="zh-CN" altLang="en-US" sz="1500" spc="100" dirty="0">
                <a:ln/>
                <a:solidFill>
                  <a:schemeClr val="accent1"/>
                </a:solidFill>
                <a:effectLst>
                  <a:outerShdw blurRad="38100" dist="25400" dir="5400000" algn="ctr" rotWithShape="0">
                    <a:srgbClr val="6E747A">
                      <a:alpha val="43000"/>
                    </a:srgbClr>
                  </a:outerShdw>
                </a:effectLst>
                <a:latin typeface="Arial" panose="020B0604020202020204" pitchFamily="34" charset="0"/>
                <a:ea typeface="微软雅黑" panose="020B0503020204020204" charset="-122"/>
                <a:sym typeface="+mn-ea"/>
              </a:rPr>
              <a:t>（二）已按要求完成中心年度政务公开工作要点:</a:t>
            </a:r>
            <a:endParaRPr lang="zh-CN" altLang="en-US" sz="1500" spc="100" dirty="0">
              <a:ln/>
              <a:solidFill>
                <a:schemeClr val="accent1"/>
              </a:solidFill>
              <a:effectLst>
                <a:outerShdw blurRad="38100" dist="25400" dir="5400000" algn="ctr" rotWithShape="0">
                  <a:srgbClr val="6E747A">
                    <a:alpha val="43000"/>
                  </a:srgbClr>
                </a:outerShdw>
              </a:effectLst>
              <a:latin typeface="Arial" panose="020B0604020202020204" pitchFamily="34" charset="0"/>
              <a:ea typeface="微软雅黑" panose="020B0503020204020204" charset="-122"/>
              <a:sym typeface="+mn-ea"/>
            </a:endParaRPr>
          </a:p>
          <a:p>
            <a:pPr lvl="0" algn="l">
              <a:lnSpc>
                <a:spcPts val="2000"/>
              </a:lnSpc>
              <a:spcAft>
                <a:spcPts val="800"/>
              </a:spcAft>
              <a:buClr>
                <a:srgbClr val="595959"/>
              </a:buClr>
            </a:pPr>
            <a:r>
              <a:rPr lang="zh-CN" altLang="en-US" sz="1500" spc="100" dirty="0">
                <a:ln/>
                <a:solidFill>
                  <a:schemeClr val="accent1"/>
                </a:solidFill>
                <a:effectLst>
                  <a:outerShdw blurRad="38100" dist="25400" dir="5400000" algn="ctr" rotWithShape="0">
                    <a:srgbClr val="6E747A">
                      <a:alpha val="43000"/>
                    </a:srgbClr>
                  </a:outerShdw>
                </a:effectLst>
                <a:latin typeface="Arial" panose="020B0604020202020204" pitchFamily="34" charset="0"/>
                <a:ea typeface="微软雅黑" panose="020B0503020204020204" charset="-122"/>
                <a:sym typeface="+mn-ea"/>
              </a:rPr>
              <a:t>一是梳理机构改革后单位“三定方案”，及时主动公开新职责范围政务信息；二是加强信息公开审查工作。对公开信息依法依规严格审查,重点关注公开内容表述、公开时间、公开方式，对涉及个人隐私的政府信息作去标识化处理，避免信息发布出现泄密等问题。三是对市政务公开工作任务分解承担事项，结合职责任务，中心进一步细化了任务目标，并将任务分解到相关科室，及时主动公开相关信息4条。（三）本行政机关人大代表建议和政协提案办理结果已按要求公开。</a:t>
            </a:r>
            <a:endParaRPr lang="zh-CN" altLang="en-US" sz="1500" spc="100" dirty="0">
              <a:ln/>
              <a:solidFill>
                <a:schemeClr val="accent1"/>
              </a:solidFill>
              <a:effectLst>
                <a:outerShdw blurRad="38100" dist="25400" dir="5400000" algn="ctr" rotWithShape="0">
                  <a:srgbClr val="6E747A">
                    <a:alpha val="43000"/>
                  </a:srgbClr>
                </a:outerShdw>
              </a:effectLst>
              <a:latin typeface="Arial" panose="020B0604020202020204" pitchFamily="34" charset="0"/>
              <a:ea typeface="微软雅黑" panose="020B0503020204020204" charset="-122"/>
              <a:sym typeface="+mn-ea"/>
            </a:endParaRPr>
          </a:p>
          <a:p>
            <a:pPr lvl="0" algn="l">
              <a:lnSpc>
                <a:spcPts val="2000"/>
              </a:lnSpc>
              <a:spcAft>
                <a:spcPts val="800"/>
              </a:spcAft>
              <a:buClr>
                <a:srgbClr val="595959"/>
              </a:buClr>
            </a:pPr>
            <a:r>
              <a:rPr lang="zh-CN" altLang="en-US" sz="1500" spc="100" dirty="0">
                <a:ln/>
                <a:solidFill>
                  <a:schemeClr val="accent1"/>
                </a:solidFill>
                <a:effectLst>
                  <a:outerShdw blurRad="38100" dist="25400" dir="5400000" algn="ctr" rotWithShape="0">
                    <a:srgbClr val="6E747A">
                      <a:alpha val="43000"/>
                    </a:srgbClr>
                  </a:outerShdw>
                </a:effectLst>
                <a:latin typeface="Arial" panose="020B0604020202020204" pitchFamily="34" charset="0"/>
                <a:ea typeface="微软雅黑" panose="020B0503020204020204" charset="-122"/>
                <a:sym typeface="+mn-ea"/>
              </a:rPr>
              <a:t>（四）本行政机关无年度政务公开工作创新情况。</a:t>
            </a:r>
            <a:endParaRPr lang="zh-CN" altLang="en-US" sz="1500" spc="100" dirty="0">
              <a:ln/>
              <a:solidFill>
                <a:schemeClr val="accent1"/>
              </a:solidFill>
              <a:effectLst>
                <a:outerShdw blurRad="38100" dist="25400" dir="5400000" algn="ctr" rotWithShape="0">
                  <a:srgbClr val="6E747A">
                    <a:alpha val="43000"/>
                  </a:srgbClr>
                </a:outerShdw>
              </a:effectLst>
              <a:latin typeface="Arial" panose="020B0604020202020204" pitchFamily="34" charset="0"/>
              <a:ea typeface="微软雅黑" panose="020B0503020204020204" charset="-122"/>
              <a:sym typeface="+mn-ea"/>
            </a:endParaRPr>
          </a:p>
          <a:p>
            <a:pPr lvl="0" algn="l">
              <a:lnSpc>
                <a:spcPts val="2000"/>
              </a:lnSpc>
              <a:spcAft>
                <a:spcPts val="800"/>
              </a:spcAft>
              <a:buClr>
                <a:srgbClr val="595959"/>
              </a:buClr>
            </a:pPr>
            <a:r>
              <a:rPr lang="zh-CN" altLang="en-US" sz="1500" spc="100" dirty="0">
                <a:ln/>
                <a:solidFill>
                  <a:schemeClr val="accent1"/>
                </a:solidFill>
                <a:effectLst>
                  <a:outerShdw blurRad="38100" dist="25400" dir="5400000" algn="ctr" rotWithShape="0">
                    <a:srgbClr val="6E747A">
                      <a:alpha val="43000"/>
                    </a:srgbClr>
                  </a:outerShdw>
                </a:effectLst>
                <a:latin typeface="Arial" panose="020B0604020202020204" pitchFamily="34" charset="0"/>
                <a:ea typeface="微软雅黑" panose="020B0503020204020204" charset="-122"/>
                <a:sym typeface="+mn-ea"/>
              </a:rPr>
              <a:t>（五）本行政机关无政府信息公开工作年度报告数据统计需要说明的事项。</a:t>
            </a:r>
            <a:endParaRPr lang="zh-CN" altLang="en-US" sz="1500" spc="100" dirty="0">
              <a:ln/>
              <a:solidFill>
                <a:schemeClr val="accent1"/>
              </a:solidFill>
              <a:effectLst>
                <a:outerShdw blurRad="38100" dist="25400" dir="5400000" algn="ctr" rotWithShape="0">
                  <a:srgbClr val="6E747A">
                    <a:alpha val="43000"/>
                  </a:srgbClr>
                </a:outerShdw>
              </a:effectLst>
              <a:latin typeface="Arial" panose="020B0604020202020204" pitchFamily="34" charset="0"/>
              <a:ea typeface="微软雅黑" panose="020B0503020204020204" charset="-122"/>
              <a:sym typeface="+mn-ea"/>
            </a:endParaRPr>
          </a:p>
          <a:p>
            <a:pPr lvl="0" algn="l">
              <a:lnSpc>
                <a:spcPts val="2000"/>
              </a:lnSpc>
              <a:spcAft>
                <a:spcPts val="800"/>
              </a:spcAft>
              <a:buClr>
                <a:srgbClr val="595959"/>
              </a:buClr>
            </a:pPr>
            <a:r>
              <a:rPr lang="zh-CN" altLang="en-US" sz="1500" spc="100" dirty="0">
                <a:ln/>
                <a:solidFill>
                  <a:schemeClr val="accent1"/>
                </a:solidFill>
                <a:effectLst>
                  <a:outerShdw blurRad="38100" dist="25400" dir="5400000" algn="ctr" rotWithShape="0">
                    <a:srgbClr val="6E747A">
                      <a:alpha val="43000"/>
                    </a:srgbClr>
                  </a:outerShdw>
                </a:effectLst>
                <a:latin typeface="Arial" panose="020B0604020202020204" pitchFamily="34" charset="0"/>
                <a:ea typeface="微软雅黑" panose="020B0503020204020204" charset="-122"/>
                <a:sym typeface="+mn-ea"/>
              </a:rPr>
              <a:t>（七）无其他有关文件专门要求通过政府信息公开工作年度报告予以报告的事项。</a:t>
            </a:r>
            <a:endParaRPr lang="zh-CN" altLang="en-US" sz="1500" spc="100" dirty="0">
              <a:ln/>
              <a:solidFill>
                <a:schemeClr val="accent1"/>
              </a:solidFill>
              <a:effectLst>
                <a:outerShdw blurRad="38100" dist="25400" dir="5400000" algn="ctr" rotWithShape="0">
                  <a:srgbClr val="6E747A">
                    <a:alpha val="43000"/>
                  </a:srgbClr>
                </a:outerShdw>
              </a:effectLst>
              <a:latin typeface="Arial" panose="020B0604020202020204" pitchFamily="34" charset="0"/>
              <a:ea typeface="微软雅黑" panose="020B0503020204020204" charset="-122"/>
              <a:sym typeface="+mn-ea"/>
            </a:endParaRPr>
          </a:p>
        </p:txBody>
      </p:sp>
      <p:sp>
        <p:nvSpPr>
          <p:cNvPr id="5" name="Title 6"/>
          <p:cNvSpPr txBox="1"/>
          <p:nvPr>
            <p:custDataLst>
              <p:tags r:id="rId10"/>
            </p:custDataLst>
          </p:nvPr>
        </p:nvSpPr>
        <p:spPr>
          <a:xfrm>
            <a:off x="373114" y="972000"/>
            <a:ext cx="8230987" cy="456300"/>
          </a:xfrm>
          <a:prstGeom prst="rect">
            <a:avLst/>
          </a:prstGeom>
          <a:noFill/>
          <a:ln w="3175">
            <a:noFill/>
            <a:prstDash val="dash"/>
          </a:ln>
        </p:spPr>
        <p:txBody>
          <a:bodyPr wrap="square" lIns="54000" tIns="27000" rIns="54000" bIns="27000" anchor="b" anchorCtr="0">
            <a:normAutofit/>
          </a:bodyPr>
          <a:lstStyle>
            <a:lvl1pPr algn="l" defTabSz="913765" rtl="0" eaLnBrk="1" latinLnBrk="0" hangingPunct="1">
              <a:lnSpc>
                <a:spcPct val="90000"/>
              </a:lnSpc>
              <a:spcBef>
                <a:spcPct val="0"/>
              </a:spcBef>
              <a:buNone/>
              <a:defRPr lang="en-US" sz="2745" b="0" kern="1200" cap="none" spc="-49" baseline="0" dirty="0" smtClean="0">
                <a:ln w="3175">
                  <a:noFill/>
                </a:ln>
                <a:solidFill>
                  <a:schemeClr val="tx1"/>
                </a:solidFill>
                <a:effectLst/>
                <a:latin typeface="+mj-lt"/>
                <a:ea typeface="+mn-ea"/>
                <a:cs typeface="Segoe UI" panose="020B0502040204020203" pitchFamily="34" charset="0"/>
              </a:defRPr>
            </a:lvl1pPr>
          </a:lstStyle>
          <a:p>
            <a:pPr lvl="0">
              <a:lnSpc>
                <a:spcPct val="100000"/>
              </a:lnSpc>
            </a:pPr>
            <a:r>
              <a:rPr lang="zh-CN" altLang="en-US" sz="2400" b="1" spc="150" dirty="0">
                <a:solidFill>
                  <a:schemeClr val="accent1"/>
                </a:solidFill>
                <a:effectLst>
                  <a:outerShdw blurRad="38100" dist="25400" dir="5400000" algn="ctr" rotWithShape="0">
                    <a:srgbClr val="6E747A">
                      <a:alpha val="43000"/>
                    </a:srgbClr>
                  </a:outerShdw>
                </a:effectLst>
                <a:latin typeface="Arial" panose="020B0604020202020204" pitchFamily="34" charset="0"/>
                <a:ea typeface="微软雅黑" panose="020B0503020204020204" charset="-122"/>
                <a:cs typeface="微软雅黑" panose="020B0503020204020204" charset="-122"/>
              </a:rPr>
              <a:t>六、其他需要报告的事项</a:t>
            </a:r>
            <a:endParaRPr lang="zh-CN" altLang="en-US" sz="2400" b="1" spc="150" dirty="0">
              <a:solidFill>
                <a:schemeClr val="accent1"/>
              </a:solidFill>
              <a:effectLst>
                <a:outerShdw blurRad="38100" dist="25400" dir="5400000" algn="ctr" rotWithShape="0">
                  <a:srgbClr val="6E747A">
                    <a:alpha val="43000"/>
                  </a:srgbClr>
                </a:outerShdw>
              </a:effectLst>
              <a:latin typeface="Arial" panose="020B0604020202020204" pitchFamily="34" charset="0"/>
              <a:ea typeface="微软雅黑" panose="020B0503020204020204" charset="-122"/>
              <a:cs typeface="微软雅黑" panose="020B0503020204020204" charset="-122"/>
            </a:endParaRPr>
          </a:p>
        </p:txBody>
      </p:sp>
    </p:spTree>
    <p:custDataLst>
      <p:tags r:id="rId11"/>
    </p:custData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占位符 2"/>
          <p:cNvSpPr>
            <a:spLocks noGrp="1"/>
          </p:cNvSpPr>
          <p:nvPr>
            <p:ph type="body" idx="14"/>
            <p:custDataLst>
              <p:tags r:id="rId1"/>
            </p:custDataLst>
          </p:nvPr>
        </p:nvSpPr>
        <p:spPr/>
        <p:txBody>
          <a:bodyPr/>
          <a:lstStyle/>
          <a:p>
            <a:endParaRPr lang="zh-CN" altLang="en-US"/>
          </a:p>
        </p:txBody>
      </p:sp>
      <p:sp>
        <p:nvSpPr>
          <p:cNvPr id="2" name="标题 1"/>
          <p:cNvSpPr>
            <a:spLocks noGrp="1"/>
          </p:cNvSpPr>
          <p:nvPr>
            <p:ph type="title" idx="13"/>
            <p:custDataLst>
              <p:tags r:id="rId2"/>
            </p:custDataLst>
          </p:nvPr>
        </p:nvSpPr>
        <p:spPr/>
        <p:txBody>
          <a:bodyPr/>
          <a:lstStyle/>
          <a:p>
            <a:r>
              <a:rPr lang="zh-CN" altLang="en-US">
                <a:ln/>
                <a:solidFill>
                  <a:schemeClr val="accent1"/>
                </a:solidFill>
                <a:effectLst>
                  <a:outerShdw blurRad="38100" dist="25400" dir="5400000" algn="ctr" rotWithShape="0">
                    <a:srgbClr val="6E747A">
                      <a:alpha val="43000"/>
                    </a:srgbClr>
                  </a:outerShdw>
                </a:effectLst>
              </a:rPr>
              <a:t>谢谢观看</a:t>
            </a:r>
            <a:endParaRPr lang="zh-CN" altLang="en-US">
              <a:ln/>
              <a:solidFill>
                <a:schemeClr val="accent1"/>
              </a:solidFill>
              <a:effectLst>
                <a:outerShdw blurRad="38100" dist="25400" dir="5400000" algn="ctr" rotWithShape="0">
                  <a:srgbClr val="6E747A">
                    <a:alpha val="43000"/>
                  </a:srgbClr>
                </a:outerShdw>
              </a:effectLst>
            </a:endParaRPr>
          </a:p>
        </p:txBody>
      </p:sp>
    </p:spTree>
    <p:custDataLst>
      <p:tags r:id="rId3"/>
    </p:custData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标题 1"/>
          <p:cNvSpPr>
            <a:spLocks noGrp="1"/>
          </p:cNvSpPr>
          <p:nvPr>
            <p:ph type="ctrTitle" idx="13"/>
            <p:custDataLst>
              <p:tags r:id="rId1"/>
            </p:custDataLst>
          </p:nvPr>
        </p:nvSpPr>
        <p:spPr>
          <a:xfrm>
            <a:off x="1179195" y="1279525"/>
            <a:ext cx="6908165" cy="4427855"/>
          </a:xfrm>
          <a:ln>
            <a:noFill/>
          </a:ln>
        </p:spPr>
        <p:txBody>
          <a:bodyPr>
            <a:normAutofit/>
          </a:bodyPr>
          <a:lstStyle/>
          <a:p>
            <a:pPr algn="l">
              <a:lnSpc>
                <a:spcPts val="3000"/>
              </a:lnSpc>
            </a:pPr>
            <a:endParaRPr lang="zh-CN" altLang="en-US" sz="1500" spc="100" dirty="0">
              <a:solidFill>
                <a:schemeClr val="accent1"/>
              </a:solidFill>
              <a:effectLst>
                <a:outerShdw blurRad="38100" dist="25400" dir="5400000" algn="ctr" rotWithShape="0">
                  <a:srgbClr val="6E747A">
                    <a:alpha val="43000"/>
                  </a:srgbClr>
                </a:outerShdw>
              </a:effectLst>
              <a:ea typeface="微软雅黑" panose="020B0503020204020204" charset="-122"/>
              <a:cs typeface="+mn-cs"/>
            </a:endParaRPr>
          </a:p>
        </p:txBody>
      </p:sp>
      <p:sp>
        <p:nvSpPr>
          <p:cNvPr id="3" name="矩形 2"/>
          <p:cNvSpPr/>
          <p:nvPr>
            <p:custDataLst>
              <p:tags r:id="rId2"/>
            </p:custDataLst>
          </p:nvPr>
        </p:nvSpPr>
        <p:spPr>
          <a:xfrm>
            <a:off x="1167130" y="1151255"/>
            <a:ext cx="7005955" cy="4761865"/>
          </a:xfrm>
          <a:prstGeom prst="rect">
            <a:avLst/>
          </a:prstGeom>
          <a:solidFill>
            <a:schemeClr val="bg2"/>
          </a:solidFill>
          <a:ln>
            <a:noFill/>
          </a:ln>
          <a:effectLst>
            <a:outerShdw blurRad="127000" dist="38100" dir="5400000" algn="t" rotWithShape="0">
              <a:schemeClr val="tx1">
                <a:lumMod val="95000"/>
                <a:lumOff val="5000"/>
                <a:alpha val="2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rmAutofit/>
          </a:bodyP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nSpc>
                <a:spcPts val="3000"/>
              </a:lnSpc>
            </a:pPr>
            <a:r>
              <a:rPr lang="zh-CN" altLang="en-US" sz="1400" spc="100" dirty="0">
                <a:ln/>
                <a:solidFill>
                  <a:schemeClr val="accent1"/>
                </a:solidFill>
                <a:effectLst>
                  <a:outerShdw blurRad="38100" dist="25400" dir="5400000" algn="ctr" rotWithShape="0">
                    <a:srgbClr val="6E747A">
                      <a:alpha val="43000"/>
                    </a:srgbClr>
                  </a:outerShdw>
                </a:effectLst>
                <a:ea typeface="微软雅黑" panose="020B0503020204020204" charset="-122"/>
                <a:sym typeface="+mn-ea"/>
              </a:rPr>
              <a:t>本报告由济宁市港航事业发展中心按照《中华人民共和国政府信息公开条例》（以下简称《条例》）和《中华人民共和国政府信息公开工作年度报告格式》（国办公开办函〔2021〕30号）要求编制。</a:t>
            </a:r>
            <a:br>
              <a:rPr lang="zh-CN" altLang="en-US" sz="1400" spc="100" dirty="0">
                <a:ln/>
                <a:solidFill>
                  <a:schemeClr val="accent1"/>
                </a:solidFill>
                <a:effectLst>
                  <a:outerShdw blurRad="38100" dist="25400" dir="5400000" algn="ctr" rotWithShape="0">
                    <a:srgbClr val="6E747A">
                      <a:alpha val="43000"/>
                    </a:srgbClr>
                  </a:outerShdw>
                </a:effectLst>
                <a:ea typeface="微软雅黑" panose="020B0503020204020204" charset="-122"/>
                <a:sym typeface="+mn-ea"/>
              </a:rPr>
            </a:br>
            <a:r>
              <a:rPr lang="zh-CN" altLang="en-US" sz="1400" spc="100" dirty="0">
                <a:ln/>
                <a:solidFill>
                  <a:schemeClr val="accent1"/>
                </a:solidFill>
                <a:effectLst>
                  <a:outerShdw blurRad="38100" dist="25400" dir="5400000" algn="ctr" rotWithShape="0">
                    <a:srgbClr val="6E747A">
                      <a:alpha val="43000"/>
                    </a:srgbClr>
                  </a:outerShdw>
                </a:effectLst>
                <a:ea typeface="微软雅黑" panose="020B0503020204020204" charset="-122"/>
                <a:sym typeface="+mn-ea"/>
              </a:rPr>
              <a:t>本报告内容包括总体情况、主动公开政府信息情况、收到和处理政府信息公开申请情况、政府信息公开行政复议和行政诉讼情况、存在的主要问题及改进情况、其他需要报告的事项等六部分内容。</a:t>
            </a:r>
            <a:br>
              <a:rPr lang="zh-CN" altLang="en-US" sz="1400" spc="100" dirty="0">
                <a:ln/>
                <a:solidFill>
                  <a:schemeClr val="accent1"/>
                </a:solidFill>
                <a:effectLst>
                  <a:outerShdw blurRad="38100" dist="25400" dir="5400000" algn="ctr" rotWithShape="0">
                    <a:srgbClr val="6E747A">
                      <a:alpha val="43000"/>
                    </a:srgbClr>
                  </a:outerShdw>
                </a:effectLst>
                <a:ea typeface="微软雅黑" panose="020B0503020204020204" charset="-122"/>
                <a:sym typeface="+mn-ea"/>
              </a:rPr>
            </a:br>
            <a:r>
              <a:rPr lang="zh-CN" altLang="en-US" sz="1400" spc="100" dirty="0">
                <a:ln/>
                <a:solidFill>
                  <a:schemeClr val="accent1"/>
                </a:solidFill>
                <a:effectLst>
                  <a:outerShdw blurRad="38100" dist="25400" dir="5400000" algn="ctr" rotWithShape="0">
                    <a:srgbClr val="6E747A">
                      <a:alpha val="43000"/>
                    </a:srgbClr>
                  </a:outerShdw>
                </a:effectLst>
                <a:ea typeface="微软雅黑" panose="020B0503020204020204" charset="-122"/>
                <a:sym typeface="+mn-ea"/>
              </a:rPr>
              <a:t>本报告所列数据的统计期限自2021年1月1日起至2021年12月31日止。本报告电子版可在“中国·济宁”政府门户网站（具体网址）查阅或下载。如对本报告有疑问，请与市港航事业发展中心联系（地址：济宁市洸河路19号，联系电话：0537-2603869）。</a:t>
            </a:r>
            <a:endParaRPr kumimoji="1" lang="zh-CN" altLang="en-US" sz="1400" b="1" i="0" u="none" strike="noStrike" kern="1200" cap="none" spc="100" normalizeH="0" baseline="0" noProof="0" dirty="0">
              <a:ln/>
              <a:solidFill>
                <a:schemeClr val="accent1"/>
              </a:solidFill>
              <a:effectLst>
                <a:outerShdw blurRad="38100" dist="25400" dir="5400000" algn="ctr" rotWithShape="0">
                  <a:srgbClr val="6E747A">
                    <a:alpha val="43000"/>
                  </a:srgbClr>
                </a:outerShdw>
              </a:effectLst>
              <a:uLnTx/>
              <a:uFillTx/>
              <a:latin typeface="Arial" panose="020B0604020202020204" pitchFamily="34" charset="0"/>
              <a:ea typeface="微软雅黑" panose="020B0503020204020204" charset="-122"/>
              <a:cs typeface="+mn-cs"/>
              <a:sym typeface="+mn-ea"/>
            </a:endParaRPr>
          </a:p>
        </p:txBody>
      </p:sp>
    </p:spTree>
    <p:custDataLst>
      <p:tags r:id="rId3"/>
    </p:custDataLst>
  </p:cSld>
  <p:clrMapOvr>
    <a:overrideClrMapping bg1="lt1" tx1="dk1" bg2="lt2" tx2="dk2" accent1="accent1" accent2="accent2" accent3="accent3" accent4="accent4" accent5="accent5" accent6="accent6" hlink="hlink" folHlink="folHlink"/>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矩形 5"/>
          <p:cNvSpPr/>
          <p:nvPr>
            <p:custDataLst>
              <p:tags r:id="rId1"/>
            </p:custDataLst>
          </p:nvPr>
        </p:nvSpPr>
        <p:spPr>
          <a:xfrm>
            <a:off x="0" y="857250"/>
            <a:ext cx="9144000" cy="685800"/>
          </a:xfrm>
          <a:prstGeom prst="rect">
            <a:avLst/>
          </a:prstGeom>
          <a:solidFill>
            <a:schemeClr val="tx2"/>
          </a:solidFill>
          <a:ln w="12700" cap="flat" cmpd="sng" algn="ctr">
            <a:solidFill>
              <a:schemeClr val="accent1">
                <a:shade val="50000"/>
                <a:alpha val="0"/>
              </a:scheme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rmAutofit/>
          </a:bodyPr>
          <a:lstStyle/>
          <a:p>
            <a:pPr algn="ctr"/>
            <a:endParaRPr lang="zh-CN" altLang="en-US" sz="1350">
              <a:latin typeface="Arial" panose="020B0604020202020204" pitchFamily="34" charset="0"/>
              <a:ea typeface="微软雅黑" panose="020B0503020204020204" charset="-122"/>
            </a:endParaRPr>
          </a:p>
        </p:txBody>
      </p:sp>
      <p:pic>
        <p:nvPicPr>
          <p:cNvPr id="7" name="图片 6"/>
          <p:cNvPicPr/>
          <p:nvPr>
            <p:custDataLst>
              <p:tags r:id="rId2"/>
            </p:custDataLst>
          </p:nvPr>
        </p:nvPicPr>
        <p:blipFill>
          <a:blip r:embed="rId3" r:link="rId4" cstate="email"/>
          <a:stretch>
            <a:fillRect/>
          </a:stretch>
        </p:blipFill>
        <p:spPr>
          <a:xfrm>
            <a:off x="8603933" y="5509289"/>
            <a:ext cx="540068" cy="491462"/>
          </a:xfrm>
          <a:prstGeom prst="rect">
            <a:avLst/>
          </a:prstGeom>
        </p:spPr>
      </p:pic>
      <p:pic>
        <p:nvPicPr>
          <p:cNvPr id="8" name="图片 7"/>
          <p:cNvPicPr/>
          <p:nvPr>
            <p:custDataLst>
              <p:tags r:id="rId5"/>
            </p:custDataLst>
          </p:nvPr>
        </p:nvPicPr>
        <p:blipFill>
          <a:blip r:embed="rId6" r:link="rId7" cstate="email"/>
          <a:stretch>
            <a:fillRect/>
          </a:stretch>
        </p:blipFill>
        <p:spPr>
          <a:xfrm>
            <a:off x="0" y="5509289"/>
            <a:ext cx="540068" cy="491462"/>
          </a:xfrm>
          <a:prstGeom prst="rect">
            <a:avLst/>
          </a:prstGeom>
        </p:spPr>
      </p:pic>
      <p:sp>
        <p:nvSpPr>
          <p:cNvPr id="3" name="矩形 2"/>
          <p:cNvSpPr/>
          <p:nvPr>
            <p:custDataLst>
              <p:tags r:id="rId8"/>
            </p:custDataLst>
          </p:nvPr>
        </p:nvSpPr>
        <p:spPr>
          <a:xfrm>
            <a:off x="456299" y="1885950"/>
            <a:ext cx="8230987" cy="3429000"/>
          </a:xfrm>
          <a:prstGeom prst="rect">
            <a:avLst/>
          </a:prstGeom>
          <a:solidFill>
            <a:schemeClr val="bg2"/>
          </a:solidFill>
          <a:ln>
            <a:noFill/>
          </a:ln>
          <a:effectLst>
            <a:outerShdw blurRad="127000" dist="38100" dir="5400000" algn="t" rotWithShape="0">
              <a:schemeClr val="tx1">
                <a:lumMod val="95000"/>
                <a:lumOff val="5000"/>
                <a:alpha val="2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rmAutofit/>
          </a:bodyP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pPr>
            <a:endParaRPr kumimoji="1" lang="zh-CN" altLang="en-US" sz="1200" b="1" i="0" u="none" strike="noStrike" kern="1200" cap="none" spc="0" normalizeH="0" baseline="0" noProof="0">
              <a:ln>
                <a:noFill/>
              </a:ln>
              <a:solidFill>
                <a:prstClr val="white"/>
              </a:solidFill>
              <a:effectLst/>
              <a:uLnTx/>
              <a:uFillTx/>
              <a:latin typeface="Arial" panose="020B0604020202020204" pitchFamily="34" charset="0"/>
              <a:ea typeface="微软雅黑" panose="020B0503020204020204" charset="-122"/>
              <a:cs typeface="+mn-cs"/>
            </a:endParaRPr>
          </a:p>
        </p:txBody>
      </p:sp>
      <p:sp>
        <p:nvSpPr>
          <p:cNvPr id="4" name="文本框 3"/>
          <p:cNvSpPr txBox="1"/>
          <p:nvPr>
            <p:custDataLst>
              <p:tags r:id="rId9"/>
            </p:custDataLst>
          </p:nvPr>
        </p:nvSpPr>
        <p:spPr>
          <a:xfrm>
            <a:off x="799199" y="2115450"/>
            <a:ext cx="7545187" cy="2970000"/>
          </a:xfrm>
          <a:prstGeom prst="rect">
            <a:avLst/>
          </a:prstGeom>
          <a:noFill/>
        </p:spPr>
        <p:txBody>
          <a:bodyPr wrap="square" rtlCol="0" anchor="ctr" anchorCtr="0">
            <a:normAutofit/>
          </a:bodyPr>
          <a:lstStyle/>
          <a:p>
            <a:pPr lvl="0" algn="l">
              <a:lnSpc>
                <a:spcPts val="3000"/>
              </a:lnSpc>
              <a:buClrTx/>
              <a:buSzTx/>
              <a:buFontTx/>
            </a:pPr>
            <a:r>
              <a:rPr lang="zh-CN" altLang="en-US" sz="1400" spc="100" dirty="0">
                <a:solidFill>
                  <a:schemeClr val="accent1"/>
                </a:solidFill>
                <a:effectLst>
                  <a:outerShdw blurRad="38100" dist="25400" dir="5400000" algn="ctr" rotWithShape="0">
                    <a:srgbClr val="6E747A">
                      <a:alpha val="43000"/>
                    </a:srgbClr>
                  </a:outerShdw>
                </a:effectLst>
                <a:latin typeface="+mn-lt"/>
                <a:ea typeface="微软雅黑" panose="020B0503020204020204" charset="-122"/>
                <a:sym typeface="+mn-ea"/>
              </a:rPr>
              <a:t>2021年，济宁市港航事业发展中心（以下简称“中心”）深入贯彻《中华人民共和国政府信息公开条例》精神及市委、市政府关于做好政府信息公开工作的部署要求，中心领导高度重视政务公开工作，认真研究部署，积极推进落实，不断探索政务服务新思路，创新政务公开模式，政务信息公开工作取得了明显成效。根据机构改革后中心职责职能，政府信息公开工作不涉及行政许可和其他管理服务信息、处罚强制信息、行政事业性收费、公务员招考、重大决策预公开、政策文件、政策解读等评估指标。</a:t>
            </a:r>
            <a:endParaRPr lang="zh-CN" altLang="en-US" sz="1400" spc="100" dirty="0">
              <a:solidFill>
                <a:schemeClr val="accent1"/>
              </a:solidFill>
              <a:effectLst>
                <a:outerShdw blurRad="38100" dist="25400" dir="5400000" algn="ctr" rotWithShape="0">
                  <a:srgbClr val="6E747A">
                    <a:alpha val="43000"/>
                  </a:srgbClr>
                </a:outerShdw>
              </a:effectLst>
              <a:latin typeface="+mn-lt"/>
              <a:ea typeface="微软雅黑" panose="020B0503020204020204" charset="-122"/>
              <a:sym typeface="+mn-ea"/>
            </a:endParaRPr>
          </a:p>
        </p:txBody>
      </p:sp>
      <p:sp>
        <p:nvSpPr>
          <p:cNvPr id="5" name="Title 6"/>
          <p:cNvSpPr txBox="1"/>
          <p:nvPr>
            <p:custDataLst>
              <p:tags r:id="rId10"/>
            </p:custDataLst>
          </p:nvPr>
        </p:nvSpPr>
        <p:spPr>
          <a:xfrm>
            <a:off x="373114" y="980255"/>
            <a:ext cx="8230987" cy="456300"/>
          </a:xfrm>
          <a:prstGeom prst="rect">
            <a:avLst/>
          </a:prstGeom>
          <a:noFill/>
          <a:ln w="3175">
            <a:noFill/>
            <a:prstDash val="dash"/>
          </a:ln>
        </p:spPr>
        <p:txBody>
          <a:bodyPr wrap="square" lIns="54000" tIns="27000" rIns="54000" bIns="27000" anchor="b" anchorCtr="0">
            <a:normAutofit/>
          </a:bodyPr>
          <a:lstStyle>
            <a:lvl1pPr algn="l" defTabSz="913765" rtl="0" eaLnBrk="1" latinLnBrk="0" hangingPunct="1">
              <a:lnSpc>
                <a:spcPct val="90000"/>
              </a:lnSpc>
              <a:spcBef>
                <a:spcPct val="0"/>
              </a:spcBef>
              <a:buNone/>
              <a:defRPr lang="en-US" sz="2745" b="0" kern="1200" cap="none" spc="-49" baseline="0" dirty="0" smtClean="0">
                <a:ln w="3175">
                  <a:noFill/>
                </a:ln>
                <a:solidFill>
                  <a:schemeClr val="tx1"/>
                </a:solidFill>
                <a:effectLst/>
                <a:latin typeface="+mj-lt"/>
                <a:ea typeface="+mn-ea"/>
                <a:cs typeface="Segoe UI" panose="020B0502040204020203" pitchFamily="34" charset="0"/>
              </a:defRPr>
            </a:lvl1pPr>
          </a:lstStyle>
          <a:p>
            <a:pPr lvl="0">
              <a:lnSpc>
                <a:spcPct val="100000"/>
              </a:lnSpc>
            </a:pPr>
            <a:r>
              <a:rPr lang="zh-CN" altLang="en-US" sz="2400" b="1" spc="150" dirty="0">
                <a:solidFill>
                  <a:schemeClr val="accent1"/>
                </a:solidFill>
                <a:effectLst>
                  <a:outerShdw blurRad="38100" dist="25400" dir="5400000" algn="ctr" rotWithShape="0">
                    <a:srgbClr val="6E747A">
                      <a:alpha val="43000"/>
                    </a:srgbClr>
                  </a:outerShdw>
                </a:effectLst>
                <a:latin typeface="Arial" panose="020B0604020202020204" pitchFamily="34" charset="0"/>
                <a:ea typeface="微软雅黑" panose="020B0503020204020204" charset="-122"/>
                <a:cs typeface="微软雅黑" panose="020B0503020204020204" charset="-122"/>
              </a:rPr>
              <a:t>一、总体情况</a:t>
            </a:r>
            <a:endParaRPr lang="zh-CN" altLang="en-US" sz="2400" b="1" spc="150" dirty="0">
              <a:solidFill>
                <a:schemeClr val="accent1"/>
              </a:solidFill>
              <a:effectLst>
                <a:outerShdw blurRad="38100" dist="25400" dir="5400000" algn="ctr" rotWithShape="0">
                  <a:srgbClr val="6E747A">
                    <a:alpha val="43000"/>
                  </a:srgbClr>
                </a:outerShdw>
              </a:effectLst>
              <a:latin typeface="Arial" panose="020B0604020202020204" pitchFamily="34" charset="0"/>
              <a:ea typeface="微软雅黑" panose="020B0503020204020204" charset="-122"/>
              <a:cs typeface="微软雅黑" panose="020B0503020204020204" charset="-122"/>
            </a:endParaRPr>
          </a:p>
        </p:txBody>
      </p:sp>
    </p:spTree>
    <p:custDataLst>
      <p:tags r:id="rId11"/>
    </p:custData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矩形 8"/>
          <p:cNvSpPr/>
          <p:nvPr>
            <p:custDataLst>
              <p:tags r:id="rId1"/>
            </p:custDataLst>
          </p:nvPr>
        </p:nvSpPr>
        <p:spPr>
          <a:xfrm>
            <a:off x="0" y="857250"/>
            <a:ext cx="9144000" cy="685800"/>
          </a:xfrm>
          <a:prstGeom prst="rect">
            <a:avLst/>
          </a:prstGeom>
          <a:solidFill>
            <a:schemeClr val="tx2"/>
          </a:solidFill>
          <a:ln w="12700" cap="flat" cmpd="sng" algn="ctr">
            <a:solidFill>
              <a:schemeClr val="accent1">
                <a:shade val="50000"/>
                <a:alpha val="0"/>
              </a:scheme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rmAutofit/>
          </a:bodyPr>
          <a:lstStyle/>
          <a:p>
            <a:pPr algn="ctr"/>
            <a:endParaRPr lang="zh-CN" altLang="en-US" sz="1350">
              <a:latin typeface="Arial" panose="020B0604020202020204" pitchFamily="34" charset="0"/>
              <a:ea typeface="微软雅黑" panose="020B0503020204020204" charset="-122"/>
            </a:endParaRPr>
          </a:p>
        </p:txBody>
      </p:sp>
      <p:pic>
        <p:nvPicPr>
          <p:cNvPr id="10" name="图片 9"/>
          <p:cNvPicPr/>
          <p:nvPr>
            <p:custDataLst>
              <p:tags r:id="rId2"/>
            </p:custDataLst>
          </p:nvPr>
        </p:nvPicPr>
        <p:blipFill>
          <a:blip r:embed="rId3" r:link="rId4" cstate="email"/>
          <a:stretch>
            <a:fillRect/>
          </a:stretch>
        </p:blipFill>
        <p:spPr>
          <a:xfrm>
            <a:off x="8603933" y="5509289"/>
            <a:ext cx="540068" cy="491462"/>
          </a:xfrm>
          <a:prstGeom prst="rect">
            <a:avLst/>
          </a:prstGeom>
        </p:spPr>
      </p:pic>
      <p:pic>
        <p:nvPicPr>
          <p:cNvPr id="11" name="图片 10"/>
          <p:cNvPicPr/>
          <p:nvPr>
            <p:custDataLst>
              <p:tags r:id="rId5"/>
            </p:custDataLst>
          </p:nvPr>
        </p:nvPicPr>
        <p:blipFill>
          <a:blip r:embed="rId6" r:link="rId7" cstate="email"/>
          <a:stretch>
            <a:fillRect/>
          </a:stretch>
        </p:blipFill>
        <p:spPr>
          <a:xfrm>
            <a:off x="0" y="5509289"/>
            <a:ext cx="540068" cy="491462"/>
          </a:xfrm>
          <a:prstGeom prst="rect">
            <a:avLst/>
          </a:prstGeom>
        </p:spPr>
      </p:pic>
      <p:sp>
        <p:nvSpPr>
          <p:cNvPr id="3" name="文本框 2"/>
          <p:cNvSpPr txBox="1"/>
          <p:nvPr>
            <p:custDataLst>
              <p:tags r:id="rId8"/>
            </p:custDataLst>
          </p:nvPr>
        </p:nvSpPr>
        <p:spPr>
          <a:xfrm>
            <a:off x="456565" y="2353945"/>
            <a:ext cx="3692525" cy="2971800"/>
          </a:xfrm>
          <a:prstGeom prst="rect">
            <a:avLst/>
          </a:prstGeom>
          <a:noFill/>
        </p:spPr>
        <p:txBody>
          <a:bodyPr wrap="square" rtlCol="0">
            <a:normAutofit fontScale="80000"/>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auto">
              <a:lnSpc>
                <a:spcPct val="150000"/>
              </a:lnSpc>
              <a:spcBef>
                <a:spcPts val="1000"/>
              </a:spcBef>
            </a:pPr>
            <a:r>
              <a:rPr lang="zh-CN" altLang="en-US" sz="1500" spc="100" dirty="0">
                <a:solidFill>
                  <a:schemeClr val="accent1"/>
                </a:solidFill>
                <a:effectLst>
                  <a:outerShdw blurRad="38100" dist="25400" dir="5400000" algn="ctr" rotWithShape="0">
                    <a:srgbClr val="6E747A">
                      <a:alpha val="43000"/>
                    </a:srgbClr>
                  </a:outerShdw>
                </a:effectLst>
                <a:uFillTx/>
                <a:latin typeface="Arial" panose="020B0604020202020204" pitchFamily="34" charset="0"/>
                <a:ea typeface="微软雅黑" panose="020B0503020204020204" charset="-122"/>
                <a:sym typeface="+mn-ea"/>
              </a:rPr>
              <a:t>中心始终坚持公开是常态、不公开是例外的原则，由各相关科室主要负责人、分管领导、单位主要负责人审阅后，交由综合科统一发布，及时更新。今年在市政府信息公开平台主动公开政府信息143条，其中更新机构职能1条；领导信息1条；发布部门公文57条；政府采购32条；重点工作执行落实情况13条；重大项目建设4条；重点领域8条；应急管理3条；建议提案2条；人事信息9条；部门会议1条；规划计划2条；市直部门预决算2条；其他信息8条。</a:t>
            </a:r>
            <a:endParaRPr lang="zh-CN" altLang="en-US" sz="1200" spc="100" dirty="0">
              <a:solidFill>
                <a:schemeClr val="tx1">
                  <a:lumMod val="65000"/>
                  <a:lumOff val="35000"/>
                </a:schemeClr>
              </a:solidFill>
              <a:latin typeface="Arial" panose="020B0604020202020204" pitchFamily="34" charset="0"/>
              <a:ea typeface="微软雅黑" panose="020B0503020204020204" charset="-122"/>
              <a:sym typeface="+mn-ea"/>
            </a:endParaRPr>
          </a:p>
        </p:txBody>
      </p:sp>
      <p:cxnSp>
        <p:nvCxnSpPr>
          <p:cNvPr id="5" name="直接连接符 4"/>
          <p:cNvCxnSpPr/>
          <p:nvPr>
            <p:custDataLst>
              <p:tags r:id="rId9"/>
            </p:custDataLst>
          </p:nvPr>
        </p:nvCxnSpPr>
        <p:spPr>
          <a:xfrm>
            <a:off x="4572206" y="2079528"/>
            <a:ext cx="0" cy="3246614"/>
          </a:xfrm>
          <a:prstGeom prst="line">
            <a:avLst/>
          </a:prstGeom>
          <a:ln>
            <a:solidFill>
              <a:schemeClr val="bg1">
                <a:lumMod val="85000"/>
              </a:schemeClr>
            </a:solidFill>
            <a:prstDash val="dash"/>
          </a:ln>
        </p:spPr>
        <p:style>
          <a:lnRef idx="1">
            <a:schemeClr val="accent1"/>
          </a:lnRef>
          <a:fillRef idx="0">
            <a:schemeClr val="accent1"/>
          </a:fillRef>
          <a:effectRef idx="0">
            <a:schemeClr val="accent1"/>
          </a:effectRef>
          <a:fontRef idx="minor">
            <a:schemeClr val="tx1"/>
          </a:fontRef>
        </p:style>
      </p:cxnSp>
      <p:sp>
        <p:nvSpPr>
          <p:cNvPr id="6" name="文本框 5"/>
          <p:cNvSpPr txBox="1"/>
          <p:nvPr>
            <p:custDataLst>
              <p:tags r:id="rId10"/>
            </p:custDataLst>
          </p:nvPr>
        </p:nvSpPr>
        <p:spPr>
          <a:xfrm>
            <a:off x="4994911" y="2482477"/>
            <a:ext cx="3692375" cy="2843666"/>
          </a:xfrm>
          <a:prstGeom prst="rect">
            <a:avLst/>
          </a:prstGeom>
          <a:noFill/>
        </p:spPr>
        <p:txBody>
          <a:bodyPr wrap="square" rtlCol="0">
            <a:normAutofit lnSpcReduction="20000"/>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auto">
              <a:lnSpc>
                <a:spcPct val="130000"/>
              </a:lnSpc>
              <a:spcBef>
                <a:spcPts val="1000"/>
              </a:spcBef>
            </a:pPr>
            <a:r>
              <a:rPr lang="zh-CN" altLang="en-US" sz="1200" spc="100" dirty="0">
                <a:solidFill>
                  <a:schemeClr val="tx1">
                    <a:lumMod val="65000"/>
                    <a:lumOff val="35000"/>
                  </a:schemeClr>
                </a:solidFill>
                <a:latin typeface="Arial" panose="020B0604020202020204" pitchFamily="34" charset="0"/>
                <a:ea typeface="微软雅黑" panose="020B0503020204020204" charset="-122"/>
                <a:sym typeface="+mn-ea"/>
              </a:rPr>
              <a:t>单击此处输入你的正文，文字是您思想的提炼，为了最终演示发布的良好效果，请尽量言简意赅的阐述观点；根据需要可酌情增减文字，以便观者可以准确理解您所传达的信息。您的正文已经简明扼要，字字珠玑，但信息却错综复杂，需要用更多的文字来表述；但请您尽可能提炼思想的精髓，否则容易造成观者的阅读压力，适得其反。正如我们都希望改变世界，希望给人带去光明，但更多时候只需播下一颗种子，自然有微光照拂，雨露滋养。</a:t>
            </a:r>
            <a:endParaRPr lang="zh-CN" altLang="en-US" sz="1200" spc="100" dirty="0">
              <a:solidFill>
                <a:schemeClr val="tx1">
                  <a:lumMod val="65000"/>
                  <a:lumOff val="35000"/>
                </a:schemeClr>
              </a:solidFill>
              <a:latin typeface="Arial" panose="020B0604020202020204" pitchFamily="34" charset="0"/>
              <a:ea typeface="微软雅黑" panose="020B0503020204020204" charset="-122"/>
              <a:sym typeface="+mn-ea"/>
            </a:endParaRPr>
          </a:p>
        </p:txBody>
      </p:sp>
      <p:sp>
        <p:nvSpPr>
          <p:cNvPr id="12" name="Title 6"/>
          <p:cNvSpPr txBox="1"/>
          <p:nvPr>
            <p:custDataLst>
              <p:tags r:id="rId11"/>
            </p:custDataLst>
          </p:nvPr>
        </p:nvSpPr>
        <p:spPr>
          <a:xfrm>
            <a:off x="456299" y="972000"/>
            <a:ext cx="8230987" cy="456300"/>
          </a:xfrm>
          <a:prstGeom prst="rect">
            <a:avLst/>
          </a:prstGeom>
          <a:noFill/>
          <a:ln w="3175">
            <a:noFill/>
            <a:prstDash val="dash"/>
          </a:ln>
        </p:spPr>
        <p:txBody>
          <a:bodyPr wrap="square" lIns="54000" tIns="27000" rIns="54000" bIns="27000" anchor="b" anchorCtr="0">
            <a:normAutofit/>
          </a:bodyPr>
          <a:lstStyle>
            <a:lvl1pPr algn="l" defTabSz="913765" rtl="0" eaLnBrk="1" latinLnBrk="0" hangingPunct="1">
              <a:lnSpc>
                <a:spcPct val="90000"/>
              </a:lnSpc>
              <a:spcBef>
                <a:spcPct val="0"/>
              </a:spcBef>
              <a:buNone/>
              <a:defRPr lang="en-US" sz="2745" b="0" kern="1200" cap="none" spc="-49" baseline="0" dirty="0" smtClean="0">
                <a:ln w="3175">
                  <a:noFill/>
                </a:ln>
                <a:solidFill>
                  <a:schemeClr val="tx1"/>
                </a:solidFill>
                <a:effectLst/>
                <a:latin typeface="+mj-lt"/>
                <a:ea typeface="+mn-ea"/>
                <a:cs typeface="Segoe UI" panose="020B0502040204020203" pitchFamily="34" charset="0"/>
              </a:defRPr>
            </a:lvl1pPr>
          </a:lstStyle>
          <a:p>
            <a:pPr lvl="0">
              <a:lnSpc>
                <a:spcPct val="100000"/>
              </a:lnSpc>
            </a:pPr>
            <a:r>
              <a:rPr lang="zh-CN" altLang="en-US" sz="2400" b="1" spc="150" dirty="0">
                <a:ln w="3175">
                  <a:noFill/>
                  <a:prstDash val="dash"/>
                </a:ln>
                <a:solidFill>
                  <a:schemeClr val="tx1">
                    <a:lumMod val="85000"/>
                    <a:lumOff val="15000"/>
                  </a:schemeClr>
                </a:solidFill>
                <a:latin typeface="Arial" panose="020B0604020202020204" pitchFamily="34" charset="0"/>
                <a:ea typeface="微软雅黑" panose="020B0503020204020204" charset="-122"/>
                <a:cs typeface="微软雅黑" panose="020B0503020204020204" charset="-122"/>
              </a:rPr>
              <a:t>（一）主动公开情况</a:t>
            </a:r>
            <a:endParaRPr lang="zh-CN" altLang="en-US" sz="2400" b="1" spc="150" dirty="0">
              <a:ln w="3175">
                <a:noFill/>
                <a:prstDash val="dash"/>
              </a:ln>
              <a:solidFill>
                <a:schemeClr val="tx1">
                  <a:lumMod val="85000"/>
                  <a:lumOff val="15000"/>
                </a:schemeClr>
              </a:solidFill>
              <a:latin typeface="Arial" panose="020B0604020202020204" pitchFamily="34" charset="0"/>
              <a:ea typeface="微软雅黑" panose="020B0503020204020204" charset="-122"/>
              <a:cs typeface="微软雅黑" panose="020B0503020204020204" charset="-122"/>
            </a:endParaRPr>
          </a:p>
        </p:txBody>
      </p:sp>
      <p:pic>
        <p:nvPicPr>
          <p:cNvPr id="2" name="图片 -2147482624" descr="IMG_256"/>
          <p:cNvPicPr>
            <a:picLocks noChangeAspect="1"/>
          </p:cNvPicPr>
          <p:nvPr/>
        </p:nvPicPr>
        <p:blipFill>
          <a:blip r:embed="rId12"/>
          <a:stretch>
            <a:fillRect/>
          </a:stretch>
        </p:blipFill>
        <p:spPr>
          <a:xfrm>
            <a:off x="4715828" y="2348865"/>
            <a:ext cx="3895725" cy="2800350"/>
          </a:xfrm>
          <a:prstGeom prst="rect">
            <a:avLst/>
          </a:prstGeom>
          <a:noFill/>
          <a:ln w="9525">
            <a:noFill/>
          </a:ln>
        </p:spPr>
      </p:pic>
    </p:spTree>
    <p:custDataLst>
      <p:tags r:id="rId13"/>
    </p:custData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矩形 11"/>
          <p:cNvSpPr/>
          <p:nvPr>
            <p:custDataLst>
              <p:tags r:id="rId1"/>
            </p:custDataLst>
          </p:nvPr>
        </p:nvSpPr>
        <p:spPr>
          <a:xfrm>
            <a:off x="0" y="857250"/>
            <a:ext cx="9144000" cy="685800"/>
          </a:xfrm>
          <a:prstGeom prst="rect">
            <a:avLst/>
          </a:prstGeom>
          <a:solidFill>
            <a:schemeClr val="tx2"/>
          </a:solidFill>
          <a:ln w="12700" cap="flat" cmpd="sng" algn="ctr">
            <a:solidFill>
              <a:schemeClr val="accent1">
                <a:shade val="50000"/>
                <a:alpha val="0"/>
              </a:scheme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rmAutofit/>
          </a:bodyPr>
          <a:lstStyle/>
          <a:p>
            <a:pPr algn="ctr"/>
            <a:endParaRPr lang="zh-CN" altLang="en-US" sz="1350">
              <a:latin typeface="Arial" panose="020B0604020202020204" pitchFamily="34" charset="0"/>
              <a:ea typeface="微软雅黑" panose="020B0503020204020204" charset="-122"/>
            </a:endParaRPr>
          </a:p>
        </p:txBody>
      </p:sp>
      <p:pic>
        <p:nvPicPr>
          <p:cNvPr id="13" name="图片 12"/>
          <p:cNvPicPr/>
          <p:nvPr>
            <p:custDataLst>
              <p:tags r:id="rId2"/>
            </p:custDataLst>
          </p:nvPr>
        </p:nvPicPr>
        <p:blipFill>
          <a:blip r:embed="rId3" r:link="rId4" cstate="email"/>
          <a:stretch>
            <a:fillRect/>
          </a:stretch>
        </p:blipFill>
        <p:spPr>
          <a:xfrm>
            <a:off x="8603933" y="5509289"/>
            <a:ext cx="540068" cy="491462"/>
          </a:xfrm>
          <a:prstGeom prst="rect">
            <a:avLst/>
          </a:prstGeom>
        </p:spPr>
      </p:pic>
      <p:pic>
        <p:nvPicPr>
          <p:cNvPr id="14" name="图片 13"/>
          <p:cNvPicPr/>
          <p:nvPr>
            <p:custDataLst>
              <p:tags r:id="rId5"/>
            </p:custDataLst>
          </p:nvPr>
        </p:nvPicPr>
        <p:blipFill>
          <a:blip r:embed="rId6" r:link="rId7" cstate="email"/>
          <a:stretch>
            <a:fillRect/>
          </a:stretch>
        </p:blipFill>
        <p:spPr>
          <a:xfrm>
            <a:off x="0" y="5509289"/>
            <a:ext cx="540068" cy="491462"/>
          </a:xfrm>
          <a:prstGeom prst="rect">
            <a:avLst/>
          </a:prstGeom>
        </p:spPr>
      </p:pic>
      <p:sp>
        <p:nvSpPr>
          <p:cNvPr id="6" name="矩形 5"/>
          <p:cNvSpPr/>
          <p:nvPr>
            <p:custDataLst>
              <p:tags r:id="rId8"/>
            </p:custDataLst>
          </p:nvPr>
        </p:nvSpPr>
        <p:spPr>
          <a:xfrm>
            <a:off x="4855500" y="1870973"/>
            <a:ext cx="3135290" cy="3443978"/>
          </a:xfrm>
          <a:prstGeom prst="rect">
            <a:avLst/>
          </a:prstGeom>
          <a:solidFill>
            <a:schemeClr val="bg2"/>
          </a:solidFill>
          <a:ln>
            <a:noFill/>
          </a:ln>
          <a:effectLst>
            <a:outerShdw blurRad="127000" dist="38100" dir="5400000" algn="t" rotWithShape="0">
              <a:schemeClr val="tx1">
                <a:lumMod val="95000"/>
                <a:lumOff val="5000"/>
                <a:alpha val="2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rmAutofit/>
          </a:bodyP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pPr>
            <a:endParaRPr kumimoji="1" lang="zh-CN" altLang="en-US" sz="1200" b="1" i="0" u="none" strike="noStrike" kern="1200" cap="none" spc="0" normalizeH="0" noProof="0">
              <a:ln>
                <a:noFill/>
              </a:ln>
              <a:solidFill>
                <a:prstClr val="white"/>
              </a:solidFill>
              <a:effectLst/>
              <a:uLnTx/>
              <a:uFillTx/>
              <a:latin typeface="Arial" panose="020B0604020202020204" pitchFamily="34" charset="0"/>
              <a:ea typeface="微软雅黑" panose="020B0503020204020204" charset="-122"/>
              <a:cs typeface="+mn-cs"/>
            </a:endParaRPr>
          </a:p>
        </p:txBody>
      </p:sp>
      <p:sp>
        <p:nvSpPr>
          <p:cNvPr id="15" name="Title 6"/>
          <p:cNvSpPr txBox="1"/>
          <p:nvPr>
            <p:custDataLst>
              <p:tags r:id="rId9"/>
            </p:custDataLst>
          </p:nvPr>
        </p:nvSpPr>
        <p:spPr>
          <a:xfrm>
            <a:off x="456299" y="972000"/>
            <a:ext cx="8230987" cy="456300"/>
          </a:xfrm>
          <a:prstGeom prst="rect">
            <a:avLst/>
          </a:prstGeom>
          <a:noFill/>
          <a:ln w="3175">
            <a:noFill/>
            <a:prstDash val="dash"/>
          </a:ln>
        </p:spPr>
        <p:txBody>
          <a:bodyPr wrap="square" lIns="54000" tIns="27000" rIns="54000" bIns="27000" anchor="b" anchorCtr="0">
            <a:normAutofit/>
          </a:bodyPr>
          <a:lstStyle>
            <a:lvl1pPr algn="l" defTabSz="913765" rtl="0" eaLnBrk="1" latinLnBrk="0" hangingPunct="1">
              <a:lnSpc>
                <a:spcPct val="90000"/>
              </a:lnSpc>
              <a:spcBef>
                <a:spcPct val="0"/>
              </a:spcBef>
              <a:buNone/>
              <a:defRPr lang="en-US" sz="2745" b="0" kern="1200" cap="none" spc="-49" baseline="0" dirty="0" smtClean="0">
                <a:ln w="3175">
                  <a:noFill/>
                </a:ln>
                <a:solidFill>
                  <a:schemeClr val="tx1"/>
                </a:solidFill>
                <a:effectLst/>
                <a:latin typeface="+mj-lt"/>
                <a:ea typeface="+mn-ea"/>
                <a:cs typeface="Segoe UI" panose="020B0502040204020203" pitchFamily="34" charset="0"/>
              </a:defRPr>
            </a:lvl1pPr>
          </a:lstStyle>
          <a:p>
            <a:pPr lvl="0">
              <a:lnSpc>
                <a:spcPct val="100000"/>
              </a:lnSpc>
            </a:pPr>
            <a:r>
              <a:rPr lang="zh-CN" altLang="en-US" sz="2400" b="1" spc="150" dirty="0">
                <a:ln w="3175">
                  <a:noFill/>
                  <a:prstDash val="dash"/>
                </a:ln>
                <a:solidFill>
                  <a:schemeClr val="tx1">
                    <a:lumMod val="85000"/>
                    <a:lumOff val="15000"/>
                  </a:schemeClr>
                </a:solidFill>
                <a:latin typeface="Arial" panose="020B0604020202020204" pitchFamily="34" charset="0"/>
                <a:ea typeface="微软雅黑" panose="020B0503020204020204" charset="-122"/>
                <a:cs typeface="微软雅黑" panose="020B0503020204020204" charset="-122"/>
              </a:rPr>
              <a:t>（二）依申请公开情况</a:t>
            </a:r>
            <a:endParaRPr lang="zh-CN" altLang="en-US" sz="2400" b="1" spc="150" dirty="0">
              <a:ln w="3175">
                <a:noFill/>
                <a:prstDash val="dash"/>
              </a:ln>
              <a:solidFill>
                <a:schemeClr val="tx1">
                  <a:lumMod val="85000"/>
                  <a:lumOff val="15000"/>
                </a:schemeClr>
              </a:solidFill>
              <a:latin typeface="Arial" panose="020B0604020202020204" pitchFamily="34" charset="0"/>
              <a:ea typeface="微软雅黑" panose="020B0503020204020204" charset="-122"/>
              <a:cs typeface="微软雅黑" panose="020B0503020204020204" charset="-122"/>
            </a:endParaRPr>
          </a:p>
        </p:txBody>
      </p:sp>
      <p:sp>
        <p:nvSpPr>
          <p:cNvPr id="100" name="文本框 99"/>
          <p:cNvSpPr txBox="1"/>
          <p:nvPr/>
        </p:nvSpPr>
        <p:spPr>
          <a:xfrm>
            <a:off x="899160" y="2204720"/>
            <a:ext cx="3390900" cy="2676525"/>
          </a:xfrm>
          <a:prstGeom prst="rect">
            <a:avLst/>
          </a:prstGeom>
          <a:noFill/>
          <a:ln w="9525">
            <a:noFill/>
          </a:ln>
        </p:spPr>
        <p:txBody>
          <a:bodyPr wrap="square">
            <a:spAutoFit/>
          </a:bodyPr>
          <a:p>
            <a:pPr>
              <a:lnSpc>
                <a:spcPct val="200000"/>
              </a:lnSpc>
            </a:pPr>
            <a:r>
              <a:rPr lang="zh-CN" altLang="en-US" sz="1400" spc="100" dirty="0">
                <a:solidFill>
                  <a:schemeClr val="accent1"/>
                </a:solidFill>
                <a:effectLst>
                  <a:outerShdw blurRad="38100" dist="25400" dir="5400000" algn="ctr" rotWithShape="0">
                    <a:srgbClr val="6E747A">
                      <a:alpha val="43000"/>
                    </a:srgbClr>
                  </a:outerShdw>
                </a:effectLst>
                <a:latin typeface="+mn-lt"/>
                <a:ea typeface="微软雅黑" panose="020B0503020204020204" charset="-122"/>
              </a:rPr>
              <a:t>中心严格按照政务信息公开有关要求，认真制定了依申请公开办理工作流程，明确信息公开申请办理时限，依法依规依程序为政府信息公开申请工作做好准备。2021年，我中心受理依申请公开0件。</a:t>
            </a:r>
            <a:endParaRPr lang="zh-CN" altLang="en-US" sz="1400" spc="100" dirty="0">
              <a:solidFill>
                <a:schemeClr val="accent1"/>
              </a:solidFill>
              <a:effectLst>
                <a:outerShdw blurRad="38100" dist="25400" dir="5400000" algn="ctr" rotWithShape="0">
                  <a:srgbClr val="6E747A">
                    <a:alpha val="43000"/>
                  </a:srgbClr>
                </a:outerShdw>
              </a:effectLst>
              <a:latin typeface="+mn-lt"/>
              <a:ea typeface="微软雅黑" panose="020B0503020204020204" charset="-122"/>
            </a:endParaRPr>
          </a:p>
        </p:txBody>
      </p:sp>
      <p:pic>
        <p:nvPicPr>
          <p:cNvPr id="2" name="图片 2" descr="IMG_257"/>
          <p:cNvPicPr>
            <a:picLocks noChangeAspect="1"/>
          </p:cNvPicPr>
          <p:nvPr/>
        </p:nvPicPr>
        <p:blipFill>
          <a:blip r:embed="rId10"/>
          <a:stretch>
            <a:fillRect/>
          </a:stretch>
        </p:blipFill>
        <p:spPr>
          <a:xfrm>
            <a:off x="4918710" y="1990725"/>
            <a:ext cx="3007995" cy="3240405"/>
          </a:xfrm>
          <a:prstGeom prst="rect">
            <a:avLst/>
          </a:prstGeom>
          <a:noFill/>
          <a:ln w="9525">
            <a:noFill/>
          </a:ln>
        </p:spPr>
      </p:pic>
    </p:spTree>
    <p:custDataLst>
      <p:tags r:id="rId11"/>
    </p:custData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矩形 8"/>
          <p:cNvSpPr/>
          <p:nvPr>
            <p:custDataLst>
              <p:tags r:id="rId1"/>
            </p:custDataLst>
          </p:nvPr>
        </p:nvSpPr>
        <p:spPr>
          <a:xfrm>
            <a:off x="0" y="857250"/>
            <a:ext cx="9144000" cy="685800"/>
          </a:xfrm>
          <a:prstGeom prst="rect">
            <a:avLst/>
          </a:prstGeom>
          <a:solidFill>
            <a:schemeClr val="tx2"/>
          </a:solidFill>
          <a:ln w="12700" cap="flat" cmpd="sng" algn="ctr">
            <a:solidFill>
              <a:schemeClr val="accent1">
                <a:shade val="50000"/>
                <a:alpha val="0"/>
              </a:scheme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rmAutofit/>
          </a:bodyPr>
          <a:lstStyle/>
          <a:p>
            <a:pPr algn="ctr"/>
            <a:endParaRPr lang="zh-CN" altLang="en-US" sz="1350">
              <a:latin typeface="Arial" panose="020B0604020202020204" pitchFamily="34" charset="0"/>
              <a:ea typeface="微软雅黑" panose="020B0503020204020204" charset="-122"/>
            </a:endParaRPr>
          </a:p>
        </p:txBody>
      </p:sp>
      <p:pic>
        <p:nvPicPr>
          <p:cNvPr id="10" name="图片 9"/>
          <p:cNvPicPr/>
          <p:nvPr>
            <p:custDataLst>
              <p:tags r:id="rId2"/>
            </p:custDataLst>
          </p:nvPr>
        </p:nvPicPr>
        <p:blipFill>
          <a:blip r:embed="rId3" r:link="rId4" cstate="email"/>
          <a:stretch>
            <a:fillRect/>
          </a:stretch>
        </p:blipFill>
        <p:spPr>
          <a:xfrm>
            <a:off x="8603933" y="5509289"/>
            <a:ext cx="540068" cy="491462"/>
          </a:xfrm>
          <a:prstGeom prst="rect">
            <a:avLst/>
          </a:prstGeom>
        </p:spPr>
      </p:pic>
      <p:pic>
        <p:nvPicPr>
          <p:cNvPr id="11" name="图片 10"/>
          <p:cNvPicPr/>
          <p:nvPr>
            <p:custDataLst>
              <p:tags r:id="rId5"/>
            </p:custDataLst>
          </p:nvPr>
        </p:nvPicPr>
        <p:blipFill>
          <a:blip r:embed="rId6" r:link="rId7" cstate="email"/>
          <a:stretch>
            <a:fillRect/>
          </a:stretch>
        </p:blipFill>
        <p:spPr>
          <a:xfrm>
            <a:off x="0" y="5509289"/>
            <a:ext cx="540068" cy="491462"/>
          </a:xfrm>
          <a:prstGeom prst="rect">
            <a:avLst/>
          </a:prstGeom>
        </p:spPr>
      </p:pic>
      <p:sp>
        <p:nvSpPr>
          <p:cNvPr id="3" name="文本框 2"/>
          <p:cNvSpPr txBox="1"/>
          <p:nvPr>
            <p:custDataLst>
              <p:tags r:id="rId8"/>
            </p:custDataLst>
          </p:nvPr>
        </p:nvSpPr>
        <p:spPr>
          <a:xfrm>
            <a:off x="1404620" y="2115185"/>
            <a:ext cx="6421755" cy="3210560"/>
          </a:xfrm>
          <a:prstGeom prst="rect">
            <a:avLst/>
          </a:prstGeom>
          <a:noFill/>
        </p:spPr>
        <p:txBody>
          <a:bodyPr wrap="square" rtlCol="0">
            <a:normAutofit lnSpcReduction="20000"/>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fontAlgn="auto">
              <a:lnSpc>
                <a:spcPts val="3000"/>
              </a:lnSpc>
              <a:spcBef>
                <a:spcPts val="1000"/>
              </a:spcBef>
            </a:pPr>
            <a:r>
              <a:rPr lang="zh-CN" altLang="en-US" sz="1500" spc="100" dirty="0">
                <a:solidFill>
                  <a:schemeClr val="accent1"/>
                </a:solidFill>
                <a:effectLst>
                  <a:outerShdw blurRad="38100" dist="25400" dir="5400000" algn="ctr" rotWithShape="0">
                    <a:srgbClr val="6E747A">
                      <a:alpha val="43000"/>
                    </a:srgbClr>
                  </a:outerShdw>
                </a:effectLst>
                <a:uFillTx/>
                <a:latin typeface="Arial" panose="020B0604020202020204" pitchFamily="34" charset="0"/>
                <a:ea typeface="微软雅黑" panose="020B0503020204020204" charset="-122"/>
                <a:sym typeface="+mn-ea"/>
              </a:rPr>
              <a:t>中心分管领导多次对政务公开工作进行部署安排，进一步加强公开组织领导，积极稳妥推进主动公开。严格遵守“谁主管、谁负责、谁公开、谁审查”的原则，对公开信息进行严格审核，确保公开的信息不涉密，涉密的信息不公开，加强政务公开标准化建设，努力提升信息公开工作水平，保证政府信息公开安全有效运行。</a:t>
            </a:r>
            <a:endParaRPr lang="zh-CN" altLang="en-US" sz="1500" spc="100" dirty="0">
              <a:solidFill>
                <a:schemeClr val="accent1"/>
              </a:solidFill>
              <a:effectLst>
                <a:outerShdw blurRad="38100" dist="25400" dir="5400000" algn="ctr" rotWithShape="0">
                  <a:srgbClr val="6E747A">
                    <a:alpha val="43000"/>
                  </a:srgbClr>
                </a:outerShdw>
              </a:effectLst>
              <a:uFillTx/>
              <a:latin typeface="Arial" panose="020B0604020202020204" pitchFamily="34" charset="0"/>
              <a:ea typeface="微软雅黑" panose="020B0503020204020204" charset="-122"/>
              <a:sym typeface="+mn-ea"/>
            </a:endParaRPr>
          </a:p>
        </p:txBody>
      </p:sp>
      <p:sp>
        <p:nvSpPr>
          <p:cNvPr id="12" name="Title 6"/>
          <p:cNvSpPr txBox="1"/>
          <p:nvPr>
            <p:custDataLst>
              <p:tags r:id="rId9"/>
            </p:custDataLst>
          </p:nvPr>
        </p:nvSpPr>
        <p:spPr>
          <a:xfrm>
            <a:off x="456299" y="972000"/>
            <a:ext cx="8230987" cy="456300"/>
          </a:xfrm>
          <a:prstGeom prst="rect">
            <a:avLst/>
          </a:prstGeom>
          <a:noFill/>
          <a:ln w="3175">
            <a:noFill/>
            <a:prstDash val="dash"/>
          </a:ln>
        </p:spPr>
        <p:txBody>
          <a:bodyPr wrap="square" lIns="54000" tIns="27000" rIns="54000" bIns="27000" anchor="b" anchorCtr="0">
            <a:normAutofit/>
          </a:bodyPr>
          <a:lstStyle>
            <a:lvl1pPr algn="l" defTabSz="913765" rtl="0" eaLnBrk="1" latinLnBrk="0" hangingPunct="1">
              <a:lnSpc>
                <a:spcPct val="90000"/>
              </a:lnSpc>
              <a:spcBef>
                <a:spcPct val="0"/>
              </a:spcBef>
              <a:buNone/>
              <a:defRPr lang="en-US" sz="2745" b="0" kern="1200" cap="none" spc="-49" baseline="0" dirty="0" smtClean="0">
                <a:ln w="3175">
                  <a:noFill/>
                </a:ln>
                <a:solidFill>
                  <a:schemeClr val="tx1"/>
                </a:solidFill>
                <a:effectLst/>
                <a:latin typeface="+mj-lt"/>
                <a:ea typeface="+mn-ea"/>
                <a:cs typeface="Segoe UI" panose="020B0502040204020203" pitchFamily="34" charset="0"/>
              </a:defRPr>
            </a:lvl1pPr>
          </a:lstStyle>
          <a:p>
            <a:pPr lvl="0">
              <a:lnSpc>
                <a:spcPct val="100000"/>
              </a:lnSpc>
            </a:pPr>
            <a:r>
              <a:rPr lang="zh-CN" altLang="en-US" sz="2400" b="1" spc="150" dirty="0">
                <a:ln w="3175">
                  <a:noFill/>
                  <a:prstDash val="dash"/>
                </a:ln>
                <a:solidFill>
                  <a:schemeClr val="tx1">
                    <a:lumMod val="85000"/>
                    <a:lumOff val="15000"/>
                  </a:schemeClr>
                </a:solidFill>
                <a:latin typeface="Arial" panose="020B0604020202020204" pitchFamily="34" charset="0"/>
                <a:ea typeface="微软雅黑" panose="020B0503020204020204" charset="-122"/>
                <a:cs typeface="微软雅黑" panose="020B0503020204020204" charset="-122"/>
              </a:rPr>
              <a:t>（三）政府信息管理情况</a:t>
            </a:r>
            <a:endParaRPr lang="zh-CN" altLang="en-US" sz="2400" b="1" spc="150" dirty="0">
              <a:ln w="3175">
                <a:noFill/>
                <a:prstDash val="dash"/>
              </a:ln>
              <a:solidFill>
                <a:schemeClr val="tx1">
                  <a:lumMod val="85000"/>
                  <a:lumOff val="15000"/>
                </a:schemeClr>
              </a:solidFill>
              <a:latin typeface="Arial" panose="020B0604020202020204" pitchFamily="34" charset="0"/>
              <a:ea typeface="微软雅黑" panose="020B0503020204020204" charset="-122"/>
              <a:cs typeface="微软雅黑" panose="020B0503020204020204" charset="-122"/>
            </a:endParaRPr>
          </a:p>
        </p:txBody>
      </p:sp>
    </p:spTree>
    <p:custDataLst>
      <p:tags r:id="rId10"/>
    </p:custData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矩形 8"/>
          <p:cNvSpPr/>
          <p:nvPr>
            <p:custDataLst>
              <p:tags r:id="rId1"/>
            </p:custDataLst>
          </p:nvPr>
        </p:nvSpPr>
        <p:spPr>
          <a:xfrm>
            <a:off x="0" y="857250"/>
            <a:ext cx="9144000" cy="685800"/>
          </a:xfrm>
          <a:prstGeom prst="rect">
            <a:avLst/>
          </a:prstGeom>
          <a:solidFill>
            <a:schemeClr val="tx2"/>
          </a:solidFill>
          <a:ln w="12700" cap="flat" cmpd="sng" algn="ctr">
            <a:solidFill>
              <a:schemeClr val="accent1">
                <a:shade val="50000"/>
                <a:alpha val="0"/>
              </a:scheme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rmAutofit/>
          </a:bodyPr>
          <a:lstStyle/>
          <a:p>
            <a:pPr algn="ctr"/>
            <a:endParaRPr lang="zh-CN" altLang="en-US" sz="1350">
              <a:latin typeface="Arial" panose="020B0604020202020204" pitchFamily="34" charset="0"/>
              <a:ea typeface="微软雅黑" panose="020B0503020204020204" charset="-122"/>
            </a:endParaRPr>
          </a:p>
        </p:txBody>
      </p:sp>
      <p:pic>
        <p:nvPicPr>
          <p:cNvPr id="10" name="图片 9"/>
          <p:cNvPicPr/>
          <p:nvPr>
            <p:custDataLst>
              <p:tags r:id="rId2"/>
            </p:custDataLst>
          </p:nvPr>
        </p:nvPicPr>
        <p:blipFill>
          <a:blip r:embed="rId3" r:link="rId4" cstate="email"/>
          <a:stretch>
            <a:fillRect/>
          </a:stretch>
        </p:blipFill>
        <p:spPr>
          <a:xfrm>
            <a:off x="8603933" y="5509289"/>
            <a:ext cx="540068" cy="491462"/>
          </a:xfrm>
          <a:prstGeom prst="rect">
            <a:avLst/>
          </a:prstGeom>
        </p:spPr>
      </p:pic>
      <p:pic>
        <p:nvPicPr>
          <p:cNvPr id="11" name="图片 10"/>
          <p:cNvPicPr/>
          <p:nvPr>
            <p:custDataLst>
              <p:tags r:id="rId5"/>
            </p:custDataLst>
          </p:nvPr>
        </p:nvPicPr>
        <p:blipFill>
          <a:blip r:embed="rId6" r:link="rId7" cstate="email"/>
          <a:stretch>
            <a:fillRect/>
          </a:stretch>
        </p:blipFill>
        <p:spPr>
          <a:xfrm>
            <a:off x="0" y="5509289"/>
            <a:ext cx="540068" cy="491462"/>
          </a:xfrm>
          <a:prstGeom prst="rect">
            <a:avLst/>
          </a:prstGeom>
        </p:spPr>
      </p:pic>
      <p:sp>
        <p:nvSpPr>
          <p:cNvPr id="3" name="文本框 2"/>
          <p:cNvSpPr txBox="1"/>
          <p:nvPr>
            <p:custDataLst>
              <p:tags r:id="rId8"/>
            </p:custDataLst>
          </p:nvPr>
        </p:nvSpPr>
        <p:spPr>
          <a:xfrm>
            <a:off x="395605" y="2080260"/>
            <a:ext cx="4171950" cy="3453130"/>
          </a:xfrm>
          <a:prstGeom prst="rect">
            <a:avLst/>
          </a:prstGeom>
          <a:noFill/>
        </p:spPr>
        <p:txBody>
          <a:bodyPr wrap="square" rtlCol="0">
            <a:normAutofit fontScale="80000"/>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auto">
              <a:lnSpc>
                <a:spcPct val="130000"/>
              </a:lnSpc>
              <a:spcBef>
                <a:spcPts val="1000"/>
              </a:spcBef>
            </a:pPr>
            <a:r>
              <a:rPr lang="zh-CN" altLang="en-US" sz="1500" spc="100" dirty="0">
                <a:solidFill>
                  <a:schemeClr val="accent1"/>
                </a:solidFill>
                <a:effectLst>
                  <a:outerShdw blurRad="38100" dist="25400" dir="5400000" algn="ctr" rotWithShape="0">
                    <a:srgbClr val="6E747A">
                      <a:alpha val="43000"/>
                    </a:srgbClr>
                  </a:outerShdw>
                </a:effectLst>
                <a:uFillTx/>
                <a:latin typeface="Arial" panose="020B0604020202020204" pitchFamily="34" charset="0"/>
                <a:ea typeface="微软雅黑" panose="020B0503020204020204" charset="-122"/>
                <a:sym typeface="+mn-ea"/>
              </a:rPr>
              <a:t>1.持续做好网站信息发布、做好中心政务公开专栏重点领域、重大项目建设、建议提案办理、会议公开等栏目的建设和内容维护，聚焦法定主动公开内容，创新政务公开多元展现模式。截至12月31日，网站、政务信息公开均发布近150条；</a:t>
            </a:r>
            <a:endParaRPr lang="zh-CN" altLang="en-US" sz="1500" spc="100" dirty="0">
              <a:solidFill>
                <a:schemeClr val="accent1"/>
              </a:solidFill>
              <a:effectLst>
                <a:outerShdw blurRad="38100" dist="25400" dir="5400000" algn="ctr" rotWithShape="0">
                  <a:srgbClr val="6E747A">
                    <a:alpha val="43000"/>
                  </a:srgbClr>
                </a:outerShdw>
              </a:effectLst>
              <a:uFillTx/>
              <a:latin typeface="Arial" panose="020B0604020202020204" pitchFamily="34" charset="0"/>
              <a:ea typeface="微软雅黑" panose="020B0503020204020204" charset="-122"/>
              <a:sym typeface="+mn-ea"/>
            </a:endParaRPr>
          </a:p>
          <a:p>
            <a:pPr fontAlgn="auto">
              <a:lnSpc>
                <a:spcPct val="130000"/>
              </a:lnSpc>
              <a:spcBef>
                <a:spcPts val="1000"/>
              </a:spcBef>
            </a:pPr>
            <a:r>
              <a:rPr lang="zh-CN" altLang="en-US" sz="1500" spc="100" dirty="0">
                <a:solidFill>
                  <a:schemeClr val="accent1"/>
                </a:solidFill>
                <a:effectLst>
                  <a:outerShdw blurRad="38100" dist="25400" dir="5400000" algn="ctr" rotWithShape="0">
                    <a:srgbClr val="6E747A">
                      <a:alpha val="43000"/>
                    </a:srgbClr>
                  </a:outerShdw>
                </a:effectLst>
                <a:uFillTx/>
                <a:latin typeface="Arial" panose="020B0604020202020204" pitchFamily="34" charset="0"/>
                <a:ea typeface="微软雅黑" panose="020B0503020204020204" charset="-122"/>
                <a:sym typeface="+mn-ea"/>
              </a:rPr>
              <a:t>2.政务新媒体规范有序发展。持续完善“济宁市港航事业发展中心”“济宁港航服务信息”微信公众号，明确政务新媒体功能定位，向公众提供及时、准确的港航咨询，以内容建设为基础，强化发布、传播、引导、办事等功能。政务新媒体影响力和传播力不断扩大。截至12月31日，“济宁市港航事业发展中心”公众号2021年共发文150余篇，“济宁港航服务信息”平均发布约4条/天。</a:t>
            </a:r>
            <a:endParaRPr lang="zh-CN" altLang="en-US" sz="1500" spc="100" dirty="0">
              <a:solidFill>
                <a:schemeClr val="accent1"/>
              </a:solidFill>
              <a:effectLst>
                <a:outerShdw blurRad="38100" dist="25400" dir="5400000" algn="ctr" rotWithShape="0">
                  <a:srgbClr val="6E747A">
                    <a:alpha val="43000"/>
                  </a:srgbClr>
                </a:outerShdw>
              </a:effectLst>
              <a:uFillTx/>
              <a:latin typeface="Arial" panose="020B0604020202020204" pitchFamily="34" charset="0"/>
              <a:ea typeface="微软雅黑" panose="020B0503020204020204" charset="-122"/>
              <a:sym typeface="+mn-ea"/>
            </a:endParaRPr>
          </a:p>
        </p:txBody>
      </p:sp>
      <p:cxnSp>
        <p:nvCxnSpPr>
          <p:cNvPr id="5" name="直接连接符 4"/>
          <p:cNvCxnSpPr/>
          <p:nvPr>
            <p:custDataLst>
              <p:tags r:id="rId9"/>
            </p:custDataLst>
          </p:nvPr>
        </p:nvCxnSpPr>
        <p:spPr>
          <a:xfrm>
            <a:off x="4572206" y="2079528"/>
            <a:ext cx="0" cy="3246614"/>
          </a:xfrm>
          <a:prstGeom prst="line">
            <a:avLst/>
          </a:prstGeom>
          <a:ln>
            <a:solidFill>
              <a:schemeClr val="bg1">
                <a:lumMod val="85000"/>
              </a:schemeClr>
            </a:solidFill>
            <a:prstDash val="dash"/>
          </a:ln>
        </p:spPr>
        <p:style>
          <a:lnRef idx="1">
            <a:schemeClr val="accent1"/>
          </a:lnRef>
          <a:fillRef idx="0">
            <a:schemeClr val="accent1"/>
          </a:fillRef>
          <a:effectRef idx="0">
            <a:schemeClr val="accent1"/>
          </a:effectRef>
          <a:fontRef idx="minor">
            <a:schemeClr val="tx1"/>
          </a:fontRef>
        </p:style>
      </p:cxnSp>
      <p:sp>
        <p:nvSpPr>
          <p:cNvPr id="12" name="Title 6"/>
          <p:cNvSpPr txBox="1"/>
          <p:nvPr>
            <p:custDataLst>
              <p:tags r:id="rId10"/>
            </p:custDataLst>
          </p:nvPr>
        </p:nvSpPr>
        <p:spPr>
          <a:xfrm>
            <a:off x="456299" y="972000"/>
            <a:ext cx="8230987" cy="456300"/>
          </a:xfrm>
          <a:prstGeom prst="rect">
            <a:avLst/>
          </a:prstGeom>
          <a:noFill/>
          <a:ln w="3175">
            <a:noFill/>
            <a:prstDash val="dash"/>
          </a:ln>
        </p:spPr>
        <p:txBody>
          <a:bodyPr wrap="square" lIns="54000" tIns="27000" rIns="54000" bIns="27000" anchor="b" anchorCtr="0">
            <a:normAutofit/>
          </a:bodyPr>
          <a:lstStyle>
            <a:lvl1pPr algn="l" defTabSz="913765" rtl="0" eaLnBrk="1" latinLnBrk="0" hangingPunct="1">
              <a:lnSpc>
                <a:spcPct val="90000"/>
              </a:lnSpc>
              <a:spcBef>
                <a:spcPct val="0"/>
              </a:spcBef>
              <a:buNone/>
              <a:defRPr lang="en-US" sz="2745" b="0" kern="1200" cap="none" spc="-49" baseline="0" dirty="0" smtClean="0">
                <a:ln w="3175">
                  <a:noFill/>
                </a:ln>
                <a:solidFill>
                  <a:schemeClr val="tx1"/>
                </a:solidFill>
                <a:effectLst/>
                <a:latin typeface="+mj-lt"/>
                <a:ea typeface="+mn-ea"/>
                <a:cs typeface="Segoe UI" panose="020B0502040204020203" pitchFamily="34" charset="0"/>
              </a:defRPr>
            </a:lvl1pPr>
          </a:lstStyle>
          <a:p>
            <a:pPr lvl="0">
              <a:lnSpc>
                <a:spcPct val="100000"/>
              </a:lnSpc>
            </a:pPr>
            <a:r>
              <a:rPr lang="zh-CN" altLang="en-US" sz="2400" b="1" spc="150" dirty="0">
                <a:ln w="3175">
                  <a:noFill/>
                  <a:prstDash val="dash"/>
                </a:ln>
                <a:solidFill>
                  <a:schemeClr val="tx1">
                    <a:lumMod val="85000"/>
                    <a:lumOff val="15000"/>
                  </a:schemeClr>
                </a:solidFill>
                <a:latin typeface="Arial" panose="020B0604020202020204" pitchFamily="34" charset="0"/>
                <a:ea typeface="微软雅黑" panose="020B0503020204020204" charset="-122"/>
                <a:cs typeface="微软雅黑" panose="020B0503020204020204" charset="-122"/>
              </a:rPr>
              <a:t>（四）政府信息公开平台建设情况</a:t>
            </a:r>
            <a:endParaRPr lang="zh-CN" altLang="en-US" sz="2400" b="1" spc="150" dirty="0">
              <a:ln w="3175">
                <a:noFill/>
                <a:prstDash val="dash"/>
              </a:ln>
              <a:solidFill>
                <a:schemeClr val="tx1">
                  <a:lumMod val="85000"/>
                  <a:lumOff val="15000"/>
                </a:schemeClr>
              </a:solidFill>
              <a:latin typeface="Arial" panose="020B0604020202020204" pitchFamily="34" charset="0"/>
              <a:ea typeface="微软雅黑" panose="020B0503020204020204" charset="-122"/>
              <a:cs typeface="微软雅黑" panose="020B0503020204020204" charset="-122"/>
            </a:endParaRPr>
          </a:p>
        </p:txBody>
      </p:sp>
      <p:pic>
        <p:nvPicPr>
          <p:cNvPr id="2" name="图片 3" descr="IMG_258"/>
          <p:cNvPicPr>
            <a:picLocks noChangeAspect="1"/>
          </p:cNvPicPr>
          <p:nvPr/>
        </p:nvPicPr>
        <p:blipFill>
          <a:blip r:embed="rId11"/>
          <a:stretch>
            <a:fillRect/>
          </a:stretch>
        </p:blipFill>
        <p:spPr>
          <a:xfrm>
            <a:off x="4965700" y="2060575"/>
            <a:ext cx="3541395" cy="1235710"/>
          </a:xfrm>
          <a:prstGeom prst="rect">
            <a:avLst/>
          </a:prstGeom>
          <a:noFill/>
          <a:ln w="9525">
            <a:noFill/>
          </a:ln>
        </p:spPr>
      </p:pic>
      <p:pic>
        <p:nvPicPr>
          <p:cNvPr id="4" name="图片 4" descr="IMG_259"/>
          <p:cNvPicPr>
            <a:picLocks noChangeAspect="1"/>
          </p:cNvPicPr>
          <p:nvPr/>
        </p:nvPicPr>
        <p:blipFill>
          <a:blip r:embed="rId12"/>
          <a:stretch>
            <a:fillRect/>
          </a:stretch>
        </p:blipFill>
        <p:spPr>
          <a:xfrm>
            <a:off x="4965700" y="3356610"/>
            <a:ext cx="3505835" cy="2030730"/>
          </a:xfrm>
          <a:prstGeom prst="rect">
            <a:avLst/>
          </a:prstGeom>
          <a:noFill/>
          <a:ln w="9525">
            <a:noFill/>
          </a:ln>
        </p:spPr>
      </p:pic>
    </p:spTree>
    <p:custDataLst>
      <p:tags r:id="rId13"/>
    </p:custData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矩形 8"/>
          <p:cNvSpPr/>
          <p:nvPr>
            <p:custDataLst>
              <p:tags r:id="rId1"/>
            </p:custDataLst>
          </p:nvPr>
        </p:nvSpPr>
        <p:spPr>
          <a:xfrm>
            <a:off x="0" y="857250"/>
            <a:ext cx="9144000" cy="685800"/>
          </a:xfrm>
          <a:prstGeom prst="rect">
            <a:avLst/>
          </a:prstGeom>
          <a:solidFill>
            <a:schemeClr val="tx2"/>
          </a:solidFill>
          <a:ln w="12700" cap="flat" cmpd="sng" algn="ctr">
            <a:solidFill>
              <a:schemeClr val="accent1">
                <a:shade val="50000"/>
                <a:alpha val="0"/>
              </a:scheme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rmAutofit/>
          </a:bodyPr>
          <a:lstStyle/>
          <a:p>
            <a:pPr algn="ctr"/>
            <a:endParaRPr lang="zh-CN" altLang="en-US" sz="1350">
              <a:latin typeface="Arial" panose="020B0604020202020204" pitchFamily="34" charset="0"/>
              <a:ea typeface="微软雅黑" panose="020B0503020204020204" charset="-122"/>
            </a:endParaRPr>
          </a:p>
        </p:txBody>
      </p:sp>
      <p:pic>
        <p:nvPicPr>
          <p:cNvPr id="10" name="图片 9"/>
          <p:cNvPicPr/>
          <p:nvPr>
            <p:custDataLst>
              <p:tags r:id="rId2"/>
            </p:custDataLst>
          </p:nvPr>
        </p:nvPicPr>
        <p:blipFill>
          <a:blip r:embed="rId3" r:link="rId4" cstate="email"/>
          <a:stretch>
            <a:fillRect/>
          </a:stretch>
        </p:blipFill>
        <p:spPr>
          <a:xfrm>
            <a:off x="8603933" y="5509289"/>
            <a:ext cx="540068" cy="491462"/>
          </a:xfrm>
          <a:prstGeom prst="rect">
            <a:avLst/>
          </a:prstGeom>
        </p:spPr>
      </p:pic>
      <p:pic>
        <p:nvPicPr>
          <p:cNvPr id="11" name="图片 10"/>
          <p:cNvPicPr/>
          <p:nvPr>
            <p:custDataLst>
              <p:tags r:id="rId5"/>
            </p:custDataLst>
          </p:nvPr>
        </p:nvPicPr>
        <p:blipFill>
          <a:blip r:embed="rId6" r:link="rId7" cstate="email"/>
          <a:stretch>
            <a:fillRect/>
          </a:stretch>
        </p:blipFill>
        <p:spPr>
          <a:xfrm>
            <a:off x="0" y="5509289"/>
            <a:ext cx="540068" cy="491462"/>
          </a:xfrm>
          <a:prstGeom prst="rect">
            <a:avLst/>
          </a:prstGeom>
        </p:spPr>
      </p:pic>
      <p:sp>
        <p:nvSpPr>
          <p:cNvPr id="3" name="文本框 2"/>
          <p:cNvSpPr txBox="1"/>
          <p:nvPr>
            <p:custDataLst>
              <p:tags r:id="rId8"/>
            </p:custDataLst>
          </p:nvPr>
        </p:nvSpPr>
        <p:spPr>
          <a:xfrm>
            <a:off x="456565" y="2279650"/>
            <a:ext cx="3745230" cy="1710690"/>
          </a:xfrm>
          <a:prstGeom prst="rect">
            <a:avLst/>
          </a:prstGeom>
          <a:noFill/>
        </p:spPr>
        <p:txBody>
          <a:bodyPr wrap="square" rtlCol="0">
            <a:norm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auto">
              <a:lnSpc>
                <a:spcPct val="130000"/>
              </a:lnSpc>
              <a:spcBef>
                <a:spcPts val="1000"/>
              </a:spcBef>
            </a:pPr>
            <a:r>
              <a:rPr lang="zh-CN" altLang="en-US" sz="1200" spc="100" dirty="0">
                <a:solidFill>
                  <a:schemeClr val="accent1"/>
                </a:solidFill>
                <a:effectLst>
                  <a:outerShdw blurRad="38100" dist="25400" dir="5400000" algn="ctr" rotWithShape="0">
                    <a:srgbClr val="6E747A">
                      <a:alpha val="43000"/>
                    </a:srgbClr>
                  </a:outerShdw>
                </a:effectLst>
                <a:uFillTx/>
                <a:latin typeface="Arial" panose="020B0604020202020204" pitchFamily="34" charset="0"/>
                <a:ea typeface="微软雅黑" panose="020B0503020204020204" charset="-122"/>
                <a:sym typeface="+mn-ea"/>
              </a:rPr>
              <a:t>1.2021年12月，结合工作实际，中心更新了政务公开领导小组成员及职责分工。领导小组由中心主要负责人任组长，下设办公室（综合科），并配备专职人员三名。</a:t>
            </a:r>
            <a:endParaRPr lang="zh-CN" altLang="en-US" sz="1200" spc="100" dirty="0">
              <a:solidFill>
                <a:schemeClr val="accent1"/>
              </a:solidFill>
              <a:effectLst>
                <a:outerShdw blurRad="38100" dist="25400" dir="5400000" algn="ctr" rotWithShape="0">
                  <a:srgbClr val="6E747A">
                    <a:alpha val="43000"/>
                  </a:srgbClr>
                </a:outerShdw>
              </a:effectLst>
              <a:uFillTx/>
              <a:latin typeface="Arial" panose="020B0604020202020204" pitchFamily="34" charset="0"/>
              <a:ea typeface="微软雅黑" panose="020B0503020204020204" charset="-122"/>
              <a:sym typeface="+mn-ea"/>
            </a:endParaRPr>
          </a:p>
        </p:txBody>
      </p:sp>
      <p:cxnSp>
        <p:nvCxnSpPr>
          <p:cNvPr id="5" name="直接连接符 4"/>
          <p:cNvCxnSpPr/>
          <p:nvPr>
            <p:custDataLst>
              <p:tags r:id="rId9"/>
            </p:custDataLst>
          </p:nvPr>
        </p:nvCxnSpPr>
        <p:spPr>
          <a:xfrm>
            <a:off x="4572206" y="2079528"/>
            <a:ext cx="0" cy="3246614"/>
          </a:xfrm>
          <a:prstGeom prst="line">
            <a:avLst/>
          </a:prstGeom>
          <a:ln>
            <a:solidFill>
              <a:schemeClr val="bg1">
                <a:lumMod val="85000"/>
              </a:schemeClr>
            </a:solidFill>
            <a:prstDash val="dash"/>
          </a:ln>
        </p:spPr>
        <p:style>
          <a:lnRef idx="1">
            <a:schemeClr val="accent1"/>
          </a:lnRef>
          <a:fillRef idx="0">
            <a:schemeClr val="accent1"/>
          </a:fillRef>
          <a:effectRef idx="0">
            <a:schemeClr val="accent1"/>
          </a:effectRef>
          <a:fontRef idx="minor">
            <a:schemeClr val="tx1"/>
          </a:fontRef>
        </p:style>
      </p:cxnSp>
      <p:sp>
        <p:nvSpPr>
          <p:cNvPr id="12" name="Title 6"/>
          <p:cNvSpPr txBox="1"/>
          <p:nvPr>
            <p:custDataLst>
              <p:tags r:id="rId10"/>
            </p:custDataLst>
          </p:nvPr>
        </p:nvSpPr>
        <p:spPr>
          <a:xfrm>
            <a:off x="456299" y="972000"/>
            <a:ext cx="8230987" cy="456300"/>
          </a:xfrm>
          <a:prstGeom prst="rect">
            <a:avLst/>
          </a:prstGeom>
          <a:noFill/>
          <a:ln w="3175">
            <a:noFill/>
            <a:prstDash val="dash"/>
          </a:ln>
        </p:spPr>
        <p:txBody>
          <a:bodyPr wrap="square" lIns="54000" tIns="27000" rIns="54000" bIns="27000" anchor="b" anchorCtr="0">
            <a:normAutofit/>
          </a:bodyPr>
          <a:lstStyle>
            <a:lvl1pPr algn="l" defTabSz="913765" rtl="0" eaLnBrk="1" latinLnBrk="0" hangingPunct="1">
              <a:lnSpc>
                <a:spcPct val="90000"/>
              </a:lnSpc>
              <a:spcBef>
                <a:spcPct val="0"/>
              </a:spcBef>
              <a:buNone/>
              <a:defRPr lang="en-US" sz="2745" b="0" kern="1200" cap="none" spc="-49" baseline="0" dirty="0" smtClean="0">
                <a:ln w="3175">
                  <a:noFill/>
                </a:ln>
                <a:solidFill>
                  <a:schemeClr val="tx1"/>
                </a:solidFill>
                <a:effectLst/>
                <a:latin typeface="+mj-lt"/>
                <a:ea typeface="+mn-ea"/>
                <a:cs typeface="Segoe UI" panose="020B0502040204020203" pitchFamily="34" charset="0"/>
              </a:defRPr>
            </a:lvl1pPr>
          </a:lstStyle>
          <a:p>
            <a:pPr lvl="0">
              <a:lnSpc>
                <a:spcPct val="100000"/>
              </a:lnSpc>
            </a:pPr>
            <a:r>
              <a:rPr lang="zh-CN" altLang="en-US" sz="2400" b="1" spc="150" dirty="0">
                <a:ln w="3175">
                  <a:noFill/>
                  <a:prstDash val="dash"/>
                </a:ln>
                <a:solidFill>
                  <a:schemeClr val="tx1">
                    <a:lumMod val="85000"/>
                    <a:lumOff val="15000"/>
                  </a:schemeClr>
                </a:solidFill>
                <a:latin typeface="Arial" panose="020B0604020202020204" pitchFamily="34" charset="0"/>
                <a:ea typeface="微软雅黑" panose="020B0503020204020204" charset="-122"/>
                <a:cs typeface="微软雅黑" panose="020B0503020204020204" charset="-122"/>
              </a:rPr>
              <a:t>（五）监督保障情况</a:t>
            </a:r>
            <a:endParaRPr lang="zh-CN" altLang="en-US" sz="2400" b="1" spc="150" dirty="0">
              <a:ln w="3175">
                <a:noFill/>
                <a:prstDash val="dash"/>
              </a:ln>
              <a:solidFill>
                <a:schemeClr val="tx1">
                  <a:lumMod val="85000"/>
                  <a:lumOff val="15000"/>
                </a:schemeClr>
              </a:solidFill>
              <a:latin typeface="Arial" panose="020B0604020202020204" pitchFamily="34" charset="0"/>
              <a:ea typeface="微软雅黑" panose="020B0503020204020204" charset="-122"/>
              <a:cs typeface="微软雅黑" panose="020B0503020204020204" charset="-122"/>
            </a:endParaRPr>
          </a:p>
        </p:txBody>
      </p:sp>
      <p:pic>
        <p:nvPicPr>
          <p:cNvPr id="2" name="图片 5" descr="IMG_260"/>
          <p:cNvPicPr>
            <a:picLocks noChangeAspect="1"/>
          </p:cNvPicPr>
          <p:nvPr/>
        </p:nvPicPr>
        <p:blipFill>
          <a:blip r:embed="rId11"/>
          <a:stretch>
            <a:fillRect/>
          </a:stretch>
        </p:blipFill>
        <p:spPr>
          <a:xfrm>
            <a:off x="5109210" y="2204720"/>
            <a:ext cx="2864485" cy="3330575"/>
          </a:xfrm>
          <a:prstGeom prst="rect">
            <a:avLst/>
          </a:prstGeom>
          <a:noFill/>
          <a:ln w="9525">
            <a:noFill/>
          </a:ln>
        </p:spPr>
      </p:pic>
    </p:spTree>
    <p:custDataLst>
      <p:tags r:id="rId12"/>
    </p:custData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矩形 8"/>
          <p:cNvSpPr/>
          <p:nvPr>
            <p:custDataLst>
              <p:tags r:id="rId1"/>
            </p:custDataLst>
          </p:nvPr>
        </p:nvSpPr>
        <p:spPr>
          <a:xfrm>
            <a:off x="0" y="857250"/>
            <a:ext cx="9144000" cy="685800"/>
          </a:xfrm>
          <a:prstGeom prst="rect">
            <a:avLst/>
          </a:prstGeom>
          <a:solidFill>
            <a:schemeClr val="tx2"/>
          </a:solidFill>
          <a:ln w="12700" cap="flat" cmpd="sng" algn="ctr">
            <a:solidFill>
              <a:schemeClr val="accent1">
                <a:shade val="50000"/>
                <a:alpha val="0"/>
              </a:scheme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rmAutofit/>
          </a:bodyPr>
          <a:lstStyle/>
          <a:p>
            <a:pPr algn="ctr"/>
            <a:endParaRPr lang="zh-CN" altLang="en-US" sz="1350">
              <a:latin typeface="Arial" panose="020B0604020202020204" pitchFamily="34" charset="0"/>
              <a:ea typeface="微软雅黑" panose="020B0503020204020204" charset="-122"/>
            </a:endParaRPr>
          </a:p>
        </p:txBody>
      </p:sp>
      <p:pic>
        <p:nvPicPr>
          <p:cNvPr id="10" name="图片 9"/>
          <p:cNvPicPr/>
          <p:nvPr>
            <p:custDataLst>
              <p:tags r:id="rId2"/>
            </p:custDataLst>
          </p:nvPr>
        </p:nvPicPr>
        <p:blipFill>
          <a:blip r:embed="rId3" r:link="rId4" cstate="email"/>
          <a:stretch>
            <a:fillRect/>
          </a:stretch>
        </p:blipFill>
        <p:spPr>
          <a:xfrm>
            <a:off x="8603933" y="5509289"/>
            <a:ext cx="540068" cy="491462"/>
          </a:xfrm>
          <a:prstGeom prst="rect">
            <a:avLst/>
          </a:prstGeom>
        </p:spPr>
      </p:pic>
      <p:pic>
        <p:nvPicPr>
          <p:cNvPr id="11" name="图片 10"/>
          <p:cNvPicPr/>
          <p:nvPr>
            <p:custDataLst>
              <p:tags r:id="rId5"/>
            </p:custDataLst>
          </p:nvPr>
        </p:nvPicPr>
        <p:blipFill>
          <a:blip r:embed="rId6" r:link="rId7" cstate="email"/>
          <a:stretch>
            <a:fillRect/>
          </a:stretch>
        </p:blipFill>
        <p:spPr>
          <a:xfrm>
            <a:off x="0" y="5509289"/>
            <a:ext cx="540068" cy="491462"/>
          </a:xfrm>
          <a:prstGeom prst="rect">
            <a:avLst/>
          </a:prstGeom>
        </p:spPr>
      </p:pic>
      <p:sp>
        <p:nvSpPr>
          <p:cNvPr id="3" name="文本框 2"/>
          <p:cNvSpPr txBox="1"/>
          <p:nvPr>
            <p:custDataLst>
              <p:tags r:id="rId8"/>
            </p:custDataLst>
          </p:nvPr>
        </p:nvSpPr>
        <p:spPr>
          <a:xfrm>
            <a:off x="456565" y="2160270"/>
            <a:ext cx="3692525" cy="3165475"/>
          </a:xfrm>
          <a:prstGeom prst="rect">
            <a:avLst/>
          </a:prstGeom>
          <a:noFill/>
        </p:spPr>
        <p:txBody>
          <a:bodyPr wrap="square" rtlCol="0">
            <a:normAutofit lnSpcReduction="20000"/>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fontAlgn="auto">
              <a:lnSpc>
                <a:spcPct val="130000"/>
              </a:lnSpc>
              <a:spcBef>
                <a:spcPts val="1000"/>
              </a:spcBef>
              <a:buClrTx/>
              <a:buSzTx/>
              <a:buFontTx/>
            </a:pPr>
            <a:r>
              <a:rPr lang="zh-CN" altLang="en-US" sz="1200" spc="100" dirty="0">
                <a:solidFill>
                  <a:schemeClr val="accent1"/>
                </a:solidFill>
                <a:effectLst>
                  <a:outerShdw blurRad="38100" dist="25400" dir="5400000" algn="ctr" rotWithShape="0">
                    <a:srgbClr val="6E747A">
                      <a:alpha val="43000"/>
                    </a:srgbClr>
                  </a:outerShdw>
                </a:effectLst>
                <a:uFillTx/>
                <a:latin typeface="Arial" panose="020B0604020202020204" pitchFamily="34" charset="0"/>
                <a:ea typeface="微软雅黑" panose="020B0503020204020204" charset="-122"/>
                <a:sym typeface="+mn-ea"/>
              </a:rPr>
              <a:t>2.中心于2021年4月份发布了政务公开业务培训计划，并按计划于5月份开展了提升政务公开工作能力专题培训班。</a:t>
            </a:r>
            <a:endParaRPr lang="zh-CN" altLang="en-US" sz="1200" spc="100" dirty="0">
              <a:solidFill>
                <a:schemeClr val="accent1"/>
              </a:solidFill>
              <a:effectLst>
                <a:outerShdw blurRad="38100" dist="25400" dir="5400000" algn="ctr" rotWithShape="0">
                  <a:srgbClr val="6E747A">
                    <a:alpha val="43000"/>
                  </a:srgbClr>
                </a:outerShdw>
              </a:effectLst>
              <a:uFillTx/>
              <a:latin typeface="Arial" panose="020B0604020202020204" pitchFamily="34" charset="0"/>
              <a:ea typeface="微软雅黑" panose="020B0503020204020204" charset="-122"/>
              <a:sym typeface="+mn-ea"/>
            </a:endParaRPr>
          </a:p>
        </p:txBody>
      </p:sp>
      <p:cxnSp>
        <p:nvCxnSpPr>
          <p:cNvPr id="5" name="直接连接符 4"/>
          <p:cNvCxnSpPr/>
          <p:nvPr>
            <p:custDataLst>
              <p:tags r:id="rId9"/>
            </p:custDataLst>
          </p:nvPr>
        </p:nvCxnSpPr>
        <p:spPr>
          <a:xfrm>
            <a:off x="4572206" y="2079528"/>
            <a:ext cx="0" cy="3246614"/>
          </a:xfrm>
          <a:prstGeom prst="line">
            <a:avLst/>
          </a:prstGeom>
          <a:ln>
            <a:solidFill>
              <a:schemeClr val="bg1">
                <a:lumMod val="85000"/>
              </a:schemeClr>
            </a:solidFill>
            <a:prstDash val="dash"/>
          </a:ln>
        </p:spPr>
        <p:style>
          <a:lnRef idx="1">
            <a:schemeClr val="accent1"/>
          </a:lnRef>
          <a:fillRef idx="0">
            <a:schemeClr val="accent1"/>
          </a:fillRef>
          <a:effectRef idx="0">
            <a:schemeClr val="accent1"/>
          </a:effectRef>
          <a:fontRef idx="minor">
            <a:schemeClr val="tx1"/>
          </a:fontRef>
        </p:style>
      </p:cxnSp>
      <p:pic>
        <p:nvPicPr>
          <p:cNvPr id="2" name="图片 6" descr="IMG_261"/>
          <p:cNvPicPr>
            <a:picLocks noChangeAspect="1"/>
          </p:cNvPicPr>
          <p:nvPr/>
        </p:nvPicPr>
        <p:blipFill>
          <a:blip r:embed="rId10"/>
          <a:stretch>
            <a:fillRect/>
          </a:stretch>
        </p:blipFill>
        <p:spPr>
          <a:xfrm>
            <a:off x="637540" y="3033395"/>
            <a:ext cx="3460115" cy="2430780"/>
          </a:xfrm>
          <a:prstGeom prst="rect">
            <a:avLst/>
          </a:prstGeom>
          <a:noFill/>
          <a:ln w="9525">
            <a:noFill/>
          </a:ln>
        </p:spPr>
      </p:pic>
      <p:pic>
        <p:nvPicPr>
          <p:cNvPr id="4" name="图片 7" descr="IMG_262"/>
          <p:cNvPicPr>
            <a:picLocks noChangeAspect="1"/>
          </p:cNvPicPr>
          <p:nvPr/>
        </p:nvPicPr>
        <p:blipFill>
          <a:blip r:embed="rId11"/>
          <a:stretch>
            <a:fillRect/>
          </a:stretch>
        </p:blipFill>
        <p:spPr>
          <a:xfrm>
            <a:off x="4178935" y="2060575"/>
            <a:ext cx="2164080" cy="3676015"/>
          </a:xfrm>
          <a:prstGeom prst="rect">
            <a:avLst/>
          </a:prstGeom>
          <a:noFill/>
          <a:ln w="9525">
            <a:noFill/>
          </a:ln>
        </p:spPr>
      </p:pic>
      <p:pic>
        <p:nvPicPr>
          <p:cNvPr id="6" name="图片 8" descr="IMG_263"/>
          <p:cNvPicPr>
            <a:picLocks noChangeAspect="1"/>
          </p:cNvPicPr>
          <p:nvPr/>
        </p:nvPicPr>
        <p:blipFill>
          <a:blip r:embed="rId12"/>
          <a:stretch>
            <a:fillRect/>
          </a:stretch>
        </p:blipFill>
        <p:spPr>
          <a:xfrm>
            <a:off x="6372225" y="2078990"/>
            <a:ext cx="2252345" cy="3646170"/>
          </a:xfrm>
          <a:prstGeom prst="rect">
            <a:avLst/>
          </a:prstGeom>
          <a:noFill/>
          <a:ln w="9525">
            <a:noFill/>
          </a:ln>
        </p:spPr>
      </p:pic>
    </p:spTree>
    <p:custDataLst>
      <p:tags r:id="rId13"/>
    </p:custDataLst>
  </p:cSld>
  <p:clrMapOvr>
    <a:masterClrMapping/>
  </p:clrMapOvr>
</p:sld>
</file>

<file path=ppt/tags/tag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1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00.xml><?xml version="1.0" encoding="utf-8"?>
<p:tagLst xmlns:p="http://schemas.openxmlformats.org/presentationml/2006/main">
  <p:tag name="KSO_WM_SLIDE_BACKGROUND_TYPE" val="topBottom"/>
  <p:tag name="KSO_WM_SLIDE_BK_DARK_LIGHT" val="2"/>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Lst>
</file>

<file path=ppt/tags/tag10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 name="KSO_WM_SLIDE_BACKGROUND_TYPE" val="topBottom"/>
  <p:tag name="KSO_WM_SLIDE_BK_DARK_LIGHT" val="2"/>
</p:tagLst>
</file>

<file path=ppt/tags/tag10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 name="KSO_WM_SLIDE_BACKGROUND_TYPE" val="topBottom"/>
  <p:tag name="KSO_WM_SLIDE_BK_DARK_LIGHT" val="2"/>
</p:tagLst>
</file>

<file path=ppt/tags/tag10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 name="KSO_WM_SLIDE_BACKGROUND_TYPE" val="topBottom"/>
  <p:tag name="KSO_WM_SLIDE_BK_DARK_LIGHT" val="2"/>
</p:tagLst>
</file>

<file path=ppt/tags/tag10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 name="KSO_WM_SLIDE_BACKGROUND_TYPE" val="topBottom"/>
  <p:tag name="KSO_WM_SLIDE_BK_DARK_LIGHT" val="2"/>
</p:tagLst>
</file>

<file path=ppt/tags/tag10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 name="KSO_WM_SLIDE_BACKGROUND_TYPE" val="topBottom"/>
  <p:tag name="KSO_WM_SLIDE_BK_DARK_LIGHT" val="2"/>
</p:tagLst>
</file>

<file path=ppt/tags/tag10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 name="KSO_WM_SLIDE_BACKGROUND_TYPE" val="topBottom"/>
  <p:tag name="KSO_WM_SLIDE_BK_DARK_LIGHT" val="2"/>
</p:tagLst>
</file>

<file path=ppt/tags/tag107.xml><?xml version="1.0" encoding="utf-8"?>
<p:tagLst xmlns:p="http://schemas.openxmlformats.org/presentationml/2006/main">
  <p:tag name="KSO_WM_UNIT_TYPE" val="i"/>
  <p:tag name="KSO_WM_UNIT_SUBTYPE" val="h"/>
  <p:tag name="KSO_WM_SLIDE_BACKGROUND_TYPE" val="bottomTop"/>
  <p:tag name="KSO_WM_SLIDE_BK_DARK_LIGHT" val="2"/>
  <p:tag name="KSO_WM_UNIT_HIGHLIGHT" val="0"/>
  <p:tag name="KSO_WM_UNIT_COMPATIBLE" val="0"/>
  <p:tag name="KSO_WM_UNIT_DIAGRAM_ISNUMVISUAL" val="0"/>
  <p:tag name="KSO_WM_UNIT_DIAGRAM_ISREFERUNIT" val="0"/>
  <p:tag name="KSO_WM_UNIT_INDEX" val="0"/>
  <p:tag name="KSO_WM_UNIT_ID" val="_16*i*0"/>
  <p:tag name="KSO_WM_UNIT_BK_DARK_LIGHT" val="2"/>
  <p:tag name="KSO_WM_UNIT_LAYERLEVEL" val="1"/>
  <p:tag name="KSO_WM_TAG_VERSION" val="1.0"/>
  <p:tag name="KSO_WM_BEAUTIFY_FLAG" val="#wm#"/>
</p:tagLst>
</file>

<file path=ppt/tags/tag108.xml><?xml version="1.0" encoding="utf-8"?>
<p:tagLst xmlns:p="http://schemas.openxmlformats.org/presentationml/2006/main">
  <p:tag name="KSO_WM_SLIDE_BACKGROUND_TYPE" val="bottomTop"/>
  <p:tag name="KSO_WM_SLIDE_BK_DARK_LIGHT" val="2"/>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Lst>
</file>

<file path=ppt/tags/tag109.xml><?xml version="1.0" encoding="utf-8"?>
<p:tagLst xmlns:p="http://schemas.openxmlformats.org/presentationml/2006/main">
  <p:tag name="KSO_WM_SLIDE_BACKGROUND_TYPE" val="bottomTop"/>
  <p:tag name="KSO_WM_SLIDE_BK_DARK_LIGHT" val="2"/>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Lst>
</file>

<file path=ppt/tags/tag1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1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 name="KSO_WM_SLIDE_BACKGROUND_TYPE" val="bottomTop"/>
  <p:tag name="KSO_WM_SLIDE_BK_DARK_LIGHT" val="2"/>
</p:tagLst>
</file>

<file path=ppt/tags/tag11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 name="KSO_WM_SLIDE_BACKGROUND_TYPE" val="bottomTop"/>
  <p:tag name="KSO_WM_SLIDE_BK_DARK_LIGHT" val="2"/>
</p:tagLst>
</file>

<file path=ppt/tags/tag11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 name="KSO_WM_SLIDE_BACKGROUND_TYPE" val="bottomTop"/>
  <p:tag name="KSO_WM_SLIDE_BK_DARK_LIGHT" val="2"/>
</p:tagLst>
</file>

<file path=ppt/tags/tag11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 name="KSO_WM_SLIDE_BACKGROUND_TYPE" val="bottomTop"/>
  <p:tag name="KSO_WM_SLIDE_BK_DARK_LIGHT" val="2"/>
</p:tagLst>
</file>

<file path=ppt/tags/tag11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 name="KSO_WM_SLIDE_BACKGROUND_TYPE" val="bottomTop"/>
  <p:tag name="KSO_WM_SLIDE_BK_DARK_LIGHT" val="2"/>
</p:tagLst>
</file>

<file path=ppt/tags/tag11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 name="KSO_WM_SLIDE_BACKGROUND_TYPE" val="bottomTop"/>
  <p:tag name="KSO_WM_SLIDE_BK_DARK_LIGHT" val="2"/>
</p:tagLst>
</file>

<file path=ppt/tags/tag116.xml><?xml version="1.0" encoding="utf-8"?>
<p:tagLst xmlns:p="http://schemas.openxmlformats.org/presentationml/2006/main">
  <p:tag name="KSO_WM_UNIT_TYPE" val="i"/>
  <p:tag name="KSO_WM_UNIT_SUBTYPE" val="h"/>
  <p:tag name="KSO_WM_SLIDE_BACKGROUND_TYPE" val="navigation"/>
  <p:tag name="KSO_WM_SLIDE_BK_DARK_LIGHT" val="2"/>
  <p:tag name="KSO_WM_UNIT_HIGHLIGHT" val="0"/>
  <p:tag name="KSO_WM_UNIT_COMPATIBLE" val="0"/>
  <p:tag name="KSO_WM_UNIT_DIAGRAM_ISNUMVISUAL" val="0"/>
  <p:tag name="KSO_WM_UNIT_DIAGRAM_ISREFERUNIT" val="0"/>
  <p:tag name="KSO_WM_UNIT_INDEX" val="0"/>
  <p:tag name="KSO_WM_UNIT_ID" val="_17*i*0"/>
  <p:tag name="KSO_WM_UNIT_BK_DARK_LIGHT" val="2"/>
  <p:tag name="KSO_WM_UNIT_LAYERLEVEL" val="1"/>
  <p:tag name="KSO_WM_TAG_VERSION" val="1.0"/>
  <p:tag name="KSO_WM_BEAUTIFY_FLAG" val="#wm#"/>
</p:tagLst>
</file>

<file path=ppt/tags/tag117.xml><?xml version="1.0" encoding="utf-8"?>
<p:tagLst xmlns:p="http://schemas.openxmlformats.org/presentationml/2006/main">
  <p:tag name="KSO_WM_SLIDE_BACKGROUND_TYPE" val="navigation"/>
  <p:tag name="KSO_WM_SLIDE_BK_DARK_LIGHT" val="2"/>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Lst>
</file>

<file path=ppt/tags/tag118.xml><?xml version="1.0" encoding="utf-8"?>
<p:tagLst xmlns:p="http://schemas.openxmlformats.org/presentationml/2006/main">
  <p:tag name="KSO_WM_SLIDE_BACKGROUND_TYPE" val="navigation"/>
  <p:tag name="KSO_WM_SLIDE_BK_DARK_LIGHT" val="2"/>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Lst>
</file>

<file path=ppt/tags/tag11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 name="KSO_WM_SLIDE_BACKGROUND_TYPE" val="navigation"/>
  <p:tag name="KSO_WM_SLIDE_BK_DARK_LIGHT" val="2"/>
</p:tagLst>
</file>

<file path=ppt/tags/tag1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2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 name="KSO_WM_SLIDE_BACKGROUND_TYPE" val="navigation"/>
  <p:tag name="KSO_WM_SLIDE_BK_DARK_LIGHT" val="2"/>
</p:tagLst>
</file>

<file path=ppt/tags/tag12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 name="KSO_WM_SLIDE_BACKGROUND_TYPE" val="navigation"/>
  <p:tag name="KSO_WM_SLIDE_BK_DARK_LIGHT" val="2"/>
</p:tagLst>
</file>

<file path=ppt/tags/tag12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 name="KSO_WM_SLIDE_BACKGROUND_TYPE" val="navigation"/>
  <p:tag name="KSO_WM_SLIDE_BK_DARK_LIGHT" val="2"/>
</p:tagLst>
</file>

<file path=ppt/tags/tag12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 name="KSO_WM_SLIDE_BACKGROUND_TYPE" val="navigation"/>
  <p:tag name="KSO_WM_SLIDE_BK_DARK_LIGHT" val="2"/>
</p:tagLst>
</file>

<file path=ppt/tags/tag12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 name="KSO_WM_SLIDE_BACKGROUND_TYPE" val="navigation"/>
  <p:tag name="KSO_WM_SLIDE_BK_DARK_LIGHT" val="2"/>
</p:tagLst>
</file>

<file path=ppt/tags/tag12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 name="KSO_WM_SLIDE_BACKGROUND_TYPE" val="navigation"/>
  <p:tag name="KSO_WM_SLIDE_BK_DARK_LIGHT" val="2"/>
</p:tagLst>
</file>

<file path=ppt/tags/tag12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 name="KSO_WM_SLIDE_BACKGROUND_TYPE" val="navigation"/>
  <p:tag name="KSO_WM_SLIDE_BK_DARK_LIGHT" val="2"/>
</p:tagLst>
</file>

<file path=ppt/tags/tag127.xml><?xml version="1.0" encoding="utf-8"?>
<p:tagLst xmlns:p="http://schemas.openxmlformats.org/presentationml/2006/main">
  <p:tag name="KSO_WM_UNIT_TYPE" val="i"/>
  <p:tag name="KSO_WM_UNIT_SUBTYPE" val="h"/>
  <p:tag name="KSO_WM_SLIDE_BACKGROUND_TYPE" val="belt"/>
  <p:tag name="KSO_WM_SLIDE_BK_DARK_LIGHT" val="2"/>
  <p:tag name="KSO_WM_UNIT_HIGHLIGHT" val="0"/>
  <p:tag name="KSO_WM_UNIT_COMPATIBLE" val="0"/>
  <p:tag name="KSO_WM_UNIT_DIAGRAM_ISNUMVISUAL" val="0"/>
  <p:tag name="KSO_WM_UNIT_DIAGRAM_ISREFERUNIT" val="0"/>
  <p:tag name="KSO_WM_UNIT_INDEX" val="0"/>
  <p:tag name="KSO_WM_UNIT_ID" val="_18*i*0"/>
  <p:tag name="KSO_WM_UNIT_BK_DARK_LIGHT" val="2"/>
  <p:tag name="KSO_WM_UNIT_LAYERLEVEL" val="1"/>
  <p:tag name="KSO_WM_TAG_VERSION" val="1.0"/>
  <p:tag name="KSO_WM_BEAUTIFY_FLAG" val="#wm#"/>
</p:tagLst>
</file>

<file path=ppt/tags/tag128.xml><?xml version="1.0" encoding="utf-8"?>
<p:tagLst xmlns:p="http://schemas.openxmlformats.org/presentationml/2006/main">
  <p:tag name="KSO_WM_SLIDE_BACKGROUND_TYPE" val="belt"/>
  <p:tag name="KSO_WM_SLIDE_BK_DARK_LIGHT" val="2"/>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Lst>
</file>

<file path=ppt/tags/tag129.xml><?xml version="1.0" encoding="utf-8"?>
<p:tagLst xmlns:p="http://schemas.openxmlformats.org/presentationml/2006/main">
  <p:tag name="KSO_WM_SLIDE_BACKGROUND_TYPE" val="belt"/>
  <p:tag name="KSO_WM_SLIDE_BK_DARK_LIGHT" val="2"/>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Lst>
</file>

<file path=ppt/tags/tag1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3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 name="KSO_WM_SLIDE_BACKGROUND_TYPE" val="belt"/>
  <p:tag name="KSO_WM_SLIDE_BK_DARK_LIGHT" val="2"/>
</p:tagLst>
</file>

<file path=ppt/tags/tag13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 name="KSO_WM_SLIDE_BACKGROUND_TYPE" val="belt"/>
  <p:tag name="KSO_WM_SLIDE_BK_DARK_LIGHT" val="2"/>
</p:tagLst>
</file>

<file path=ppt/tags/tag13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 name="KSO_WM_SLIDE_BACKGROUND_TYPE" val="belt"/>
  <p:tag name="KSO_WM_SLIDE_BK_DARK_LIGHT" val="2"/>
</p:tagLst>
</file>

<file path=ppt/tags/tag13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 name="KSO_WM_SLIDE_BACKGROUND_TYPE" val="belt"/>
  <p:tag name="KSO_WM_SLIDE_BK_DARK_LIGHT" val="2"/>
</p:tagLst>
</file>

<file path=ppt/tags/tag13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 name="KSO_WM_SLIDE_BACKGROUND_TYPE" val="belt"/>
  <p:tag name="KSO_WM_SLIDE_BK_DARK_LIGHT" val="2"/>
</p:tagLst>
</file>

<file path=ppt/tags/tag135.xml><?xml version="1.0" encoding="utf-8"?>
<p:tagLst xmlns:p="http://schemas.openxmlformats.org/presentationml/2006/main">
  <p:tag name="KSO_WM_TAG_VERSION" val="1.0"/>
  <p:tag name="KSO_WM_BEAUTIFY_FLAG" val="#wm#"/>
  <p:tag name="KSO_WM_UNIT_HIGHLIGHT" val="0"/>
  <p:tag name="KSO_WM_UNIT_COMPATIBLE" val="0"/>
  <p:tag name="KSO_WM_UNIT_DIAGRAM_ISNUMVISUAL" val="0"/>
  <p:tag name="KSO_WM_UNIT_DIAGRAM_ISREFERUNIT" val="0"/>
  <p:tag name="KSO_WM_UNIT_ID" val="_0**"/>
  <p:tag name="KSO_WM_UNIT_LAYERLEVEL" val="1"/>
  <p:tag name="KSO_WM_TEMPLATE_CATEGORY" val="custom"/>
  <p:tag name="KSO_WM_TEMPLATE_INDEX" val="20204374"/>
</p:tagLst>
</file>

<file path=ppt/tags/tag136.xml><?xml version="1.0" encoding="utf-8"?>
<p:tagLst xmlns:p="http://schemas.openxmlformats.org/presentationml/2006/main">
  <p:tag name="KSO_WM_TAG_VERSION" val="1.0"/>
  <p:tag name="KSO_WM_BEAUTIFY_FLAG" val="#wm#"/>
  <p:tag name="KSO_WM_UNIT_HIGHLIGHT" val="0"/>
  <p:tag name="KSO_WM_UNIT_COMPATIBLE" val="0"/>
  <p:tag name="KSO_WM_UNIT_DIAGRAM_ISNUMVISUAL" val="0"/>
  <p:tag name="KSO_WM_UNIT_DIAGRAM_ISREFERUNIT" val="0"/>
  <p:tag name="KSO_WM_UNIT_ID" val="_0**"/>
  <p:tag name="KSO_WM_UNIT_LAYERLEVEL" val="1"/>
  <p:tag name="KSO_WM_TEMPLATE_CATEGORY" val="custom"/>
  <p:tag name="KSO_WM_TEMPLATE_INDEX" val="20204374"/>
</p:tagLst>
</file>

<file path=ppt/tags/tag13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13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13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1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40.xml><?xml version="1.0" encoding="utf-8"?>
<p:tagLst xmlns:p="http://schemas.openxmlformats.org/presentationml/2006/main">
  <p:tag name="KSO_WM_TAG_VERSION" val="1.0"/>
  <p:tag name="KSO_WM_BEAUTIFY_FLAG" val="#wm#"/>
  <p:tag name="KSO_WM_TEMPLATE_CATEGORY" val="custom"/>
  <p:tag name="KSO_WM_TEMPLATE_INDEX" val="20204374"/>
  <p:tag name="KSO_WM_TEMPLATE_SUBCATEGORY" val="0"/>
  <p:tag name="KSO_WM_TEMPLATE_MASTER_TYPE" val="1"/>
  <p:tag name="KSO_WM_TEMPLATE_COLOR_TYPE" val="1"/>
  <p:tag name="KSO_WM_TEMPLATE_MASTER_THUMB_INDEX" val="12"/>
  <p:tag name="KSO_WM_TEMPLATE_THUMBS_INDEX" val="1、4、6、8、11、12、16、17、19、20、21、22、23、24、29、30、32、35、36、37"/>
</p:tagLst>
</file>

<file path=ppt/tags/tag14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14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14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14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14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14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14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14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14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LAYERLEVEL" val="1"/>
  <p:tag name="KSO_WM_TAG_VERSION" val="1.0"/>
  <p:tag name="KSO_WM_BEAUTIFY_FLAG" val="#wm#"/>
  <p:tag name="KSO_WM_UNIT_ID" val="_1*y*1"/>
  <p:tag name="KSO_WM_UNIT_TYPE" val="y"/>
  <p:tag name="KSO_WM_UNIT_INDEX" val="1"/>
</p:tagLst>
</file>

<file path=ppt/tags/tag1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5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5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5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5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5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5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5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5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5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5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6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6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6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16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16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16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16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16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16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16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1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7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17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17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17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17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17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17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17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17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17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1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8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18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18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18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18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18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18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18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18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18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1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9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19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19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19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19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19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19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19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19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19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2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20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20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20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20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20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20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20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20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20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20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2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21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21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21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21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21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21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216.xml><?xml version="1.0" encoding="utf-8"?>
<p:tagLst xmlns:p="http://schemas.openxmlformats.org/presentationml/2006/main">
  <p:tag name="KSO_WM_SLIDE_BACKGROUND_TYPE" val="general"/>
  <p:tag name="KSO_WM_SLIDE_BK_DARK_LIGHT" val="2"/>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Lst>
</file>

<file path=ppt/tags/tag217.xml><?xml version="1.0" encoding="utf-8"?>
<p:tagLst xmlns:p="http://schemas.openxmlformats.org/presentationml/2006/main">
  <p:tag name="KSO_WM_SLIDE_BACKGROUND_TYPE" val="general"/>
  <p:tag name="KSO_WM_SLIDE_BK_DARK_LIGHT" val="2"/>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Lst>
</file>

<file path=ppt/tags/tag21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SLIDE_BACKGROUND_TYPE" val="general"/>
  <p:tag name="KSO_WM_SLIDE_BK_DARK_LIGHT" val="2"/>
</p:tagLst>
</file>

<file path=ppt/tags/tag21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SLIDE_BACKGROUND_TYPE" val="general"/>
  <p:tag name="KSO_WM_SLIDE_BK_DARK_LIGHT" val="2"/>
</p:tagLst>
</file>

<file path=ppt/tags/tag2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2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SLIDE_BACKGROUND_TYPE" val="general"/>
  <p:tag name="KSO_WM_SLIDE_BK_DARK_LIGHT" val="2"/>
</p:tagLst>
</file>

<file path=ppt/tags/tag22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SLIDE_BACKGROUND_TYPE" val="general"/>
  <p:tag name="KSO_WM_SLIDE_BK_DARK_LIGHT" val="2"/>
</p:tagLst>
</file>

<file path=ppt/tags/tag222.xml><?xml version="1.0" encoding="utf-8"?>
<p:tagLst xmlns:p="http://schemas.openxmlformats.org/presentationml/2006/main">
  <p:tag name="KSO_WM_UNIT_TYPE" val="i"/>
  <p:tag name="KSO_WM_UNIT_SUBTYPE" val="h"/>
  <p:tag name="KSO_WM_SLIDE_BACKGROUND_TYPE" val="frame"/>
  <p:tag name="KSO_WM_SLIDE_BK_DARK_LIGHT" val="2"/>
  <p:tag name="KSO_WM_UNIT_HIGHLIGHT" val="0"/>
  <p:tag name="KSO_WM_UNIT_COMPATIBLE" val="0"/>
  <p:tag name="KSO_WM_UNIT_DIAGRAM_ISNUMVISUAL" val="0"/>
  <p:tag name="KSO_WM_UNIT_DIAGRAM_ISREFERUNIT" val="0"/>
  <p:tag name="KSO_WM_UNIT_INDEX" val="0"/>
  <p:tag name="KSO_WM_UNIT_ID" val="_13*i*0"/>
  <p:tag name="KSO_WM_UNIT_BK_DARK_LIGHT" val="2"/>
  <p:tag name="KSO_WM_UNIT_LAYERLEVEL" val="1"/>
  <p:tag name="KSO_WM_TAG_VERSION" val="1.0"/>
  <p:tag name="KSO_WM_BEAUTIFY_FLAG" val="#wm#"/>
</p:tagLst>
</file>

<file path=ppt/tags/tag223.xml><?xml version="1.0" encoding="utf-8"?>
<p:tagLst xmlns:p="http://schemas.openxmlformats.org/presentationml/2006/main">
  <p:tag name="KSO_WM_SLIDE_BACKGROUND_TYPE" val="frame"/>
  <p:tag name="KSO_WM_SLIDE_BK_DARK_LIGHT" val="2"/>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Lst>
</file>

<file path=ppt/tags/tag224.xml><?xml version="1.0" encoding="utf-8"?>
<p:tagLst xmlns:p="http://schemas.openxmlformats.org/presentationml/2006/main">
  <p:tag name="KSO_WM_SLIDE_BACKGROUND_TYPE" val="frame"/>
  <p:tag name="KSO_WM_SLIDE_BK_DARK_LIGHT" val="2"/>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Lst>
</file>

<file path=ppt/tags/tag22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 name="KSO_WM_SLIDE_BACKGROUND_TYPE" val="frame"/>
  <p:tag name="KSO_WM_SLIDE_BK_DARK_LIGHT" val="2"/>
</p:tagLst>
</file>

<file path=ppt/tags/tag22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 name="KSO_WM_SLIDE_BACKGROUND_TYPE" val="frame"/>
  <p:tag name="KSO_WM_SLIDE_BK_DARK_LIGHT" val="2"/>
</p:tagLst>
</file>

<file path=ppt/tags/tag22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 name="KSO_WM_SLIDE_BACKGROUND_TYPE" val="frame"/>
  <p:tag name="KSO_WM_SLIDE_BK_DARK_LIGHT" val="2"/>
</p:tagLst>
</file>

<file path=ppt/tags/tag22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 name="KSO_WM_SLIDE_BACKGROUND_TYPE" val="frame"/>
  <p:tag name="KSO_WM_SLIDE_BK_DARK_LIGHT" val="2"/>
</p:tagLst>
</file>

<file path=ppt/tags/tag22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 name="KSO_WM_SLIDE_BACKGROUND_TYPE" val="frame"/>
  <p:tag name="KSO_WM_SLIDE_BK_DARK_LIGHT" val="2"/>
</p:tagLst>
</file>

<file path=ppt/tags/tag2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30.xml><?xml version="1.0" encoding="utf-8"?>
<p:tagLst xmlns:p="http://schemas.openxmlformats.org/presentationml/2006/main">
  <p:tag name="KSO_WM_UNIT_TYPE" val="i"/>
  <p:tag name="KSO_WM_UNIT_SUBTYPE" val="h"/>
  <p:tag name="KSO_WM_SLIDE_BACKGROUND_TYPE" val="leftRight"/>
  <p:tag name="KSO_WM_SLIDE_BK_DARK_LIGHT" val="2"/>
  <p:tag name="KSO_WM_UNIT_HIGHLIGHT" val="0"/>
  <p:tag name="KSO_WM_UNIT_COMPATIBLE" val="0"/>
  <p:tag name="KSO_WM_UNIT_DIAGRAM_ISNUMVISUAL" val="0"/>
  <p:tag name="KSO_WM_UNIT_DIAGRAM_ISREFERUNIT" val="0"/>
  <p:tag name="KSO_WM_UNIT_INDEX" val="0"/>
  <p:tag name="KSO_WM_UNIT_ID" val="_14*i*0"/>
  <p:tag name="KSO_WM_UNIT_BK_DARK_LIGHT" val="2"/>
  <p:tag name="KSO_WM_UNIT_LAYERLEVEL" val="1"/>
  <p:tag name="KSO_WM_TAG_VERSION" val="1.0"/>
  <p:tag name="KSO_WM_BEAUTIFY_FLAG" val="#wm#"/>
</p:tagLst>
</file>

<file path=ppt/tags/tag231.xml><?xml version="1.0" encoding="utf-8"?>
<p:tagLst xmlns:p="http://schemas.openxmlformats.org/presentationml/2006/main">
  <p:tag name="KSO_WM_SLIDE_BACKGROUND_TYPE" val="leftRight"/>
  <p:tag name="KSO_WM_SLIDE_BK_DARK_LIGHT" val="2"/>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Lst>
</file>

<file path=ppt/tags/tag23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 name="KSO_WM_SLIDE_BACKGROUND_TYPE" val="leftRight"/>
  <p:tag name="KSO_WM_SLIDE_BK_DARK_LIGHT" val="2"/>
</p:tagLst>
</file>

<file path=ppt/tags/tag23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 name="KSO_WM_SLIDE_BACKGROUND_TYPE" val="leftRight"/>
  <p:tag name="KSO_WM_SLIDE_BK_DARK_LIGHT" val="2"/>
</p:tagLst>
</file>

<file path=ppt/tags/tag23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 name="KSO_WM_SLIDE_BACKGROUND_TYPE" val="leftRight"/>
  <p:tag name="KSO_WM_SLIDE_BK_DARK_LIGHT" val="2"/>
</p:tagLst>
</file>

<file path=ppt/tags/tag23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 name="KSO_WM_SLIDE_BACKGROUND_TYPE" val="leftRight"/>
  <p:tag name="KSO_WM_SLIDE_BK_DARK_LIGHT" val="2"/>
</p:tagLst>
</file>

<file path=ppt/tags/tag23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 name="KSO_WM_SLIDE_BACKGROUND_TYPE" val="leftRight"/>
  <p:tag name="KSO_WM_SLIDE_BK_DARK_LIGHT" val="2"/>
</p:tagLst>
</file>

<file path=ppt/tags/tag23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 name="KSO_WM_SLIDE_BACKGROUND_TYPE" val="leftRight"/>
  <p:tag name="KSO_WM_SLIDE_BK_DARK_LIGHT" val="2"/>
</p:tagLst>
</file>

<file path=ppt/tags/tag238.xml><?xml version="1.0" encoding="utf-8"?>
<p:tagLst xmlns:p="http://schemas.openxmlformats.org/presentationml/2006/main">
  <p:tag name="KSO_WM_UNIT_TYPE" val="i"/>
  <p:tag name="KSO_WM_UNIT_SUBTYPE" val="h"/>
  <p:tag name="KSO_WM_SLIDE_BACKGROUND_TYPE" val="topBottom"/>
  <p:tag name="KSO_WM_SLIDE_BK_DARK_LIGHT" val="2"/>
  <p:tag name="KSO_WM_UNIT_HIGHLIGHT" val="0"/>
  <p:tag name="KSO_WM_UNIT_COMPATIBLE" val="0"/>
  <p:tag name="KSO_WM_UNIT_DIAGRAM_ISNUMVISUAL" val="0"/>
  <p:tag name="KSO_WM_UNIT_DIAGRAM_ISREFERUNIT" val="0"/>
  <p:tag name="KSO_WM_UNIT_INDEX" val="0"/>
  <p:tag name="KSO_WM_UNIT_ID" val="_15*i*0"/>
  <p:tag name="KSO_WM_UNIT_BK_DARK_LIGHT" val="2"/>
  <p:tag name="KSO_WM_UNIT_LAYERLEVEL" val="1"/>
  <p:tag name="KSO_WM_TAG_VERSION" val="1.0"/>
  <p:tag name="KSO_WM_BEAUTIFY_FLAG" val="#wm#"/>
</p:tagLst>
</file>

<file path=ppt/tags/tag239.xml><?xml version="1.0" encoding="utf-8"?>
<p:tagLst xmlns:p="http://schemas.openxmlformats.org/presentationml/2006/main">
  <p:tag name="KSO_WM_SLIDE_BACKGROUND_TYPE" val="topBottom"/>
  <p:tag name="KSO_WM_SLIDE_BK_DARK_LIGHT" val="2"/>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Lst>
</file>

<file path=ppt/tags/tag2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40.xml><?xml version="1.0" encoding="utf-8"?>
<p:tagLst xmlns:p="http://schemas.openxmlformats.org/presentationml/2006/main">
  <p:tag name="KSO_WM_SLIDE_BACKGROUND_TYPE" val="topBottom"/>
  <p:tag name="KSO_WM_SLIDE_BK_DARK_LIGHT" val="2"/>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Lst>
</file>

<file path=ppt/tags/tag24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 name="KSO_WM_SLIDE_BACKGROUND_TYPE" val="topBottom"/>
  <p:tag name="KSO_WM_SLIDE_BK_DARK_LIGHT" val="2"/>
</p:tagLst>
</file>

<file path=ppt/tags/tag24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 name="KSO_WM_SLIDE_BACKGROUND_TYPE" val="topBottom"/>
  <p:tag name="KSO_WM_SLIDE_BK_DARK_LIGHT" val="2"/>
</p:tagLst>
</file>

<file path=ppt/tags/tag24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 name="KSO_WM_SLIDE_BACKGROUND_TYPE" val="topBottom"/>
  <p:tag name="KSO_WM_SLIDE_BK_DARK_LIGHT" val="2"/>
</p:tagLst>
</file>

<file path=ppt/tags/tag24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 name="KSO_WM_SLIDE_BACKGROUND_TYPE" val="topBottom"/>
  <p:tag name="KSO_WM_SLIDE_BK_DARK_LIGHT" val="2"/>
</p:tagLst>
</file>

<file path=ppt/tags/tag24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 name="KSO_WM_SLIDE_BACKGROUND_TYPE" val="topBottom"/>
  <p:tag name="KSO_WM_SLIDE_BK_DARK_LIGHT" val="2"/>
</p:tagLst>
</file>

<file path=ppt/tags/tag24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 name="KSO_WM_SLIDE_BACKGROUND_TYPE" val="topBottom"/>
  <p:tag name="KSO_WM_SLIDE_BK_DARK_LIGHT" val="2"/>
</p:tagLst>
</file>

<file path=ppt/tags/tag247.xml><?xml version="1.0" encoding="utf-8"?>
<p:tagLst xmlns:p="http://schemas.openxmlformats.org/presentationml/2006/main">
  <p:tag name="KSO_WM_UNIT_TYPE" val="i"/>
  <p:tag name="KSO_WM_UNIT_SUBTYPE" val="h"/>
  <p:tag name="KSO_WM_SLIDE_BACKGROUND_TYPE" val="bottomTop"/>
  <p:tag name="KSO_WM_SLIDE_BK_DARK_LIGHT" val="2"/>
  <p:tag name="KSO_WM_UNIT_HIGHLIGHT" val="0"/>
  <p:tag name="KSO_WM_UNIT_COMPATIBLE" val="0"/>
  <p:tag name="KSO_WM_UNIT_DIAGRAM_ISNUMVISUAL" val="0"/>
  <p:tag name="KSO_WM_UNIT_DIAGRAM_ISREFERUNIT" val="0"/>
  <p:tag name="KSO_WM_UNIT_INDEX" val="0"/>
  <p:tag name="KSO_WM_UNIT_ID" val="_16*i*0"/>
  <p:tag name="KSO_WM_UNIT_BK_DARK_LIGHT" val="2"/>
  <p:tag name="KSO_WM_UNIT_LAYERLEVEL" val="1"/>
  <p:tag name="KSO_WM_TAG_VERSION" val="1.0"/>
  <p:tag name="KSO_WM_BEAUTIFY_FLAG" val="#wm#"/>
</p:tagLst>
</file>

<file path=ppt/tags/tag248.xml><?xml version="1.0" encoding="utf-8"?>
<p:tagLst xmlns:p="http://schemas.openxmlformats.org/presentationml/2006/main">
  <p:tag name="KSO_WM_SLIDE_BACKGROUND_TYPE" val="bottomTop"/>
  <p:tag name="KSO_WM_SLIDE_BK_DARK_LIGHT" val="2"/>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Lst>
</file>

<file path=ppt/tags/tag249.xml><?xml version="1.0" encoding="utf-8"?>
<p:tagLst xmlns:p="http://schemas.openxmlformats.org/presentationml/2006/main">
  <p:tag name="KSO_WM_SLIDE_BACKGROUND_TYPE" val="bottomTop"/>
  <p:tag name="KSO_WM_SLIDE_BK_DARK_LIGHT" val="2"/>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Lst>
</file>

<file path=ppt/tags/tag2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5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 name="KSO_WM_SLIDE_BACKGROUND_TYPE" val="bottomTop"/>
  <p:tag name="KSO_WM_SLIDE_BK_DARK_LIGHT" val="2"/>
</p:tagLst>
</file>

<file path=ppt/tags/tag25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 name="KSO_WM_SLIDE_BACKGROUND_TYPE" val="bottomTop"/>
  <p:tag name="KSO_WM_SLIDE_BK_DARK_LIGHT" val="2"/>
</p:tagLst>
</file>

<file path=ppt/tags/tag25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 name="KSO_WM_SLIDE_BACKGROUND_TYPE" val="bottomTop"/>
  <p:tag name="KSO_WM_SLIDE_BK_DARK_LIGHT" val="2"/>
</p:tagLst>
</file>

<file path=ppt/tags/tag25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 name="KSO_WM_SLIDE_BACKGROUND_TYPE" val="bottomTop"/>
  <p:tag name="KSO_WM_SLIDE_BK_DARK_LIGHT" val="2"/>
</p:tagLst>
</file>

<file path=ppt/tags/tag25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 name="KSO_WM_SLIDE_BACKGROUND_TYPE" val="bottomTop"/>
  <p:tag name="KSO_WM_SLIDE_BK_DARK_LIGHT" val="2"/>
</p:tagLst>
</file>

<file path=ppt/tags/tag25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 name="KSO_WM_SLIDE_BACKGROUND_TYPE" val="bottomTop"/>
  <p:tag name="KSO_WM_SLIDE_BK_DARK_LIGHT" val="2"/>
</p:tagLst>
</file>

<file path=ppt/tags/tag256.xml><?xml version="1.0" encoding="utf-8"?>
<p:tagLst xmlns:p="http://schemas.openxmlformats.org/presentationml/2006/main">
  <p:tag name="KSO_WM_UNIT_TYPE" val="i"/>
  <p:tag name="KSO_WM_UNIT_SUBTYPE" val="h"/>
  <p:tag name="KSO_WM_SLIDE_BACKGROUND_TYPE" val="navigation"/>
  <p:tag name="KSO_WM_SLIDE_BK_DARK_LIGHT" val="2"/>
  <p:tag name="KSO_WM_UNIT_HIGHLIGHT" val="0"/>
  <p:tag name="KSO_WM_UNIT_COMPATIBLE" val="0"/>
  <p:tag name="KSO_WM_UNIT_DIAGRAM_ISNUMVISUAL" val="0"/>
  <p:tag name="KSO_WM_UNIT_DIAGRAM_ISREFERUNIT" val="0"/>
  <p:tag name="KSO_WM_UNIT_INDEX" val="0"/>
  <p:tag name="KSO_WM_UNIT_ID" val="_17*i*0"/>
  <p:tag name="KSO_WM_UNIT_BK_DARK_LIGHT" val="2"/>
  <p:tag name="KSO_WM_UNIT_LAYERLEVEL" val="1"/>
  <p:tag name="KSO_WM_TAG_VERSION" val="1.0"/>
  <p:tag name="KSO_WM_BEAUTIFY_FLAG" val="#wm#"/>
</p:tagLst>
</file>

<file path=ppt/tags/tag257.xml><?xml version="1.0" encoding="utf-8"?>
<p:tagLst xmlns:p="http://schemas.openxmlformats.org/presentationml/2006/main">
  <p:tag name="KSO_WM_SLIDE_BACKGROUND_TYPE" val="navigation"/>
  <p:tag name="KSO_WM_SLIDE_BK_DARK_LIGHT" val="2"/>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Lst>
</file>

<file path=ppt/tags/tag258.xml><?xml version="1.0" encoding="utf-8"?>
<p:tagLst xmlns:p="http://schemas.openxmlformats.org/presentationml/2006/main">
  <p:tag name="KSO_WM_SLIDE_BACKGROUND_TYPE" val="navigation"/>
  <p:tag name="KSO_WM_SLIDE_BK_DARK_LIGHT" val="2"/>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Lst>
</file>

<file path=ppt/tags/tag25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 name="KSO_WM_SLIDE_BACKGROUND_TYPE" val="navigation"/>
  <p:tag name="KSO_WM_SLIDE_BK_DARK_LIGHT" val="2"/>
</p:tagLst>
</file>

<file path=ppt/tags/tag2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6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 name="KSO_WM_SLIDE_BACKGROUND_TYPE" val="navigation"/>
  <p:tag name="KSO_WM_SLIDE_BK_DARK_LIGHT" val="2"/>
</p:tagLst>
</file>

<file path=ppt/tags/tag26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 name="KSO_WM_SLIDE_BACKGROUND_TYPE" val="navigation"/>
  <p:tag name="KSO_WM_SLIDE_BK_DARK_LIGHT" val="2"/>
</p:tagLst>
</file>

<file path=ppt/tags/tag26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 name="KSO_WM_SLIDE_BACKGROUND_TYPE" val="navigation"/>
  <p:tag name="KSO_WM_SLIDE_BK_DARK_LIGHT" val="2"/>
</p:tagLst>
</file>

<file path=ppt/tags/tag26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 name="KSO_WM_SLIDE_BACKGROUND_TYPE" val="navigation"/>
  <p:tag name="KSO_WM_SLIDE_BK_DARK_LIGHT" val="2"/>
</p:tagLst>
</file>

<file path=ppt/tags/tag26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 name="KSO_WM_SLIDE_BACKGROUND_TYPE" val="navigation"/>
  <p:tag name="KSO_WM_SLIDE_BK_DARK_LIGHT" val="2"/>
</p:tagLst>
</file>

<file path=ppt/tags/tag26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 name="KSO_WM_SLIDE_BACKGROUND_TYPE" val="navigation"/>
  <p:tag name="KSO_WM_SLIDE_BK_DARK_LIGHT" val="2"/>
</p:tagLst>
</file>

<file path=ppt/tags/tag26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 name="KSO_WM_SLIDE_BACKGROUND_TYPE" val="navigation"/>
  <p:tag name="KSO_WM_SLIDE_BK_DARK_LIGHT" val="2"/>
</p:tagLst>
</file>

<file path=ppt/tags/tag267.xml><?xml version="1.0" encoding="utf-8"?>
<p:tagLst xmlns:p="http://schemas.openxmlformats.org/presentationml/2006/main">
  <p:tag name="KSO_WM_UNIT_TYPE" val="i"/>
  <p:tag name="KSO_WM_UNIT_SUBTYPE" val="h"/>
  <p:tag name="KSO_WM_SLIDE_BACKGROUND_TYPE" val="belt"/>
  <p:tag name="KSO_WM_SLIDE_BK_DARK_LIGHT" val="2"/>
  <p:tag name="KSO_WM_UNIT_HIGHLIGHT" val="0"/>
  <p:tag name="KSO_WM_UNIT_COMPATIBLE" val="0"/>
  <p:tag name="KSO_WM_UNIT_DIAGRAM_ISNUMVISUAL" val="0"/>
  <p:tag name="KSO_WM_UNIT_DIAGRAM_ISREFERUNIT" val="0"/>
  <p:tag name="KSO_WM_UNIT_INDEX" val="0"/>
  <p:tag name="KSO_WM_UNIT_ID" val="_18*i*0"/>
  <p:tag name="KSO_WM_UNIT_BK_DARK_LIGHT" val="2"/>
  <p:tag name="KSO_WM_UNIT_LAYERLEVEL" val="1"/>
  <p:tag name="KSO_WM_TAG_VERSION" val="1.0"/>
  <p:tag name="KSO_WM_BEAUTIFY_FLAG" val="#wm#"/>
</p:tagLst>
</file>

<file path=ppt/tags/tag268.xml><?xml version="1.0" encoding="utf-8"?>
<p:tagLst xmlns:p="http://schemas.openxmlformats.org/presentationml/2006/main">
  <p:tag name="KSO_WM_SLIDE_BACKGROUND_TYPE" val="belt"/>
  <p:tag name="KSO_WM_SLIDE_BK_DARK_LIGHT" val="2"/>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Lst>
</file>

<file path=ppt/tags/tag269.xml><?xml version="1.0" encoding="utf-8"?>
<p:tagLst xmlns:p="http://schemas.openxmlformats.org/presentationml/2006/main">
  <p:tag name="KSO_WM_SLIDE_BACKGROUND_TYPE" val="belt"/>
  <p:tag name="KSO_WM_SLIDE_BK_DARK_LIGHT" val="2"/>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Lst>
</file>

<file path=ppt/tags/tag2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7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 name="KSO_WM_SLIDE_BACKGROUND_TYPE" val="belt"/>
  <p:tag name="KSO_WM_SLIDE_BK_DARK_LIGHT" val="2"/>
</p:tagLst>
</file>

<file path=ppt/tags/tag27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 name="KSO_WM_SLIDE_BACKGROUND_TYPE" val="belt"/>
  <p:tag name="KSO_WM_SLIDE_BK_DARK_LIGHT" val="2"/>
</p:tagLst>
</file>

<file path=ppt/tags/tag27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 name="KSO_WM_SLIDE_BACKGROUND_TYPE" val="belt"/>
  <p:tag name="KSO_WM_SLIDE_BK_DARK_LIGHT" val="2"/>
</p:tagLst>
</file>

<file path=ppt/tags/tag27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 name="KSO_WM_SLIDE_BACKGROUND_TYPE" val="belt"/>
  <p:tag name="KSO_WM_SLIDE_BK_DARK_LIGHT" val="2"/>
</p:tagLst>
</file>

<file path=ppt/tags/tag27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 name="KSO_WM_SLIDE_BACKGROUND_TYPE" val="belt"/>
  <p:tag name="KSO_WM_SLIDE_BK_DARK_LIGHT" val="2"/>
</p:tagLst>
</file>

<file path=ppt/tags/tag275.xml><?xml version="1.0" encoding="utf-8"?>
<p:tagLst xmlns:p="http://schemas.openxmlformats.org/presentationml/2006/main">
  <p:tag name="KSO_WM_TAG_VERSION" val="1.0"/>
  <p:tag name="KSO_WM_BEAUTIFY_FLAG" val="#wm#"/>
  <p:tag name="KSO_WM_UNIT_HIGHLIGHT" val="0"/>
  <p:tag name="KSO_WM_UNIT_COMPATIBLE" val="0"/>
  <p:tag name="KSO_WM_UNIT_DIAGRAM_ISNUMVISUAL" val="0"/>
  <p:tag name="KSO_WM_UNIT_DIAGRAM_ISREFERUNIT" val="0"/>
  <p:tag name="KSO_WM_UNIT_ID" val="_0**"/>
  <p:tag name="KSO_WM_UNIT_LAYERLEVEL" val="1"/>
  <p:tag name="KSO_WM_TEMPLATE_CATEGORY" val="custom"/>
  <p:tag name="KSO_WM_TEMPLATE_INDEX" val="20204374"/>
</p:tagLst>
</file>

<file path=ppt/tags/tag276.xml><?xml version="1.0" encoding="utf-8"?>
<p:tagLst xmlns:p="http://schemas.openxmlformats.org/presentationml/2006/main">
  <p:tag name="KSO_WM_TAG_VERSION" val="1.0"/>
  <p:tag name="KSO_WM_BEAUTIFY_FLAG" val="#wm#"/>
  <p:tag name="KSO_WM_UNIT_HIGHLIGHT" val="0"/>
  <p:tag name="KSO_WM_UNIT_COMPATIBLE" val="0"/>
  <p:tag name="KSO_WM_UNIT_DIAGRAM_ISNUMVISUAL" val="0"/>
  <p:tag name="KSO_WM_UNIT_DIAGRAM_ISREFERUNIT" val="0"/>
  <p:tag name="KSO_WM_UNIT_ID" val="_0**"/>
  <p:tag name="KSO_WM_UNIT_LAYERLEVEL" val="1"/>
  <p:tag name="KSO_WM_TEMPLATE_CATEGORY" val="custom"/>
  <p:tag name="KSO_WM_TEMPLATE_INDEX" val="20204374"/>
</p:tagLst>
</file>

<file path=ppt/tags/tag27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27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27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2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80.xml><?xml version="1.0" encoding="utf-8"?>
<p:tagLst xmlns:p="http://schemas.openxmlformats.org/presentationml/2006/main">
  <p:tag name="KSO_WM_TAG_VERSION" val="1.0"/>
  <p:tag name="KSO_WM_BEAUTIFY_FLAG" val="#wm#"/>
  <p:tag name="KSO_WM_TEMPLATE_CATEGORY" val="custom"/>
  <p:tag name="KSO_WM_TEMPLATE_INDEX" val="20204374"/>
  <p:tag name="KSO_WM_TEMPLATE_SUBCATEGORY" val="0"/>
  <p:tag name="KSO_WM_TEMPLATE_MASTER_TYPE" val="1"/>
  <p:tag name="KSO_WM_TEMPLATE_COLOR_TYPE" val="1"/>
  <p:tag name="KSO_WM_TEMPLATE_MASTER_THUMB_INDEX" val="12"/>
  <p:tag name="KSO_WM_TEMPLATE_THUMBS_INDEX" val="1、4、6、8、11、12、16、17、19、20、21、22、23、24、29、30、32、35、36、37"/>
</p:tagLst>
</file>

<file path=ppt/tags/tag281.xml><?xml version="1.0" encoding="utf-8"?>
<p:tagLst xmlns:p="http://schemas.openxmlformats.org/presentationml/2006/main">
  <p:tag name="KSO_WM_TEMPLATE_CATEGORY" val=""/>
  <p:tag name="KSO_WM_TEMPLATE_INDEX" val="20204374"/>
</p:tagLst>
</file>

<file path=ppt/tags/tag28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LAYERLEVEL" val="1"/>
  <p:tag name="KSO_WM_TAG_VERSION" val="1.0"/>
  <p:tag name="KSO_WM_BEAUTIFY_FLAG" val="#wm#"/>
  <p:tag name="KSO_WM_UNIT_ISCONTENTSTITLE" val="0"/>
  <p:tag name="KSO_WM_UNIT_NOCLEAR" val="0"/>
  <p:tag name="KSO_WM_UNIT_VALUE" val="5"/>
  <p:tag name="KSO_WM_UNIT_TYPE" val="a"/>
  <p:tag name="KSO_WM_UNIT_INDEX" val="1"/>
  <p:tag name="KSO_WM_TEMPLATE_CATEGORY" val="custom"/>
  <p:tag name="KSO_WM_TEMPLATE_INDEX" val="20204374"/>
  <p:tag name="KSO_WM_UNIT_ID" val="custom20204374_3*a*1"/>
  <p:tag name="KSO_WM_UNIT_PRESET_TEXT" val="PART 01"/>
  <p:tag name="KSO_WM_UNIT_ISNUMDGMTITLE" val="0"/>
</p:tagLst>
</file>

<file path=ppt/tags/tag28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LAYERLEVEL" val="1"/>
  <p:tag name="KSO_WM_TAG_VERSION" val="1.0"/>
  <p:tag name="KSO_WM_BEAUTIFY_FLAG" val="#wm#"/>
  <p:tag name="KSO_WM_UNIT_BLOCK" val="0"/>
  <p:tag name="KSO_WM_UNIT_SM_LIMIT_TYPE" val="2"/>
  <p:tag name="KSO_WM_UNIT_DECORATE_INFO" val="{&quot;DecorateInfoX&quot;:{&quot;IsLeft&quot;:true,&quot;IsRight&quot;:false,&quot;IsAbs&quot;:true},&quot;DecorateInfoY&quot;:{&quot;IsTop&quot;:true,&quot;IsBottom&quot;:false,&quot;IsAbs&quot;:true}}"/>
  <p:tag name="KSO_WM_TEMPLATE_CATEGORY" val="custom"/>
  <p:tag name="KSO_WM_TEMPLATE_INDEX" val="20204374"/>
  <p:tag name="KSO_WM_UNIT_ID" val="custom20204374_4*i*4"/>
  <p:tag name="KSO_WM_UNIT_TYPE" val="i"/>
  <p:tag name="KSO_WM_UNIT_INDEX" val="4"/>
</p:tagLst>
</file>

<file path=ppt/tags/tag284.xml><?xml version="1.0" encoding="utf-8"?>
<p:tagLst xmlns:p="http://schemas.openxmlformats.org/presentationml/2006/main">
  <p:tag name="KSO_WM_TEMPLATE_SUBCATEGORY" val="0"/>
  <p:tag name="KSO_WM_SLIDE_TYPE" val="sectionTitle"/>
  <p:tag name="KSO_WM_SLIDE_SUBTYPE" val="pureTxt"/>
  <p:tag name="KSO_WM_SLIDE_ITEM_CNT" val="0"/>
  <p:tag name="KSO_WM_SLIDE_INDEX" val="8"/>
  <p:tag name="KSO_WM_TAG_VERSION" val="1.0"/>
  <p:tag name="KSO_WM_BEAUTIFY_FLAG" val="#wm#"/>
  <p:tag name="KSO_WM_SLIDE_LAYOUT" val="a"/>
  <p:tag name="KSO_WM_SLIDE_LAYOUT_CNT" val="1"/>
  <p:tag name="KSO_WM_TEMPLATE_MASTER_TYPE" val="1"/>
  <p:tag name="KSO_WM_TEMPLATE_COLOR_TYPE" val="1"/>
  <p:tag name="KSO_WM_TEMPLATE_CATEGORY" val=""/>
  <p:tag name="KSO_WM_TEMPLATE_INDEX" val="20204374"/>
  <p:tag name="KSO_WM_SLIDE_ID" val="custom20204374_3"/>
</p:tagLst>
</file>

<file path=ppt/tags/tag285.xml><?xml version="1.0" encoding="utf-8"?>
<p:tagLst xmlns:p="http://schemas.openxmlformats.org/presentationml/2006/main">
  <p:tag name="KSO_WM_SLIDE_BACKGROUND_TYPE" val="navigation"/>
  <p:tag name="KSO_WM_UNIT_SUBTYPE" val="h"/>
  <p:tag name="KSO_WM_TEMPLATE_CATEGORY" val="custom"/>
  <p:tag name="KSO_WM_TEMPLATE_INDEX" val="20204374"/>
  <p:tag name="KSO_WM_UNIT_ID" val="custom20204374_4*i*1"/>
  <p:tag name="KSO_WM_UNIT_TYPE" val="i"/>
  <p:tag name="KSO_WM_UNIT_INDEX" val="1"/>
  <p:tag name="KSO_WM_UNIT_HIGHLIGHT" val="0"/>
  <p:tag name="KSO_WM_UNIT_COMPATIBLE" val="0"/>
  <p:tag name="KSO_WM_UNIT_DIAGRAM_ISNUMVISUAL" val="0"/>
  <p:tag name="KSO_WM_UNIT_DIAGRAM_ISREFERUNIT" val="0"/>
  <p:tag name="KSO_WM_UNIT_BK_DARK_LIGHT" val="2"/>
  <p:tag name="KSO_WM_UNIT_LAYERLEVEL" val="1"/>
  <p:tag name="KSO_WM_TAG_VERSION" val="1.0"/>
  <p:tag name="KSO_WM_BEAUTIFY_FLAG" val="#wm#"/>
</p:tagLst>
</file>

<file path=ppt/tags/tag286.xml><?xml version="1.0" encoding="utf-8"?>
<p:tagLst xmlns:p="http://schemas.openxmlformats.org/presentationml/2006/main">
  <p:tag name="KSO_WM_SLIDE_BACKGROUND_TYPE" val="navigation"/>
  <p:tag name="KSO_WM_TEMPLATE_CATEGORY" val="custom"/>
  <p:tag name="KSO_WM_TEMPLATE_INDEX" val="20204374"/>
  <p:tag name="KSO_WM_UNIT_TYPE" val="i"/>
  <p:tag name="KSO_WM_UNIT_INDEX" val="2"/>
  <p:tag name="KSO_WM_UNIT_HIGHLIGHT" val="0"/>
  <p:tag name="KSO_WM_UNIT_COMPATIBLE" val="0"/>
  <p:tag name="KSO_WM_UNIT_DIAGRAM_ISNUMVISUAL" val="0"/>
  <p:tag name="KSO_WM_UNIT_DIAGRAM_ISREFERUNIT" val="0"/>
  <p:tag name="KSO_WM_UNIT_ID" val="custom20204374_4*i*2"/>
  <p:tag name="KSO_WM_UNIT_LAYERLEVEL" val="1"/>
  <p:tag name="KSO_WM_TAG_VERSION" val="1.0"/>
  <p:tag name="KSO_WM_BEAUTIFY_FLAG" val="#wm#"/>
</p:tagLst>
</file>

<file path=ppt/tags/tag287.xml><?xml version="1.0" encoding="utf-8"?>
<p:tagLst xmlns:p="http://schemas.openxmlformats.org/presentationml/2006/main">
  <p:tag name="KSO_WM_SLIDE_BACKGROUND_TYPE" val="navigation"/>
  <p:tag name="KSO_WM_TEMPLATE_CATEGORY" val="custom"/>
  <p:tag name="KSO_WM_TEMPLATE_INDEX" val="20204374"/>
  <p:tag name="KSO_WM_UNIT_TYPE" val="i"/>
  <p:tag name="KSO_WM_UNIT_INDEX" val="3"/>
  <p:tag name="KSO_WM_UNIT_HIGHLIGHT" val="0"/>
  <p:tag name="KSO_WM_UNIT_COMPATIBLE" val="0"/>
  <p:tag name="KSO_WM_UNIT_DIAGRAM_ISNUMVISUAL" val="0"/>
  <p:tag name="KSO_WM_UNIT_DIAGRAM_ISREFERUNIT" val="0"/>
  <p:tag name="KSO_WM_UNIT_ID" val="custom20204374_4*i*3"/>
  <p:tag name="KSO_WM_UNIT_LAYERLEVEL" val="1"/>
  <p:tag name="KSO_WM_TAG_VERSION" val="1.0"/>
  <p:tag name="KSO_WM_BEAUTIFY_FLAG" val="#wm#"/>
</p:tagLst>
</file>

<file path=ppt/tags/tag28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LAYERLEVEL" val="1"/>
  <p:tag name="KSO_WM_TAG_VERSION" val="1.0"/>
  <p:tag name="KSO_WM_BEAUTIFY_FLAG" val="#wm#"/>
  <p:tag name="KSO_WM_UNIT_BLOCK" val="0"/>
  <p:tag name="KSO_WM_UNIT_SM_LIMIT_TYPE" val="2"/>
  <p:tag name="KSO_WM_UNIT_DECORATE_INFO" val="{&quot;DecorateInfoX&quot;:{&quot;IsLeft&quot;:true,&quot;IsRight&quot;:false,&quot;IsAbs&quot;:true},&quot;DecorateInfoY&quot;:{&quot;IsTop&quot;:true,&quot;IsBottom&quot;:false,&quot;IsAbs&quot;:true}}"/>
  <p:tag name="KSO_WM_TEMPLATE_CATEGORY" val="custom"/>
  <p:tag name="KSO_WM_TEMPLATE_INDEX" val="20204374"/>
  <p:tag name="KSO_WM_UNIT_ID" val="custom20204374_4*i*4"/>
  <p:tag name="KSO_WM_UNIT_TYPE" val="i"/>
  <p:tag name="KSO_WM_UNIT_INDEX" val="4"/>
</p:tagLst>
</file>

<file path=ppt/tags/tag289.xml><?xml version="1.0" encoding="utf-8"?>
<p:tagLst xmlns:p="http://schemas.openxmlformats.org/presentationml/2006/main">
  <p:tag name="KSO_WM_UNIT_ISCONTENTSTITLE" val="0"/>
  <p:tag name="KSO_WM_UNIT_NOCLEAR" val="0"/>
  <p:tag name="KSO_WM_UNIT_HIGHLIGHT" val="0"/>
  <p:tag name="KSO_WM_UNIT_COMPATIBLE" val="0"/>
  <p:tag name="KSO_WM_UNIT_DIAGRAM_ISNUMVISUAL" val="0"/>
  <p:tag name="KSO_WM_UNIT_DIAGRAM_ISREFERUNIT" val="0"/>
  <p:tag name="KSO_WM_UNIT_TYPE" val="f"/>
  <p:tag name="KSO_WM_UNIT_INDEX" val="1"/>
  <p:tag name="KSO_WM_UNIT_LAYERLEVEL" val="1"/>
  <p:tag name="KSO_WM_TAG_VERSION" val="1.0"/>
  <p:tag name="KSO_WM_BEAUTIFY_FLAG" val="#wm#"/>
  <p:tag name="KSO_WM_UNIT_VALUE" val="380"/>
  <p:tag name="KSO_WM_UNIT_DEFAULT_FONT" val="16;24;2"/>
  <p:tag name="KSO_WM_UNIT_BLOCK" val="0"/>
  <p:tag name="KSO_WM_TEMPLATE_CATEGORY" val="custom"/>
  <p:tag name="KSO_WM_TEMPLATE_INDEX" val="20204374"/>
  <p:tag name="KSO_WM_UNIT_ID" val="custom20204374_4*f*1"/>
  <p:tag name="KSO_WM_UNIT_PRESET_TEXT" val="单击此处输入你的正文，文字是您思想的提炼，为了最终演示发布的良好效果，请尽量言简意赅的阐述观点；根据需要可酌情增减文字，以便观者可以准确理解您所传达的信息。&#13;您的正文已经简明扼要，字字珠玑，但信息却错综复杂，需要用更多的文字来表述；但请您尽可能提炼思想的精髓，否则容易造成观者的阅读压力，适得其反。&#13;正如我们都希望改变世界，希望给人带去光明，但更多时候只需播下一颗种子，自然有微光照拂，雨露滋养。恰如其分的表达观点，往往可以事半功倍。&#13;单击此处输入你的正文，文字是您思想的提炼。"/>
  <p:tag name="KSO_WM_UNIT_SUBTYPE" val="a"/>
</p:tagLst>
</file>

<file path=ppt/tags/tag2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90.xml><?xml version="1.0" encoding="utf-8"?>
<p:tagLst xmlns:p="http://schemas.openxmlformats.org/presentationml/2006/main">
  <p:tag name="KSO_WM_UNIT_ISCONTENTSTITLE" val="0"/>
  <p:tag name="KSO_WM_UNIT_NOCLEAR" val="0"/>
  <p:tag name="KSO_WM_UNIT_HIGHLIGHT" val="0"/>
  <p:tag name="KSO_WM_UNIT_COMPATIBLE" val="0"/>
  <p:tag name="KSO_WM_UNIT_DIAGRAM_ISNUMVISUAL" val="0"/>
  <p:tag name="KSO_WM_UNIT_DIAGRAM_ISREFERUNIT" val="0"/>
  <p:tag name="KSO_WM_UNIT_LAYERLEVEL" val="1"/>
  <p:tag name="KSO_WM_TAG_VERSION" val="1.0"/>
  <p:tag name="KSO_WM_BEAUTIFY_FLAG" val="#wm#"/>
  <p:tag name="KSO_WM_UNIT_TYPE" val="a"/>
  <p:tag name="KSO_WM_UNIT_INDEX" val="1"/>
  <p:tag name="KSO_WM_UNIT_VALUE" val="30"/>
  <p:tag name="KSO_WM_UNIT_DEFAULT_FONT" val="28;32;4"/>
  <p:tag name="KSO_WM_UNIT_BLOCK" val="0"/>
  <p:tag name="KSO_WM_TEMPLATE_CATEGORY" val="custom"/>
  <p:tag name="KSO_WM_TEMPLATE_INDEX" val="20204374"/>
  <p:tag name="KSO_WM_UNIT_ID" val="custom20204374_4*a*1"/>
  <p:tag name="KSO_WM_UNIT_PRESET_TEXT" val="单击此处添加大标题"/>
  <p:tag name="KSO_WM_UNIT_ISNUMDGMTITLE" val="0"/>
</p:tagLst>
</file>

<file path=ppt/tags/tag291.xml><?xml version="1.0" encoding="utf-8"?>
<p:tagLst xmlns:p="http://schemas.openxmlformats.org/presentationml/2006/main">
  <p:tag name="KSO_WM_TEMPLATE_SUBCATEGORY" val="0"/>
  <p:tag name="KSO_WM_SLIDE_TYPE" val="text"/>
  <p:tag name="KSO_WM_SLIDE_SUBTYPE" val="pureTxt"/>
  <p:tag name="KSO_WM_SLIDE_ITEM_CNT" val="0"/>
  <p:tag name="KSO_WM_SLIDE_INDEX" val="9"/>
  <p:tag name="KSO_WM_SLIDE_SIZE" val="960*539"/>
  <p:tag name="KSO_WM_SLIDE_POSITION" val="0*0"/>
  <p:tag name="KSO_WM_TAG_VERSION" val="1.0"/>
  <p:tag name="KSO_WM_BEAUTIFY_FLAG" val="#wm#"/>
  <p:tag name="KSO_WM_SLIDE_LAYOUT" val="a_f_i"/>
  <p:tag name="KSO_WM_SLIDE_LAYOUT_CNT" val="1_1_1"/>
  <p:tag name="KSO_WM_SLIDE_LAYOUT_INFO" val="{&quot;direction&quot;:0,&quot;horizontalAlign&quot;:-1,&quot;verticalAlign&quot;:-1,&quot;type&quot;:0,&quot;diagramDirection&quot;:0,&quot;canSetOverLayout&quot;:0,&quot;isOverLayout&quot;:0,&quot;normalSize&quot;:{&quot;size1&quot;:13.3},&quot;minSize&quot;:{&quot;size1&quot;:13.3},&quot;maxSize&quot;:{&quot;size1&quot;:13.3},&quot;edge&quot;:{&quot;left&quot;:true,&quot;top&quot;:true,&quot;right&quot;:true,&quot;bottom&quot;:true},&quot;backgroundInfo&quot;:[{&quot;type&quot;:&quot;general&quot;,&quot;left&quot;:0.0,&quot;top&quot;:0.0,&quot;right&quot;:0.0,&quot;bottom&quot;:0.0,&quot;leftAbs&quot;:false,&quot;topAbs&quot;:false,&quot;rightAbs&quot;:false,&quot;bottomAbs&quot;:false},{&quot;type&quot;:&quot;navigation&quot;,&quot;left&quot;:0.0,&quot;top&quot;:0.0,&quot;right&quot;:0.0,&quot;bottom&quot;:0.0,&quot;leftAbs&quot;:false,&quot;topAbs&quot;:false,&quot;rightAbs&quot;:false,&quot;bottomAbs&quot;:false}],&quot;subLayout&quot;:[{&quot;direction&quot;:0,&quot;horizontalAlign&quot;:-1,&quot;verticalAlign&quot;:-1,&quot;type&quot;:0,&quot;diagramDirection&quot;:0,&quot;canSetOverLayout&quot;:0,&quot;isOverLayout&quot;:0,&quot;margin&quot;:{&quot;left&quot;:1.69,&quot;top&quot;:0.425,&quot;right&quot;:1.692,&quot;bottom&quot;:0.425},&quot;edge&quot;:{&quot;left&quot;:true,&quot;top&quot;:true,&quot;right&quot;:true,&quot;bottom&quot;:false}},{&quot;direction&quot;:0,&quot;horizontalAlign&quot;:-1,&quot;verticalAlign&quot;:-1,&quot;type&quot;:0,&quot;diagramDirection&quot;:0,&quot;canSetOverLayout&quot;:0,&quot;isOverLayout&quot;:0,&quot;margin&quot;:{&quot;left&quot;:2.12,&quot;top&quot;:1.69,&quot;right&quot;:2.12,&quot;bottom&quot;:2.96},&quot;edge&quot;:{&quot;left&quot;:true,&quot;top&quot;:false,&quot;right&quot;:true,&quot;bottom&quot;:true}}]}"/>
  <p:tag name="KSO_WM_SLIDE_BACKGROUND" val="[&quot;general&quot;,&quot;navigation&quot;]"/>
  <p:tag name="KSO_WM_SLIDE_RATIO" val="1.777778"/>
  <p:tag name="KSO_WM_TEMPLATE_MASTER_TYPE" val="1"/>
  <p:tag name="KSO_WM_TEMPLATE_COLOR_TYPE" val="1"/>
  <p:tag name="KSO_WM_TEMPLATE_CATEGORY" val=""/>
  <p:tag name="KSO_WM_TEMPLATE_INDEX" val="20204374"/>
  <p:tag name="KSO_WM_SLIDE_ID" val="custom20204374_4"/>
</p:tagLst>
</file>

<file path=ppt/tags/tag292.xml><?xml version="1.0" encoding="utf-8"?>
<p:tagLst xmlns:p="http://schemas.openxmlformats.org/presentationml/2006/main">
  <p:tag name="KSO_WM_SLIDE_BACKGROUND_TYPE" val="navigation"/>
  <p:tag name="KSO_WM_UNIT_SUBTYPE" val="h"/>
  <p:tag name="KSO_WM_TEMPLATE_CATEGORY" val="custom"/>
  <p:tag name="KSO_WM_TEMPLATE_INDEX" val="20204374"/>
  <p:tag name="KSO_WM_UNIT_ID" val="custom20204374_6*i*1"/>
  <p:tag name="KSO_WM_UNIT_TYPE" val="i"/>
  <p:tag name="KSO_WM_UNIT_INDEX" val="1"/>
  <p:tag name="KSO_WM_UNIT_HIGHLIGHT" val="0"/>
  <p:tag name="KSO_WM_UNIT_COMPATIBLE" val="0"/>
  <p:tag name="KSO_WM_UNIT_DIAGRAM_ISNUMVISUAL" val="0"/>
  <p:tag name="KSO_WM_UNIT_DIAGRAM_ISREFERUNIT" val="0"/>
  <p:tag name="KSO_WM_UNIT_BK_DARK_LIGHT" val="2"/>
  <p:tag name="KSO_WM_UNIT_LAYERLEVEL" val="1"/>
  <p:tag name="KSO_WM_TAG_VERSION" val="1.0"/>
  <p:tag name="KSO_WM_BEAUTIFY_FLAG" val="#wm#"/>
</p:tagLst>
</file>

<file path=ppt/tags/tag293.xml><?xml version="1.0" encoding="utf-8"?>
<p:tagLst xmlns:p="http://schemas.openxmlformats.org/presentationml/2006/main">
  <p:tag name="KSO_WM_SLIDE_BACKGROUND_TYPE" val="navigation"/>
  <p:tag name="KSO_WM_TEMPLATE_CATEGORY" val="custom"/>
  <p:tag name="KSO_WM_TEMPLATE_INDEX" val="20204374"/>
  <p:tag name="KSO_WM_UNIT_TYPE" val="i"/>
  <p:tag name="KSO_WM_UNIT_INDEX" val="2"/>
  <p:tag name="KSO_WM_UNIT_HIGHLIGHT" val="0"/>
  <p:tag name="KSO_WM_UNIT_COMPATIBLE" val="0"/>
  <p:tag name="KSO_WM_UNIT_DIAGRAM_ISNUMVISUAL" val="0"/>
  <p:tag name="KSO_WM_UNIT_DIAGRAM_ISREFERUNIT" val="0"/>
  <p:tag name="KSO_WM_UNIT_ID" val="custom20204374_6*i*2"/>
  <p:tag name="KSO_WM_UNIT_LAYERLEVEL" val="1"/>
  <p:tag name="KSO_WM_TAG_VERSION" val="1.0"/>
  <p:tag name="KSO_WM_BEAUTIFY_FLAG" val="#wm#"/>
</p:tagLst>
</file>

<file path=ppt/tags/tag294.xml><?xml version="1.0" encoding="utf-8"?>
<p:tagLst xmlns:p="http://schemas.openxmlformats.org/presentationml/2006/main">
  <p:tag name="KSO_WM_SLIDE_BACKGROUND_TYPE" val="navigation"/>
  <p:tag name="KSO_WM_TEMPLATE_CATEGORY" val="custom"/>
  <p:tag name="KSO_WM_TEMPLATE_INDEX" val="20204374"/>
  <p:tag name="KSO_WM_UNIT_TYPE" val="i"/>
  <p:tag name="KSO_WM_UNIT_INDEX" val="3"/>
  <p:tag name="KSO_WM_UNIT_HIGHLIGHT" val="0"/>
  <p:tag name="KSO_WM_UNIT_COMPATIBLE" val="0"/>
  <p:tag name="KSO_WM_UNIT_DIAGRAM_ISNUMVISUAL" val="0"/>
  <p:tag name="KSO_WM_UNIT_DIAGRAM_ISREFERUNIT" val="0"/>
  <p:tag name="KSO_WM_UNIT_ID" val="custom20204374_6*i*3"/>
  <p:tag name="KSO_WM_UNIT_LAYERLEVEL" val="1"/>
  <p:tag name="KSO_WM_TAG_VERSION" val="1.0"/>
  <p:tag name="KSO_WM_BEAUTIFY_FLAG" val="#wm#"/>
</p:tagLst>
</file>

<file path=ppt/tags/tag29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LAYERLEVEL" val="1_1"/>
  <p:tag name="KSO_WM_TAG_VERSION" val="1.0"/>
  <p:tag name="KSO_WM_BEAUTIFY_FLAG" val="#wm#"/>
  <p:tag name="KSO_WM_UNIT_NOCLEAR" val="0"/>
  <p:tag name="KSO_WM_UNIT_VALUE" val="276"/>
  <p:tag name="KSO_WM_UNIT_TYPE" val="h_f"/>
  <p:tag name="KSO_WM_UNIT_INDEX" val="1_1"/>
  <p:tag name="KSO_WM_UNIT_BLOCK" val="0"/>
  <p:tag name="KSO_WM_UNIT_IS_LAYOUT_DIAGRAM" val="1"/>
  <p:tag name="KSO_WM_TEMPLATE_CATEGORY" val="custom"/>
  <p:tag name="KSO_WM_TEMPLATE_INDEX" val="20204374"/>
  <p:tag name="KSO_WM_UNIT_ID" val="custom20204374_6*h_f*1_1"/>
  <p:tag name="KSO_WM_UNIT_PRESET_TEXT" val="单击此处输入你的正文，文字是您思想的提炼，为了最终演示发布的良好效果，请尽量言简意赅的阐述观点；根据需要可酌情增减文字，以便观者可以准确理解您所传达的信息。&#13;您的正文已经简明扼要，字字珠玑，但信息却错综复杂，需要用更多的文字来表述；但请您尽可能提炼思想的精髓，否则容易造成观者的阅读压力，适得其反。&#13;正如我们都希望改变世界，希望给人带去光明，但更多时候只需播下一颗种子，自然有微光照拂，雨露滋养。"/>
  <p:tag name="KSO_WM_UNIT_SUBTYPE" val="a"/>
</p:tagLst>
</file>

<file path=ppt/tags/tag29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LAYERLEVEL" val="1"/>
  <p:tag name="KSO_WM_TAG_VERSION" val="1.0"/>
  <p:tag name="KSO_WM_BEAUTIFY_FLAG" val="#wm#"/>
  <p:tag name="KSO_WM_UNIT_TYPE" val="z"/>
  <p:tag name="KSO_WM_UNIT_INDEX" val="1"/>
  <p:tag name="KSO_WM_UNIT_BLOCK" val="0"/>
  <p:tag name="KSO_WM_UNIT_IS_LAYOUT_DIAGRAM" val="1"/>
  <p:tag name="KSO_WM_UNIT_BK_DARK_LIGHT" val="1"/>
  <p:tag name="KSO_WM_TEMPLATE_CATEGORY" val="custom"/>
  <p:tag name="KSO_WM_TEMPLATE_INDEX" val="20204374"/>
  <p:tag name="KSO_WM_UNIT_ID" val="custom20204374_6*z*1"/>
</p:tagLst>
</file>

<file path=ppt/tags/tag29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LAYERLEVEL" val="1_1"/>
  <p:tag name="KSO_WM_TAG_VERSION" val="1.0"/>
  <p:tag name="KSO_WM_BEAUTIFY_FLAG" val="#wm#"/>
  <p:tag name="KSO_WM_UNIT_NOCLEAR" val="0"/>
  <p:tag name="KSO_WM_UNIT_TYPE" val="h_f"/>
  <p:tag name="KSO_WM_UNIT_INDEX" val="2_1"/>
  <p:tag name="KSO_WM_UNIT_BLOCK" val="0"/>
  <p:tag name="KSO_WM_UNIT_IS_LAYOUT_DIAGRAM" val="1"/>
  <p:tag name="KSO_WM_UNIT_VALUE" val="276"/>
  <p:tag name="KSO_WM_TEMPLATE_CATEGORY" val="custom"/>
  <p:tag name="KSO_WM_TEMPLATE_INDEX" val="20204374"/>
  <p:tag name="KSO_WM_UNIT_ID" val="custom20204374_6*h_f*2_1"/>
  <p:tag name="KSO_WM_UNIT_PRESET_TEXT" val="单击此处输入你的正文，文字是您思想的提炼，为了最终演示发布的良好效果，请尽量言简意赅的阐述观点；根据需要可酌情增减文字，以便观者可以准确理解您所传达的信息。&#13;您的正文已经简明扼要，字字珠玑，但信息却错综复杂，需要用更多的文字来表述；但请您尽可能提炼思想的精髓，否则容易造成观者的阅读压力，适得其反。&#13;正如我们都希望改变世界，希望给人带去光明，但更多时候只需播下一颗种子，自然有微光照拂，雨露滋养。"/>
  <p:tag name="KSO_WM_UNIT_SUBTYPE" val="a"/>
</p:tagLst>
</file>

<file path=ppt/tags/tag298.xml><?xml version="1.0" encoding="utf-8"?>
<p:tagLst xmlns:p="http://schemas.openxmlformats.org/presentationml/2006/main">
  <p:tag name="KSO_WM_UNIT_ISCONTENTSTITLE" val="0"/>
  <p:tag name="KSO_WM_UNIT_NOCLEAR" val="0"/>
  <p:tag name="KSO_WM_UNIT_HIGHLIGHT" val="0"/>
  <p:tag name="KSO_WM_UNIT_COMPATIBLE" val="0"/>
  <p:tag name="KSO_WM_UNIT_DIAGRAM_ISNUMVISUAL" val="0"/>
  <p:tag name="KSO_WM_UNIT_DIAGRAM_ISREFERUNIT" val="0"/>
  <p:tag name="KSO_WM_UNIT_LAYERLEVEL" val="1"/>
  <p:tag name="KSO_WM_TAG_VERSION" val="1.0"/>
  <p:tag name="KSO_WM_BEAUTIFY_FLAG" val="#wm#"/>
  <p:tag name="KSO_WM_UNIT_TYPE" val="a"/>
  <p:tag name="KSO_WM_UNIT_INDEX" val="1"/>
  <p:tag name="KSO_WM_UNIT_VALUE" val="30"/>
  <p:tag name="KSO_WM_UNIT_DEFAULT_FONT" val="28;32;4"/>
  <p:tag name="KSO_WM_UNIT_BLOCK" val="0"/>
  <p:tag name="KSO_WM_TEMPLATE_CATEGORY" val="custom"/>
  <p:tag name="KSO_WM_TEMPLATE_INDEX" val="20204374"/>
  <p:tag name="KSO_WM_UNIT_ID" val="custom20204374_6*a*1"/>
  <p:tag name="KSO_WM_UNIT_PRESET_TEXT" val="单击此处添加大标题"/>
  <p:tag name="KSO_WM_UNIT_ISNUMDGMTITLE" val="0"/>
</p:tagLst>
</file>

<file path=ppt/tags/tag299.xml><?xml version="1.0" encoding="utf-8"?>
<p:tagLst xmlns:p="http://schemas.openxmlformats.org/presentationml/2006/main">
  <p:tag name="KSO_WM_TEMPLATE_SUBCATEGORY" val="0"/>
  <p:tag name="KSO_WM_SLIDE_TYPE" val="text"/>
  <p:tag name="KSO_WM_SLIDE_SUBTYPE" val="pureTxt"/>
  <p:tag name="KSO_WM_SLIDE_ITEM_CNT" val="0"/>
  <p:tag name="KSO_WM_SLIDE_INDEX" val="11"/>
  <p:tag name="KSO_WM_SLIDE_SIZE" val="864.102*298.548"/>
  <p:tag name="KSO_WM_SLIDE_POSITION" val="47.9488*170.627"/>
  <p:tag name="KSO_WM_TAG_VERSION" val="1.0"/>
  <p:tag name="KSO_WM_BEAUTIFY_FLAG" val="#wm#"/>
  <p:tag name="KSO_WM_SLIDE_LAYOUT" val="a_i_z_h"/>
  <p:tag name="KSO_WM_SLIDE_LAYOUT_CNT" val="1_1_1_2"/>
  <p:tag name="KSO_WM_SLIDE_LAYOUT_INFO" val="{&quot;direction&quot;:0,&quot;horizontalAlign&quot;:-1,&quot;verticalAlign&quot;:-1,&quot;type&quot;:0,&quot;diagramDirection&quot;:0,&quot;canSetOverLayout&quot;:0,&quot;isOverLayout&quot;:0,&quot;normalSize&quot;:{&quot;size1&quot;:13.3},&quot;minSize&quot;:{&quot;size1&quot;:13.3},&quot;maxSize&quot;:{&quot;size1&quot;:13.3},&quot;edge&quot;:{&quot;left&quot;:true,&quot;top&quot;:true,&quot;right&quot;:true,&quot;bottom&quot;:true},&quot;backgroundInfo&quot;:[{&quot;type&quot;:&quot;navigation&quot;,&quot;left&quot;:0.0,&quot;top&quot;:0.0,&quot;right&quot;:0.0,&quot;bottom&quot;:0.0,&quot;leftAbs&quot;:false,&quot;topAbs&quot;:false,&quot;rightAbs&quot;:false,&quot;bottomAbs&quot;:false}],&quot;subLayout&quot;:[{&quot;direction&quot;:0,&quot;horizontalAlign&quot;:-1,&quot;verticalAlign&quot;:-1,&quot;type&quot;:0,&quot;diagramDirection&quot;:0,&quot;canSetOverLayout&quot;:0,&quot;isOverLayout&quot;:0,&quot;margin&quot;:{&quot;left&quot;:1.69,&quot;top&quot;:0.425,&quot;right&quot;:1.692,&quot;bottom&quot;:0.425},&quot;edge&quot;:{&quot;left&quot;:true,&quot;top&quot;:true,&quot;right&quot;:true,&quot;bottom&quot;:false}},{&quot;direction&quot;:0,&quot;horizontalAlign&quot;:-1,&quot;verticalAlign&quot;:-1,&quot;type&quot;:0,&quot;diagramDirection&quot;:0,&quot;canSetOverLayout&quot;:0,&quot;isOverLayout&quot;:0,&quot;margin&quot;:{&quot;left&quot;:1.69,&quot;top&quot;:1.27,&quot;right&quot;:1.69,&quot;bottom&quot;:2.54},&quot;edge&quot;:{&quot;left&quot;:true,&quot;top&quot;:false,&quot;right&quot;:true,&quot;bottom&quot;:true}}]}"/>
  <p:tag name="KSO_WM_SLIDE_BACKGROUND" val="[&quot;navigation&quot;]"/>
  <p:tag name="KSO_WM_SLIDE_RATIO" val="1.777778"/>
  <p:tag name="KSO_WM_TEMPLATE_MASTER_TYPE" val="1"/>
  <p:tag name="KSO_WM_TEMPLATE_COLOR_TYPE" val="1"/>
  <p:tag name="KSO_WM_TEMPLATE_CATEGORY" val=""/>
  <p:tag name="KSO_WM_TEMPLATE_INDEX" val="20204374"/>
  <p:tag name="KSO_WM_SLIDE_ID" val="custom20204374_6"/>
</p:tagLst>
</file>

<file path=ppt/tags/tag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3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00.xml><?xml version="1.0" encoding="utf-8"?>
<p:tagLst xmlns:p="http://schemas.openxmlformats.org/presentationml/2006/main">
  <p:tag name="KSO_WM_SLIDE_BACKGROUND_TYPE" val="navigation"/>
  <p:tag name="KSO_WM_UNIT_SUBTYPE" val="h"/>
  <p:tag name="KSO_WM_TEMPLATE_CATEGORY" val="custom"/>
  <p:tag name="KSO_WM_TEMPLATE_INDEX" val="20204374"/>
  <p:tag name="KSO_WM_UNIT_ID" val="custom20204374_8*i*1"/>
  <p:tag name="KSO_WM_UNIT_TYPE" val="i"/>
  <p:tag name="KSO_WM_UNIT_INDEX" val="1"/>
  <p:tag name="KSO_WM_UNIT_HIGHLIGHT" val="0"/>
  <p:tag name="KSO_WM_UNIT_COMPATIBLE" val="0"/>
  <p:tag name="KSO_WM_UNIT_DIAGRAM_ISNUMVISUAL" val="0"/>
  <p:tag name="KSO_WM_UNIT_DIAGRAM_ISREFERUNIT" val="0"/>
  <p:tag name="KSO_WM_UNIT_BK_DARK_LIGHT" val="2"/>
  <p:tag name="KSO_WM_UNIT_LAYERLEVEL" val="1"/>
  <p:tag name="KSO_WM_TAG_VERSION" val="1.0"/>
  <p:tag name="KSO_WM_BEAUTIFY_FLAG" val="#wm#"/>
</p:tagLst>
</file>

<file path=ppt/tags/tag301.xml><?xml version="1.0" encoding="utf-8"?>
<p:tagLst xmlns:p="http://schemas.openxmlformats.org/presentationml/2006/main">
  <p:tag name="KSO_WM_SLIDE_BACKGROUND_TYPE" val="navigation"/>
  <p:tag name="KSO_WM_TEMPLATE_CATEGORY" val="custom"/>
  <p:tag name="KSO_WM_TEMPLATE_INDEX" val="20204374"/>
  <p:tag name="KSO_WM_UNIT_TYPE" val="i"/>
  <p:tag name="KSO_WM_UNIT_INDEX" val="2"/>
  <p:tag name="KSO_WM_UNIT_HIGHLIGHT" val="0"/>
  <p:tag name="KSO_WM_UNIT_COMPATIBLE" val="0"/>
  <p:tag name="KSO_WM_UNIT_DIAGRAM_ISNUMVISUAL" val="0"/>
  <p:tag name="KSO_WM_UNIT_DIAGRAM_ISREFERUNIT" val="0"/>
  <p:tag name="KSO_WM_UNIT_ID" val="custom20204374_8*i*2"/>
  <p:tag name="KSO_WM_UNIT_LAYERLEVEL" val="1"/>
  <p:tag name="KSO_WM_TAG_VERSION" val="1.0"/>
  <p:tag name="KSO_WM_BEAUTIFY_FLAG" val="#wm#"/>
</p:tagLst>
</file>

<file path=ppt/tags/tag302.xml><?xml version="1.0" encoding="utf-8"?>
<p:tagLst xmlns:p="http://schemas.openxmlformats.org/presentationml/2006/main">
  <p:tag name="KSO_WM_SLIDE_BACKGROUND_TYPE" val="navigation"/>
  <p:tag name="KSO_WM_TEMPLATE_CATEGORY" val="custom"/>
  <p:tag name="KSO_WM_TEMPLATE_INDEX" val="20204374"/>
  <p:tag name="KSO_WM_UNIT_TYPE" val="i"/>
  <p:tag name="KSO_WM_UNIT_INDEX" val="3"/>
  <p:tag name="KSO_WM_UNIT_HIGHLIGHT" val="0"/>
  <p:tag name="KSO_WM_UNIT_COMPATIBLE" val="0"/>
  <p:tag name="KSO_WM_UNIT_DIAGRAM_ISNUMVISUAL" val="0"/>
  <p:tag name="KSO_WM_UNIT_DIAGRAM_ISREFERUNIT" val="0"/>
  <p:tag name="KSO_WM_UNIT_ID" val="custom20204374_8*i*3"/>
  <p:tag name="KSO_WM_UNIT_LAYERLEVEL" val="1"/>
  <p:tag name="KSO_WM_TAG_VERSION" val="1.0"/>
  <p:tag name="KSO_WM_BEAUTIFY_FLAG" val="#wm#"/>
</p:tagLst>
</file>

<file path=ppt/tags/tag30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h_i"/>
  <p:tag name="KSO_WM_UNIT_INDEX" val="2_1"/>
  <p:tag name="KSO_WM_UNIT_LAYERLEVEL" val="1_1"/>
  <p:tag name="KSO_WM_TAG_VERSION" val="1.0"/>
  <p:tag name="KSO_WM_BEAUTIFY_FLAG" val="#wm#"/>
  <p:tag name="KSO_WM_UNIT_BLOCK" val="0"/>
  <p:tag name="KSO_WM_UNIT_SM_LIMIT_TYPE" val="2"/>
  <p:tag name="KSO_WM_UNIT_DECORATE_INFO" val="{&quot;DecorateInfoX&quot;:{&quot;IsLeft&quot;:false,&quot;IsRight&quot;:true,&quot;IsAbs&quot;:true},&quot;DecorateInfoY&quot;:{&quot;IsTop&quot;:true,&quot;IsBottom&quot;:false,&quot;IsAbs&quot;:true}}"/>
  <p:tag name="KSO_WM_TEMPLATE_CATEGORY" val="custom"/>
  <p:tag name="KSO_WM_TEMPLATE_INDEX" val="20204374"/>
  <p:tag name="KSO_WM_UNIT_ID" val="custom20204374_8*h_i*2_1"/>
</p:tagLst>
</file>

<file path=ppt/tags/tag304.xml><?xml version="1.0" encoding="utf-8"?>
<p:tagLst xmlns:p="http://schemas.openxmlformats.org/presentationml/2006/main">
  <p:tag name="KSO_WM_UNIT_ISCONTENTSTITLE" val="0"/>
  <p:tag name="KSO_WM_UNIT_NOCLEAR" val="0"/>
  <p:tag name="KSO_WM_UNIT_HIGHLIGHT" val="0"/>
  <p:tag name="KSO_WM_UNIT_COMPATIBLE" val="0"/>
  <p:tag name="KSO_WM_UNIT_DIAGRAM_ISNUMVISUAL" val="0"/>
  <p:tag name="KSO_WM_UNIT_DIAGRAM_ISREFERUNIT" val="0"/>
  <p:tag name="KSO_WM_UNIT_LAYERLEVEL" val="1"/>
  <p:tag name="KSO_WM_TAG_VERSION" val="1.0"/>
  <p:tag name="KSO_WM_BEAUTIFY_FLAG" val="#wm#"/>
  <p:tag name="KSO_WM_UNIT_TYPE" val="a"/>
  <p:tag name="KSO_WM_UNIT_INDEX" val="1"/>
  <p:tag name="KSO_WM_UNIT_VALUE" val="30"/>
  <p:tag name="KSO_WM_UNIT_DEFAULT_FONT" val="28;32;4"/>
  <p:tag name="KSO_WM_UNIT_BLOCK" val="0"/>
  <p:tag name="KSO_WM_TEMPLATE_CATEGORY" val="custom"/>
  <p:tag name="KSO_WM_TEMPLATE_INDEX" val="20204374"/>
  <p:tag name="KSO_WM_UNIT_ID" val="custom20204374_8*a*1"/>
  <p:tag name="KSO_WM_UNIT_PRESET_TEXT" val="单击此处添加大标题"/>
  <p:tag name="KSO_WM_UNIT_ISNUMDGMTITLE" val="0"/>
</p:tagLst>
</file>

<file path=ppt/tags/tag305.xml><?xml version="1.0" encoding="utf-8"?>
<p:tagLst xmlns:p="http://schemas.openxmlformats.org/presentationml/2006/main">
  <p:tag name="KSO_WM_TEMPLATE_SUBCATEGORY" val="0"/>
  <p:tag name="KSO_WM_SLIDE_TYPE" val="text"/>
  <p:tag name="KSO_WM_SLIDE_SUBTYPE" val="picTxt"/>
  <p:tag name="KSO_WM_SLIDE_ITEM_CNT" val="0"/>
  <p:tag name="KSO_WM_SLIDE_INDEX" val="13"/>
  <p:tag name="KSO_WM_SLIDE_SIZE" val="717.856*361.572"/>
  <p:tag name="KSO_WM_SLIDE_POSITION" val="121.072*106.428"/>
  <p:tag name="KSO_WM_TAG_VERSION" val="1.0"/>
  <p:tag name="KSO_WM_BEAUTIFY_FLAG" val="#wm#"/>
  <p:tag name="KSO_WM_SLIDE_LAYOUT" val="a_i_h"/>
  <p:tag name="KSO_WM_SLIDE_LAYOUT_CNT" val="1_1_2"/>
  <p:tag name="KSO_WM_SLIDE_LAYOUT_INFO" val="{&quot;direction&quot;:0,&quot;horizontalAlign&quot;:-1,&quot;verticalAlign&quot;:-1,&quot;type&quot;:0,&quot;diagramDirection&quot;:0,&quot;canSetOverLayout&quot;:0,&quot;isOverLayout&quot;:0,&quot;normalSize&quot;:{&quot;size1&quot;:13.3},&quot;minSize&quot;:{&quot;size1&quot;:13.3},&quot;maxSize&quot;:{&quot;size1&quot;:13.3},&quot;edge&quot;:{&quot;left&quot;:true,&quot;top&quot;:true,&quot;right&quot;:true,&quot;bottom&quot;:true},&quot;backgroundInfo&quot;:[{&quot;type&quot;:&quot;general&quot;,&quot;left&quot;:0.0,&quot;top&quot;:0.0,&quot;right&quot;:0.0,&quot;bottom&quot;:0.0,&quot;leftAbs&quot;:false,&quot;topAbs&quot;:false,&quot;rightAbs&quot;:false,&quot;bottomAbs&quot;:false},{&quot;type&quot;:&quot;navigation&quot;,&quot;left&quot;:0.0,&quot;top&quot;:0.0,&quot;right&quot;:0.0,&quot;bottom&quot;:0.0,&quot;leftAbs&quot;:false,&quot;topAbs&quot;:false,&quot;rightAbs&quot;:false,&quot;bottomAbs&quot;:false}],&quot;subLayout&quot;:[{&quot;direction&quot;:0,&quot;horizontalAlign&quot;:-1,&quot;verticalAlign&quot;:-1,&quot;type&quot;:0,&quot;diagramDirection&quot;:0,&quot;canSetOverLayout&quot;:0,&quot;isOverLayout&quot;:0,&quot;margin&quot;:{&quot;left&quot;:1.69,&quot;top&quot;:0.425,&quot;right&quot;:1.692,&quot;bottom&quot;:0.425},&quot;edge&quot;:{&quot;left&quot;:true,&quot;top&quot;:true,&quot;right&quot;:true,&quot;bottom&quot;:false}},{&quot;direction&quot;:0,&quot;horizontalAlign&quot;:-1,&quot;verticalAlign&quot;:-1,&quot;type&quot;:0,&quot;diagramDirection&quot;:0,&quot;canSetOverLayout&quot;:0,&quot;isOverLayout&quot;:0,&quot;margin&quot;:{&quot;left&quot;:1.69,&quot;top&quot;:1.27,&quot;right&quot;:1.69,&quot;bottom&quot;:2.54},&quot;edge&quot;:{&quot;left&quot;:true,&quot;top&quot;:false,&quot;right&quot;:true,&quot;bottom&quot;:true}}]}"/>
  <p:tag name="KSO_WM_SLIDE_BACKGROUND" val="[&quot;general&quot;,&quot;navigation&quot;]"/>
  <p:tag name="KSO_WM_SLIDE_RATIO" val="1.777778"/>
  <p:tag name="KSO_WM_TEMPLATE_MASTER_TYPE" val="1"/>
  <p:tag name="KSO_WM_TEMPLATE_COLOR_TYPE" val="1"/>
  <p:tag name="KSO_WM_TEMPLATE_CATEGORY" val=""/>
  <p:tag name="KSO_WM_TEMPLATE_INDEX" val="20204374"/>
  <p:tag name="KSO_WM_SLIDE_ID" val="custom20204374_8"/>
</p:tagLst>
</file>

<file path=ppt/tags/tag306.xml><?xml version="1.0" encoding="utf-8"?>
<p:tagLst xmlns:p="http://schemas.openxmlformats.org/presentationml/2006/main">
  <p:tag name="KSO_WM_SLIDE_BACKGROUND_TYPE" val="navigation"/>
  <p:tag name="KSO_WM_UNIT_SUBTYPE" val="h"/>
  <p:tag name="KSO_WM_TEMPLATE_CATEGORY" val="custom"/>
  <p:tag name="KSO_WM_TEMPLATE_INDEX" val="20204374"/>
  <p:tag name="KSO_WM_UNIT_ID" val="custom20204374_6*i*1"/>
  <p:tag name="KSO_WM_UNIT_TYPE" val="i"/>
  <p:tag name="KSO_WM_UNIT_INDEX" val="1"/>
  <p:tag name="KSO_WM_UNIT_HIGHLIGHT" val="0"/>
  <p:tag name="KSO_WM_UNIT_COMPATIBLE" val="0"/>
  <p:tag name="KSO_WM_UNIT_DIAGRAM_ISNUMVISUAL" val="0"/>
  <p:tag name="KSO_WM_UNIT_DIAGRAM_ISREFERUNIT" val="0"/>
  <p:tag name="KSO_WM_UNIT_BK_DARK_LIGHT" val="2"/>
  <p:tag name="KSO_WM_UNIT_LAYERLEVEL" val="1"/>
  <p:tag name="KSO_WM_TAG_VERSION" val="1.0"/>
  <p:tag name="KSO_WM_BEAUTIFY_FLAG" val="#wm#"/>
</p:tagLst>
</file>

<file path=ppt/tags/tag307.xml><?xml version="1.0" encoding="utf-8"?>
<p:tagLst xmlns:p="http://schemas.openxmlformats.org/presentationml/2006/main">
  <p:tag name="KSO_WM_SLIDE_BACKGROUND_TYPE" val="navigation"/>
  <p:tag name="KSO_WM_TEMPLATE_CATEGORY" val="custom"/>
  <p:tag name="KSO_WM_TEMPLATE_INDEX" val="20204374"/>
  <p:tag name="KSO_WM_UNIT_TYPE" val="i"/>
  <p:tag name="KSO_WM_UNIT_INDEX" val="2"/>
  <p:tag name="KSO_WM_UNIT_HIGHLIGHT" val="0"/>
  <p:tag name="KSO_WM_UNIT_COMPATIBLE" val="0"/>
  <p:tag name="KSO_WM_UNIT_DIAGRAM_ISNUMVISUAL" val="0"/>
  <p:tag name="KSO_WM_UNIT_DIAGRAM_ISREFERUNIT" val="0"/>
  <p:tag name="KSO_WM_UNIT_ID" val="custom20204374_6*i*2"/>
  <p:tag name="KSO_WM_UNIT_LAYERLEVEL" val="1"/>
  <p:tag name="KSO_WM_TAG_VERSION" val="1.0"/>
  <p:tag name="KSO_WM_BEAUTIFY_FLAG" val="#wm#"/>
</p:tagLst>
</file>

<file path=ppt/tags/tag308.xml><?xml version="1.0" encoding="utf-8"?>
<p:tagLst xmlns:p="http://schemas.openxmlformats.org/presentationml/2006/main">
  <p:tag name="KSO_WM_SLIDE_BACKGROUND_TYPE" val="navigation"/>
  <p:tag name="KSO_WM_TEMPLATE_CATEGORY" val="custom"/>
  <p:tag name="KSO_WM_TEMPLATE_INDEX" val="20204374"/>
  <p:tag name="KSO_WM_UNIT_TYPE" val="i"/>
  <p:tag name="KSO_WM_UNIT_INDEX" val="3"/>
  <p:tag name="KSO_WM_UNIT_HIGHLIGHT" val="0"/>
  <p:tag name="KSO_WM_UNIT_COMPATIBLE" val="0"/>
  <p:tag name="KSO_WM_UNIT_DIAGRAM_ISNUMVISUAL" val="0"/>
  <p:tag name="KSO_WM_UNIT_DIAGRAM_ISREFERUNIT" val="0"/>
  <p:tag name="KSO_WM_UNIT_ID" val="custom20204374_6*i*3"/>
  <p:tag name="KSO_WM_UNIT_LAYERLEVEL" val="1"/>
  <p:tag name="KSO_WM_TAG_VERSION" val="1.0"/>
  <p:tag name="KSO_WM_BEAUTIFY_FLAG" val="#wm#"/>
</p:tagLst>
</file>

<file path=ppt/tags/tag30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LAYERLEVEL" val="1_1"/>
  <p:tag name="KSO_WM_TAG_VERSION" val="1.0"/>
  <p:tag name="KSO_WM_BEAUTIFY_FLAG" val="#wm#"/>
  <p:tag name="KSO_WM_UNIT_NOCLEAR" val="0"/>
  <p:tag name="KSO_WM_UNIT_VALUE" val="276"/>
  <p:tag name="KSO_WM_UNIT_TYPE" val="h_f"/>
  <p:tag name="KSO_WM_UNIT_INDEX" val="1_1"/>
  <p:tag name="KSO_WM_UNIT_BLOCK" val="0"/>
  <p:tag name="KSO_WM_UNIT_IS_LAYOUT_DIAGRAM" val="1"/>
  <p:tag name="KSO_WM_TEMPLATE_CATEGORY" val="custom"/>
  <p:tag name="KSO_WM_TEMPLATE_INDEX" val="20204374"/>
  <p:tag name="KSO_WM_UNIT_ID" val="custom20204374_6*h_f*1_1"/>
  <p:tag name="KSO_WM_UNIT_PRESET_TEXT" val="单击此处输入你的正文，文字是您思想的提炼，为了最终演示发布的良好效果，请尽量言简意赅的阐述观点；根据需要可酌情增减文字，以便观者可以准确理解您所传达的信息。&#13;您的正文已经简明扼要，字字珠玑，但信息却错综复杂，需要用更多的文字来表述；但请您尽可能提炼思想的精髓，否则容易造成观者的阅读压力，适得其反。&#13;正如我们都希望改变世界，希望给人带去光明，但更多时候只需播下一颗种子，自然有微光照拂，雨露滋养。"/>
  <p:tag name="KSO_WM_UNIT_SUBTYPE" val="a"/>
</p:tagLst>
</file>

<file path=ppt/tags/tag3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10.xml><?xml version="1.0" encoding="utf-8"?>
<p:tagLst xmlns:p="http://schemas.openxmlformats.org/presentationml/2006/main">
  <p:tag name="KSO_WM_UNIT_ISCONTENTSTITLE" val="0"/>
  <p:tag name="KSO_WM_UNIT_NOCLEAR" val="0"/>
  <p:tag name="KSO_WM_UNIT_HIGHLIGHT" val="0"/>
  <p:tag name="KSO_WM_UNIT_COMPATIBLE" val="0"/>
  <p:tag name="KSO_WM_UNIT_DIAGRAM_ISNUMVISUAL" val="0"/>
  <p:tag name="KSO_WM_UNIT_DIAGRAM_ISREFERUNIT" val="0"/>
  <p:tag name="KSO_WM_UNIT_LAYERLEVEL" val="1"/>
  <p:tag name="KSO_WM_TAG_VERSION" val="1.0"/>
  <p:tag name="KSO_WM_BEAUTIFY_FLAG" val="#wm#"/>
  <p:tag name="KSO_WM_UNIT_TYPE" val="a"/>
  <p:tag name="KSO_WM_UNIT_INDEX" val="1"/>
  <p:tag name="KSO_WM_UNIT_VALUE" val="30"/>
  <p:tag name="KSO_WM_UNIT_DEFAULT_FONT" val="28;32;4"/>
  <p:tag name="KSO_WM_UNIT_BLOCK" val="0"/>
  <p:tag name="KSO_WM_TEMPLATE_CATEGORY" val="custom"/>
  <p:tag name="KSO_WM_TEMPLATE_INDEX" val="20204374"/>
  <p:tag name="KSO_WM_UNIT_ID" val="custom20204374_6*a*1"/>
  <p:tag name="KSO_WM_UNIT_PRESET_TEXT" val="单击此处添加大标题"/>
  <p:tag name="KSO_WM_UNIT_ISNUMDGMTITLE" val="0"/>
</p:tagLst>
</file>

<file path=ppt/tags/tag311.xml><?xml version="1.0" encoding="utf-8"?>
<p:tagLst xmlns:p="http://schemas.openxmlformats.org/presentationml/2006/main">
  <p:tag name="KSO_WM_TEMPLATE_SUBCATEGORY" val="0"/>
  <p:tag name="KSO_WM_SLIDE_TYPE" val="text"/>
  <p:tag name="KSO_WM_SLIDE_SUBTYPE" val="pureTxt"/>
  <p:tag name="KSO_WM_SLIDE_ITEM_CNT" val="0"/>
  <p:tag name="KSO_WM_SLIDE_INDEX" val="11"/>
  <p:tag name="KSO_WM_SLIDE_SIZE" val="864.102*298.548"/>
  <p:tag name="KSO_WM_SLIDE_POSITION" val="47.9488*170.627"/>
  <p:tag name="KSO_WM_TAG_VERSION" val="1.0"/>
  <p:tag name="KSO_WM_BEAUTIFY_FLAG" val="#wm#"/>
  <p:tag name="KSO_WM_SLIDE_LAYOUT" val="a_i_z_h"/>
  <p:tag name="KSO_WM_SLIDE_LAYOUT_CNT" val="1_1_1_2"/>
  <p:tag name="KSO_WM_SLIDE_LAYOUT_INFO" val="{&quot;direction&quot;:0,&quot;horizontalAlign&quot;:-1,&quot;verticalAlign&quot;:-1,&quot;type&quot;:0,&quot;diagramDirection&quot;:0,&quot;canSetOverLayout&quot;:0,&quot;isOverLayout&quot;:0,&quot;normalSize&quot;:{&quot;size1&quot;:13.3},&quot;minSize&quot;:{&quot;size1&quot;:13.3},&quot;maxSize&quot;:{&quot;size1&quot;:13.3},&quot;edge&quot;:{&quot;left&quot;:true,&quot;top&quot;:true,&quot;right&quot;:true,&quot;bottom&quot;:true},&quot;backgroundInfo&quot;:[{&quot;type&quot;:&quot;navigation&quot;,&quot;left&quot;:0.0,&quot;top&quot;:0.0,&quot;right&quot;:0.0,&quot;bottom&quot;:0.0,&quot;leftAbs&quot;:false,&quot;topAbs&quot;:false,&quot;rightAbs&quot;:false,&quot;bottomAbs&quot;:false}],&quot;subLayout&quot;:[{&quot;direction&quot;:0,&quot;horizontalAlign&quot;:-1,&quot;verticalAlign&quot;:-1,&quot;type&quot;:0,&quot;diagramDirection&quot;:0,&quot;canSetOverLayout&quot;:0,&quot;isOverLayout&quot;:0,&quot;margin&quot;:{&quot;left&quot;:1.69,&quot;top&quot;:0.425,&quot;right&quot;:1.692,&quot;bottom&quot;:0.425},&quot;edge&quot;:{&quot;left&quot;:true,&quot;top&quot;:true,&quot;right&quot;:true,&quot;bottom&quot;:false}},{&quot;direction&quot;:0,&quot;horizontalAlign&quot;:-1,&quot;verticalAlign&quot;:-1,&quot;type&quot;:0,&quot;diagramDirection&quot;:0,&quot;canSetOverLayout&quot;:0,&quot;isOverLayout&quot;:0,&quot;margin&quot;:{&quot;left&quot;:1.69,&quot;top&quot;:1.27,&quot;right&quot;:1.69,&quot;bottom&quot;:2.54},&quot;edge&quot;:{&quot;left&quot;:true,&quot;top&quot;:false,&quot;right&quot;:true,&quot;bottom&quot;:true}}]}"/>
  <p:tag name="KSO_WM_SLIDE_BACKGROUND" val="[&quot;navigation&quot;]"/>
  <p:tag name="KSO_WM_SLIDE_RATIO" val="1.777778"/>
  <p:tag name="KSO_WM_TEMPLATE_MASTER_TYPE" val="1"/>
  <p:tag name="KSO_WM_TEMPLATE_COLOR_TYPE" val="1"/>
  <p:tag name="KSO_WM_TEMPLATE_CATEGORY" val=""/>
  <p:tag name="KSO_WM_TEMPLATE_INDEX" val="20204374"/>
  <p:tag name="KSO_WM_SLIDE_ID" val="custom20204374_6"/>
</p:tagLst>
</file>

<file path=ppt/tags/tag312.xml><?xml version="1.0" encoding="utf-8"?>
<p:tagLst xmlns:p="http://schemas.openxmlformats.org/presentationml/2006/main">
  <p:tag name="KSO_WM_SLIDE_BACKGROUND_TYPE" val="navigation"/>
  <p:tag name="KSO_WM_UNIT_SUBTYPE" val="h"/>
  <p:tag name="KSO_WM_TEMPLATE_CATEGORY" val="custom"/>
  <p:tag name="KSO_WM_TEMPLATE_INDEX" val="20204374"/>
  <p:tag name="KSO_WM_UNIT_ID" val="custom20204374_6*i*1"/>
  <p:tag name="KSO_WM_UNIT_TYPE" val="i"/>
  <p:tag name="KSO_WM_UNIT_INDEX" val="1"/>
  <p:tag name="KSO_WM_UNIT_HIGHLIGHT" val="0"/>
  <p:tag name="KSO_WM_UNIT_COMPATIBLE" val="0"/>
  <p:tag name="KSO_WM_UNIT_DIAGRAM_ISNUMVISUAL" val="0"/>
  <p:tag name="KSO_WM_UNIT_DIAGRAM_ISREFERUNIT" val="0"/>
  <p:tag name="KSO_WM_UNIT_BK_DARK_LIGHT" val="2"/>
  <p:tag name="KSO_WM_UNIT_LAYERLEVEL" val="1"/>
  <p:tag name="KSO_WM_TAG_VERSION" val="1.0"/>
  <p:tag name="KSO_WM_BEAUTIFY_FLAG" val="#wm#"/>
</p:tagLst>
</file>

<file path=ppt/tags/tag313.xml><?xml version="1.0" encoding="utf-8"?>
<p:tagLst xmlns:p="http://schemas.openxmlformats.org/presentationml/2006/main">
  <p:tag name="KSO_WM_SLIDE_BACKGROUND_TYPE" val="navigation"/>
  <p:tag name="KSO_WM_TEMPLATE_CATEGORY" val="custom"/>
  <p:tag name="KSO_WM_TEMPLATE_INDEX" val="20204374"/>
  <p:tag name="KSO_WM_UNIT_TYPE" val="i"/>
  <p:tag name="KSO_WM_UNIT_INDEX" val="2"/>
  <p:tag name="KSO_WM_UNIT_HIGHLIGHT" val="0"/>
  <p:tag name="KSO_WM_UNIT_COMPATIBLE" val="0"/>
  <p:tag name="KSO_WM_UNIT_DIAGRAM_ISNUMVISUAL" val="0"/>
  <p:tag name="KSO_WM_UNIT_DIAGRAM_ISREFERUNIT" val="0"/>
  <p:tag name="KSO_WM_UNIT_ID" val="custom20204374_6*i*2"/>
  <p:tag name="KSO_WM_UNIT_LAYERLEVEL" val="1"/>
  <p:tag name="KSO_WM_TAG_VERSION" val="1.0"/>
  <p:tag name="KSO_WM_BEAUTIFY_FLAG" val="#wm#"/>
</p:tagLst>
</file>

<file path=ppt/tags/tag314.xml><?xml version="1.0" encoding="utf-8"?>
<p:tagLst xmlns:p="http://schemas.openxmlformats.org/presentationml/2006/main">
  <p:tag name="KSO_WM_SLIDE_BACKGROUND_TYPE" val="navigation"/>
  <p:tag name="KSO_WM_TEMPLATE_CATEGORY" val="custom"/>
  <p:tag name="KSO_WM_TEMPLATE_INDEX" val="20204374"/>
  <p:tag name="KSO_WM_UNIT_TYPE" val="i"/>
  <p:tag name="KSO_WM_UNIT_INDEX" val="3"/>
  <p:tag name="KSO_WM_UNIT_HIGHLIGHT" val="0"/>
  <p:tag name="KSO_WM_UNIT_COMPATIBLE" val="0"/>
  <p:tag name="KSO_WM_UNIT_DIAGRAM_ISNUMVISUAL" val="0"/>
  <p:tag name="KSO_WM_UNIT_DIAGRAM_ISREFERUNIT" val="0"/>
  <p:tag name="KSO_WM_UNIT_ID" val="custom20204374_6*i*3"/>
  <p:tag name="KSO_WM_UNIT_LAYERLEVEL" val="1"/>
  <p:tag name="KSO_WM_TAG_VERSION" val="1.0"/>
  <p:tag name="KSO_WM_BEAUTIFY_FLAG" val="#wm#"/>
</p:tagLst>
</file>

<file path=ppt/tags/tag31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LAYERLEVEL" val="1_1"/>
  <p:tag name="KSO_WM_TAG_VERSION" val="1.0"/>
  <p:tag name="KSO_WM_BEAUTIFY_FLAG" val="#wm#"/>
  <p:tag name="KSO_WM_UNIT_NOCLEAR" val="0"/>
  <p:tag name="KSO_WM_UNIT_VALUE" val="276"/>
  <p:tag name="KSO_WM_UNIT_TYPE" val="h_f"/>
  <p:tag name="KSO_WM_UNIT_INDEX" val="1_1"/>
  <p:tag name="KSO_WM_UNIT_BLOCK" val="0"/>
  <p:tag name="KSO_WM_UNIT_IS_LAYOUT_DIAGRAM" val="1"/>
  <p:tag name="KSO_WM_TEMPLATE_CATEGORY" val="custom"/>
  <p:tag name="KSO_WM_TEMPLATE_INDEX" val="20204374"/>
  <p:tag name="KSO_WM_UNIT_ID" val="custom20204374_6*h_f*1_1"/>
  <p:tag name="KSO_WM_UNIT_PRESET_TEXT" val="单击此处输入你的正文，文字是您思想的提炼，为了最终演示发布的良好效果，请尽量言简意赅的阐述观点；根据需要可酌情增减文字，以便观者可以准确理解您所传达的信息。&#13;您的正文已经简明扼要，字字珠玑，但信息却错综复杂，需要用更多的文字来表述；但请您尽可能提炼思想的精髓，否则容易造成观者的阅读压力，适得其反。&#13;正如我们都希望改变世界，希望给人带去光明，但更多时候只需播下一颗种子，自然有微光照拂，雨露滋养。"/>
  <p:tag name="KSO_WM_UNIT_SUBTYPE" val="a"/>
</p:tagLst>
</file>

<file path=ppt/tags/tag31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LAYERLEVEL" val="1"/>
  <p:tag name="KSO_WM_TAG_VERSION" val="1.0"/>
  <p:tag name="KSO_WM_BEAUTIFY_FLAG" val="#wm#"/>
  <p:tag name="KSO_WM_UNIT_TYPE" val="z"/>
  <p:tag name="KSO_WM_UNIT_INDEX" val="1"/>
  <p:tag name="KSO_WM_UNIT_BLOCK" val="0"/>
  <p:tag name="KSO_WM_UNIT_IS_LAYOUT_DIAGRAM" val="1"/>
  <p:tag name="KSO_WM_UNIT_BK_DARK_LIGHT" val="1"/>
  <p:tag name="KSO_WM_TEMPLATE_CATEGORY" val="custom"/>
  <p:tag name="KSO_WM_TEMPLATE_INDEX" val="20204374"/>
  <p:tag name="KSO_WM_UNIT_ID" val="custom20204374_6*z*1"/>
</p:tagLst>
</file>

<file path=ppt/tags/tag317.xml><?xml version="1.0" encoding="utf-8"?>
<p:tagLst xmlns:p="http://schemas.openxmlformats.org/presentationml/2006/main">
  <p:tag name="KSO_WM_UNIT_ISCONTENTSTITLE" val="0"/>
  <p:tag name="KSO_WM_UNIT_NOCLEAR" val="0"/>
  <p:tag name="KSO_WM_UNIT_HIGHLIGHT" val="0"/>
  <p:tag name="KSO_WM_UNIT_COMPATIBLE" val="0"/>
  <p:tag name="KSO_WM_UNIT_DIAGRAM_ISNUMVISUAL" val="0"/>
  <p:tag name="KSO_WM_UNIT_DIAGRAM_ISREFERUNIT" val="0"/>
  <p:tag name="KSO_WM_UNIT_LAYERLEVEL" val="1"/>
  <p:tag name="KSO_WM_TAG_VERSION" val="1.0"/>
  <p:tag name="KSO_WM_BEAUTIFY_FLAG" val="#wm#"/>
  <p:tag name="KSO_WM_UNIT_TYPE" val="a"/>
  <p:tag name="KSO_WM_UNIT_INDEX" val="1"/>
  <p:tag name="KSO_WM_UNIT_VALUE" val="30"/>
  <p:tag name="KSO_WM_UNIT_DEFAULT_FONT" val="28;32;4"/>
  <p:tag name="KSO_WM_UNIT_BLOCK" val="0"/>
  <p:tag name="KSO_WM_TEMPLATE_CATEGORY" val="custom"/>
  <p:tag name="KSO_WM_TEMPLATE_INDEX" val="20204374"/>
  <p:tag name="KSO_WM_UNIT_ID" val="custom20204374_6*a*1"/>
  <p:tag name="KSO_WM_UNIT_PRESET_TEXT" val="单击此处添加大标题"/>
  <p:tag name="KSO_WM_UNIT_ISNUMDGMTITLE" val="0"/>
</p:tagLst>
</file>

<file path=ppt/tags/tag318.xml><?xml version="1.0" encoding="utf-8"?>
<p:tagLst xmlns:p="http://schemas.openxmlformats.org/presentationml/2006/main">
  <p:tag name="KSO_WM_TEMPLATE_SUBCATEGORY" val="0"/>
  <p:tag name="KSO_WM_SLIDE_TYPE" val="text"/>
  <p:tag name="KSO_WM_SLIDE_SUBTYPE" val="pureTxt"/>
  <p:tag name="KSO_WM_SLIDE_ITEM_CNT" val="0"/>
  <p:tag name="KSO_WM_SLIDE_INDEX" val="11"/>
  <p:tag name="KSO_WM_SLIDE_SIZE" val="864.102*298.548"/>
  <p:tag name="KSO_WM_SLIDE_POSITION" val="47.9488*170.627"/>
  <p:tag name="KSO_WM_TAG_VERSION" val="1.0"/>
  <p:tag name="KSO_WM_BEAUTIFY_FLAG" val="#wm#"/>
  <p:tag name="KSO_WM_SLIDE_LAYOUT" val="a_i_z_h"/>
  <p:tag name="KSO_WM_SLIDE_LAYOUT_CNT" val="1_1_1_2"/>
  <p:tag name="KSO_WM_SLIDE_LAYOUT_INFO" val="{&quot;direction&quot;:0,&quot;horizontalAlign&quot;:-1,&quot;verticalAlign&quot;:-1,&quot;type&quot;:0,&quot;diagramDirection&quot;:0,&quot;canSetOverLayout&quot;:0,&quot;isOverLayout&quot;:0,&quot;normalSize&quot;:{&quot;size1&quot;:13.3},&quot;minSize&quot;:{&quot;size1&quot;:13.3},&quot;maxSize&quot;:{&quot;size1&quot;:13.3},&quot;edge&quot;:{&quot;left&quot;:true,&quot;top&quot;:true,&quot;right&quot;:true,&quot;bottom&quot;:true},&quot;backgroundInfo&quot;:[{&quot;type&quot;:&quot;navigation&quot;,&quot;left&quot;:0.0,&quot;top&quot;:0.0,&quot;right&quot;:0.0,&quot;bottom&quot;:0.0,&quot;leftAbs&quot;:false,&quot;topAbs&quot;:false,&quot;rightAbs&quot;:false,&quot;bottomAbs&quot;:false}],&quot;subLayout&quot;:[{&quot;direction&quot;:0,&quot;horizontalAlign&quot;:-1,&quot;verticalAlign&quot;:-1,&quot;type&quot;:0,&quot;diagramDirection&quot;:0,&quot;canSetOverLayout&quot;:0,&quot;isOverLayout&quot;:0,&quot;margin&quot;:{&quot;left&quot;:1.69,&quot;top&quot;:0.425,&quot;right&quot;:1.692,&quot;bottom&quot;:0.425},&quot;edge&quot;:{&quot;left&quot;:true,&quot;top&quot;:true,&quot;right&quot;:true,&quot;bottom&quot;:false}},{&quot;direction&quot;:0,&quot;horizontalAlign&quot;:-1,&quot;verticalAlign&quot;:-1,&quot;type&quot;:0,&quot;diagramDirection&quot;:0,&quot;canSetOverLayout&quot;:0,&quot;isOverLayout&quot;:0,&quot;margin&quot;:{&quot;left&quot;:1.69,&quot;top&quot;:1.27,&quot;right&quot;:1.69,&quot;bottom&quot;:2.54},&quot;edge&quot;:{&quot;left&quot;:true,&quot;top&quot;:false,&quot;right&quot;:true,&quot;bottom&quot;:true}}]}"/>
  <p:tag name="KSO_WM_SLIDE_BACKGROUND" val="[&quot;navigation&quot;]"/>
  <p:tag name="KSO_WM_SLIDE_RATIO" val="1.777778"/>
  <p:tag name="KSO_WM_TEMPLATE_MASTER_TYPE" val="1"/>
  <p:tag name="KSO_WM_TEMPLATE_COLOR_TYPE" val="1"/>
  <p:tag name="KSO_WM_TEMPLATE_CATEGORY" val=""/>
  <p:tag name="KSO_WM_TEMPLATE_INDEX" val="20204374"/>
  <p:tag name="KSO_WM_SLIDE_ID" val="custom20204374_6"/>
</p:tagLst>
</file>

<file path=ppt/tags/tag319.xml><?xml version="1.0" encoding="utf-8"?>
<p:tagLst xmlns:p="http://schemas.openxmlformats.org/presentationml/2006/main">
  <p:tag name="KSO_WM_SLIDE_BACKGROUND_TYPE" val="navigation"/>
  <p:tag name="KSO_WM_UNIT_SUBTYPE" val="h"/>
  <p:tag name="KSO_WM_TEMPLATE_CATEGORY" val="custom"/>
  <p:tag name="KSO_WM_TEMPLATE_INDEX" val="20204374"/>
  <p:tag name="KSO_WM_UNIT_ID" val="custom20204374_6*i*1"/>
  <p:tag name="KSO_WM_UNIT_TYPE" val="i"/>
  <p:tag name="KSO_WM_UNIT_INDEX" val="1"/>
  <p:tag name="KSO_WM_UNIT_HIGHLIGHT" val="0"/>
  <p:tag name="KSO_WM_UNIT_COMPATIBLE" val="0"/>
  <p:tag name="KSO_WM_UNIT_DIAGRAM_ISNUMVISUAL" val="0"/>
  <p:tag name="KSO_WM_UNIT_DIAGRAM_ISREFERUNIT" val="0"/>
  <p:tag name="KSO_WM_UNIT_BK_DARK_LIGHT" val="2"/>
  <p:tag name="KSO_WM_UNIT_LAYERLEVEL" val="1"/>
  <p:tag name="KSO_WM_TAG_VERSION" val="1.0"/>
  <p:tag name="KSO_WM_BEAUTIFY_FLAG" val="#wm#"/>
</p:tagLst>
</file>

<file path=ppt/tags/tag3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20.xml><?xml version="1.0" encoding="utf-8"?>
<p:tagLst xmlns:p="http://schemas.openxmlformats.org/presentationml/2006/main">
  <p:tag name="KSO_WM_SLIDE_BACKGROUND_TYPE" val="navigation"/>
  <p:tag name="KSO_WM_TEMPLATE_CATEGORY" val="custom"/>
  <p:tag name="KSO_WM_TEMPLATE_INDEX" val="20204374"/>
  <p:tag name="KSO_WM_UNIT_TYPE" val="i"/>
  <p:tag name="KSO_WM_UNIT_INDEX" val="2"/>
  <p:tag name="KSO_WM_UNIT_HIGHLIGHT" val="0"/>
  <p:tag name="KSO_WM_UNIT_COMPATIBLE" val="0"/>
  <p:tag name="KSO_WM_UNIT_DIAGRAM_ISNUMVISUAL" val="0"/>
  <p:tag name="KSO_WM_UNIT_DIAGRAM_ISREFERUNIT" val="0"/>
  <p:tag name="KSO_WM_UNIT_ID" val="custom20204374_6*i*2"/>
  <p:tag name="KSO_WM_UNIT_LAYERLEVEL" val="1"/>
  <p:tag name="KSO_WM_TAG_VERSION" val="1.0"/>
  <p:tag name="KSO_WM_BEAUTIFY_FLAG" val="#wm#"/>
</p:tagLst>
</file>

<file path=ppt/tags/tag321.xml><?xml version="1.0" encoding="utf-8"?>
<p:tagLst xmlns:p="http://schemas.openxmlformats.org/presentationml/2006/main">
  <p:tag name="KSO_WM_SLIDE_BACKGROUND_TYPE" val="navigation"/>
  <p:tag name="KSO_WM_TEMPLATE_CATEGORY" val="custom"/>
  <p:tag name="KSO_WM_TEMPLATE_INDEX" val="20204374"/>
  <p:tag name="KSO_WM_UNIT_TYPE" val="i"/>
  <p:tag name="KSO_WM_UNIT_INDEX" val="3"/>
  <p:tag name="KSO_WM_UNIT_HIGHLIGHT" val="0"/>
  <p:tag name="KSO_WM_UNIT_COMPATIBLE" val="0"/>
  <p:tag name="KSO_WM_UNIT_DIAGRAM_ISNUMVISUAL" val="0"/>
  <p:tag name="KSO_WM_UNIT_DIAGRAM_ISREFERUNIT" val="0"/>
  <p:tag name="KSO_WM_UNIT_ID" val="custom20204374_6*i*3"/>
  <p:tag name="KSO_WM_UNIT_LAYERLEVEL" val="1"/>
  <p:tag name="KSO_WM_TAG_VERSION" val="1.0"/>
  <p:tag name="KSO_WM_BEAUTIFY_FLAG" val="#wm#"/>
</p:tagLst>
</file>

<file path=ppt/tags/tag32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LAYERLEVEL" val="1_1"/>
  <p:tag name="KSO_WM_TAG_VERSION" val="1.0"/>
  <p:tag name="KSO_WM_BEAUTIFY_FLAG" val="#wm#"/>
  <p:tag name="KSO_WM_UNIT_NOCLEAR" val="0"/>
  <p:tag name="KSO_WM_UNIT_VALUE" val="276"/>
  <p:tag name="KSO_WM_UNIT_TYPE" val="h_f"/>
  <p:tag name="KSO_WM_UNIT_INDEX" val="1_1"/>
  <p:tag name="KSO_WM_UNIT_BLOCK" val="0"/>
  <p:tag name="KSO_WM_UNIT_IS_LAYOUT_DIAGRAM" val="1"/>
  <p:tag name="KSO_WM_TEMPLATE_CATEGORY" val="custom"/>
  <p:tag name="KSO_WM_TEMPLATE_INDEX" val="20204374"/>
  <p:tag name="KSO_WM_UNIT_ID" val="custom20204374_6*h_f*1_1"/>
  <p:tag name="KSO_WM_UNIT_PRESET_TEXT" val="单击此处输入你的正文，文字是您思想的提炼，为了最终演示发布的良好效果，请尽量言简意赅的阐述观点；根据需要可酌情增减文字，以便观者可以准确理解您所传达的信息。&#13;您的正文已经简明扼要，字字珠玑，但信息却错综复杂，需要用更多的文字来表述；但请您尽可能提炼思想的精髓，否则容易造成观者的阅读压力，适得其反。&#13;正如我们都希望改变世界，希望给人带去光明，但更多时候只需播下一颗种子，自然有微光照拂，雨露滋养。"/>
  <p:tag name="KSO_WM_UNIT_SUBTYPE" val="a"/>
</p:tagLst>
</file>

<file path=ppt/tags/tag32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LAYERLEVEL" val="1"/>
  <p:tag name="KSO_WM_TAG_VERSION" val="1.0"/>
  <p:tag name="KSO_WM_BEAUTIFY_FLAG" val="#wm#"/>
  <p:tag name="KSO_WM_UNIT_TYPE" val="z"/>
  <p:tag name="KSO_WM_UNIT_INDEX" val="1"/>
  <p:tag name="KSO_WM_UNIT_BLOCK" val="0"/>
  <p:tag name="KSO_WM_UNIT_IS_LAYOUT_DIAGRAM" val="1"/>
  <p:tag name="KSO_WM_UNIT_BK_DARK_LIGHT" val="1"/>
  <p:tag name="KSO_WM_TEMPLATE_CATEGORY" val="custom"/>
  <p:tag name="KSO_WM_TEMPLATE_INDEX" val="20204374"/>
  <p:tag name="KSO_WM_UNIT_ID" val="custom20204374_6*z*1"/>
</p:tagLst>
</file>

<file path=ppt/tags/tag324.xml><?xml version="1.0" encoding="utf-8"?>
<p:tagLst xmlns:p="http://schemas.openxmlformats.org/presentationml/2006/main">
  <p:tag name="KSO_WM_UNIT_ISCONTENTSTITLE" val="0"/>
  <p:tag name="KSO_WM_UNIT_NOCLEAR" val="0"/>
  <p:tag name="KSO_WM_UNIT_HIGHLIGHT" val="0"/>
  <p:tag name="KSO_WM_UNIT_COMPATIBLE" val="0"/>
  <p:tag name="KSO_WM_UNIT_DIAGRAM_ISNUMVISUAL" val="0"/>
  <p:tag name="KSO_WM_UNIT_DIAGRAM_ISREFERUNIT" val="0"/>
  <p:tag name="KSO_WM_UNIT_LAYERLEVEL" val="1"/>
  <p:tag name="KSO_WM_TAG_VERSION" val="1.0"/>
  <p:tag name="KSO_WM_BEAUTIFY_FLAG" val="#wm#"/>
  <p:tag name="KSO_WM_UNIT_TYPE" val="a"/>
  <p:tag name="KSO_WM_UNIT_INDEX" val="1"/>
  <p:tag name="KSO_WM_UNIT_VALUE" val="30"/>
  <p:tag name="KSO_WM_UNIT_DEFAULT_FONT" val="28;32;4"/>
  <p:tag name="KSO_WM_UNIT_BLOCK" val="0"/>
  <p:tag name="KSO_WM_TEMPLATE_CATEGORY" val="custom"/>
  <p:tag name="KSO_WM_TEMPLATE_INDEX" val="20204374"/>
  <p:tag name="KSO_WM_UNIT_ID" val="custom20204374_6*a*1"/>
  <p:tag name="KSO_WM_UNIT_PRESET_TEXT" val="单击此处添加大标题"/>
  <p:tag name="KSO_WM_UNIT_ISNUMDGMTITLE" val="0"/>
</p:tagLst>
</file>

<file path=ppt/tags/tag325.xml><?xml version="1.0" encoding="utf-8"?>
<p:tagLst xmlns:p="http://schemas.openxmlformats.org/presentationml/2006/main">
  <p:tag name="KSO_WM_TEMPLATE_SUBCATEGORY" val="0"/>
  <p:tag name="KSO_WM_SLIDE_TYPE" val="text"/>
  <p:tag name="KSO_WM_SLIDE_SUBTYPE" val="pureTxt"/>
  <p:tag name="KSO_WM_SLIDE_ITEM_CNT" val="0"/>
  <p:tag name="KSO_WM_SLIDE_INDEX" val="11"/>
  <p:tag name="KSO_WM_SLIDE_SIZE" val="864.102*298.548"/>
  <p:tag name="KSO_WM_SLIDE_POSITION" val="47.9488*170.627"/>
  <p:tag name="KSO_WM_TAG_VERSION" val="1.0"/>
  <p:tag name="KSO_WM_BEAUTIFY_FLAG" val="#wm#"/>
  <p:tag name="KSO_WM_SLIDE_LAYOUT" val="a_i_z_h"/>
  <p:tag name="KSO_WM_SLIDE_LAYOUT_CNT" val="1_1_1_2"/>
  <p:tag name="KSO_WM_SLIDE_LAYOUT_INFO" val="{&quot;direction&quot;:0,&quot;horizontalAlign&quot;:-1,&quot;verticalAlign&quot;:-1,&quot;type&quot;:0,&quot;diagramDirection&quot;:0,&quot;canSetOverLayout&quot;:0,&quot;isOverLayout&quot;:0,&quot;normalSize&quot;:{&quot;size1&quot;:13.3},&quot;minSize&quot;:{&quot;size1&quot;:13.3},&quot;maxSize&quot;:{&quot;size1&quot;:13.3},&quot;edge&quot;:{&quot;left&quot;:true,&quot;top&quot;:true,&quot;right&quot;:true,&quot;bottom&quot;:true},&quot;backgroundInfo&quot;:[{&quot;type&quot;:&quot;navigation&quot;,&quot;left&quot;:0.0,&quot;top&quot;:0.0,&quot;right&quot;:0.0,&quot;bottom&quot;:0.0,&quot;leftAbs&quot;:false,&quot;topAbs&quot;:false,&quot;rightAbs&quot;:false,&quot;bottomAbs&quot;:false}],&quot;subLayout&quot;:[{&quot;direction&quot;:0,&quot;horizontalAlign&quot;:-1,&quot;verticalAlign&quot;:-1,&quot;type&quot;:0,&quot;diagramDirection&quot;:0,&quot;canSetOverLayout&quot;:0,&quot;isOverLayout&quot;:0,&quot;margin&quot;:{&quot;left&quot;:1.69,&quot;top&quot;:0.425,&quot;right&quot;:1.692,&quot;bottom&quot;:0.425},&quot;edge&quot;:{&quot;left&quot;:true,&quot;top&quot;:true,&quot;right&quot;:true,&quot;bottom&quot;:false}},{&quot;direction&quot;:0,&quot;horizontalAlign&quot;:-1,&quot;verticalAlign&quot;:-1,&quot;type&quot;:0,&quot;diagramDirection&quot;:0,&quot;canSetOverLayout&quot;:0,&quot;isOverLayout&quot;:0,&quot;margin&quot;:{&quot;left&quot;:1.69,&quot;top&quot;:1.27,&quot;right&quot;:1.69,&quot;bottom&quot;:2.54},&quot;edge&quot;:{&quot;left&quot;:true,&quot;top&quot;:false,&quot;right&quot;:true,&quot;bottom&quot;:true}}]}"/>
  <p:tag name="KSO_WM_SLIDE_BACKGROUND" val="[&quot;navigation&quot;]"/>
  <p:tag name="KSO_WM_SLIDE_RATIO" val="1.777778"/>
  <p:tag name="KSO_WM_TEMPLATE_MASTER_TYPE" val="1"/>
  <p:tag name="KSO_WM_TEMPLATE_COLOR_TYPE" val="1"/>
  <p:tag name="KSO_WM_TEMPLATE_CATEGORY" val=""/>
  <p:tag name="KSO_WM_TEMPLATE_INDEX" val="20204374"/>
  <p:tag name="KSO_WM_SLIDE_ID" val="custom20204374_6"/>
</p:tagLst>
</file>

<file path=ppt/tags/tag326.xml><?xml version="1.0" encoding="utf-8"?>
<p:tagLst xmlns:p="http://schemas.openxmlformats.org/presentationml/2006/main">
  <p:tag name="KSO_WM_SLIDE_BACKGROUND_TYPE" val="navigation"/>
  <p:tag name="KSO_WM_UNIT_SUBTYPE" val="h"/>
  <p:tag name="KSO_WM_TEMPLATE_CATEGORY" val="custom"/>
  <p:tag name="KSO_WM_TEMPLATE_INDEX" val="20204374"/>
  <p:tag name="KSO_WM_UNIT_ID" val="custom20204374_6*i*1"/>
  <p:tag name="KSO_WM_UNIT_TYPE" val="i"/>
  <p:tag name="KSO_WM_UNIT_INDEX" val="1"/>
  <p:tag name="KSO_WM_UNIT_HIGHLIGHT" val="0"/>
  <p:tag name="KSO_WM_UNIT_COMPATIBLE" val="0"/>
  <p:tag name="KSO_WM_UNIT_DIAGRAM_ISNUMVISUAL" val="0"/>
  <p:tag name="KSO_WM_UNIT_DIAGRAM_ISREFERUNIT" val="0"/>
  <p:tag name="KSO_WM_UNIT_BK_DARK_LIGHT" val="2"/>
  <p:tag name="KSO_WM_UNIT_LAYERLEVEL" val="1"/>
  <p:tag name="KSO_WM_TAG_VERSION" val="1.0"/>
  <p:tag name="KSO_WM_BEAUTIFY_FLAG" val="#wm#"/>
</p:tagLst>
</file>

<file path=ppt/tags/tag327.xml><?xml version="1.0" encoding="utf-8"?>
<p:tagLst xmlns:p="http://schemas.openxmlformats.org/presentationml/2006/main">
  <p:tag name="KSO_WM_SLIDE_BACKGROUND_TYPE" val="navigation"/>
  <p:tag name="KSO_WM_TEMPLATE_CATEGORY" val="custom"/>
  <p:tag name="KSO_WM_TEMPLATE_INDEX" val="20204374"/>
  <p:tag name="KSO_WM_UNIT_TYPE" val="i"/>
  <p:tag name="KSO_WM_UNIT_INDEX" val="2"/>
  <p:tag name="KSO_WM_UNIT_HIGHLIGHT" val="0"/>
  <p:tag name="KSO_WM_UNIT_COMPATIBLE" val="0"/>
  <p:tag name="KSO_WM_UNIT_DIAGRAM_ISNUMVISUAL" val="0"/>
  <p:tag name="KSO_WM_UNIT_DIAGRAM_ISREFERUNIT" val="0"/>
  <p:tag name="KSO_WM_UNIT_ID" val="custom20204374_6*i*2"/>
  <p:tag name="KSO_WM_UNIT_LAYERLEVEL" val="1"/>
  <p:tag name="KSO_WM_TAG_VERSION" val="1.0"/>
  <p:tag name="KSO_WM_BEAUTIFY_FLAG" val="#wm#"/>
</p:tagLst>
</file>

<file path=ppt/tags/tag328.xml><?xml version="1.0" encoding="utf-8"?>
<p:tagLst xmlns:p="http://schemas.openxmlformats.org/presentationml/2006/main">
  <p:tag name="KSO_WM_SLIDE_BACKGROUND_TYPE" val="navigation"/>
  <p:tag name="KSO_WM_TEMPLATE_CATEGORY" val="custom"/>
  <p:tag name="KSO_WM_TEMPLATE_INDEX" val="20204374"/>
  <p:tag name="KSO_WM_UNIT_TYPE" val="i"/>
  <p:tag name="KSO_WM_UNIT_INDEX" val="3"/>
  <p:tag name="KSO_WM_UNIT_HIGHLIGHT" val="0"/>
  <p:tag name="KSO_WM_UNIT_COMPATIBLE" val="0"/>
  <p:tag name="KSO_WM_UNIT_DIAGRAM_ISNUMVISUAL" val="0"/>
  <p:tag name="KSO_WM_UNIT_DIAGRAM_ISREFERUNIT" val="0"/>
  <p:tag name="KSO_WM_UNIT_ID" val="custom20204374_6*i*3"/>
  <p:tag name="KSO_WM_UNIT_LAYERLEVEL" val="1"/>
  <p:tag name="KSO_WM_TAG_VERSION" val="1.0"/>
  <p:tag name="KSO_WM_BEAUTIFY_FLAG" val="#wm#"/>
</p:tagLst>
</file>

<file path=ppt/tags/tag32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LAYERLEVEL" val="1_1"/>
  <p:tag name="KSO_WM_TAG_VERSION" val="1.0"/>
  <p:tag name="KSO_WM_BEAUTIFY_FLAG" val="#wm#"/>
  <p:tag name="KSO_WM_UNIT_NOCLEAR" val="0"/>
  <p:tag name="KSO_WM_UNIT_VALUE" val="276"/>
  <p:tag name="KSO_WM_UNIT_TYPE" val="h_f"/>
  <p:tag name="KSO_WM_UNIT_INDEX" val="1_1"/>
  <p:tag name="KSO_WM_UNIT_BLOCK" val="0"/>
  <p:tag name="KSO_WM_UNIT_IS_LAYOUT_DIAGRAM" val="1"/>
  <p:tag name="KSO_WM_TEMPLATE_CATEGORY" val="custom"/>
  <p:tag name="KSO_WM_TEMPLATE_INDEX" val="20204374"/>
  <p:tag name="KSO_WM_UNIT_ID" val="custom20204374_6*h_f*1_1"/>
  <p:tag name="KSO_WM_UNIT_PRESET_TEXT" val="单击此处输入你的正文，文字是您思想的提炼，为了最终演示发布的良好效果，请尽量言简意赅的阐述观点；根据需要可酌情增减文字，以便观者可以准确理解您所传达的信息。&#13;您的正文已经简明扼要，字字珠玑，但信息却错综复杂，需要用更多的文字来表述；但请您尽可能提炼思想的精髓，否则容易造成观者的阅读压力，适得其反。&#13;正如我们都希望改变世界，希望给人带去光明，但更多时候只需播下一颗种子，自然有微光照拂，雨露滋养。"/>
  <p:tag name="KSO_WM_UNIT_SUBTYPE" val="a"/>
</p:tagLst>
</file>

<file path=ppt/tags/tag3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3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LAYERLEVEL" val="1"/>
  <p:tag name="KSO_WM_TAG_VERSION" val="1.0"/>
  <p:tag name="KSO_WM_BEAUTIFY_FLAG" val="#wm#"/>
  <p:tag name="KSO_WM_UNIT_TYPE" val="z"/>
  <p:tag name="KSO_WM_UNIT_INDEX" val="1"/>
  <p:tag name="KSO_WM_UNIT_BLOCK" val="0"/>
  <p:tag name="KSO_WM_UNIT_IS_LAYOUT_DIAGRAM" val="1"/>
  <p:tag name="KSO_WM_UNIT_BK_DARK_LIGHT" val="1"/>
  <p:tag name="KSO_WM_TEMPLATE_CATEGORY" val="custom"/>
  <p:tag name="KSO_WM_TEMPLATE_INDEX" val="20204374"/>
  <p:tag name="KSO_WM_UNIT_ID" val="custom20204374_6*z*1"/>
</p:tagLst>
</file>

<file path=ppt/tags/tag331.xml><?xml version="1.0" encoding="utf-8"?>
<p:tagLst xmlns:p="http://schemas.openxmlformats.org/presentationml/2006/main">
  <p:tag name="KSO_WM_TEMPLATE_SUBCATEGORY" val="0"/>
  <p:tag name="KSO_WM_SLIDE_TYPE" val="text"/>
  <p:tag name="KSO_WM_SLIDE_SUBTYPE" val="pureTxt"/>
  <p:tag name="KSO_WM_SLIDE_ITEM_CNT" val="0"/>
  <p:tag name="KSO_WM_SLIDE_INDEX" val="11"/>
  <p:tag name="KSO_WM_SLIDE_SIZE" val="864.102*298.548"/>
  <p:tag name="KSO_WM_SLIDE_POSITION" val="47.9488*170.627"/>
  <p:tag name="KSO_WM_TAG_VERSION" val="1.0"/>
  <p:tag name="KSO_WM_BEAUTIFY_FLAG" val="#wm#"/>
  <p:tag name="KSO_WM_SLIDE_LAYOUT" val="a_i_z_h"/>
  <p:tag name="KSO_WM_SLIDE_LAYOUT_CNT" val="1_1_1_2"/>
  <p:tag name="KSO_WM_SLIDE_LAYOUT_INFO" val="{&quot;direction&quot;:0,&quot;horizontalAlign&quot;:-1,&quot;verticalAlign&quot;:-1,&quot;type&quot;:0,&quot;diagramDirection&quot;:0,&quot;canSetOverLayout&quot;:0,&quot;isOverLayout&quot;:0,&quot;normalSize&quot;:{&quot;size1&quot;:13.3},&quot;minSize&quot;:{&quot;size1&quot;:13.3},&quot;maxSize&quot;:{&quot;size1&quot;:13.3},&quot;edge&quot;:{&quot;left&quot;:true,&quot;top&quot;:true,&quot;right&quot;:true,&quot;bottom&quot;:true},&quot;backgroundInfo&quot;:[{&quot;type&quot;:&quot;navigation&quot;,&quot;left&quot;:0.0,&quot;top&quot;:0.0,&quot;right&quot;:0.0,&quot;bottom&quot;:0.0,&quot;leftAbs&quot;:false,&quot;topAbs&quot;:false,&quot;rightAbs&quot;:false,&quot;bottomAbs&quot;:false}],&quot;subLayout&quot;:[{&quot;direction&quot;:0,&quot;horizontalAlign&quot;:-1,&quot;verticalAlign&quot;:-1,&quot;type&quot;:0,&quot;diagramDirection&quot;:0,&quot;canSetOverLayout&quot;:0,&quot;isOverLayout&quot;:0,&quot;margin&quot;:{&quot;left&quot;:1.69,&quot;top&quot;:0.425,&quot;right&quot;:1.692,&quot;bottom&quot;:0.425},&quot;edge&quot;:{&quot;left&quot;:true,&quot;top&quot;:true,&quot;right&quot;:true,&quot;bottom&quot;:false}},{&quot;direction&quot;:0,&quot;horizontalAlign&quot;:-1,&quot;verticalAlign&quot;:-1,&quot;type&quot;:0,&quot;diagramDirection&quot;:0,&quot;canSetOverLayout&quot;:0,&quot;isOverLayout&quot;:0,&quot;margin&quot;:{&quot;left&quot;:1.69,&quot;top&quot;:1.27,&quot;right&quot;:1.69,&quot;bottom&quot;:2.54},&quot;edge&quot;:{&quot;left&quot;:true,&quot;top&quot;:false,&quot;right&quot;:true,&quot;bottom&quot;:true}}]}"/>
  <p:tag name="KSO_WM_SLIDE_BACKGROUND" val="[&quot;navigation&quot;]"/>
  <p:tag name="KSO_WM_SLIDE_RATIO" val="1.777778"/>
  <p:tag name="KSO_WM_TEMPLATE_MASTER_TYPE" val="1"/>
  <p:tag name="KSO_WM_TEMPLATE_COLOR_TYPE" val="1"/>
  <p:tag name="KSO_WM_TEMPLATE_CATEGORY" val="custom"/>
  <p:tag name="KSO_WM_TEMPLATE_INDEX" val="20204374"/>
  <p:tag name="KSO_WM_SLIDE_ID" val="custom20204374_6"/>
</p:tagLst>
</file>

<file path=ppt/tags/tag332.xml><?xml version="1.0" encoding="utf-8"?>
<p:tagLst xmlns:p="http://schemas.openxmlformats.org/presentationml/2006/main">
  <p:tag name="KSO_WM_SLIDE_BACKGROUND_TYPE" val="navigation"/>
  <p:tag name="KSO_WM_UNIT_SUBTYPE" val="h"/>
  <p:tag name="KSO_WM_TEMPLATE_CATEGORY" val="custom"/>
  <p:tag name="KSO_WM_TEMPLATE_INDEX" val="20204374"/>
  <p:tag name="KSO_WM_UNIT_ID" val="custom20204374_4*i*1"/>
  <p:tag name="KSO_WM_UNIT_TYPE" val="i"/>
  <p:tag name="KSO_WM_UNIT_INDEX" val="1"/>
  <p:tag name="KSO_WM_UNIT_HIGHLIGHT" val="0"/>
  <p:tag name="KSO_WM_UNIT_COMPATIBLE" val="0"/>
  <p:tag name="KSO_WM_UNIT_DIAGRAM_ISNUMVISUAL" val="0"/>
  <p:tag name="KSO_WM_UNIT_DIAGRAM_ISREFERUNIT" val="0"/>
  <p:tag name="KSO_WM_UNIT_BK_DARK_LIGHT" val="2"/>
  <p:tag name="KSO_WM_UNIT_LAYERLEVEL" val="1"/>
  <p:tag name="KSO_WM_TAG_VERSION" val="1.0"/>
  <p:tag name="KSO_WM_BEAUTIFY_FLAG" val="#wm#"/>
</p:tagLst>
</file>

<file path=ppt/tags/tag333.xml><?xml version="1.0" encoding="utf-8"?>
<p:tagLst xmlns:p="http://schemas.openxmlformats.org/presentationml/2006/main">
  <p:tag name="KSO_WM_SLIDE_BACKGROUND_TYPE" val="navigation"/>
  <p:tag name="KSO_WM_TEMPLATE_CATEGORY" val="custom"/>
  <p:tag name="KSO_WM_TEMPLATE_INDEX" val="20204374"/>
  <p:tag name="KSO_WM_UNIT_TYPE" val="i"/>
  <p:tag name="KSO_WM_UNIT_INDEX" val="2"/>
  <p:tag name="KSO_WM_UNIT_HIGHLIGHT" val="0"/>
  <p:tag name="KSO_WM_UNIT_COMPATIBLE" val="0"/>
  <p:tag name="KSO_WM_UNIT_DIAGRAM_ISNUMVISUAL" val="0"/>
  <p:tag name="KSO_WM_UNIT_DIAGRAM_ISREFERUNIT" val="0"/>
  <p:tag name="KSO_WM_UNIT_ID" val="custom20204374_4*i*2"/>
  <p:tag name="KSO_WM_UNIT_LAYERLEVEL" val="1"/>
  <p:tag name="KSO_WM_TAG_VERSION" val="1.0"/>
  <p:tag name="KSO_WM_BEAUTIFY_FLAG" val="#wm#"/>
</p:tagLst>
</file>

<file path=ppt/tags/tag334.xml><?xml version="1.0" encoding="utf-8"?>
<p:tagLst xmlns:p="http://schemas.openxmlformats.org/presentationml/2006/main">
  <p:tag name="KSO_WM_SLIDE_BACKGROUND_TYPE" val="navigation"/>
  <p:tag name="KSO_WM_TEMPLATE_CATEGORY" val="custom"/>
  <p:tag name="KSO_WM_TEMPLATE_INDEX" val="20204374"/>
  <p:tag name="KSO_WM_UNIT_TYPE" val="i"/>
  <p:tag name="KSO_WM_UNIT_INDEX" val="3"/>
  <p:tag name="KSO_WM_UNIT_HIGHLIGHT" val="0"/>
  <p:tag name="KSO_WM_UNIT_COMPATIBLE" val="0"/>
  <p:tag name="KSO_WM_UNIT_DIAGRAM_ISNUMVISUAL" val="0"/>
  <p:tag name="KSO_WM_UNIT_DIAGRAM_ISREFERUNIT" val="0"/>
  <p:tag name="KSO_WM_UNIT_ID" val="custom20204374_4*i*3"/>
  <p:tag name="KSO_WM_UNIT_LAYERLEVEL" val="1"/>
  <p:tag name="KSO_WM_TAG_VERSION" val="1.0"/>
  <p:tag name="KSO_WM_BEAUTIFY_FLAG" val="#wm#"/>
</p:tagLst>
</file>

<file path=ppt/tags/tag33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LAYERLEVEL" val="1"/>
  <p:tag name="KSO_WM_TAG_VERSION" val="1.0"/>
  <p:tag name="KSO_WM_BEAUTIFY_FLAG" val="#wm#"/>
  <p:tag name="KSO_WM_UNIT_BLOCK" val="0"/>
  <p:tag name="KSO_WM_UNIT_SM_LIMIT_TYPE" val="2"/>
  <p:tag name="KSO_WM_UNIT_DECORATE_INFO" val="{&quot;DecorateInfoX&quot;:{&quot;IsLeft&quot;:true,&quot;IsRight&quot;:false,&quot;IsAbs&quot;:true},&quot;DecorateInfoY&quot;:{&quot;IsTop&quot;:true,&quot;IsBottom&quot;:false,&quot;IsAbs&quot;:true}}"/>
  <p:tag name="KSO_WM_TEMPLATE_CATEGORY" val="custom"/>
  <p:tag name="KSO_WM_TEMPLATE_INDEX" val="20204374"/>
  <p:tag name="KSO_WM_UNIT_ID" val="custom20204374_4*i*4"/>
  <p:tag name="KSO_WM_UNIT_TYPE" val="i"/>
  <p:tag name="KSO_WM_UNIT_INDEX" val="4"/>
</p:tagLst>
</file>

<file path=ppt/tags/tag336.xml><?xml version="1.0" encoding="utf-8"?>
<p:tagLst xmlns:p="http://schemas.openxmlformats.org/presentationml/2006/main">
  <p:tag name="KSO_WM_UNIT_ISCONTENTSTITLE" val="0"/>
  <p:tag name="KSO_WM_UNIT_NOCLEAR" val="0"/>
  <p:tag name="KSO_WM_UNIT_HIGHLIGHT" val="0"/>
  <p:tag name="KSO_WM_UNIT_COMPATIBLE" val="0"/>
  <p:tag name="KSO_WM_UNIT_DIAGRAM_ISNUMVISUAL" val="0"/>
  <p:tag name="KSO_WM_UNIT_DIAGRAM_ISREFERUNIT" val="0"/>
  <p:tag name="KSO_WM_UNIT_TYPE" val="f"/>
  <p:tag name="KSO_WM_UNIT_INDEX" val="1"/>
  <p:tag name="KSO_WM_UNIT_LAYERLEVEL" val="1"/>
  <p:tag name="KSO_WM_TAG_VERSION" val="1.0"/>
  <p:tag name="KSO_WM_BEAUTIFY_FLAG" val="#wm#"/>
  <p:tag name="KSO_WM_UNIT_VALUE" val="380"/>
  <p:tag name="KSO_WM_UNIT_DEFAULT_FONT" val="16;24;2"/>
  <p:tag name="KSO_WM_UNIT_BLOCK" val="0"/>
  <p:tag name="KSO_WM_TEMPLATE_CATEGORY" val="custom"/>
  <p:tag name="KSO_WM_TEMPLATE_INDEX" val="20204374"/>
  <p:tag name="KSO_WM_UNIT_ID" val="custom20204374_4*f*1"/>
  <p:tag name="KSO_WM_UNIT_PRESET_TEXT" val="单击此处输入你的正文，文字是您思想的提炼，为了最终演示发布的良好效果，请尽量言简意赅的阐述观点；根据需要可酌情增减文字，以便观者可以准确理解您所传达的信息。&#13;您的正文已经简明扼要，字字珠玑，但信息却错综复杂，需要用更多的文字来表述；但请您尽可能提炼思想的精髓，否则容易造成观者的阅读压力，适得其反。&#13;正如我们都希望改变世界，希望给人带去光明，但更多时候只需播下一颗种子，自然有微光照拂，雨露滋养。恰如其分的表达观点，往往可以事半功倍。&#13;单击此处输入你的正文，文字是您思想的提炼。"/>
  <p:tag name="KSO_WM_UNIT_SUBTYPE" val="a"/>
</p:tagLst>
</file>

<file path=ppt/tags/tag337.xml><?xml version="1.0" encoding="utf-8"?>
<p:tagLst xmlns:p="http://schemas.openxmlformats.org/presentationml/2006/main">
  <p:tag name="KSO_WM_UNIT_ISCONTENTSTITLE" val="0"/>
  <p:tag name="KSO_WM_UNIT_NOCLEAR" val="0"/>
  <p:tag name="KSO_WM_UNIT_HIGHLIGHT" val="0"/>
  <p:tag name="KSO_WM_UNIT_COMPATIBLE" val="0"/>
  <p:tag name="KSO_WM_UNIT_DIAGRAM_ISNUMVISUAL" val="0"/>
  <p:tag name="KSO_WM_UNIT_DIAGRAM_ISREFERUNIT" val="0"/>
  <p:tag name="KSO_WM_UNIT_LAYERLEVEL" val="1"/>
  <p:tag name="KSO_WM_TAG_VERSION" val="1.0"/>
  <p:tag name="KSO_WM_BEAUTIFY_FLAG" val="#wm#"/>
  <p:tag name="KSO_WM_UNIT_TYPE" val="a"/>
  <p:tag name="KSO_WM_UNIT_INDEX" val="1"/>
  <p:tag name="KSO_WM_UNIT_VALUE" val="30"/>
  <p:tag name="KSO_WM_UNIT_DEFAULT_FONT" val="28;32;4"/>
  <p:tag name="KSO_WM_UNIT_BLOCK" val="0"/>
  <p:tag name="KSO_WM_TEMPLATE_CATEGORY" val="custom"/>
  <p:tag name="KSO_WM_TEMPLATE_INDEX" val="20204374"/>
  <p:tag name="KSO_WM_UNIT_ID" val="custom20204374_4*a*1"/>
  <p:tag name="KSO_WM_UNIT_PRESET_TEXT" val="单击此处添加大标题"/>
  <p:tag name="KSO_WM_UNIT_ISNUMDGMTITLE" val="0"/>
</p:tagLst>
</file>

<file path=ppt/tags/tag338.xml><?xml version="1.0" encoding="utf-8"?>
<p:tagLst xmlns:p="http://schemas.openxmlformats.org/presentationml/2006/main">
  <p:tag name="KSO_WM_TEMPLATE_SUBCATEGORY" val="0"/>
  <p:tag name="KSO_WM_SLIDE_TYPE" val="text"/>
  <p:tag name="KSO_WM_SLIDE_SUBTYPE" val="pureTxt"/>
  <p:tag name="KSO_WM_SLIDE_ITEM_CNT" val="0"/>
  <p:tag name="KSO_WM_SLIDE_INDEX" val="9"/>
  <p:tag name="KSO_WM_SLIDE_SIZE" val="960*539"/>
  <p:tag name="KSO_WM_SLIDE_POSITION" val="0*0"/>
  <p:tag name="KSO_WM_TAG_VERSION" val="1.0"/>
  <p:tag name="KSO_WM_BEAUTIFY_FLAG" val="#wm#"/>
  <p:tag name="KSO_WM_SLIDE_LAYOUT" val="a_f_i"/>
  <p:tag name="KSO_WM_SLIDE_LAYOUT_CNT" val="1_1_1"/>
  <p:tag name="KSO_WM_SLIDE_LAYOUT_INFO" val="{&quot;direction&quot;:0,&quot;horizontalAlign&quot;:-1,&quot;verticalAlign&quot;:-1,&quot;type&quot;:0,&quot;diagramDirection&quot;:0,&quot;canSetOverLayout&quot;:0,&quot;isOverLayout&quot;:0,&quot;normalSize&quot;:{&quot;size1&quot;:13.3},&quot;minSize&quot;:{&quot;size1&quot;:13.3},&quot;maxSize&quot;:{&quot;size1&quot;:13.3},&quot;edge&quot;:{&quot;left&quot;:true,&quot;top&quot;:true,&quot;right&quot;:true,&quot;bottom&quot;:true},&quot;backgroundInfo&quot;:[{&quot;type&quot;:&quot;general&quot;,&quot;left&quot;:0.0,&quot;top&quot;:0.0,&quot;right&quot;:0.0,&quot;bottom&quot;:0.0,&quot;leftAbs&quot;:false,&quot;topAbs&quot;:false,&quot;rightAbs&quot;:false,&quot;bottomAbs&quot;:false},{&quot;type&quot;:&quot;navigation&quot;,&quot;left&quot;:0.0,&quot;top&quot;:0.0,&quot;right&quot;:0.0,&quot;bottom&quot;:0.0,&quot;leftAbs&quot;:false,&quot;topAbs&quot;:false,&quot;rightAbs&quot;:false,&quot;bottomAbs&quot;:false}],&quot;subLayout&quot;:[{&quot;direction&quot;:0,&quot;horizontalAlign&quot;:-1,&quot;verticalAlign&quot;:-1,&quot;type&quot;:0,&quot;diagramDirection&quot;:0,&quot;canSetOverLayout&quot;:0,&quot;isOverLayout&quot;:0,&quot;margin&quot;:{&quot;left&quot;:1.69,&quot;top&quot;:0.425,&quot;right&quot;:1.692,&quot;bottom&quot;:0.425},&quot;edge&quot;:{&quot;left&quot;:true,&quot;top&quot;:true,&quot;right&quot;:true,&quot;bottom&quot;:false}},{&quot;direction&quot;:0,&quot;horizontalAlign&quot;:-1,&quot;verticalAlign&quot;:-1,&quot;type&quot;:0,&quot;diagramDirection&quot;:0,&quot;canSetOverLayout&quot;:0,&quot;isOverLayout&quot;:0,&quot;margin&quot;:{&quot;left&quot;:2.12,&quot;top&quot;:1.69,&quot;right&quot;:2.12,&quot;bottom&quot;:2.96},&quot;edge&quot;:{&quot;left&quot;:true,&quot;top&quot;:false,&quot;right&quot;:true,&quot;bottom&quot;:true}}]}"/>
  <p:tag name="KSO_WM_SLIDE_BACKGROUND" val="[&quot;general&quot;,&quot;navigation&quot;]"/>
  <p:tag name="KSO_WM_SLIDE_RATIO" val="1.777778"/>
  <p:tag name="KSO_WM_TEMPLATE_MASTER_TYPE" val="1"/>
  <p:tag name="KSO_WM_TEMPLATE_COLOR_TYPE" val="1"/>
  <p:tag name="KSO_WM_TEMPLATE_CATEGORY" val=""/>
  <p:tag name="KSO_WM_TEMPLATE_INDEX" val="20204374"/>
  <p:tag name="KSO_WM_SLIDE_ID" val="custom20204374_4"/>
</p:tagLst>
</file>

<file path=ppt/tags/tag339.xml><?xml version="1.0" encoding="utf-8"?>
<p:tagLst xmlns:p="http://schemas.openxmlformats.org/presentationml/2006/main">
  <p:tag name="KSO_WM_SLIDE_BACKGROUND_TYPE" val="navigation"/>
  <p:tag name="KSO_WM_UNIT_SUBTYPE" val="h"/>
  <p:tag name="KSO_WM_TEMPLATE_CATEGORY" val="custom"/>
  <p:tag name="KSO_WM_TEMPLATE_INDEX" val="20204374"/>
  <p:tag name="KSO_WM_UNIT_ID" val="custom20204374_4*i*1"/>
  <p:tag name="KSO_WM_UNIT_TYPE" val="i"/>
  <p:tag name="KSO_WM_UNIT_INDEX" val="1"/>
  <p:tag name="KSO_WM_UNIT_HIGHLIGHT" val="0"/>
  <p:tag name="KSO_WM_UNIT_COMPATIBLE" val="0"/>
  <p:tag name="KSO_WM_UNIT_DIAGRAM_ISNUMVISUAL" val="0"/>
  <p:tag name="KSO_WM_UNIT_DIAGRAM_ISREFERUNIT" val="0"/>
  <p:tag name="KSO_WM_UNIT_BK_DARK_LIGHT" val="2"/>
  <p:tag name="KSO_WM_UNIT_LAYERLEVEL" val="1"/>
  <p:tag name="KSO_WM_TAG_VERSION" val="1.0"/>
  <p:tag name="KSO_WM_BEAUTIFY_FLAG" val="#wm#"/>
</p:tagLst>
</file>

<file path=ppt/tags/tag3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40.xml><?xml version="1.0" encoding="utf-8"?>
<p:tagLst xmlns:p="http://schemas.openxmlformats.org/presentationml/2006/main">
  <p:tag name="KSO_WM_SLIDE_BACKGROUND_TYPE" val="navigation"/>
  <p:tag name="KSO_WM_TEMPLATE_CATEGORY" val="custom"/>
  <p:tag name="KSO_WM_TEMPLATE_INDEX" val="20204374"/>
  <p:tag name="KSO_WM_UNIT_TYPE" val="i"/>
  <p:tag name="KSO_WM_UNIT_INDEX" val="2"/>
  <p:tag name="KSO_WM_UNIT_HIGHLIGHT" val="0"/>
  <p:tag name="KSO_WM_UNIT_COMPATIBLE" val="0"/>
  <p:tag name="KSO_WM_UNIT_DIAGRAM_ISNUMVISUAL" val="0"/>
  <p:tag name="KSO_WM_UNIT_DIAGRAM_ISREFERUNIT" val="0"/>
  <p:tag name="KSO_WM_UNIT_ID" val="custom20204374_4*i*2"/>
  <p:tag name="KSO_WM_UNIT_LAYERLEVEL" val="1"/>
  <p:tag name="KSO_WM_TAG_VERSION" val="1.0"/>
  <p:tag name="KSO_WM_BEAUTIFY_FLAG" val="#wm#"/>
</p:tagLst>
</file>

<file path=ppt/tags/tag341.xml><?xml version="1.0" encoding="utf-8"?>
<p:tagLst xmlns:p="http://schemas.openxmlformats.org/presentationml/2006/main">
  <p:tag name="KSO_WM_SLIDE_BACKGROUND_TYPE" val="navigation"/>
  <p:tag name="KSO_WM_TEMPLATE_CATEGORY" val="custom"/>
  <p:tag name="KSO_WM_TEMPLATE_INDEX" val="20204374"/>
  <p:tag name="KSO_WM_UNIT_TYPE" val="i"/>
  <p:tag name="KSO_WM_UNIT_INDEX" val="3"/>
  <p:tag name="KSO_WM_UNIT_HIGHLIGHT" val="0"/>
  <p:tag name="KSO_WM_UNIT_COMPATIBLE" val="0"/>
  <p:tag name="KSO_WM_UNIT_DIAGRAM_ISNUMVISUAL" val="0"/>
  <p:tag name="KSO_WM_UNIT_DIAGRAM_ISREFERUNIT" val="0"/>
  <p:tag name="KSO_WM_UNIT_ID" val="custom20204374_4*i*3"/>
  <p:tag name="KSO_WM_UNIT_LAYERLEVEL" val="1"/>
  <p:tag name="KSO_WM_TAG_VERSION" val="1.0"/>
  <p:tag name="KSO_WM_BEAUTIFY_FLAG" val="#wm#"/>
</p:tagLst>
</file>

<file path=ppt/tags/tag34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LAYERLEVEL" val="1"/>
  <p:tag name="KSO_WM_TAG_VERSION" val="1.0"/>
  <p:tag name="KSO_WM_BEAUTIFY_FLAG" val="#wm#"/>
  <p:tag name="KSO_WM_UNIT_BLOCK" val="0"/>
  <p:tag name="KSO_WM_UNIT_SM_LIMIT_TYPE" val="2"/>
  <p:tag name="KSO_WM_UNIT_DECORATE_INFO" val="{&quot;DecorateInfoX&quot;:{&quot;IsLeft&quot;:true,&quot;IsRight&quot;:false,&quot;IsAbs&quot;:true},&quot;DecorateInfoY&quot;:{&quot;IsTop&quot;:true,&quot;IsBottom&quot;:false,&quot;IsAbs&quot;:true}}"/>
  <p:tag name="KSO_WM_TEMPLATE_CATEGORY" val="custom"/>
  <p:tag name="KSO_WM_TEMPLATE_INDEX" val="20204374"/>
  <p:tag name="KSO_WM_UNIT_ID" val="custom20204374_4*i*4"/>
  <p:tag name="KSO_WM_UNIT_TYPE" val="i"/>
  <p:tag name="KSO_WM_UNIT_INDEX" val="4"/>
</p:tagLst>
</file>

<file path=ppt/tags/tag343.xml><?xml version="1.0" encoding="utf-8"?>
<p:tagLst xmlns:p="http://schemas.openxmlformats.org/presentationml/2006/main">
  <p:tag name="KSO_WM_UNIT_ISCONTENTSTITLE" val="0"/>
  <p:tag name="KSO_WM_UNIT_NOCLEAR" val="0"/>
  <p:tag name="KSO_WM_UNIT_HIGHLIGHT" val="0"/>
  <p:tag name="KSO_WM_UNIT_COMPATIBLE" val="0"/>
  <p:tag name="KSO_WM_UNIT_DIAGRAM_ISNUMVISUAL" val="0"/>
  <p:tag name="KSO_WM_UNIT_DIAGRAM_ISREFERUNIT" val="0"/>
  <p:tag name="KSO_WM_UNIT_TYPE" val="f"/>
  <p:tag name="KSO_WM_UNIT_INDEX" val="1"/>
  <p:tag name="KSO_WM_UNIT_LAYERLEVEL" val="1"/>
  <p:tag name="KSO_WM_TAG_VERSION" val="1.0"/>
  <p:tag name="KSO_WM_BEAUTIFY_FLAG" val="#wm#"/>
  <p:tag name="KSO_WM_UNIT_VALUE" val="380"/>
  <p:tag name="KSO_WM_UNIT_DEFAULT_FONT" val="16;24;2"/>
  <p:tag name="KSO_WM_UNIT_BLOCK" val="0"/>
  <p:tag name="KSO_WM_TEMPLATE_CATEGORY" val="custom"/>
  <p:tag name="KSO_WM_TEMPLATE_INDEX" val="20204374"/>
  <p:tag name="KSO_WM_UNIT_ID" val="custom20204374_4*f*1"/>
  <p:tag name="KSO_WM_UNIT_PRESET_TEXT" val="单击此处输入你的正文，文字是您思想的提炼，为了最终演示发布的良好效果，请尽量言简意赅的阐述观点；根据需要可酌情增减文字，以便观者可以准确理解您所传达的信息。&#13;您的正文已经简明扼要，字字珠玑，但信息却错综复杂，需要用更多的文字来表述；但请您尽可能提炼思想的精髓，否则容易造成观者的阅读压力，适得其反。&#13;正如我们都希望改变世界，希望给人带去光明，但更多时候只需播下一颗种子，自然有微光照拂，雨露滋养。恰如其分的表达观点，往往可以事半功倍。&#13;单击此处输入你的正文，文字是您思想的提炼。"/>
  <p:tag name="KSO_WM_UNIT_SUBTYPE" val="a"/>
</p:tagLst>
</file>

<file path=ppt/tags/tag344.xml><?xml version="1.0" encoding="utf-8"?>
<p:tagLst xmlns:p="http://schemas.openxmlformats.org/presentationml/2006/main">
  <p:tag name="KSO_WM_UNIT_ISCONTENTSTITLE" val="0"/>
  <p:tag name="KSO_WM_UNIT_NOCLEAR" val="0"/>
  <p:tag name="KSO_WM_UNIT_HIGHLIGHT" val="0"/>
  <p:tag name="KSO_WM_UNIT_COMPATIBLE" val="0"/>
  <p:tag name="KSO_WM_UNIT_DIAGRAM_ISNUMVISUAL" val="0"/>
  <p:tag name="KSO_WM_UNIT_DIAGRAM_ISREFERUNIT" val="0"/>
  <p:tag name="KSO_WM_UNIT_LAYERLEVEL" val="1"/>
  <p:tag name="KSO_WM_TAG_VERSION" val="1.0"/>
  <p:tag name="KSO_WM_BEAUTIFY_FLAG" val="#wm#"/>
  <p:tag name="KSO_WM_UNIT_TYPE" val="a"/>
  <p:tag name="KSO_WM_UNIT_INDEX" val="1"/>
  <p:tag name="KSO_WM_UNIT_VALUE" val="30"/>
  <p:tag name="KSO_WM_UNIT_DEFAULT_FONT" val="28;32;4"/>
  <p:tag name="KSO_WM_UNIT_BLOCK" val="0"/>
  <p:tag name="KSO_WM_TEMPLATE_CATEGORY" val="custom"/>
  <p:tag name="KSO_WM_TEMPLATE_INDEX" val="20204374"/>
  <p:tag name="KSO_WM_UNIT_ID" val="custom20204374_4*a*1"/>
  <p:tag name="KSO_WM_UNIT_PRESET_TEXT" val="单击此处添加大标题"/>
  <p:tag name="KSO_WM_UNIT_ISNUMDGMTITLE" val="0"/>
</p:tagLst>
</file>

<file path=ppt/tags/tag345.xml><?xml version="1.0" encoding="utf-8"?>
<p:tagLst xmlns:p="http://schemas.openxmlformats.org/presentationml/2006/main">
  <p:tag name="KSO_WM_TEMPLATE_SUBCATEGORY" val="0"/>
  <p:tag name="KSO_WM_SLIDE_TYPE" val="text"/>
  <p:tag name="KSO_WM_SLIDE_SUBTYPE" val="pureTxt"/>
  <p:tag name="KSO_WM_SLIDE_ITEM_CNT" val="0"/>
  <p:tag name="KSO_WM_SLIDE_INDEX" val="9"/>
  <p:tag name="KSO_WM_SLIDE_SIZE" val="960*539"/>
  <p:tag name="KSO_WM_SLIDE_POSITION" val="0*0"/>
  <p:tag name="KSO_WM_TAG_VERSION" val="1.0"/>
  <p:tag name="KSO_WM_BEAUTIFY_FLAG" val="#wm#"/>
  <p:tag name="KSO_WM_SLIDE_LAYOUT" val="a_f_i"/>
  <p:tag name="KSO_WM_SLIDE_LAYOUT_CNT" val="1_1_1"/>
  <p:tag name="KSO_WM_SLIDE_LAYOUT_INFO" val="{&quot;direction&quot;:0,&quot;horizontalAlign&quot;:-1,&quot;verticalAlign&quot;:-1,&quot;type&quot;:0,&quot;diagramDirection&quot;:0,&quot;canSetOverLayout&quot;:0,&quot;isOverLayout&quot;:0,&quot;normalSize&quot;:{&quot;size1&quot;:13.3},&quot;minSize&quot;:{&quot;size1&quot;:13.3},&quot;maxSize&quot;:{&quot;size1&quot;:13.3},&quot;edge&quot;:{&quot;left&quot;:true,&quot;top&quot;:true,&quot;right&quot;:true,&quot;bottom&quot;:true},&quot;backgroundInfo&quot;:[{&quot;type&quot;:&quot;general&quot;,&quot;left&quot;:0.0,&quot;top&quot;:0.0,&quot;right&quot;:0.0,&quot;bottom&quot;:0.0,&quot;leftAbs&quot;:false,&quot;topAbs&quot;:false,&quot;rightAbs&quot;:false,&quot;bottomAbs&quot;:false},{&quot;type&quot;:&quot;navigation&quot;,&quot;left&quot;:0.0,&quot;top&quot;:0.0,&quot;right&quot;:0.0,&quot;bottom&quot;:0.0,&quot;leftAbs&quot;:false,&quot;topAbs&quot;:false,&quot;rightAbs&quot;:false,&quot;bottomAbs&quot;:false}],&quot;subLayout&quot;:[{&quot;direction&quot;:0,&quot;horizontalAlign&quot;:-1,&quot;verticalAlign&quot;:-1,&quot;type&quot;:0,&quot;diagramDirection&quot;:0,&quot;canSetOverLayout&quot;:0,&quot;isOverLayout&quot;:0,&quot;margin&quot;:{&quot;left&quot;:1.69,&quot;top&quot;:0.425,&quot;right&quot;:1.692,&quot;bottom&quot;:0.425},&quot;edge&quot;:{&quot;left&quot;:true,&quot;top&quot;:true,&quot;right&quot;:true,&quot;bottom&quot;:false}},{&quot;direction&quot;:0,&quot;horizontalAlign&quot;:-1,&quot;verticalAlign&quot;:-1,&quot;type&quot;:0,&quot;diagramDirection&quot;:0,&quot;canSetOverLayout&quot;:0,&quot;isOverLayout&quot;:0,&quot;margin&quot;:{&quot;left&quot;:2.12,&quot;top&quot;:1.69,&quot;right&quot;:2.12,&quot;bottom&quot;:2.96},&quot;edge&quot;:{&quot;left&quot;:true,&quot;top&quot;:false,&quot;right&quot;:true,&quot;bottom&quot;:true}}]}"/>
  <p:tag name="KSO_WM_SLIDE_BACKGROUND" val="[&quot;general&quot;,&quot;navigation&quot;]"/>
  <p:tag name="KSO_WM_SLIDE_RATIO" val="1.777778"/>
  <p:tag name="KSO_WM_TEMPLATE_MASTER_TYPE" val="1"/>
  <p:tag name="KSO_WM_TEMPLATE_COLOR_TYPE" val="1"/>
  <p:tag name="KSO_WM_TEMPLATE_CATEGORY" val=""/>
  <p:tag name="KSO_WM_TEMPLATE_INDEX" val="20204374"/>
  <p:tag name="KSO_WM_SLIDE_ID" val="custom20204374_4"/>
</p:tagLst>
</file>

<file path=ppt/tags/tag346.xml><?xml version="1.0" encoding="utf-8"?>
<p:tagLst xmlns:p="http://schemas.openxmlformats.org/presentationml/2006/main">
  <p:tag name="KSO_WM_SLIDE_BACKGROUND_TYPE" val="navigation"/>
  <p:tag name="KSO_WM_UNIT_SUBTYPE" val="h"/>
  <p:tag name="KSO_WM_TEMPLATE_CATEGORY" val="custom"/>
  <p:tag name="KSO_WM_TEMPLATE_INDEX" val="20204374"/>
  <p:tag name="KSO_WM_UNIT_ID" val="custom20204374_4*i*1"/>
  <p:tag name="KSO_WM_UNIT_TYPE" val="i"/>
  <p:tag name="KSO_WM_UNIT_INDEX" val="1"/>
  <p:tag name="KSO_WM_UNIT_HIGHLIGHT" val="0"/>
  <p:tag name="KSO_WM_UNIT_COMPATIBLE" val="0"/>
  <p:tag name="KSO_WM_UNIT_DIAGRAM_ISNUMVISUAL" val="0"/>
  <p:tag name="KSO_WM_UNIT_DIAGRAM_ISREFERUNIT" val="0"/>
  <p:tag name="KSO_WM_UNIT_BK_DARK_LIGHT" val="2"/>
  <p:tag name="KSO_WM_UNIT_LAYERLEVEL" val="1"/>
  <p:tag name="KSO_WM_TAG_VERSION" val="1.0"/>
  <p:tag name="KSO_WM_BEAUTIFY_FLAG" val="#wm#"/>
</p:tagLst>
</file>

<file path=ppt/tags/tag347.xml><?xml version="1.0" encoding="utf-8"?>
<p:tagLst xmlns:p="http://schemas.openxmlformats.org/presentationml/2006/main">
  <p:tag name="KSO_WM_SLIDE_BACKGROUND_TYPE" val="navigation"/>
  <p:tag name="KSO_WM_TEMPLATE_CATEGORY" val="custom"/>
  <p:tag name="KSO_WM_TEMPLATE_INDEX" val="20204374"/>
  <p:tag name="KSO_WM_UNIT_TYPE" val="i"/>
  <p:tag name="KSO_WM_UNIT_INDEX" val="2"/>
  <p:tag name="KSO_WM_UNIT_HIGHLIGHT" val="0"/>
  <p:tag name="KSO_WM_UNIT_COMPATIBLE" val="0"/>
  <p:tag name="KSO_WM_UNIT_DIAGRAM_ISNUMVISUAL" val="0"/>
  <p:tag name="KSO_WM_UNIT_DIAGRAM_ISREFERUNIT" val="0"/>
  <p:tag name="KSO_WM_UNIT_ID" val="custom20204374_4*i*2"/>
  <p:tag name="KSO_WM_UNIT_LAYERLEVEL" val="1"/>
  <p:tag name="KSO_WM_TAG_VERSION" val="1.0"/>
  <p:tag name="KSO_WM_BEAUTIFY_FLAG" val="#wm#"/>
</p:tagLst>
</file>

<file path=ppt/tags/tag348.xml><?xml version="1.0" encoding="utf-8"?>
<p:tagLst xmlns:p="http://schemas.openxmlformats.org/presentationml/2006/main">
  <p:tag name="KSO_WM_SLIDE_BACKGROUND_TYPE" val="navigation"/>
  <p:tag name="KSO_WM_TEMPLATE_CATEGORY" val="custom"/>
  <p:tag name="KSO_WM_TEMPLATE_INDEX" val="20204374"/>
  <p:tag name="KSO_WM_UNIT_TYPE" val="i"/>
  <p:tag name="KSO_WM_UNIT_INDEX" val="3"/>
  <p:tag name="KSO_WM_UNIT_HIGHLIGHT" val="0"/>
  <p:tag name="KSO_WM_UNIT_COMPATIBLE" val="0"/>
  <p:tag name="KSO_WM_UNIT_DIAGRAM_ISNUMVISUAL" val="0"/>
  <p:tag name="KSO_WM_UNIT_DIAGRAM_ISREFERUNIT" val="0"/>
  <p:tag name="KSO_WM_UNIT_ID" val="custom20204374_4*i*3"/>
  <p:tag name="KSO_WM_UNIT_LAYERLEVEL" val="1"/>
  <p:tag name="KSO_WM_TAG_VERSION" val="1.0"/>
  <p:tag name="KSO_WM_BEAUTIFY_FLAG" val="#wm#"/>
</p:tagLst>
</file>

<file path=ppt/tags/tag34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LAYERLEVEL" val="1"/>
  <p:tag name="KSO_WM_TAG_VERSION" val="1.0"/>
  <p:tag name="KSO_WM_BEAUTIFY_FLAG" val="#wm#"/>
  <p:tag name="KSO_WM_UNIT_BLOCK" val="0"/>
  <p:tag name="KSO_WM_UNIT_SM_LIMIT_TYPE" val="2"/>
  <p:tag name="KSO_WM_UNIT_DECORATE_INFO" val="{&quot;DecorateInfoX&quot;:{&quot;IsLeft&quot;:true,&quot;IsRight&quot;:false,&quot;IsAbs&quot;:true},&quot;DecorateInfoY&quot;:{&quot;IsTop&quot;:true,&quot;IsBottom&quot;:false,&quot;IsAbs&quot;:true}}"/>
  <p:tag name="KSO_WM_TEMPLATE_CATEGORY" val="custom"/>
  <p:tag name="KSO_WM_TEMPLATE_INDEX" val="20204374"/>
  <p:tag name="KSO_WM_UNIT_ID" val="custom20204374_4*i*4"/>
  <p:tag name="KSO_WM_UNIT_TYPE" val="i"/>
  <p:tag name="KSO_WM_UNIT_INDEX" val="4"/>
</p:tagLst>
</file>

<file path=ppt/tags/tag3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50.xml><?xml version="1.0" encoding="utf-8"?>
<p:tagLst xmlns:p="http://schemas.openxmlformats.org/presentationml/2006/main">
  <p:tag name="KSO_WM_UNIT_ISCONTENTSTITLE" val="0"/>
  <p:tag name="KSO_WM_UNIT_NOCLEAR" val="0"/>
  <p:tag name="KSO_WM_UNIT_HIGHLIGHT" val="0"/>
  <p:tag name="KSO_WM_UNIT_COMPATIBLE" val="0"/>
  <p:tag name="KSO_WM_UNIT_DIAGRAM_ISNUMVISUAL" val="0"/>
  <p:tag name="KSO_WM_UNIT_DIAGRAM_ISREFERUNIT" val="0"/>
  <p:tag name="KSO_WM_UNIT_TYPE" val="f"/>
  <p:tag name="KSO_WM_UNIT_INDEX" val="1"/>
  <p:tag name="KSO_WM_UNIT_LAYERLEVEL" val="1"/>
  <p:tag name="KSO_WM_TAG_VERSION" val="1.0"/>
  <p:tag name="KSO_WM_BEAUTIFY_FLAG" val="#wm#"/>
  <p:tag name="KSO_WM_UNIT_VALUE" val="380"/>
  <p:tag name="KSO_WM_UNIT_DEFAULT_FONT" val="16;24;2"/>
  <p:tag name="KSO_WM_UNIT_BLOCK" val="0"/>
  <p:tag name="KSO_WM_TEMPLATE_CATEGORY" val="custom"/>
  <p:tag name="KSO_WM_TEMPLATE_INDEX" val="20204374"/>
  <p:tag name="KSO_WM_UNIT_ID" val="custom20204374_4*f*1"/>
  <p:tag name="KSO_WM_UNIT_PRESET_TEXT" val="单击此处输入你的正文，文字是您思想的提炼，为了最终演示发布的良好效果，请尽量言简意赅的阐述观点；根据需要可酌情增减文字，以便观者可以准确理解您所传达的信息。&#13;您的正文已经简明扼要，字字珠玑，但信息却错综复杂，需要用更多的文字来表述；但请您尽可能提炼思想的精髓，否则容易造成观者的阅读压力，适得其反。&#13;正如我们都希望改变世界，希望给人带去光明，但更多时候只需播下一颗种子，自然有微光照拂，雨露滋养。恰如其分的表达观点，往往可以事半功倍。&#13;单击此处输入你的正文，文字是您思想的提炼。"/>
  <p:tag name="KSO_WM_UNIT_SUBTYPE" val="a"/>
</p:tagLst>
</file>

<file path=ppt/tags/tag351.xml><?xml version="1.0" encoding="utf-8"?>
<p:tagLst xmlns:p="http://schemas.openxmlformats.org/presentationml/2006/main">
  <p:tag name="KSO_WM_UNIT_ISCONTENTSTITLE" val="0"/>
  <p:tag name="KSO_WM_UNIT_NOCLEAR" val="0"/>
  <p:tag name="KSO_WM_UNIT_HIGHLIGHT" val="0"/>
  <p:tag name="KSO_WM_UNIT_COMPATIBLE" val="0"/>
  <p:tag name="KSO_WM_UNIT_DIAGRAM_ISNUMVISUAL" val="0"/>
  <p:tag name="KSO_WM_UNIT_DIAGRAM_ISREFERUNIT" val="0"/>
  <p:tag name="KSO_WM_UNIT_LAYERLEVEL" val="1"/>
  <p:tag name="KSO_WM_TAG_VERSION" val="1.0"/>
  <p:tag name="KSO_WM_BEAUTIFY_FLAG" val="#wm#"/>
  <p:tag name="KSO_WM_UNIT_TYPE" val="a"/>
  <p:tag name="KSO_WM_UNIT_INDEX" val="1"/>
  <p:tag name="KSO_WM_UNIT_VALUE" val="30"/>
  <p:tag name="KSO_WM_UNIT_DEFAULT_FONT" val="28;32;4"/>
  <p:tag name="KSO_WM_UNIT_BLOCK" val="0"/>
  <p:tag name="KSO_WM_TEMPLATE_CATEGORY" val="custom"/>
  <p:tag name="KSO_WM_TEMPLATE_INDEX" val="20204374"/>
  <p:tag name="KSO_WM_UNIT_ID" val="custom20204374_4*a*1"/>
  <p:tag name="KSO_WM_UNIT_PRESET_TEXT" val="单击此处添加大标题"/>
  <p:tag name="KSO_WM_UNIT_ISNUMDGMTITLE" val="0"/>
</p:tagLst>
</file>

<file path=ppt/tags/tag352.xml><?xml version="1.0" encoding="utf-8"?>
<p:tagLst xmlns:p="http://schemas.openxmlformats.org/presentationml/2006/main">
  <p:tag name="KSO_WM_TEMPLATE_SUBCATEGORY" val="0"/>
  <p:tag name="KSO_WM_SLIDE_TYPE" val="text"/>
  <p:tag name="KSO_WM_SLIDE_SUBTYPE" val="pureTxt"/>
  <p:tag name="KSO_WM_SLIDE_ITEM_CNT" val="0"/>
  <p:tag name="KSO_WM_SLIDE_INDEX" val="9"/>
  <p:tag name="KSO_WM_SLIDE_SIZE" val="960*539"/>
  <p:tag name="KSO_WM_SLIDE_POSITION" val="0*0"/>
  <p:tag name="KSO_WM_TAG_VERSION" val="1.0"/>
  <p:tag name="KSO_WM_BEAUTIFY_FLAG" val="#wm#"/>
  <p:tag name="KSO_WM_SLIDE_LAYOUT" val="a_f_i"/>
  <p:tag name="KSO_WM_SLIDE_LAYOUT_CNT" val="1_1_1"/>
  <p:tag name="KSO_WM_SLIDE_LAYOUT_INFO" val="{&quot;direction&quot;:0,&quot;horizontalAlign&quot;:-1,&quot;verticalAlign&quot;:-1,&quot;type&quot;:0,&quot;diagramDirection&quot;:0,&quot;canSetOverLayout&quot;:0,&quot;isOverLayout&quot;:0,&quot;normalSize&quot;:{&quot;size1&quot;:13.3},&quot;minSize&quot;:{&quot;size1&quot;:13.3},&quot;maxSize&quot;:{&quot;size1&quot;:13.3},&quot;edge&quot;:{&quot;left&quot;:true,&quot;top&quot;:true,&quot;right&quot;:true,&quot;bottom&quot;:true},&quot;backgroundInfo&quot;:[{&quot;type&quot;:&quot;general&quot;,&quot;left&quot;:0.0,&quot;top&quot;:0.0,&quot;right&quot;:0.0,&quot;bottom&quot;:0.0,&quot;leftAbs&quot;:false,&quot;topAbs&quot;:false,&quot;rightAbs&quot;:false,&quot;bottomAbs&quot;:false},{&quot;type&quot;:&quot;navigation&quot;,&quot;left&quot;:0.0,&quot;top&quot;:0.0,&quot;right&quot;:0.0,&quot;bottom&quot;:0.0,&quot;leftAbs&quot;:false,&quot;topAbs&quot;:false,&quot;rightAbs&quot;:false,&quot;bottomAbs&quot;:false}],&quot;subLayout&quot;:[{&quot;direction&quot;:0,&quot;horizontalAlign&quot;:-1,&quot;verticalAlign&quot;:-1,&quot;type&quot;:0,&quot;diagramDirection&quot;:0,&quot;canSetOverLayout&quot;:0,&quot;isOverLayout&quot;:0,&quot;margin&quot;:{&quot;left&quot;:1.69,&quot;top&quot;:0.425,&quot;right&quot;:1.692,&quot;bottom&quot;:0.425},&quot;edge&quot;:{&quot;left&quot;:true,&quot;top&quot;:true,&quot;right&quot;:true,&quot;bottom&quot;:false}},{&quot;direction&quot;:0,&quot;horizontalAlign&quot;:-1,&quot;verticalAlign&quot;:-1,&quot;type&quot;:0,&quot;diagramDirection&quot;:0,&quot;canSetOverLayout&quot;:0,&quot;isOverLayout&quot;:0,&quot;margin&quot;:{&quot;left&quot;:2.12,&quot;top&quot;:1.69,&quot;right&quot;:2.12,&quot;bottom&quot;:2.96},&quot;edge&quot;:{&quot;left&quot;:true,&quot;top&quot;:false,&quot;right&quot;:true,&quot;bottom&quot;:true}}]}"/>
  <p:tag name="KSO_WM_SLIDE_BACKGROUND" val="[&quot;general&quot;,&quot;navigation&quot;]"/>
  <p:tag name="KSO_WM_SLIDE_RATIO" val="1.777778"/>
  <p:tag name="KSO_WM_TEMPLATE_MASTER_TYPE" val="1"/>
  <p:tag name="KSO_WM_TEMPLATE_COLOR_TYPE" val="1"/>
  <p:tag name="KSO_WM_TEMPLATE_CATEGORY" val=""/>
  <p:tag name="KSO_WM_TEMPLATE_INDEX" val="20204374"/>
  <p:tag name="KSO_WM_SLIDE_ID" val="custom20204374_4"/>
</p:tagLst>
</file>

<file path=ppt/tags/tag353.xml><?xml version="1.0" encoding="utf-8"?>
<p:tagLst xmlns:p="http://schemas.openxmlformats.org/presentationml/2006/main">
  <p:tag name="KSO_WM_SLIDE_BACKGROUND_TYPE" val="navigation"/>
  <p:tag name="KSO_WM_UNIT_SUBTYPE" val="h"/>
  <p:tag name="KSO_WM_TEMPLATE_CATEGORY" val="custom"/>
  <p:tag name="KSO_WM_TEMPLATE_INDEX" val="20204374"/>
  <p:tag name="KSO_WM_UNIT_ID" val="custom20204374_4*i*1"/>
  <p:tag name="KSO_WM_UNIT_TYPE" val="i"/>
  <p:tag name="KSO_WM_UNIT_INDEX" val="1"/>
  <p:tag name="KSO_WM_UNIT_HIGHLIGHT" val="0"/>
  <p:tag name="KSO_WM_UNIT_COMPATIBLE" val="0"/>
  <p:tag name="KSO_WM_UNIT_DIAGRAM_ISNUMVISUAL" val="0"/>
  <p:tag name="KSO_WM_UNIT_DIAGRAM_ISREFERUNIT" val="0"/>
  <p:tag name="KSO_WM_UNIT_BK_DARK_LIGHT" val="2"/>
  <p:tag name="KSO_WM_UNIT_LAYERLEVEL" val="1"/>
  <p:tag name="KSO_WM_TAG_VERSION" val="1.0"/>
  <p:tag name="KSO_WM_BEAUTIFY_FLAG" val="#wm#"/>
</p:tagLst>
</file>

<file path=ppt/tags/tag354.xml><?xml version="1.0" encoding="utf-8"?>
<p:tagLst xmlns:p="http://schemas.openxmlformats.org/presentationml/2006/main">
  <p:tag name="KSO_WM_SLIDE_BACKGROUND_TYPE" val="navigation"/>
  <p:tag name="KSO_WM_TEMPLATE_CATEGORY" val="custom"/>
  <p:tag name="KSO_WM_TEMPLATE_INDEX" val="20204374"/>
  <p:tag name="KSO_WM_UNIT_TYPE" val="i"/>
  <p:tag name="KSO_WM_UNIT_INDEX" val="2"/>
  <p:tag name="KSO_WM_UNIT_HIGHLIGHT" val="0"/>
  <p:tag name="KSO_WM_UNIT_COMPATIBLE" val="0"/>
  <p:tag name="KSO_WM_UNIT_DIAGRAM_ISNUMVISUAL" val="0"/>
  <p:tag name="KSO_WM_UNIT_DIAGRAM_ISREFERUNIT" val="0"/>
  <p:tag name="KSO_WM_UNIT_ID" val="custom20204374_4*i*2"/>
  <p:tag name="KSO_WM_UNIT_LAYERLEVEL" val="1"/>
  <p:tag name="KSO_WM_TAG_VERSION" val="1.0"/>
  <p:tag name="KSO_WM_BEAUTIFY_FLAG" val="#wm#"/>
</p:tagLst>
</file>

<file path=ppt/tags/tag355.xml><?xml version="1.0" encoding="utf-8"?>
<p:tagLst xmlns:p="http://schemas.openxmlformats.org/presentationml/2006/main">
  <p:tag name="KSO_WM_SLIDE_BACKGROUND_TYPE" val="navigation"/>
  <p:tag name="KSO_WM_TEMPLATE_CATEGORY" val="custom"/>
  <p:tag name="KSO_WM_TEMPLATE_INDEX" val="20204374"/>
  <p:tag name="KSO_WM_UNIT_TYPE" val="i"/>
  <p:tag name="KSO_WM_UNIT_INDEX" val="3"/>
  <p:tag name="KSO_WM_UNIT_HIGHLIGHT" val="0"/>
  <p:tag name="KSO_WM_UNIT_COMPATIBLE" val="0"/>
  <p:tag name="KSO_WM_UNIT_DIAGRAM_ISNUMVISUAL" val="0"/>
  <p:tag name="KSO_WM_UNIT_DIAGRAM_ISREFERUNIT" val="0"/>
  <p:tag name="KSO_WM_UNIT_ID" val="custom20204374_4*i*3"/>
  <p:tag name="KSO_WM_UNIT_LAYERLEVEL" val="1"/>
  <p:tag name="KSO_WM_TAG_VERSION" val="1.0"/>
  <p:tag name="KSO_WM_BEAUTIFY_FLAG" val="#wm#"/>
</p:tagLst>
</file>

<file path=ppt/tags/tag35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LAYERLEVEL" val="1"/>
  <p:tag name="KSO_WM_TAG_VERSION" val="1.0"/>
  <p:tag name="KSO_WM_BEAUTIFY_FLAG" val="#wm#"/>
  <p:tag name="KSO_WM_UNIT_BLOCK" val="0"/>
  <p:tag name="KSO_WM_UNIT_SM_LIMIT_TYPE" val="2"/>
  <p:tag name="KSO_WM_UNIT_DECORATE_INFO" val="{&quot;DecorateInfoX&quot;:{&quot;IsLeft&quot;:true,&quot;IsRight&quot;:false,&quot;IsAbs&quot;:true},&quot;DecorateInfoY&quot;:{&quot;IsTop&quot;:true,&quot;IsBottom&quot;:false,&quot;IsAbs&quot;:true}}"/>
  <p:tag name="KSO_WM_TEMPLATE_CATEGORY" val="custom"/>
  <p:tag name="KSO_WM_TEMPLATE_INDEX" val="20204374"/>
  <p:tag name="KSO_WM_UNIT_ID" val="custom20204374_4*i*4"/>
  <p:tag name="KSO_WM_UNIT_TYPE" val="i"/>
  <p:tag name="KSO_WM_UNIT_INDEX" val="4"/>
</p:tagLst>
</file>

<file path=ppt/tags/tag357.xml><?xml version="1.0" encoding="utf-8"?>
<p:tagLst xmlns:p="http://schemas.openxmlformats.org/presentationml/2006/main">
  <p:tag name="KSO_WM_UNIT_ISCONTENTSTITLE" val="0"/>
  <p:tag name="KSO_WM_UNIT_NOCLEAR" val="0"/>
  <p:tag name="KSO_WM_UNIT_HIGHLIGHT" val="0"/>
  <p:tag name="KSO_WM_UNIT_COMPATIBLE" val="0"/>
  <p:tag name="KSO_WM_UNIT_DIAGRAM_ISNUMVISUAL" val="0"/>
  <p:tag name="KSO_WM_UNIT_DIAGRAM_ISREFERUNIT" val="0"/>
  <p:tag name="KSO_WM_UNIT_TYPE" val="f"/>
  <p:tag name="KSO_WM_UNIT_INDEX" val="1"/>
  <p:tag name="KSO_WM_UNIT_LAYERLEVEL" val="1"/>
  <p:tag name="KSO_WM_TAG_VERSION" val="1.0"/>
  <p:tag name="KSO_WM_BEAUTIFY_FLAG" val="#wm#"/>
  <p:tag name="KSO_WM_UNIT_VALUE" val="380"/>
  <p:tag name="KSO_WM_UNIT_DEFAULT_FONT" val="16;24;2"/>
  <p:tag name="KSO_WM_UNIT_BLOCK" val="0"/>
  <p:tag name="KSO_WM_TEMPLATE_CATEGORY" val="custom"/>
  <p:tag name="KSO_WM_TEMPLATE_INDEX" val="20204374"/>
  <p:tag name="KSO_WM_UNIT_ID" val="custom20204374_4*f*1"/>
  <p:tag name="KSO_WM_UNIT_PRESET_TEXT" val="单击此处输入你的正文，文字是您思想的提炼，为了最终演示发布的良好效果，请尽量言简意赅的阐述观点；根据需要可酌情增减文字，以便观者可以准确理解您所传达的信息。&#13;您的正文已经简明扼要，字字珠玑，但信息却错综复杂，需要用更多的文字来表述；但请您尽可能提炼思想的精髓，否则容易造成观者的阅读压力，适得其反。&#13;正如我们都希望改变世界，希望给人带去光明，但更多时候只需播下一颗种子，自然有微光照拂，雨露滋养。恰如其分的表达观点，往往可以事半功倍。&#13;单击此处输入你的正文，文字是您思想的提炼。"/>
  <p:tag name="KSO_WM_UNIT_SUBTYPE" val="a"/>
</p:tagLst>
</file>

<file path=ppt/tags/tag358.xml><?xml version="1.0" encoding="utf-8"?>
<p:tagLst xmlns:p="http://schemas.openxmlformats.org/presentationml/2006/main">
  <p:tag name="KSO_WM_UNIT_ISCONTENTSTITLE" val="0"/>
  <p:tag name="KSO_WM_UNIT_NOCLEAR" val="0"/>
  <p:tag name="KSO_WM_UNIT_HIGHLIGHT" val="0"/>
  <p:tag name="KSO_WM_UNIT_COMPATIBLE" val="0"/>
  <p:tag name="KSO_WM_UNIT_DIAGRAM_ISNUMVISUAL" val="0"/>
  <p:tag name="KSO_WM_UNIT_DIAGRAM_ISREFERUNIT" val="0"/>
  <p:tag name="KSO_WM_UNIT_LAYERLEVEL" val="1"/>
  <p:tag name="KSO_WM_TAG_VERSION" val="1.0"/>
  <p:tag name="KSO_WM_BEAUTIFY_FLAG" val="#wm#"/>
  <p:tag name="KSO_WM_UNIT_TYPE" val="a"/>
  <p:tag name="KSO_WM_UNIT_INDEX" val="1"/>
  <p:tag name="KSO_WM_UNIT_VALUE" val="30"/>
  <p:tag name="KSO_WM_UNIT_DEFAULT_FONT" val="28;32;4"/>
  <p:tag name="KSO_WM_UNIT_BLOCK" val="0"/>
  <p:tag name="KSO_WM_TEMPLATE_CATEGORY" val="custom"/>
  <p:tag name="KSO_WM_TEMPLATE_INDEX" val="20204374"/>
  <p:tag name="KSO_WM_UNIT_ID" val="custom20204374_4*a*1"/>
  <p:tag name="KSO_WM_UNIT_PRESET_TEXT" val="单击此处添加大标题"/>
  <p:tag name="KSO_WM_UNIT_ISNUMDGMTITLE" val="0"/>
</p:tagLst>
</file>

<file path=ppt/tags/tag359.xml><?xml version="1.0" encoding="utf-8"?>
<p:tagLst xmlns:p="http://schemas.openxmlformats.org/presentationml/2006/main">
  <p:tag name="KSO_WM_TEMPLATE_SUBCATEGORY" val="0"/>
  <p:tag name="KSO_WM_SLIDE_TYPE" val="text"/>
  <p:tag name="KSO_WM_SLIDE_SUBTYPE" val="pureTxt"/>
  <p:tag name="KSO_WM_SLIDE_ITEM_CNT" val="0"/>
  <p:tag name="KSO_WM_SLIDE_INDEX" val="9"/>
  <p:tag name="KSO_WM_SLIDE_SIZE" val="960*539"/>
  <p:tag name="KSO_WM_SLIDE_POSITION" val="0*0"/>
  <p:tag name="KSO_WM_TAG_VERSION" val="1.0"/>
  <p:tag name="KSO_WM_BEAUTIFY_FLAG" val="#wm#"/>
  <p:tag name="KSO_WM_SLIDE_LAYOUT" val="a_f_i"/>
  <p:tag name="KSO_WM_SLIDE_LAYOUT_CNT" val="1_1_1"/>
  <p:tag name="KSO_WM_SLIDE_LAYOUT_INFO" val="{&quot;direction&quot;:0,&quot;horizontalAlign&quot;:-1,&quot;verticalAlign&quot;:-1,&quot;type&quot;:0,&quot;diagramDirection&quot;:0,&quot;canSetOverLayout&quot;:0,&quot;isOverLayout&quot;:0,&quot;normalSize&quot;:{&quot;size1&quot;:13.3},&quot;minSize&quot;:{&quot;size1&quot;:13.3},&quot;maxSize&quot;:{&quot;size1&quot;:13.3},&quot;edge&quot;:{&quot;left&quot;:true,&quot;top&quot;:true,&quot;right&quot;:true,&quot;bottom&quot;:true},&quot;backgroundInfo&quot;:[{&quot;type&quot;:&quot;general&quot;,&quot;left&quot;:0.0,&quot;top&quot;:0.0,&quot;right&quot;:0.0,&quot;bottom&quot;:0.0,&quot;leftAbs&quot;:false,&quot;topAbs&quot;:false,&quot;rightAbs&quot;:false,&quot;bottomAbs&quot;:false},{&quot;type&quot;:&quot;navigation&quot;,&quot;left&quot;:0.0,&quot;top&quot;:0.0,&quot;right&quot;:0.0,&quot;bottom&quot;:0.0,&quot;leftAbs&quot;:false,&quot;topAbs&quot;:false,&quot;rightAbs&quot;:false,&quot;bottomAbs&quot;:false}],&quot;subLayout&quot;:[{&quot;direction&quot;:0,&quot;horizontalAlign&quot;:-1,&quot;verticalAlign&quot;:-1,&quot;type&quot;:0,&quot;diagramDirection&quot;:0,&quot;canSetOverLayout&quot;:0,&quot;isOverLayout&quot;:0,&quot;margin&quot;:{&quot;left&quot;:1.69,&quot;top&quot;:0.425,&quot;right&quot;:1.692,&quot;bottom&quot;:0.425},&quot;edge&quot;:{&quot;left&quot;:true,&quot;top&quot;:true,&quot;right&quot;:true,&quot;bottom&quot;:false}},{&quot;direction&quot;:0,&quot;horizontalAlign&quot;:-1,&quot;verticalAlign&quot;:-1,&quot;type&quot;:0,&quot;diagramDirection&quot;:0,&quot;canSetOverLayout&quot;:0,&quot;isOverLayout&quot;:0,&quot;margin&quot;:{&quot;left&quot;:2.12,&quot;top&quot;:1.69,&quot;right&quot;:2.12,&quot;bottom&quot;:2.96},&quot;edge&quot;:{&quot;left&quot;:true,&quot;top&quot;:false,&quot;right&quot;:true,&quot;bottom&quot;:true}}]}"/>
  <p:tag name="KSO_WM_SLIDE_BACKGROUND" val="[&quot;general&quot;,&quot;navigation&quot;]"/>
  <p:tag name="KSO_WM_SLIDE_RATIO" val="1.777778"/>
  <p:tag name="KSO_WM_TEMPLATE_MASTER_TYPE" val="1"/>
  <p:tag name="KSO_WM_TEMPLATE_COLOR_TYPE" val="1"/>
  <p:tag name="KSO_WM_TEMPLATE_CATEGORY" val=""/>
  <p:tag name="KSO_WM_TEMPLATE_INDEX" val="20204374"/>
  <p:tag name="KSO_WM_SLIDE_ID" val="custom20204374_4"/>
</p:tagLst>
</file>

<file path=ppt/tags/tag3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60.xml><?xml version="1.0" encoding="utf-8"?>
<p:tagLst xmlns:p="http://schemas.openxmlformats.org/presentationml/2006/main">
  <p:tag name="KSO_WM_UNIT_ISCONTENTSTITLE" val="0"/>
  <p:tag name="KSO_WM_UNIT_NOCLEAR" val="0"/>
  <p:tag name="KSO_WM_UNIT_VALUE" val="25"/>
  <p:tag name="KSO_WM_UNIT_HIGHLIGHT" val="0"/>
  <p:tag name="KSO_WM_UNIT_COMPATIBLE" val="0"/>
  <p:tag name="KSO_WM_UNIT_DIAGRAM_ISNUMVISUAL" val="0"/>
  <p:tag name="KSO_WM_UNIT_DIAGRAM_ISREFERUNIT" val="0"/>
  <p:tag name="KSO_WM_UNIT_TYPE" val="b"/>
  <p:tag name="KSO_WM_UNIT_INDEX" val="1"/>
  <p:tag name="KSO_WM_UNIT_LAYERLEVEL" val="1"/>
  <p:tag name="KSO_WM_TAG_VERSION" val="1.0"/>
  <p:tag name="KSO_WM_BEAUTIFY_FLAG" val="#wm#"/>
  <p:tag name="KSO_WM_TEMPLATE_CATEGORY" val="custom"/>
  <p:tag name="KSO_WM_TEMPLATE_INDEX" val="20204374"/>
  <p:tag name="KSO_WM_UNIT_ID" val="custom20204374_34*b*1"/>
  <p:tag name="KSO_WM_UNIT_PRESET_TEXT" val="单击此处添加正文，文字是您思想的提炼，请尽量言简意赅的阐述观点。"/>
  <p:tag name="KSO_WM_UNIT_ISNUMDGMTITLE" val="0"/>
</p:tagLst>
</file>

<file path=ppt/tags/tag36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LAYERLEVEL" val="1"/>
  <p:tag name="KSO_WM_TAG_VERSION" val="1.0"/>
  <p:tag name="KSO_WM_BEAUTIFY_FLAG" val="#wm#"/>
  <p:tag name="KSO_WM_UNIT_ISCONTENTSTITLE" val="0"/>
  <p:tag name="KSO_WM_UNIT_NOCLEAR" val="1"/>
  <p:tag name="KSO_WM_UNIT_VALUE" val="10"/>
  <p:tag name="KSO_WM_UNIT_TYPE" val="a"/>
  <p:tag name="KSO_WM_UNIT_INDEX" val="1"/>
  <p:tag name="KSO_WM_TEMPLATE_CATEGORY" val="custom"/>
  <p:tag name="KSO_WM_TEMPLATE_INDEX" val="20204374"/>
  <p:tag name="KSO_WM_UNIT_ID" val="custom20204374_34*a*1"/>
  <p:tag name="KSO_WM_UNIT_PRESET_TEXT" val="谢谢聆听"/>
  <p:tag name="KSO_WM_UNIT_ISNUMDGMTITLE" val="0"/>
</p:tagLst>
</file>

<file path=ppt/tags/tag362.xml><?xml version="1.0" encoding="utf-8"?>
<p:tagLst xmlns:p="http://schemas.openxmlformats.org/presentationml/2006/main">
  <p:tag name="KSO_WM_BEAUTIFY_FLAG" val="#wm#"/>
  <p:tag name="KSO_WM_TEMPLATE_SUBCATEGORY" val="0"/>
  <p:tag name="KSO_WM_SLIDE_TYPE" val="endPage"/>
  <p:tag name="KSO_WM_SLIDE_SUBTYPE" val="pureTxt"/>
  <p:tag name="KSO_WM_SLIDE_ITEM_CNT" val="0"/>
  <p:tag name="KSO_WM_SLIDE_INDEX" val="39"/>
  <p:tag name="KSO_WM_TAG_VERSION" val="1.0"/>
  <p:tag name="KSO_WM_SLIDE_LAYOUT" val="a_b"/>
  <p:tag name="KSO_WM_SLIDE_LAYOUT_CNT" val="1_1"/>
  <p:tag name="KSO_WM_TEMPLATE_MASTER_TYPE" val="1"/>
  <p:tag name="KSO_WM_TEMPLATE_COLOR_TYPE" val="1"/>
  <p:tag name="KSO_WM_TEMPLATE_CATEGORY" val=""/>
  <p:tag name="KSO_WM_TEMPLATE_INDEX" val="20204374"/>
  <p:tag name="KSO_WM_SLIDE_ID" val="custom20204374_34"/>
</p:tagLst>
</file>

<file path=ppt/tags/tag3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4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4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4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4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4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4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4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4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4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4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5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5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5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5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5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5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5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5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5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5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6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6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6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6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6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6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6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6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6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6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7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7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7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7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7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7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76.xml><?xml version="1.0" encoding="utf-8"?>
<p:tagLst xmlns:p="http://schemas.openxmlformats.org/presentationml/2006/main">
  <p:tag name="KSO_WM_SLIDE_BACKGROUND_TYPE" val="general"/>
  <p:tag name="KSO_WM_SLIDE_BK_DARK_LIGHT" val="2"/>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Lst>
</file>

<file path=ppt/tags/tag77.xml><?xml version="1.0" encoding="utf-8"?>
<p:tagLst xmlns:p="http://schemas.openxmlformats.org/presentationml/2006/main">
  <p:tag name="KSO_WM_SLIDE_BACKGROUND_TYPE" val="general"/>
  <p:tag name="KSO_WM_SLIDE_BK_DARK_LIGHT" val="2"/>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Lst>
</file>

<file path=ppt/tags/tag7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SLIDE_BACKGROUND_TYPE" val="general"/>
  <p:tag name="KSO_WM_SLIDE_BK_DARK_LIGHT" val="2"/>
</p:tagLst>
</file>

<file path=ppt/tags/tag7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SLIDE_BACKGROUND_TYPE" val="general"/>
  <p:tag name="KSO_WM_SLIDE_BK_DARK_LIGHT" val="2"/>
</p:tagLst>
</file>

<file path=ppt/tags/tag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8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SLIDE_BACKGROUND_TYPE" val="general"/>
  <p:tag name="KSO_WM_SLIDE_BK_DARK_LIGHT" val="2"/>
</p:tagLst>
</file>

<file path=ppt/tags/tag8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SLIDE_BACKGROUND_TYPE" val="general"/>
  <p:tag name="KSO_WM_SLIDE_BK_DARK_LIGHT" val="2"/>
</p:tagLst>
</file>

<file path=ppt/tags/tag82.xml><?xml version="1.0" encoding="utf-8"?>
<p:tagLst xmlns:p="http://schemas.openxmlformats.org/presentationml/2006/main">
  <p:tag name="KSO_WM_UNIT_TYPE" val="i"/>
  <p:tag name="KSO_WM_UNIT_SUBTYPE" val="h"/>
  <p:tag name="KSO_WM_SLIDE_BACKGROUND_TYPE" val="frame"/>
  <p:tag name="KSO_WM_SLIDE_BK_DARK_LIGHT" val="2"/>
  <p:tag name="KSO_WM_UNIT_HIGHLIGHT" val="0"/>
  <p:tag name="KSO_WM_UNIT_COMPATIBLE" val="0"/>
  <p:tag name="KSO_WM_UNIT_DIAGRAM_ISNUMVISUAL" val="0"/>
  <p:tag name="KSO_WM_UNIT_DIAGRAM_ISREFERUNIT" val="0"/>
  <p:tag name="KSO_WM_UNIT_INDEX" val="0"/>
  <p:tag name="KSO_WM_UNIT_ID" val="_13*i*0"/>
  <p:tag name="KSO_WM_UNIT_BK_DARK_LIGHT" val="2"/>
  <p:tag name="KSO_WM_UNIT_LAYERLEVEL" val="1"/>
  <p:tag name="KSO_WM_TAG_VERSION" val="1.0"/>
  <p:tag name="KSO_WM_BEAUTIFY_FLAG" val="#wm#"/>
</p:tagLst>
</file>

<file path=ppt/tags/tag83.xml><?xml version="1.0" encoding="utf-8"?>
<p:tagLst xmlns:p="http://schemas.openxmlformats.org/presentationml/2006/main">
  <p:tag name="KSO_WM_SLIDE_BACKGROUND_TYPE" val="frame"/>
  <p:tag name="KSO_WM_SLIDE_BK_DARK_LIGHT" val="2"/>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Lst>
</file>

<file path=ppt/tags/tag84.xml><?xml version="1.0" encoding="utf-8"?>
<p:tagLst xmlns:p="http://schemas.openxmlformats.org/presentationml/2006/main">
  <p:tag name="KSO_WM_SLIDE_BACKGROUND_TYPE" val="frame"/>
  <p:tag name="KSO_WM_SLIDE_BK_DARK_LIGHT" val="2"/>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Lst>
</file>

<file path=ppt/tags/tag8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 name="KSO_WM_SLIDE_BACKGROUND_TYPE" val="frame"/>
  <p:tag name="KSO_WM_SLIDE_BK_DARK_LIGHT" val="2"/>
</p:tagLst>
</file>

<file path=ppt/tags/tag8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 name="KSO_WM_SLIDE_BACKGROUND_TYPE" val="frame"/>
  <p:tag name="KSO_WM_SLIDE_BK_DARK_LIGHT" val="2"/>
</p:tagLst>
</file>

<file path=ppt/tags/tag8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 name="KSO_WM_SLIDE_BACKGROUND_TYPE" val="frame"/>
  <p:tag name="KSO_WM_SLIDE_BK_DARK_LIGHT" val="2"/>
</p:tagLst>
</file>

<file path=ppt/tags/tag8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 name="KSO_WM_SLIDE_BACKGROUND_TYPE" val="frame"/>
  <p:tag name="KSO_WM_SLIDE_BK_DARK_LIGHT" val="2"/>
</p:tagLst>
</file>

<file path=ppt/tags/tag8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 name="KSO_WM_SLIDE_BACKGROUND_TYPE" val="frame"/>
  <p:tag name="KSO_WM_SLIDE_BK_DARK_LIGHT" val="2"/>
</p:tagLst>
</file>

<file path=ppt/tags/tag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LAYERLEVEL" val="1"/>
  <p:tag name="KSO_WM_TAG_VERSION" val="1.0"/>
  <p:tag name="KSO_WM_BEAUTIFY_FLAG" val="#wm#"/>
  <p:tag name="KSO_WM_UNIT_ID" val="_1*y*1"/>
  <p:tag name="KSO_WM_UNIT_TYPE" val="y"/>
  <p:tag name="KSO_WM_UNIT_INDEX" val="1"/>
</p:tagLst>
</file>

<file path=ppt/tags/tag90.xml><?xml version="1.0" encoding="utf-8"?>
<p:tagLst xmlns:p="http://schemas.openxmlformats.org/presentationml/2006/main">
  <p:tag name="KSO_WM_UNIT_TYPE" val="i"/>
  <p:tag name="KSO_WM_UNIT_SUBTYPE" val="h"/>
  <p:tag name="KSO_WM_SLIDE_BACKGROUND_TYPE" val="leftRight"/>
  <p:tag name="KSO_WM_SLIDE_BK_DARK_LIGHT" val="2"/>
  <p:tag name="KSO_WM_UNIT_HIGHLIGHT" val="0"/>
  <p:tag name="KSO_WM_UNIT_COMPATIBLE" val="0"/>
  <p:tag name="KSO_WM_UNIT_DIAGRAM_ISNUMVISUAL" val="0"/>
  <p:tag name="KSO_WM_UNIT_DIAGRAM_ISREFERUNIT" val="0"/>
  <p:tag name="KSO_WM_UNIT_INDEX" val="0"/>
  <p:tag name="KSO_WM_UNIT_ID" val="_14*i*0"/>
  <p:tag name="KSO_WM_UNIT_BK_DARK_LIGHT" val="2"/>
  <p:tag name="KSO_WM_UNIT_LAYERLEVEL" val="1"/>
  <p:tag name="KSO_WM_TAG_VERSION" val="1.0"/>
  <p:tag name="KSO_WM_BEAUTIFY_FLAG" val="#wm#"/>
</p:tagLst>
</file>

<file path=ppt/tags/tag91.xml><?xml version="1.0" encoding="utf-8"?>
<p:tagLst xmlns:p="http://schemas.openxmlformats.org/presentationml/2006/main">
  <p:tag name="KSO_WM_SLIDE_BACKGROUND_TYPE" val="leftRight"/>
  <p:tag name="KSO_WM_SLIDE_BK_DARK_LIGHT" val="2"/>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Lst>
</file>

<file path=ppt/tags/tag9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 name="KSO_WM_SLIDE_BACKGROUND_TYPE" val="leftRight"/>
  <p:tag name="KSO_WM_SLIDE_BK_DARK_LIGHT" val="2"/>
</p:tagLst>
</file>

<file path=ppt/tags/tag9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 name="KSO_WM_SLIDE_BACKGROUND_TYPE" val="leftRight"/>
  <p:tag name="KSO_WM_SLIDE_BK_DARK_LIGHT" val="2"/>
</p:tagLst>
</file>

<file path=ppt/tags/tag9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 name="KSO_WM_SLIDE_BACKGROUND_TYPE" val="leftRight"/>
  <p:tag name="KSO_WM_SLIDE_BK_DARK_LIGHT" val="2"/>
</p:tagLst>
</file>

<file path=ppt/tags/tag9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 name="KSO_WM_SLIDE_BACKGROUND_TYPE" val="leftRight"/>
  <p:tag name="KSO_WM_SLIDE_BK_DARK_LIGHT" val="2"/>
</p:tagLst>
</file>

<file path=ppt/tags/tag9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 name="KSO_WM_SLIDE_BACKGROUND_TYPE" val="leftRight"/>
  <p:tag name="KSO_WM_SLIDE_BK_DARK_LIGHT" val="2"/>
</p:tagLst>
</file>

<file path=ppt/tags/tag9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 name="KSO_WM_SLIDE_BACKGROUND_TYPE" val="leftRight"/>
  <p:tag name="KSO_WM_SLIDE_BK_DARK_LIGHT" val="2"/>
</p:tagLst>
</file>

<file path=ppt/tags/tag98.xml><?xml version="1.0" encoding="utf-8"?>
<p:tagLst xmlns:p="http://schemas.openxmlformats.org/presentationml/2006/main">
  <p:tag name="KSO_WM_UNIT_TYPE" val="i"/>
  <p:tag name="KSO_WM_UNIT_SUBTYPE" val="h"/>
  <p:tag name="KSO_WM_SLIDE_BACKGROUND_TYPE" val="topBottom"/>
  <p:tag name="KSO_WM_SLIDE_BK_DARK_LIGHT" val="2"/>
  <p:tag name="KSO_WM_UNIT_HIGHLIGHT" val="0"/>
  <p:tag name="KSO_WM_UNIT_COMPATIBLE" val="0"/>
  <p:tag name="KSO_WM_UNIT_DIAGRAM_ISNUMVISUAL" val="0"/>
  <p:tag name="KSO_WM_UNIT_DIAGRAM_ISREFERUNIT" val="0"/>
  <p:tag name="KSO_WM_UNIT_INDEX" val="0"/>
  <p:tag name="KSO_WM_UNIT_ID" val="_15*i*0"/>
  <p:tag name="KSO_WM_UNIT_BK_DARK_LIGHT" val="2"/>
  <p:tag name="KSO_WM_UNIT_LAYERLEVEL" val="1"/>
  <p:tag name="KSO_WM_TAG_VERSION" val="1.0"/>
  <p:tag name="KSO_WM_BEAUTIFY_FLAG" val="#wm#"/>
</p:tagLst>
</file>

<file path=ppt/tags/tag99.xml><?xml version="1.0" encoding="utf-8"?>
<p:tagLst xmlns:p="http://schemas.openxmlformats.org/presentationml/2006/main">
  <p:tag name="KSO_WM_SLIDE_BACKGROUND_TYPE" val="topBottom"/>
  <p:tag name="KSO_WM_SLIDE_BK_DARK_LIGHT" val="2"/>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Lst>
</file>

<file path=ppt/theme/theme1.xml><?xml version="1.0" encoding="utf-8"?>
<a:theme xmlns:a="http://schemas.openxmlformats.org/drawingml/2006/main" name="2_Office 主题​​">
  <a:themeElements>
    <a:clrScheme name="1437">
      <a:dk1>
        <a:sysClr val="windowText" lastClr="000000"/>
      </a:dk1>
      <a:lt1>
        <a:sysClr val="window" lastClr="FFFFFF"/>
      </a:lt1>
      <a:dk2>
        <a:srgbClr val="ECEFEE"/>
      </a:dk2>
      <a:lt2>
        <a:srgbClr val="FFFFFF"/>
      </a:lt2>
      <a:accent1>
        <a:srgbClr val="2C5040"/>
      </a:accent1>
      <a:accent2>
        <a:srgbClr val="305A66"/>
      </a:accent2>
      <a:accent3>
        <a:srgbClr val="33658C"/>
      </a:accent3>
      <a:accent4>
        <a:srgbClr val="446398"/>
      </a:accent4>
      <a:accent5>
        <a:srgbClr val="625489"/>
      </a:accent5>
      <a:accent6>
        <a:srgbClr val="80467B"/>
      </a:accent6>
      <a:hlink>
        <a:srgbClr val="658BD5"/>
      </a:hlink>
      <a:folHlink>
        <a:srgbClr val="A16AA5"/>
      </a:folHlink>
    </a:clrScheme>
    <a:fontScheme name="自定义 9">
      <a:majorFont>
        <a:latin typeface="Arial"/>
        <a:ea typeface="微软雅黑"/>
        <a:cs typeface=""/>
      </a:majorFont>
      <a:minorFont>
        <a:latin typeface="Arial"/>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主题​​">
  <a:themeElements>
    <a:clrScheme name="1437">
      <a:dk1>
        <a:sysClr val="windowText" lastClr="000000"/>
      </a:dk1>
      <a:lt1>
        <a:sysClr val="window" lastClr="FFFFFF"/>
      </a:lt1>
      <a:dk2>
        <a:srgbClr val="ECEFEE"/>
      </a:dk2>
      <a:lt2>
        <a:srgbClr val="FFFFFF"/>
      </a:lt2>
      <a:accent1>
        <a:srgbClr val="2C5040"/>
      </a:accent1>
      <a:accent2>
        <a:srgbClr val="305A66"/>
      </a:accent2>
      <a:accent3>
        <a:srgbClr val="33658C"/>
      </a:accent3>
      <a:accent4>
        <a:srgbClr val="446398"/>
      </a:accent4>
      <a:accent5>
        <a:srgbClr val="625489"/>
      </a:accent5>
      <a:accent6>
        <a:srgbClr val="80467B"/>
      </a:accent6>
      <a:hlink>
        <a:srgbClr val="658BD5"/>
      </a:hlink>
      <a:folHlink>
        <a:srgbClr val="A16AA5"/>
      </a:folHlink>
    </a:clrScheme>
    <a:fontScheme name="自定义 9">
      <a:majorFont>
        <a:latin typeface="Arial"/>
        <a:ea typeface="微软雅黑"/>
        <a:cs typeface=""/>
      </a:majorFont>
      <a:minorFont>
        <a:latin typeface="Arial"/>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1437">
    <a:dk1>
      <a:sysClr val="windowText" lastClr="000000"/>
    </a:dk1>
    <a:lt1>
      <a:sysClr val="window" lastClr="FFFFFF"/>
    </a:lt1>
    <a:dk2>
      <a:srgbClr val="ECEFEE"/>
    </a:dk2>
    <a:lt2>
      <a:srgbClr val="FFFFFF"/>
    </a:lt2>
    <a:accent1>
      <a:srgbClr val="2C5040"/>
    </a:accent1>
    <a:accent2>
      <a:srgbClr val="305A66"/>
    </a:accent2>
    <a:accent3>
      <a:srgbClr val="33658C"/>
    </a:accent3>
    <a:accent4>
      <a:srgbClr val="446398"/>
    </a:accent4>
    <a:accent5>
      <a:srgbClr val="625489"/>
    </a:accent5>
    <a:accent6>
      <a:srgbClr val="80467B"/>
    </a:accent6>
    <a:hlink>
      <a:srgbClr val="658BD5"/>
    </a:hlink>
    <a:folHlink>
      <a:srgbClr val="A16AA5"/>
    </a:folHlink>
  </a:clrScheme>
</a:themeOverride>
</file>

<file path=docProps/app.xml><?xml version="1.0" encoding="utf-8"?>
<Properties xmlns="http://schemas.openxmlformats.org/officeDocument/2006/extended-properties" xmlns:vt="http://schemas.openxmlformats.org/officeDocument/2006/docPropsVTypes">
  <TotalTime>0</TotalTime>
  <Words>2337</Words>
  <Application>WPS 演示</Application>
  <PresentationFormat/>
  <Paragraphs>57</Paragraphs>
  <Slides>14</Slides>
  <Notes>0</Notes>
  <HiddenSlides>0</HiddenSlides>
  <MMClips>0</MMClips>
  <ScaleCrop>false</ScaleCrop>
  <HeadingPairs>
    <vt:vector size="6" baseType="variant">
      <vt:variant>
        <vt:lpstr>已用的字体</vt:lpstr>
      </vt:variant>
      <vt:variant>
        <vt:i4>10</vt:i4>
      </vt:variant>
      <vt:variant>
        <vt:lpstr>主题</vt:lpstr>
      </vt:variant>
      <vt:variant>
        <vt:i4>2</vt:i4>
      </vt:variant>
      <vt:variant>
        <vt:lpstr>幻灯片标题</vt:lpstr>
      </vt:variant>
      <vt:variant>
        <vt:i4>14</vt:i4>
      </vt:variant>
    </vt:vector>
  </HeadingPairs>
  <TitlesOfParts>
    <vt:vector size="26" baseType="lpstr">
      <vt:lpstr>Arial</vt:lpstr>
      <vt:lpstr>宋体</vt:lpstr>
      <vt:lpstr>Wingdings</vt:lpstr>
      <vt:lpstr>微软雅黑</vt:lpstr>
      <vt:lpstr>汉仪旗黑-85S</vt:lpstr>
      <vt:lpstr>黑体</vt:lpstr>
      <vt:lpstr>Segoe UI</vt:lpstr>
      <vt:lpstr>Helvetica Light</vt:lpstr>
      <vt:lpstr>Arial Unicode MS</vt:lpstr>
      <vt:lpstr>Calibri</vt:lpstr>
      <vt:lpstr>2_Office 主题​​</vt:lpstr>
      <vt:lpstr>1_Office 主题​​</vt:lpstr>
      <vt:lpstr>济宁市港航事业发展中心</vt:lpstr>
      <vt:lpstr>本报告由济宁市港航事业发展中心按照《中华人民共和国政府信息公开条例》（以下简称《条例》）和《中华人民共和国政府信息公开工作年度报告格式》（国办公开办函〔2021〕30号）要求编制。 本报告内容包括总体情况、主动公开政府信息情况、收到和处理政府信息公开申请情况、政府信息公开行政复议和行政诉讼情况、存在的主要问题及改进情况、其他需要报告的事项等六部分内容。 本报告所列数据的统计期限自2021年1月1日起至2021年12月31日止。本报告电子版可在“中国·济宁”政府门户网站（具体网址）查阅或下载。如对本报告有疑问，请与市港航事业发展中心联系（地址：济宁市洸河路19号，联系电话：0537-2603869）。</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谢谢聆听</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济宁市港航事业发展中心</dc:title>
  <dc:creator>Administrator</dc:creator>
  <cp:lastModifiedBy>R7</cp:lastModifiedBy>
  <cp:revision>9</cp:revision>
  <dcterms:created xsi:type="dcterms:W3CDTF">2022-10-16T03:12:00Z</dcterms:created>
  <dcterms:modified xsi:type="dcterms:W3CDTF">2022-10-16T12:39:47Z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2052-11.8.6.9023</vt:lpwstr>
  </property>
  <property fmtid="{D5CDD505-2E9C-101B-9397-08002B2CF9AE}" pid="3" name="ICV">
    <vt:lpwstr>501E52137CAD4D30B1E208B5541E1730</vt:lpwstr>
  </property>
</Properties>
</file>