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
  </p:notesMasterIdLst>
  <p:handoutMasterIdLst>
    <p:handoutMasterId r:id="rId19"/>
  </p:handoutMasterIdLst>
  <p:sldIdLst>
    <p:sldId id="265" r:id="rId4"/>
    <p:sldId id="267" r:id="rId6"/>
    <p:sldId id="270" r:id="rId7"/>
    <p:sldId id="271" r:id="rId8"/>
    <p:sldId id="272" r:id="rId9"/>
    <p:sldId id="273" r:id="rId10"/>
    <p:sldId id="274" r:id="rId11"/>
    <p:sldId id="275" r:id="rId12"/>
    <p:sldId id="276" r:id="rId13"/>
    <p:sldId id="278" r:id="rId14"/>
    <p:sldId id="281" r:id="rId15"/>
    <p:sldId id="283" r:id="rId16"/>
    <p:sldId id="284" r:id="rId17"/>
    <p:sldId id="285" r:id="rId18"/>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60"/>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handoutMaster" Target="handoutMasters/handoutMaster1.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481249C6-6806-45B0-A27F-6612E48A5B5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B8C9022F-0009-4647-9250-4CF23ECFCDBA}"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lang="zh-CN" altLang="en-US" dirty="0"/>
          </a:p>
        </p:txBody>
      </p:sp>
      <p:sp>
        <p:nvSpPr>
          <p:cNvPr id="4" name="灯片编号占位符 3"/>
          <p:cNvSpPr>
            <a:spLocks noGrp="1"/>
          </p:cNvSpPr>
          <p:nvPr>
            <p:ph type="sldNum" sz="quarter" idx="5"/>
          </p:nvPr>
        </p:nvSpPr>
        <p:spPr/>
        <p:txBody>
          <a:bodyPr/>
          <a:lstStyle/>
          <a:p>
            <a:fld id="{D2EF343F-2A9E-4AAD-A65D-176243AFE1A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lang="zh-CN" altLang="en-US" dirty="0"/>
          </a:p>
        </p:txBody>
      </p:sp>
      <p:sp>
        <p:nvSpPr>
          <p:cNvPr id="4" name="灯片编号占位符 3"/>
          <p:cNvSpPr>
            <a:spLocks noGrp="1"/>
          </p:cNvSpPr>
          <p:nvPr>
            <p:ph type="sldNum" sz="quarter" idx="5"/>
          </p:nvPr>
        </p:nvSpPr>
        <p:spPr/>
        <p:txBody>
          <a:bodyPr/>
          <a:lstStyle/>
          <a:p>
            <a:fld id="{D2EF343F-2A9E-4AAD-A65D-176243AFE1AD}"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B8C9022F-0009-4647-9250-4CF23ECFCDBA}"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lang="zh-CN" altLang="en-US" dirty="0"/>
          </a:p>
        </p:txBody>
      </p:sp>
      <p:sp>
        <p:nvSpPr>
          <p:cNvPr id="4" name="灯片编号占位符 3"/>
          <p:cNvSpPr>
            <a:spLocks noGrp="1"/>
          </p:cNvSpPr>
          <p:nvPr>
            <p:ph type="sldNum" sz="quarter" idx="5"/>
          </p:nvPr>
        </p:nvSpPr>
        <p:spPr/>
        <p:txBody>
          <a:bodyPr/>
          <a:lstStyle/>
          <a:p>
            <a:fld id="{D2EF343F-2A9E-4AAD-A65D-176243AFE1AD}"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B8C9022F-0009-4647-9250-4CF23ECFCDBA}"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40.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71.xml"/><Relationship Id="rId7" Type="http://schemas.openxmlformats.org/officeDocument/2006/relationships/tags" Target="../tags/tag70.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85.xml"/><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93.xml"/><Relationship Id="rId8" Type="http://schemas.openxmlformats.org/officeDocument/2006/relationships/tags" Target="../tags/tag92.xml"/><Relationship Id="rId7" Type="http://schemas.openxmlformats.org/officeDocument/2006/relationships/tags" Target="../tags/tag91.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 Id="rId3" Type="http://schemas.openxmlformats.org/officeDocument/2006/relationships/tags" Target="../tags/tag87.xml"/><Relationship Id="rId2" Type="http://schemas.openxmlformats.org/officeDocument/2006/relationships/tags" Target="../tags/tag86.xml"/><Relationship Id="rId10" Type="http://schemas.openxmlformats.org/officeDocument/2006/relationships/tags" Target="../tags/tag94.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sym typeface="+mn-ea"/>
              </a:rPr>
              <a:t>Click to edit Master title style</a:t>
            </a:r>
            <a:endParaRPr lang="zh-CN" altLang="en-US" dirty="0">
              <a:sym typeface="+mn-ea"/>
            </a:endParaRPr>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Click to edit Master subtitle style</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10870" y="1521460"/>
            <a:ext cx="10970260" cy="2152015"/>
          </a:xfrm>
        </p:spPr>
        <p:txBody>
          <a:bodyPr lIns="101600" tIns="38100" rIns="25400" bIns="38100" anchor="b" anchorCtr="0">
            <a:normAutofit/>
          </a:bodyPr>
          <a:lstStyle>
            <a:lvl1pPr algn="ctr">
              <a:defRPr sz="6000" b="1" spc="60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10870" y="3737610"/>
            <a:ext cx="10970260" cy="1596390"/>
          </a:xfrm>
        </p:spPr>
        <p:txBody>
          <a:bodyPr lIns="101600" tIns="38100" rIns="76200" bIns="38100">
            <a:normAutofit/>
          </a:bodyPr>
          <a:lstStyle>
            <a:lvl1pPr marL="0" indent="0" algn="ctr" eaLnBrk="1" fontAlgn="auto" latinLnBrk="0" hangingPunct="1">
              <a:lnSpc>
                <a:spcPct val="15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11505" y="1515110"/>
            <a:ext cx="10970895" cy="4736465"/>
          </a:xfrm>
        </p:spPr>
        <p:txBody>
          <a:bodyPr vert="horz" lIns="90170" tIns="46990" rIns="90170" bIns="0" rtlCol="0">
            <a:normAutofit/>
          </a:bodyPr>
          <a:lstStyle>
            <a:lvl1pPr marL="0" marR="0" lvl="0"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457200" marR="0" lvl="1" indent="0" algn="l" defTabSz="914400" rtl="0" eaLnBrk="1" fontAlgn="auto" latinLnBrk="0" hangingPunct="1">
              <a:lnSpc>
                <a:spcPct val="150000"/>
              </a:lnSpc>
              <a:spcBef>
                <a:spcPts val="0"/>
              </a:spcBef>
              <a:spcAft>
                <a:spcPts val="1000"/>
              </a:spcAft>
              <a:buFont typeface="Arial" panose="020B0604020202020204" pitchFamily="34" charset="0"/>
              <a:buNone/>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914400" marR="0" lvl="2"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371600" marR="0" lvl="3"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1828800" marR="0" lvl="4"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p:txBody>
      </p:sp>
      <p:sp>
        <p:nvSpPr>
          <p:cNvPr id="2" name="标题 1"/>
          <p:cNvSpPr>
            <a:spLocks noGrp="1"/>
          </p:cNvSpPr>
          <p:nvPr>
            <p:ph type="title"/>
            <p:custDataLst>
              <p:tags r:id="rId3"/>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1995" y="3926840"/>
            <a:ext cx="7767955" cy="768350"/>
          </a:xfrm>
        </p:spPr>
        <p:txBody>
          <a:bodyPr lIns="101600" tIns="38100" rIns="63500" bIns="38100" anchor="t" anchorCtr="0">
            <a:normAutofit/>
          </a:bodyPr>
          <a:lstStyle>
            <a:lvl1pPr>
              <a:defRPr sz="4400" b="1" u="none" strike="noStrike" kern="1200" cap="none" spc="300" normalizeH="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1995" y="4728210"/>
            <a:ext cx="7769225" cy="1078230"/>
          </a:xfrm>
        </p:spPr>
        <p:txBody>
          <a:bodyPr wrap="square" lIns="90170" tIns="46990" rIns="90170" bIns="46990">
            <a:normAutofit/>
          </a:bodyPr>
          <a:lstStyle>
            <a:lvl1pPr marL="0" indent="0" algn="l" eaLnBrk="1" fontAlgn="auto" latinLnBrk="0" hangingPunct="1">
              <a:lnSpc>
                <a:spcPct val="150000"/>
              </a:lnSpc>
              <a:spcAft>
                <a:spcPts val="0"/>
              </a:spcAft>
              <a:buNone/>
              <a:defRPr kumimoji="0" lang="zh-CN" altLang="en-US" sz="1800" b="0" i="0" u="none" strike="noStrike" kern="1200" cap="none" spc="150" normalizeH="0" baseline="0" noProof="1">
                <a:solidFill>
                  <a:schemeClr val="tx1">
                    <a:lumMod val="65000"/>
                    <a:lumOff val="35000"/>
                  </a:schemeClr>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9" name="文本占位符 8"/>
          <p:cNvSpPr>
            <a:spLocks noGrp="1"/>
          </p:cNvSpPr>
          <p:nvPr>
            <p:ph type="body" idx="1" hasCustomPrompt="1"/>
            <p:custDataLst>
              <p:tags r:id="rId2"/>
            </p:custDataLst>
          </p:nvPr>
        </p:nvSpPr>
        <p:spPr>
          <a:xfrm>
            <a:off x="612775"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cxnSp>
        <p:nvCxnSpPr>
          <p:cNvPr id="25" name="直接连接符 24"/>
          <p:cNvCxnSpPr/>
          <p:nvPr userDrawn="1">
            <p:custDataLst>
              <p:tags r:id="rId3"/>
            </p:custDataLst>
          </p:nvPr>
        </p:nvCxnSpPr>
        <p:spPr>
          <a:xfrm>
            <a:off x="6096000" y="1715770"/>
            <a:ext cx="0" cy="4442460"/>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标题 9"/>
          <p:cNvSpPr>
            <a:spLocks noGrp="1"/>
          </p:cNvSpPr>
          <p:nvPr>
            <p:ph type="title" hasCustomPrompt="1"/>
            <p:custDataLst>
              <p:tags r:id="rId4"/>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dirty="0">
              <a:sym typeface="+mn-ea"/>
            </a:endParaRPr>
          </a:p>
        </p:txBody>
      </p:sp>
      <p:sp>
        <p:nvSpPr>
          <p:cNvPr id="11" name="文本占位符 10"/>
          <p:cNvSpPr>
            <a:spLocks noGrp="1"/>
          </p:cNvSpPr>
          <p:nvPr>
            <p:ph type="body" idx="13" hasCustomPrompt="1"/>
            <p:custDataLst>
              <p:tags r:id="rId5"/>
            </p:custDataLst>
          </p:nvPr>
        </p:nvSpPr>
        <p:spPr>
          <a:xfrm>
            <a:off x="6412230"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sp>
        <p:nvSpPr>
          <p:cNvPr id="4" name="日期占位符 3"/>
          <p:cNvSpPr>
            <a:spLocks noGrp="1"/>
          </p:cNvSpPr>
          <p:nvPr>
            <p:ph type="dt" sz="half" idx="2"/>
            <p:custDataLst>
              <p:tags r:id="rId6"/>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7"/>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8"/>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19125" y="1428115"/>
            <a:ext cx="5334000" cy="3810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85000"/>
                    <a:lumOff val="15000"/>
                  </a:schemeClr>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3"/>
            </p:custDataLst>
          </p:nvPr>
        </p:nvSpPr>
        <p:spPr>
          <a:xfrm>
            <a:off x="619125" y="1854200"/>
            <a:ext cx="533400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4"/>
            </p:custDataLst>
          </p:nvPr>
        </p:nvSpPr>
        <p:spPr>
          <a:xfrm>
            <a:off x="6235700" y="1428115"/>
            <a:ext cx="5344160" cy="3810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85000"/>
                    <a:lumOff val="15000"/>
                  </a:schemeClr>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5700" y="1854200"/>
            <a:ext cx="534416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1" name="标题 10"/>
          <p:cNvSpPr>
            <a:spLocks noGrp="1"/>
          </p:cNvSpPr>
          <p:nvPr>
            <p:ph type="title"/>
            <p:custDataLst>
              <p:tags r:id="rId6"/>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7" name="日期占位符 3"/>
          <p:cNvSpPr>
            <a:spLocks noGrp="1"/>
          </p:cNvSpPr>
          <p:nvPr>
            <p:ph type="dt" sz="half" idx="10"/>
            <p:custDataLst>
              <p:tags r:id="rId7"/>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8" name="页脚占位符 4"/>
          <p:cNvSpPr>
            <a:spLocks noGrp="1"/>
          </p:cNvSpPr>
          <p:nvPr>
            <p:ph type="ftr" sz="quarter" idx="11"/>
            <p:custDataLst>
              <p:tags r:id="rId8"/>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9" name="灯片编号占位符 5"/>
          <p:cNvSpPr>
            <a:spLocks noGrp="1"/>
          </p:cNvSpPr>
          <p:nvPr>
            <p:ph type="sldNum" sz="quarter" idx="12"/>
            <p:custDataLst>
              <p:tags r:id="rId9"/>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11" name="标题 10"/>
          <p:cNvSpPr>
            <a:spLocks noGrp="1"/>
          </p:cNvSpPr>
          <p:nvPr>
            <p:ph type="title"/>
            <p:custDataLst>
              <p:tags r:id="rId2"/>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75000"/>
                    <a:lumOff val="2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2"/>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930" y="914400"/>
            <a:ext cx="1042670" cy="5029200"/>
          </a:xfrm>
        </p:spPr>
        <p:txBody>
          <a:bodyPr vert="eaVert"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a:sym typeface="+mn-ea"/>
            </a:endParaRPr>
          </a:p>
        </p:txBody>
      </p:sp>
      <p:sp>
        <p:nvSpPr>
          <p:cNvPr id="3" name="竖排文字占位符 2"/>
          <p:cNvSpPr>
            <a:spLocks noGrp="1"/>
          </p:cNvSpPr>
          <p:nvPr>
            <p:ph type="body" orient="vert" idx="1" hasCustomPrompt="1"/>
            <p:custDataLst>
              <p:tags r:id="rId3"/>
            </p:custDataLst>
          </p:nvPr>
        </p:nvSpPr>
        <p:spPr>
          <a:xfrm>
            <a:off x="913765" y="914399"/>
            <a:ext cx="9170035" cy="5028565"/>
          </a:xfrm>
        </p:spPr>
        <p:txBody>
          <a:bodyPr vert="eaVert" lIns="46990" tIns="46990" rIns="46990" bIns="46990">
            <a:normAutofit/>
          </a:bodyPr>
          <a:lstStyle>
            <a:lvl1pPr indent="0" eaLnBrk="1" fontAlgn="auto" latinLnBrk="0" hangingPunct="1">
              <a:buFont typeface="Wingdings" panose="05000000000000000000" charset="0"/>
              <a:buChar char="l"/>
              <a:defRPr>
                <a:solidFill>
                  <a:schemeClr val="tx1">
                    <a:lumMod val="65000"/>
                    <a:lumOff val="35000"/>
                  </a:schemeClr>
                </a:solidFill>
              </a:defRPr>
            </a:lvl1pPr>
            <a:lvl2pPr indent="0" eaLnBrk="1" fontAlgn="auto" latinLnBrk="0" hangingPunct="1">
              <a:buFont typeface="Wingdings" panose="05000000000000000000" charset="0"/>
              <a:buChar char="l"/>
              <a:defRPr>
                <a:solidFill>
                  <a:schemeClr val="tx1">
                    <a:lumMod val="65000"/>
                    <a:lumOff val="35000"/>
                  </a:schemeClr>
                </a:solidFill>
              </a:defRPr>
            </a:lvl2pPr>
            <a:lvl3pPr indent="0" eaLnBrk="1" fontAlgn="auto" latinLnBrk="0" hangingPunct="1">
              <a:buFont typeface="Wingdings" panose="05000000000000000000" charset="0"/>
              <a:buChar char="l"/>
              <a:defRPr>
                <a:solidFill>
                  <a:schemeClr val="tx1">
                    <a:lumMod val="65000"/>
                    <a:lumOff val="35000"/>
                  </a:schemeClr>
                </a:solidFill>
              </a:defRPr>
            </a:lvl3pPr>
            <a:lvl4pPr indent="0" eaLnBrk="1" fontAlgn="auto" latinLnBrk="0" hangingPunct="1">
              <a:buFont typeface="Wingdings" panose="05000000000000000000" charset="0"/>
              <a:buChar char="l"/>
              <a:defRPr>
                <a:solidFill>
                  <a:schemeClr val="tx1">
                    <a:lumMod val="65000"/>
                    <a:lumOff val="35000"/>
                  </a:schemeClr>
                </a:solidFill>
              </a:defRPr>
            </a:lvl4pPr>
            <a:lvl5pPr indent="0" eaLnBrk="1" fontAlgn="auto" latinLnBrk="0" hangingPunct="1">
              <a:buFont typeface="Wingdings" panose="05000000000000000000" charset="0"/>
              <a:buChar char="l"/>
              <a:defRPr>
                <a:solidFill>
                  <a:schemeClr val="tx1">
                    <a:lumMod val="65000"/>
                    <a:lumOff val="35000"/>
                  </a:schemeClr>
                </a:solidFill>
              </a:defRPr>
            </a:lvl5pPr>
          </a:lstStyle>
          <a:p>
            <a:pPr lvl="0"/>
            <a:r>
              <a:rPr lang="zh-CN" altLang="en-US" dirty="0"/>
              <a:t> 单击此处编辑文本</a:t>
            </a:r>
            <a:endParaRPr lang="zh-CN" altLang="en-US" dirty="0"/>
          </a:p>
          <a:p>
            <a:pPr lvl="1"/>
            <a:r>
              <a:rPr lang="zh-CN" altLang="en-US" dirty="0"/>
              <a:t> 第二级</a:t>
            </a:r>
            <a:endParaRPr lang="zh-CN" altLang="en-US" dirty="0"/>
          </a:p>
          <a:p>
            <a:pPr lvl="2"/>
            <a:r>
              <a:rPr lang="zh-CN" altLang="en-US" dirty="0"/>
              <a:t> 第三级</a:t>
            </a:r>
            <a:endParaRPr lang="zh-CN" altLang="en-US" dirty="0"/>
          </a:p>
          <a:p>
            <a:pPr lvl="3"/>
            <a:r>
              <a:rPr lang="zh-CN" altLang="en-US" dirty="0"/>
              <a:t> 第四级</a:t>
            </a:r>
            <a:endParaRPr lang="zh-CN" altLang="en-US" dirty="0"/>
          </a:p>
          <a:p>
            <a:pPr lvl="4"/>
            <a:r>
              <a:rPr lang="zh-CN" altLang="en-US" dirty="0"/>
              <a:t> 第五级</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Click to edit Master title style</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8" name="内容占位符 7"/>
          <p:cNvSpPr>
            <a:spLocks noGrp="1"/>
          </p:cNvSpPr>
          <p:nvPr>
            <p:ph idx="1"/>
            <p:custDataLst>
              <p:tags r:id="rId2"/>
            </p:custDataLst>
          </p:nvPr>
        </p:nvSpPr>
        <p:spPr>
          <a:xfrm>
            <a:off x="611505" y="775335"/>
            <a:ext cx="10968990" cy="5481955"/>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2209802" y="2576987"/>
            <a:ext cx="7772398" cy="1271113"/>
          </a:xfrm>
        </p:spPr>
        <p:txBody>
          <a:bodyPr vert="horz" wrap="square" lIns="90170" tIns="46990" rIns="90170" bIns="46990" rtlCol="0" anchor="b" anchorCtr="0">
            <a:normAutofit/>
          </a:bodyPr>
          <a:lstStyle>
            <a:lvl1pPr marL="0" marR="0" algn="ctr" defTabSz="914400" rtl="0" eaLnBrk="1" fontAlgn="auto" latinLnBrk="0" hangingPunct="1">
              <a:lnSpc>
                <a:spcPct val="100000"/>
              </a:lnSpc>
              <a:buNone/>
              <a:defRPr kumimoji="0" lang="zh-CN" altLang="en-US" sz="6000" b="1" i="0" u="none" strike="noStrike" kern="1200" cap="none" spc="800" normalizeH="0" baseline="0" noProof="1" dirty="0">
                <a:solidFill>
                  <a:schemeClr val="tx1"/>
                </a:solidFill>
                <a:effectLst/>
                <a:uFillTx/>
                <a:latin typeface="微软雅黑" panose="020B0503020204020204" charset="-122"/>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0" hasCustomPrompt="1"/>
            <p:custDataLst>
              <p:tags r:id="rId6"/>
            </p:custDataLst>
          </p:nvPr>
        </p:nvSpPr>
        <p:spPr>
          <a:xfrm>
            <a:off x="2205355" y="3949700"/>
            <a:ext cx="7788910" cy="561975"/>
          </a:xfrm>
        </p:spPr>
        <p:txBody>
          <a:bodyPr anchor="t" anchorCtr="0">
            <a:normAutofit/>
          </a:bodyPr>
          <a:lstStyle>
            <a:lvl1pPr marL="0" indent="0" algn="ctr" eaLnBrk="1" fontAlgn="auto" latinLnBrk="0" hangingPunct="1">
              <a:lnSpc>
                <a:spcPct val="100000"/>
              </a:lnSpc>
              <a:spcAft>
                <a:spcPts val="1500"/>
              </a:spcAft>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zh-CN" altLang="en-US"/>
              <a:t>单击此处编辑副标题</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userDrawn="1">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3"/>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latin typeface="隶书" panose="02010509060101010101" pitchFamily="49" charset="-122"/>
              <a:ea typeface="隶书" panose="02010509060101010101" pitchFamily="49" charset="-122"/>
            </a:endParaRPr>
          </a:p>
        </p:txBody>
      </p:sp>
      <p:sp>
        <p:nvSpPr>
          <p:cNvPr id="2" name="标题 1"/>
          <p:cNvSpPr>
            <a:spLocks noGrp="1"/>
          </p:cNvSpPr>
          <p:nvPr userDrawn="1">
            <p:ph type="title" hasCustomPrompt="1"/>
            <p:custDataLst>
              <p:tags r:id="rId3"/>
            </p:custDataLst>
          </p:nvPr>
        </p:nvSpPr>
        <p:spPr>
          <a:xfrm>
            <a:off x="1281600" y="1249200"/>
            <a:ext cx="9626400" cy="7236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hasCustomPrompt="1"/>
            <p:custDataLst>
              <p:tags r:id="rId4"/>
            </p:custDataLst>
          </p:nvPr>
        </p:nvSpPr>
        <p:spPr>
          <a:xfrm>
            <a:off x="1281113" y="2163600"/>
            <a:ext cx="9626600" cy="3445200"/>
          </a:xfrm>
        </p:spPr>
        <p:txBody>
          <a:bodyPr>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4" name="页脚占位符 3"/>
          <p:cNvSpPr>
            <a:spLocks noGrp="1"/>
          </p:cNvSpPr>
          <p:nvPr userDrawn="1">
            <p:ph type="ftr" sz="quarter" idx="11"/>
            <p:custDataLst>
              <p:tags r:id="rId7"/>
            </p:custDataLst>
          </p:nvPr>
        </p:nvSpPr>
        <p:spPr/>
        <p:txBody>
          <a:bodyPr/>
          <a:lstStyle>
            <a:lvl1pPr>
              <a:defRPr>
                <a:solidFill>
                  <a:schemeClr val="tx1">
                    <a:lumMod val="85000"/>
                    <a:lumOff val="15000"/>
                  </a:schemeClr>
                </a:solidFill>
              </a:defRPr>
            </a:lvl1pPr>
          </a:lstStyle>
          <a:p>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normAutofit/>
          </a:bodyPr>
          <a:lstStyle>
            <a:lvl1pPr algn="ctr">
              <a:defRPr sz="36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5041901"/>
            <a:ext cx="12192000" cy="1828799"/>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04800" y="669600"/>
            <a:ext cx="10976400" cy="565200"/>
          </a:xfrm>
        </p:spPr>
        <p:txBody>
          <a:bodyPr anchor="ctr">
            <a:normAutofit/>
          </a:bodyPr>
          <a:lstStyle>
            <a:lvl1pPr algn="ctr">
              <a:lnSpc>
                <a:spcPct val="100000"/>
              </a:lnSpc>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7"/>
            </p:custDataLst>
          </p:nvPr>
        </p:nvSpPr>
        <p:spPr>
          <a:xfrm>
            <a:off x="604837" y="1681200"/>
            <a:ext cx="10990800" cy="3211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None/>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矩形 14"/>
          <p:cNvSpPr/>
          <p:nvPr userDrawn="1">
            <p:custDataLst>
              <p:tags r:id="rId2"/>
            </p:custDataLst>
          </p:nvPr>
        </p:nvSpPr>
        <p:spPr>
          <a:xfrm>
            <a:off x="0" y="0"/>
            <a:ext cx="12192000" cy="91440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rmAutofit/>
          </a:bodyPr>
          <a:lstStyle>
            <a:lvl1pPr>
              <a:lnSpc>
                <a:spcPct val="100000"/>
              </a:lnSpc>
              <a:defRPr sz="24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lumMod val="95000"/>
          </a:schemeClr>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1522800" y="1339200"/>
            <a:ext cx="9144000" cy="2386800"/>
          </a:xfrm>
        </p:spPr>
        <p:txBody>
          <a:bodyPr anchor="b">
            <a:normAutofit/>
          </a:bodyPr>
          <a:lstStyle>
            <a:lvl1pPr algn="ctr">
              <a:defRPr sz="6000" b="1" strike="noStrike"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1522413" y="3801840"/>
            <a:ext cx="9144000" cy="1656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0945"/>
            <a:ext cx="9848088" cy="811530"/>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Click to edit Master title style</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sym typeface="+mn-ea"/>
              </a:rPr>
              <a:t>Click to edit Master text styles</a:t>
            </a:r>
            <a:endParaRPr lang="zh-CN" altLang="en-US" dirty="0">
              <a:sym typeface="+mn-ea"/>
            </a:endParaRPr>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Click to edit Master title style</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Click to edit Master title style</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sym typeface="+mn-ea"/>
              </a:rPr>
              <a:t>Click to edit Master text styles</a:t>
            </a:r>
            <a:endParaRPr lang="zh-CN" altLang="en-US" dirty="0">
              <a:sym typeface="+mn-ea"/>
            </a:endParaRPr>
          </a:p>
        </p:txBody>
      </p:sp>
      <p:sp>
        <p:nvSpPr>
          <p:cNvPr id="4" name="内容占位符 3"/>
          <p:cNvSpPr>
            <a:spLocks noGrp="1"/>
          </p:cNvSpPr>
          <p:nvPr>
            <p:ph sz="half" idx="2"/>
          </p:nvPr>
        </p:nvSpPr>
        <p:spPr>
          <a:xfrm>
            <a:off x="839788" y="2615609"/>
            <a:ext cx="5157787" cy="3574054"/>
          </a:xfrm>
        </p:spPr>
        <p:txBody>
          <a:body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sym typeface="+mn-ea"/>
              </a:rPr>
              <a:t>Click to edit Master text styles</a:t>
            </a:r>
            <a:endParaRPr lang="zh-CN" altLang="en-US" dirty="0">
              <a:sym typeface="+mn-ea"/>
            </a:endParaRPr>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Click to edit Master title style</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标题 1"/>
          <p:cNvSpPr>
            <a:spLocks noGrp="1"/>
          </p:cNvSpPr>
          <p:nvPr>
            <p:ph type="title"/>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sym typeface="+mn-ea"/>
              </a:rPr>
              <a:t>Click to edit Master title style</a:t>
            </a:r>
            <a:endParaRPr lang="zh-CN" altLang="en-US" dirty="0">
              <a:sym typeface="+mn-ea"/>
            </a:endParaRPr>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Click to edit Master text styles</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cxnSp>
        <p:nvCxnSpPr>
          <p:cNvPr id="8" name="直接连接符 7" hidden="1"/>
          <p:cNvCxnSpPr/>
          <p:nvPr userDrawn="1"/>
        </p:nvCxnSpPr>
        <p:spPr>
          <a:xfrm>
            <a:off x="742950" y="434340"/>
            <a:ext cx="0" cy="139128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Click to edit Master title style</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106.xml"/><Relationship Id="rId23" Type="http://schemas.openxmlformats.org/officeDocument/2006/relationships/tags" Target="../tags/tag105.xml"/><Relationship Id="rId22" Type="http://schemas.openxmlformats.org/officeDocument/2006/relationships/tags" Target="../tags/tag104.xml"/><Relationship Id="rId21" Type="http://schemas.openxmlformats.org/officeDocument/2006/relationships/tags" Target="../tags/tag103.xml"/><Relationship Id="rId20" Type="http://schemas.openxmlformats.org/officeDocument/2006/relationships/tags" Target="../tags/tag102.xml"/><Relationship Id="rId2" Type="http://schemas.openxmlformats.org/officeDocument/2006/relationships/slideLayout" Target="../slideLayouts/slideLayout12.xml"/><Relationship Id="rId19" Type="http://schemas.openxmlformats.org/officeDocument/2006/relationships/tags" Target="../tags/tag101.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Click to edit Master title style</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sym typeface="+mn-ea"/>
              </a:rPr>
              <a:t>Click to edit Master text styles</a:t>
            </a:r>
            <a:endParaRPr lang="zh-CN" altLang="en-US" dirty="0">
              <a:sym typeface="+mn-ea"/>
            </a:endParaRPr>
          </a:p>
          <a:p>
            <a:pPr lvl="1"/>
            <a:r>
              <a:rPr lang="zh-CN" altLang="en-US" dirty="0"/>
              <a:t>Second level</a:t>
            </a:r>
            <a:endParaRPr lang="zh-CN" altLang="en-US" dirty="0"/>
          </a:p>
          <a:p>
            <a:pPr lvl="2"/>
            <a:r>
              <a:rPr lang="zh-CN" altLang="en-US" dirty="0"/>
              <a:t>Third level</a:t>
            </a:r>
            <a:endParaRPr lang="zh-CN" altLang="en-US" dirty="0"/>
          </a:p>
          <a:p>
            <a:pPr lvl="3"/>
            <a:r>
              <a:rPr lang="zh-CN" altLang="en-US" dirty="0"/>
              <a:t>Fourth level</a:t>
            </a:r>
            <a:endParaRPr lang="zh-CN" altLang="en-US" dirty="0"/>
          </a:p>
          <a:p>
            <a:pPr lvl="4"/>
            <a:r>
              <a:rPr lang="zh-CN" altLang="en-US" dirty="0"/>
              <a:t>Fifth level</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13410" y="611505"/>
            <a:ext cx="10965180" cy="6477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12775" y="1515745"/>
            <a:ext cx="10965815" cy="4735195"/>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KSO_TEMPLATE" hidden="1"/>
          <p:cNvSpPr/>
          <p:nvPr userDrawn="1">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2"/>
            <p:custDataLst>
              <p:tags r:id="rId22"/>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defTabSz="914400" rtl="0" eaLnBrk="1" fontAlgn="auto" latinLnBrk="0" hangingPunct="1">
        <a:lnSpc>
          <a:spcPct val="100000"/>
        </a:lnSpc>
        <a:spcBef>
          <a:spcPct val="0"/>
        </a:spcBef>
        <a:buNone/>
        <a:defRPr sz="3600" b="1" u="none" strike="noStrike" kern="1200" cap="none" spc="200" normalizeH="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notesSlide" Target="../notesSlides/notesSlide1.xml"/><Relationship Id="rId8" Type="http://schemas.openxmlformats.org/officeDocument/2006/relationships/slideLayout" Target="../slideLayouts/slideLayout17.xml"/><Relationship Id="rId7" Type="http://schemas.openxmlformats.org/officeDocument/2006/relationships/tags" Target="../tags/tag112.xml"/><Relationship Id="rId6" Type="http://schemas.openxmlformats.org/officeDocument/2006/relationships/image" Target="../media/image1.jpeg"/><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s>
</file>

<file path=ppt/slides/_rels/slide10.xml.rels><?xml version="1.0" encoding="UTF-8" standalone="yes"?>
<Relationships xmlns="http://schemas.openxmlformats.org/package/2006/relationships"><Relationship Id="rId9" Type="http://schemas.openxmlformats.org/officeDocument/2006/relationships/tags" Target="../tags/tag197.xml"/><Relationship Id="rId8" Type="http://schemas.openxmlformats.org/officeDocument/2006/relationships/tags" Target="../tags/tag196.xml"/><Relationship Id="rId7" Type="http://schemas.openxmlformats.org/officeDocument/2006/relationships/tags" Target="../tags/tag195.xml"/><Relationship Id="rId6" Type="http://schemas.openxmlformats.org/officeDocument/2006/relationships/tags" Target="../tags/tag194.xml"/><Relationship Id="rId5" Type="http://schemas.openxmlformats.org/officeDocument/2006/relationships/tags" Target="../tags/tag193.xml"/><Relationship Id="rId4" Type="http://schemas.openxmlformats.org/officeDocument/2006/relationships/tags" Target="../tags/tag192.xml"/><Relationship Id="rId3" Type="http://schemas.openxmlformats.org/officeDocument/2006/relationships/tags" Target="../tags/tag191.xml"/><Relationship Id="rId2" Type="http://schemas.openxmlformats.org/officeDocument/2006/relationships/tags" Target="../tags/tag190.xml"/><Relationship Id="rId12" Type="http://schemas.openxmlformats.org/officeDocument/2006/relationships/slideLayout" Target="../slideLayouts/slideLayout17.xml"/><Relationship Id="rId11" Type="http://schemas.openxmlformats.org/officeDocument/2006/relationships/tags" Target="../tags/tag199.xml"/><Relationship Id="rId10" Type="http://schemas.openxmlformats.org/officeDocument/2006/relationships/tags" Target="../tags/tag198.xml"/><Relationship Id="rId1" Type="http://schemas.openxmlformats.org/officeDocument/2006/relationships/tags" Target="../tags/tag189.xml"/></Relationships>
</file>

<file path=ppt/slides/_rels/slide11.xml.rels><?xml version="1.0" encoding="UTF-8" standalone="yes"?>
<Relationships xmlns="http://schemas.openxmlformats.org/package/2006/relationships"><Relationship Id="rId9" Type="http://schemas.openxmlformats.org/officeDocument/2006/relationships/tags" Target="../tags/tag208.xml"/><Relationship Id="rId8" Type="http://schemas.openxmlformats.org/officeDocument/2006/relationships/tags" Target="../tags/tag207.xml"/><Relationship Id="rId7" Type="http://schemas.openxmlformats.org/officeDocument/2006/relationships/tags" Target="../tags/tag206.xml"/><Relationship Id="rId6" Type="http://schemas.openxmlformats.org/officeDocument/2006/relationships/tags" Target="../tags/tag205.xml"/><Relationship Id="rId5" Type="http://schemas.openxmlformats.org/officeDocument/2006/relationships/tags" Target="../tags/tag204.xml"/><Relationship Id="rId4" Type="http://schemas.openxmlformats.org/officeDocument/2006/relationships/tags" Target="../tags/tag203.xml"/><Relationship Id="rId3" Type="http://schemas.openxmlformats.org/officeDocument/2006/relationships/tags" Target="../tags/tag202.xml"/><Relationship Id="rId2" Type="http://schemas.openxmlformats.org/officeDocument/2006/relationships/tags" Target="../tags/tag201.xml"/><Relationship Id="rId12" Type="http://schemas.openxmlformats.org/officeDocument/2006/relationships/notesSlide" Target="../notesSlides/notesSlide9.xml"/><Relationship Id="rId11" Type="http://schemas.openxmlformats.org/officeDocument/2006/relationships/slideLayout" Target="../slideLayouts/slideLayout17.xml"/><Relationship Id="rId10" Type="http://schemas.openxmlformats.org/officeDocument/2006/relationships/tags" Target="../tags/tag209.xml"/><Relationship Id="rId1" Type="http://schemas.openxmlformats.org/officeDocument/2006/relationships/tags" Target="../tags/tag200.xml"/></Relationships>
</file>

<file path=ppt/slides/_rels/slide12.xml.rels><?xml version="1.0" encoding="UTF-8" standalone="yes"?>
<Relationships xmlns="http://schemas.openxmlformats.org/package/2006/relationships"><Relationship Id="rId9" Type="http://schemas.openxmlformats.org/officeDocument/2006/relationships/tags" Target="../tags/tag218.xml"/><Relationship Id="rId8" Type="http://schemas.openxmlformats.org/officeDocument/2006/relationships/tags" Target="../tags/tag217.xml"/><Relationship Id="rId7" Type="http://schemas.openxmlformats.org/officeDocument/2006/relationships/tags" Target="../tags/tag216.xml"/><Relationship Id="rId6" Type="http://schemas.openxmlformats.org/officeDocument/2006/relationships/tags" Target="../tags/tag215.xml"/><Relationship Id="rId5" Type="http://schemas.openxmlformats.org/officeDocument/2006/relationships/tags" Target="../tags/tag214.xml"/><Relationship Id="rId4" Type="http://schemas.openxmlformats.org/officeDocument/2006/relationships/tags" Target="../tags/tag213.xml"/><Relationship Id="rId3" Type="http://schemas.openxmlformats.org/officeDocument/2006/relationships/tags" Target="../tags/tag212.xml"/><Relationship Id="rId2" Type="http://schemas.openxmlformats.org/officeDocument/2006/relationships/tags" Target="../tags/tag211.xml"/><Relationship Id="rId12" Type="http://schemas.openxmlformats.org/officeDocument/2006/relationships/slideLayout" Target="../slideLayouts/slideLayout17.xml"/><Relationship Id="rId11" Type="http://schemas.openxmlformats.org/officeDocument/2006/relationships/tags" Target="../tags/tag220.xml"/><Relationship Id="rId10" Type="http://schemas.openxmlformats.org/officeDocument/2006/relationships/tags" Target="../tags/tag219.xml"/><Relationship Id="rId1" Type="http://schemas.openxmlformats.org/officeDocument/2006/relationships/tags" Target="../tags/tag210.xml"/></Relationships>
</file>

<file path=ppt/slides/_rels/slide13.xml.rels><?xml version="1.0" encoding="UTF-8" standalone="yes"?>
<Relationships xmlns="http://schemas.openxmlformats.org/package/2006/relationships"><Relationship Id="rId9" Type="http://schemas.openxmlformats.org/officeDocument/2006/relationships/tags" Target="../tags/tag229.xml"/><Relationship Id="rId8" Type="http://schemas.openxmlformats.org/officeDocument/2006/relationships/tags" Target="../tags/tag228.xml"/><Relationship Id="rId7" Type="http://schemas.openxmlformats.org/officeDocument/2006/relationships/tags" Target="../tags/tag227.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 Id="rId3" Type="http://schemas.openxmlformats.org/officeDocument/2006/relationships/tags" Target="../tags/tag223.xml"/><Relationship Id="rId2" Type="http://schemas.openxmlformats.org/officeDocument/2006/relationships/tags" Target="../tags/tag222.xml"/><Relationship Id="rId12" Type="http://schemas.openxmlformats.org/officeDocument/2006/relationships/slideLayout" Target="../slideLayouts/slideLayout17.xml"/><Relationship Id="rId11" Type="http://schemas.openxmlformats.org/officeDocument/2006/relationships/tags" Target="../tags/tag231.xml"/><Relationship Id="rId10" Type="http://schemas.openxmlformats.org/officeDocument/2006/relationships/tags" Target="../tags/tag230.xml"/><Relationship Id="rId1" Type="http://schemas.openxmlformats.org/officeDocument/2006/relationships/tags" Target="../tags/tag221.xml"/></Relationships>
</file>

<file path=ppt/slides/_rels/slide14.xml.rels><?xml version="1.0" encoding="UTF-8" standalone="yes"?>
<Relationships xmlns="http://schemas.openxmlformats.org/package/2006/relationships"><Relationship Id="rId9" Type="http://schemas.openxmlformats.org/officeDocument/2006/relationships/tags" Target="../tags/tag240.xml"/><Relationship Id="rId8" Type="http://schemas.openxmlformats.org/officeDocument/2006/relationships/tags" Target="../tags/tag239.xml"/><Relationship Id="rId7" Type="http://schemas.openxmlformats.org/officeDocument/2006/relationships/tags" Target="../tags/tag238.xml"/><Relationship Id="rId6" Type="http://schemas.openxmlformats.org/officeDocument/2006/relationships/tags" Target="../tags/tag237.xml"/><Relationship Id="rId5" Type="http://schemas.openxmlformats.org/officeDocument/2006/relationships/tags" Target="../tags/tag236.xml"/><Relationship Id="rId4" Type="http://schemas.openxmlformats.org/officeDocument/2006/relationships/tags" Target="../tags/tag235.xml"/><Relationship Id="rId3" Type="http://schemas.openxmlformats.org/officeDocument/2006/relationships/tags" Target="../tags/tag234.xml"/><Relationship Id="rId2" Type="http://schemas.openxmlformats.org/officeDocument/2006/relationships/tags" Target="../tags/tag233.xml"/><Relationship Id="rId14" Type="http://schemas.openxmlformats.org/officeDocument/2006/relationships/notesSlide" Target="../notesSlides/notesSlide10.xml"/><Relationship Id="rId13" Type="http://schemas.openxmlformats.org/officeDocument/2006/relationships/slideLayout" Target="../slideLayouts/slideLayout17.xml"/><Relationship Id="rId12" Type="http://schemas.openxmlformats.org/officeDocument/2006/relationships/tags" Target="../tags/tag243.xml"/><Relationship Id="rId11" Type="http://schemas.openxmlformats.org/officeDocument/2006/relationships/tags" Target="../tags/tag242.xml"/><Relationship Id="rId10" Type="http://schemas.openxmlformats.org/officeDocument/2006/relationships/tags" Target="../tags/tag241.xml"/><Relationship Id="rId1" Type="http://schemas.openxmlformats.org/officeDocument/2006/relationships/tags" Target="../tags/tag232.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7.xml"/><Relationship Id="rId7" Type="http://schemas.openxmlformats.org/officeDocument/2006/relationships/tags" Target="../tags/tag119.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s>
</file>

<file path=ppt/slides/_rels/slide3.xml.rels><?xml version="1.0" encoding="UTF-8" standalone="yes"?>
<Relationships xmlns="http://schemas.openxmlformats.org/package/2006/relationships"><Relationship Id="rId9" Type="http://schemas.openxmlformats.org/officeDocument/2006/relationships/tags" Target="../tags/tag128.xml"/><Relationship Id="rId8" Type="http://schemas.openxmlformats.org/officeDocument/2006/relationships/tags" Target="../tags/tag127.xml"/><Relationship Id="rId7" Type="http://schemas.openxmlformats.org/officeDocument/2006/relationships/tags" Target="../tags/tag126.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tags" Target="../tags/tag121.xml"/><Relationship Id="rId11" Type="http://schemas.openxmlformats.org/officeDocument/2006/relationships/notesSlide" Target="../notesSlides/notesSlide3.xml"/><Relationship Id="rId10" Type="http://schemas.openxmlformats.org/officeDocument/2006/relationships/slideLayout" Target="../slideLayouts/slideLayout17.xml"/><Relationship Id="rId1" Type="http://schemas.openxmlformats.org/officeDocument/2006/relationships/tags" Target="../tags/tag120.xml"/></Relationships>
</file>

<file path=ppt/slides/_rels/slide4.xml.rels><?xml version="1.0" encoding="UTF-8" standalone="yes"?>
<Relationships xmlns="http://schemas.openxmlformats.org/package/2006/relationships"><Relationship Id="rId9" Type="http://schemas.openxmlformats.org/officeDocument/2006/relationships/tags" Target="../tags/tag137.xml"/><Relationship Id="rId8" Type="http://schemas.openxmlformats.org/officeDocument/2006/relationships/tags" Target="../tags/tag136.xml"/><Relationship Id="rId7" Type="http://schemas.openxmlformats.org/officeDocument/2006/relationships/tags" Target="../tags/tag135.xml"/><Relationship Id="rId6" Type="http://schemas.openxmlformats.org/officeDocument/2006/relationships/tags" Target="../tags/tag134.xml"/><Relationship Id="rId5" Type="http://schemas.openxmlformats.org/officeDocument/2006/relationships/tags" Target="../tags/tag133.xml"/><Relationship Id="rId4" Type="http://schemas.openxmlformats.org/officeDocument/2006/relationships/tags" Target="../tags/tag132.xml"/><Relationship Id="rId3" Type="http://schemas.openxmlformats.org/officeDocument/2006/relationships/tags" Target="../tags/tag131.xml"/><Relationship Id="rId25" Type="http://schemas.openxmlformats.org/officeDocument/2006/relationships/slideLayout" Target="../slideLayouts/slideLayout17.xml"/><Relationship Id="rId24" Type="http://schemas.openxmlformats.org/officeDocument/2006/relationships/tags" Target="../tags/tag152.xml"/><Relationship Id="rId23" Type="http://schemas.openxmlformats.org/officeDocument/2006/relationships/tags" Target="../tags/tag151.xml"/><Relationship Id="rId22" Type="http://schemas.openxmlformats.org/officeDocument/2006/relationships/tags" Target="../tags/tag150.xml"/><Relationship Id="rId21" Type="http://schemas.openxmlformats.org/officeDocument/2006/relationships/tags" Target="../tags/tag149.xml"/><Relationship Id="rId20" Type="http://schemas.openxmlformats.org/officeDocument/2006/relationships/tags" Target="../tags/tag148.xml"/><Relationship Id="rId2" Type="http://schemas.openxmlformats.org/officeDocument/2006/relationships/tags" Target="../tags/tag130.xml"/><Relationship Id="rId19" Type="http://schemas.openxmlformats.org/officeDocument/2006/relationships/tags" Target="../tags/tag147.xml"/><Relationship Id="rId18" Type="http://schemas.openxmlformats.org/officeDocument/2006/relationships/tags" Target="../tags/tag146.xml"/><Relationship Id="rId17" Type="http://schemas.openxmlformats.org/officeDocument/2006/relationships/tags" Target="../tags/tag145.xml"/><Relationship Id="rId16" Type="http://schemas.openxmlformats.org/officeDocument/2006/relationships/tags" Target="../tags/tag144.xml"/><Relationship Id="rId15" Type="http://schemas.openxmlformats.org/officeDocument/2006/relationships/tags" Target="../tags/tag143.xml"/><Relationship Id="rId14" Type="http://schemas.openxmlformats.org/officeDocument/2006/relationships/tags" Target="../tags/tag142.xml"/><Relationship Id="rId13" Type="http://schemas.openxmlformats.org/officeDocument/2006/relationships/tags" Target="../tags/tag141.xml"/><Relationship Id="rId12" Type="http://schemas.openxmlformats.org/officeDocument/2006/relationships/tags" Target="../tags/tag140.xml"/><Relationship Id="rId11" Type="http://schemas.openxmlformats.org/officeDocument/2006/relationships/tags" Target="../tags/tag139.xml"/><Relationship Id="rId10" Type="http://schemas.openxmlformats.org/officeDocument/2006/relationships/tags" Target="../tags/tag138.xml"/><Relationship Id="rId1" Type="http://schemas.openxmlformats.org/officeDocument/2006/relationships/tags" Target="../tags/tag129.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slideLayout" Target="../slideLayouts/slideLayout17.xml"/><Relationship Id="rId6" Type="http://schemas.openxmlformats.org/officeDocument/2006/relationships/tags" Target="../tags/tag158.xml"/><Relationship Id="rId5" Type="http://schemas.openxmlformats.org/officeDocument/2006/relationships/tags" Target="../tags/tag157.xml"/><Relationship Id="rId4" Type="http://schemas.openxmlformats.org/officeDocument/2006/relationships/tags" Target="../tags/tag156.xml"/><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s>
</file>

<file path=ppt/slides/_rels/slide6.xml.rels><?xml version="1.0" encoding="UTF-8" standalone="yes"?>
<Relationships xmlns="http://schemas.openxmlformats.org/package/2006/relationships"><Relationship Id="rId8" Type="http://schemas.openxmlformats.org/officeDocument/2006/relationships/notesSlide" Target="../notesSlides/notesSlide5.xml"/><Relationship Id="rId7" Type="http://schemas.openxmlformats.org/officeDocument/2006/relationships/slideLayout" Target="../slideLayouts/slideLayout17.xml"/><Relationship Id="rId6" Type="http://schemas.openxmlformats.org/officeDocument/2006/relationships/tags" Target="../tags/tag164.xml"/><Relationship Id="rId5" Type="http://schemas.openxmlformats.org/officeDocument/2006/relationships/tags" Target="../tags/tag163.xml"/><Relationship Id="rId4" Type="http://schemas.openxmlformats.org/officeDocument/2006/relationships/tags" Target="../tags/tag162.xml"/><Relationship Id="rId3" Type="http://schemas.openxmlformats.org/officeDocument/2006/relationships/tags" Target="../tags/tag161.xml"/><Relationship Id="rId2" Type="http://schemas.openxmlformats.org/officeDocument/2006/relationships/tags" Target="../tags/tag160.xml"/><Relationship Id="rId1" Type="http://schemas.openxmlformats.org/officeDocument/2006/relationships/tags" Target="../tags/tag159.xml"/></Relationships>
</file>

<file path=ppt/slides/_rels/slide7.xml.rels><?xml version="1.0" encoding="UTF-8" standalone="yes"?>
<Relationships xmlns="http://schemas.openxmlformats.org/package/2006/relationships"><Relationship Id="rId9" Type="http://schemas.openxmlformats.org/officeDocument/2006/relationships/tags" Target="../tags/tag173.xml"/><Relationship Id="rId8" Type="http://schemas.openxmlformats.org/officeDocument/2006/relationships/tags" Target="../tags/tag172.xml"/><Relationship Id="rId7" Type="http://schemas.openxmlformats.org/officeDocument/2006/relationships/tags" Target="../tags/tag171.xml"/><Relationship Id="rId6" Type="http://schemas.openxmlformats.org/officeDocument/2006/relationships/tags" Target="../tags/tag170.xml"/><Relationship Id="rId5" Type="http://schemas.openxmlformats.org/officeDocument/2006/relationships/tags" Target="../tags/tag169.xml"/><Relationship Id="rId4" Type="http://schemas.openxmlformats.org/officeDocument/2006/relationships/tags" Target="../tags/tag168.xml"/><Relationship Id="rId3" Type="http://schemas.openxmlformats.org/officeDocument/2006/relationships/tags" Target="../tags/tag167.xml"/><Relationship Id="rId2" Type="http://schemas.openxmlformats.org/officeDocument/2006/relationships/tags" Target="../tags/tag166.xml"/><Relationship Id="rId11" Type="http://schemas.openxmlformats.org/officeDocument/2006/relationships/notesSlide" Target="../notesSlides/notesSlide6.xml"/><Relationship Id="rId10" Type="http://schemas.openxmlformats.org/officeDocument/2006/relationships/slideLayout" Target="../slideLayouts/slideLayout17.xml"/><Relationship Id="rId1" Type="http://schemas.openxmlformats.org/officeDocument/2006/relationships/tags" Target="../tags/tag165.xml"/></Relationships>
</file>

<file path=ppt/slides/_rels/slide8.xml.rels><?xml version="1.0" encoding="UTF-8" standalone="yes"?>
<Relationships xmlns="http://schemas.openxmlformats.org/package/2006/relationships"><Relationship Id="rId8" Type="http://schemas.openxmlformats.org/officeDocument/2006/relationships/notesSlide" Target="../notesSlides/notesSlide7.xml"/><Relationship Id="rId7" Type="http://schemas.openxmlformats.org/officeDocument/2006/relationships/slideLayout" Target="../slideLayouts/slideLayout17.xml"/><Relationship Id="rId6" Type="http://schemas.openxmlformats.org/officeDocument/2006/relationships/tags" Target="../tags/tag179.xml"/><Relationship Id="rId5" Type="http://schemas.openxmlformats.org/officeDocument/2006/relationships/tags" Target="../tags/tag178.xml"/><Relationship Id="rId4" Type="http://schemas.openxmlformats.org/officeDocument/2006/relationships/tags" Target="../tags/tag177.xml"/><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s>
</file>

<file path=ppt/slides/_rels/slide9.xml.rels><?xml version="1.0" encoding="UTF-8" standalone="yes"?>
<Relationships xmlns="http://schemas.openxmlformats.org/package/2006/relationships"><Relationship Id="rId9" Type="http://schemas.openxmlformats.org/officeDocument/2006/relationships/tags" Target="../tags/tag188.xml"/><Relationship Id="rId8" Type="http://schemas.openxmlformats.org/officeDocument/2006/relationships/tags" Target="../tags/tag187.xml"/><Relationship Id="rId7" Type="http://schemas.openxmlformats.org/officeDocument/2006/relationships/tags" Target="../tags/tag186.xml"/><Relationship Id="rId6" Type="http://schemas.openxmlformats.org/officeDocument/2006/relationships/tags" Target="../tags/tag185.xml"/><Relationship Id="rId5" Type="http://schemas.openxmlformats.org/officeDocument/2006/relationships/tags" Target="../tags/tag184.xml"/><Relationship Id="rId4" Type="http://schemas.openxmlformats.org/officeDocument/2006/relationships/tags" Target="../tags/tag183.xml"/><Relationship Id="rId3" Type="http://schemas.openxmlformats.org/officeDocument/2006/relationships/tags" Target="../tags/tag182.xml"/><Relationship Id="rId2" Type="http://schemas.openxmlformats.org/officeDocument/2006/relationships/tags" Target="../tags/tag181.xml"/><Relationship Id="rId11" Type="http://schemas.openxmlformats.org/officeDocument/2006/relationships/notesSlide" Target="../notesSlides/notesSlide8.xml"/><Relationship Id="rId10" Type="http://schemas.openxmlformats.org/officeDocument/2006/relationships/slideLayout" Target="../slideLayouts/slideLayout17.xml"/><Relationship Id="rId1" Type="http://schemas.openxmlformats.org/officeDocument/2006/relationships/tags" Target="../tags/tag18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隶书" panose="02010509060101010101" pitchFamily="49" charset="-122"/>
              <a:cs typeface="微软雅黑" panose="020B0503020204020204" charset="-122"/>
            </a:endParaRPr>
          </a:p>
        </p:txBody>
      </p:sp>
      <p:sp>
        <p:nvSpPr>
          <p:cNvPr id="6" name="矩形 5"/>
          <p:cNvSpPr/>
          <p:nvPr>
            <p:custDataLst>
              <p:tags r:id="rId2"/>
            </p:custDataLst>
          </p:nvPr>
        </p:nvSpPr>
        <p:spPr>
          <a:xfrm>
            <a:off x="792486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3"/>
            </p:custDataLst>
          </p:nvPr>
        </p:nvSpPr>
        <p:spPr>
          <a:xfrm>
            <a:off x="914400" y="1523883"/>
            <a:ext cx="4267200" cy="755649"/>
          </a:xfrm>
          <a:prstGeom prst="rect">
            <a:avLst/>
          </a:prstGeom>
          <a:noFill/>
        </p:spPr>
        <p:txBody>
          <a:bodyPr wrap="square" lIns="63500" tIns="25400" rIns="63500" bIns="25400" rtlCol="0" anchor="b" anchorCtr="0">
            <a:normAutofit fontScale="50000"/>
          </a:bodyPr>
          <a:p>
            <a:pPr algn="l"/>
            <a:r>
              <a:rPr lang="zh-CN" altLang="zh-CN" sz="4000" b="1" spc="160" dirty="0">
                <a:solidFill>
                  <a:schemeClr val="dk1"/>
                </a:solidFill>
                <a:uFillTx/>
                <a:latin typeface="微软雅黑" panose="020B0503020204020204" charset="-122"/>
                <a:ea typeface="微软雅黑" panose="020B0503020204020204" charset="-122"/>
                <a:cs typeface="微软雅黑" panose="020B0503020204020204" charset="-122"/>
              </a:rPr>
              <a:t>两年行动计划（2022-2023年）</a:t>
            </a:r>
            <a:endParaRPr lang="zh-CN" altLang="zh-CN" sz="4000" b="1" spc="160" dirty="0">
              <a:solidFill>
                <a:schemeClr val="dk1"/>
              </a:solidFill>
              <a:uFillTx/>
              <a:latin typeface="微软雅黑" panose="020B0503020204020204" charset="-122"/>
              <a:ea typeface="微软雅黑" panose="020B0503020204020204" charset="-122"/>
              <a:cs typeface="微软雅黑" panose="020B0503020204020204" charset="-122"/>
            </a:endParaRPr>
          </a:p>
        </p:txBody>
      </p:sp>
      <p:sp>
        <p:nvSpPr>
          <p:cNvPr id="11" name="Title 6"/>
          <p:cNvSpPr txBox="1"/>
          <p:nvPr>
            <p:custDataLst>
              <p:tags r:id="rId4"/>
            </p:custDataLst>
          </p:nvPr>
        </p:nvSpPr>
        <p:spPr>
          <a:xfrm>
            <a:off x="914400" y="2430408"/>
            <a:ext cx="4267200" cy="2903709"/>
          </a:xfrm>
          <a:prstGeom prst="rect">
            <a:avLst/>
          </a:prstGeom>
          <a:noFill/>
          <a:ln w="3175">
            <a:noFill/>
            <a:prstDash val="dash"/>
          </a:ln>
        </p:spPr>
        <p:txBody>
          <a:bodyPr wrap="square" lIns="63500" tIns="25400" rIns="63500" bIns="25400" anchor="t" anchorCtr="0">
            <a:normAutofit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十四五”时期是济宁民航发展的战略机遇期，也是深化改革、破冰突围、提质增速的关键机遇期。为进一步发挥航线建设基础性、先导性作用，推进我市民航产业高质量发展，根据《济宁市民航“十四五”发展规划》制定济宁机场航线建设两年行动计划。</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pic>
        <p:nvPicPr>
          <p:cNvPr id="7" name="图片 6"/>
          <p:cNvPicPr>
            <a:picLocks noChangeAspect="1"/>
          </p:cNvPicPr>
          <p:nvPr>
            <p:custDataLst>
              <p:tags r:id="rId5"/>
            </p:custDataLst>
          </p:nvPr>
        </p:nvPicPr>
        <p:blipFill rotWithShape="1">
          <a:blip r:embed="rId6" cstate="print">
            <a:extLst>
              <a:ext uri="{28A0092B-C50C-407E-A947-70E740481C1C}">
                <a14:useLocalDpi xmlns:a14="http://schemas.microsoft.com/office/drawing/2010/main" val="0"/>
              </a:ext>
            </a:extLst>
          </a:blip>
          <a:srcRect l="141" r="50000"/>
          <a:stretch>
            <a:fillRect/>
          </a:stretch>
        </p:blipFill>
        <p:spPr>
          <a:xfrm>
            <a:off x="5791200" y="914400"/>
            <a:ext cx="518160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7"/>
    </p:custData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cs typeface="微软雅黑" panose="020B0503020204020204" charset="-122"/>
              <a:sym typeface="+mn-ea"/>
            </a:endParaRPr>
          </a:p>
        </p:txBody>
      </p:sp>
      <p:sp>
        <p:nvSpPr>
          <p:cNvPr id="7" name="Title 6"/>
          <p:cNvSpPr txBox="1"/>
          <p:nvPr>
            <p:custDataLst>
              <p:tags r:id="rId2"/>
            </p:custDataLst>
          </p:nvPr>
        </p:nvSpPr>
        <p:spPr>
          <a:xfrm>
            <a:off x="457200" y="608400"/>
            <a:ext cx="11278800" cy="626744"/>
          </a:xfrm>
          <a:prstGeom prst="rect">
            <a:avLst/>
          </a:prstGeom>
          <a:noFill/>
          <a:ln w="3175">
            <a:noFill/>
            <a:prstDash val="dash"/>
          </a:ln>
        </p:spPr>
        <p:txBody>
          <a:bodyPr wrap="square" lIns="72000" tIns="36000" rIns="72000" bIns="36000" anchor="t" anchorCtr="0">
            <a:normAutofit fontScale="90000"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计划目标</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 name="文本框 3"/>
          <p:cNvSpPr txBox="1"/>
          <p:nvPr>
            <p:custDataLst>
              <p:tags r:id="rId3"/>
            </p:custDataLst>
          </p:nvPr>
        </p:nvSpPr>
        <p:spPr>
          <a:xfrm>
            <a:off x="3196411" y="2095306"/>
            <a:ext cx="6522028" cy="1644643"/>
          </a:xfrm>
          <a:prstGeom prst="rect">
            <a:avLst/>
          </a:prstGeom>
          <a:noFill/>
        </p:spPr>
        <p:txBody>
          <a:bodyPr wrap="square" rtlCol="0" anchor="ctr" anchorCtr="0">
            <a:normAutofit/>
          </a:bodyPr>
          <a:p>
            <a:pPr>
              <a:lnSpc>
                <a:spcPct val="130000"/>
              </a:lnSpc>
            </a:pPr>
            <a:r>
              <a:rPr lang="zh-CN" altLang="en-US" sz="14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瞄定“十四五”期间济宁民航“三二一”总体发展目标，实现航线数量、旅客吞吐量、货邮吞吐量“三个倍增”。争先进位，确保在全省机场排名只进不退。完善航线网络布局，新增或加密热点城市航线；协同航司，加大市场推广，不断巩固提升航班客座率。到2023年，航点城市达到32个；力争实现旅客吞吐量180万人次、货邮吞吐量3300吨（忽略疫情影响）。</a:t>
            </a:r>
            <a:endParaRPr lang="zh-CN" altLang="en-US" sz="14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0" name="矩形 19"/>
          <p:cNvSpPr/>
          <p:nvPr>
            <p:custDataLst>
              <p:tags r:id="rId4"/>
            </p:custDataLst>
          </p:nvPr>
        </p:nvSpPr>
        <p:spPr>
          <a:xfrm>
            <a:off x="2583413" y="2515592"/>
            <a:ext cx="380233" cy="1120080"/>
          </a:xfrm>
          <a:prstGeom prst="rect">
            <a:avLst/>
          </a:prstGeom>
          <a:gradFill>
            <a:gsLst>
              <a:gs pos="0">
                <a:srgbClr val="FFFFFF">
                  <a:alpha val="0"/>
                </a:srgbClr>
              </a:gs>
              <a:gs pos="100000">
                <a:srgbClr val="8590CA"/>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19" name="流程图: 决策 18"/>
          <p:cNvSpPr/>
          <p:nvPr>
            <p:custDataLst>
              <p:tags r:id="rId5"/>
            </p:custDataLst>
          </p:nvPr>
        </p:nvSpPr>
        <p:spPr>
          <a:xfrm>
            <a:off x="2475509" y="2180597"/>
            <a:ext cx="596041" cy="596006"/>
          </a:xfrm>
          <a:prstGeom prst="flowChartDecision">
            <a:avLst/>
          </a:prstGeom>
          <a:solidFill>
            <a:schemeClr val="accent1"/>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1" name="文本框 20"/>
          <p:cNvSpPr txBox="1"/>
          <p:nvPr>
            <p:custDataLst>
              <p:tags r:id="rId6"/>
            </p:custDataLst>
          </p:nvPr>
        </p:nvSpPr>
        <p:spPr>
          <a:xfrm>
            <a:off x="2587923" y="2208768"/>
            <a:ext cx="285175" cy="461665"/>
          </a:xfrm>
          <a:prstGeom prst="rect">
            <a:avLst/>
          </a:prstGeom>
          <a:noFill/>
        </p:spPr>
        <p:txBody>
          <a:bodyPr wrap="square" rtlCol="0" anchor="ctr" anchorCtr="0">
            <a:normAutofit fontScale="60000"/>
          </a:bodyPr>
          <a:p>
            <a:r>
              <a:rPr lang="en-US" altLang="zh-CN" sz="2400" b="1" dirty="0">
                <a:solidFill>
                  <a:schemeClr val="lt1"/>
                </a:solidFill>
                <a:latin typeface="微软雅黑" panose="020B0503020204020204" charset="-122"/>
                <a:cs typeface="微软雅黑" panose="020B0503020204020204" charset="-122"/>
              </a:rPr>
              <a:t>1</a:t>
            </a:r>
            <a:endParaRPr lang="en-US" altLang="zh-CN" sz="2400" b="1" dirty="0">
              <a:solidFill>
                <a:schemeClr val="lt1"/>
              </a:solidFill>
              <a:latin typeface="微软雅黑" panose="020B0503020204020204" charset="-122"/>
              <a:cs typeface="微软雅黑" panose="020B0503020204020204" charset="-122"/>
            </a:endParaRPr>
          </a:p>
        </p:txBody>
      </p:sp>
      <p:sp>
        <p:nvSpPr>
          <p:cNvPr id="9" name="文本框 8"/>
          <p:cNvSpPr txBox="1"/>
          <p:nvPr>
            <p:custDataLst>
              <p:tags r:id="rId7"/>
            </p:custDataLst>
          </p:nvPr>
        </p:nvSpPr>
        <p:spPr>
          <a:xfrm>
            <a:off x="3196411" y="4201486"/>
            <a:ext cx="6522028" cy="1644643"/>
          </a:xfrm>
          <a:prstGeom prst="rect">
            <a:avLst/>
          </a:prstGeom>
          <a:noFill/>
        </p:spPr>
        <p:txBody>
          <a:bodyPr wrap="square" rtlCol="0" anchor="ctr" anchorCtr="0">
            <a:normAutofit/>
          </a:bodyPr>
          <a:p>
            <a:pPr>
              <a:lnSpc>
                <a:spcPct val="130000"/>
              </a:lnSpc>
            </a:pPr>
            <a:r>
              <a:rPr lang="zh-CN" altLang="en-US" sz="1400" spc="150">
                <a:solidFill>
                  <a:schemeClr val="dk1">
                    <a:lumMod val="85000"/>
                    <a:lumOff val="15000"/>
                  </a:schemeClr>
                </a:solidFill>
                <a:uFillTx/>
                <a:latin typeface="微软雅黑" panose="020B0503020204020204" charset="-122"/>
                <a:ea typeface="微软雅黑" panose="020B0503020204020204" charset="-122"/>
                <a:sym typeface="+mn-ea"/>
              </a:rPr>
              <a:t>强化航线建设，提升机场客运航线通达性。利用每年两次航班换季时机，用足用好时刻增量，优化调整航线航班，最大可能满足市场需求，为新机场投运后快速发展打下良好基础。</a:t>
            </a:r>
            <a:endParaRPr lang="zh-CN" altLang="en-US" sz="1400" spc="150">
              <a:solidFill>
                <a:schemeClr val="dk1">
                  <a:lumMod val="85000"/>
                  <a:lumOff val="15000"/>
                </a:schemeClr>
              </a:solidFill>
              <a:uFillTx/>
              <a:latin typeface="微软雅黑" panose="020B0503020204020204" charset="-122"/>
              <a:ea typeface="微软雅黑" panose="020B0503020204020204" charset="-122"/>
              <a:sym typeface="+mn-ea"/>
            </a:endParaRPr>
          </a:p>
        </p:txBody>
      </p:sp>
      <p:sp>
        <p:nvSpPr>
          <p:cNvPr id="24" name="矩形 23"/>
          <p:cNvSpPr/>
          <p:nvPr>
            <p:custDataLst>
              <p:tags r:id="rId8"/>
            </p:custDataLst>
          </p:nvPr>
        </p:nvSpPr>
        <p:spPr>
          <a:xfrm>
            <a:off x="2583413" y="4616635"/>
            <a:ext cx="380233" cy="1120080"/>
          </a:xfrm>
          <a:prstGeom prst="rect">
            <a:avLst/>
          </a:prstGeom>
          <a:gradFill>
            <a:gsLst>
              <a:gs pos="0">
                <a:srgbClr val="FFFFFF">
                  <a:alpha val="0"/>
                </a:srgbClr>
              </a:gs>
              <a:gs pos="100000">
                <a:srgbClr val="8EAADC"/>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5" name="流程图: 决策 24"/>
          <p:cNvSpPr/>
          <p:nvPr>
            <p:custDataLst>
              <p:tags r:id="rId9"/>
            </p:custDataLst>
          </p:nvPr>
        </p:nvSpPr>
        <p:spPr>
          <a:xfrm>
            <a:off x="2475509" y="4281638"/>
            <a:ext cx="596041" cy="596006"/>
          </a:xfrm>
          <a:prstGeom prst="flowChartDecision">
            <a:avLst/>
          </a:prstGeom>
          <a:solidFill>
            <a:schemeClr val="accent2"/>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6" name="文本框 25"/>
          <p:cNvSpPr txBox="1"/>
          <p:nvPr>
            <p:custDataLst>
              <p:tags r:id="rId10"/>
            </p:custDataLst>
          </p:nvPr>
        </p:nvSpPr>
        <p:spPr>
          <a:xfrm>
            <a:off x="2598314" y="4320200"/>
            <a:ext cx="285175" cy="461665"/>
          </a:xfrm>
          <a:prstGeom prst="rect">
            <a:avLst/>
          </a:prstGeom>
          <a:noFill/>
        </p:spPr>
        <p:txBody>
          <a:bodyPr wrap="square" rtlCol="0" anchor="ctr" anchorCtr="0">
            <a:normAutofit fontScale="60000"/>
          </a:bodyPr>
          <a:p>
            <a:r>
              <a:rPr lang="en-US" altLang="zh-CN" sz="2400" b="1" dirty="0">
                <a:solidFill>
                  <a:schemeClr val="lt1">
                    <a:lumMod val="50000"/>
                  </a:schemeClr>
                </a:solidFill>
                <a:latin typeface="微软雅黑" panose="020B0503020204020204" charset="-122"/>
                <a:cs typeface="微软雅黑" panose="020B0503020204020204" charset="-122"/>
              </a:rPr>
              <a:t>2</a:t>
            </a:r>
            <a:endParaRPr lang="en-US" altLang="zh-CN" sz="2400" b="1" dirty="0">
              <a:solidFill>
                <a:schemeClr val="lt1">
                  <a:lumMod val="50000"/>
                </a:schemeClr>
              </a:solidFill>
              <a:latin typeface="微软雅黑" panose="020B0503020204020204" charset="-122"/>
              <a:cs typeface="微软雅黑" panose="020B0503020204020204" charset="-122"/>
            </a:endParaRPr>
          </a:p>
        </p:txBody>
      </p:sp>
    </p:spTree>
    <p:custDataLst>
      <p:tags r:id="rId1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6" name="矩形 15"/>
          <p:cNvSpPr/>
          <p:nvPr>
            <p:custDataLst>
              <p:tags r:id="rId1"/>
            </p:custDataLst>
          </p:nvPr>
        </p:nvSpPr>
        <p:spPr>
          <a:xfrm>
            <a:off x="549644" y="1832469"/>
            <a:ext cx="11363028" cy="4499877"/>
          </a:xfrm>
          <a:prstGeom prst="rect">
            <a:avLst/>
          </a:prstGeom>
          <a:solidFill>
            <a:schemeClr val="accent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7" name="矩形 16"/>
          <p:cNvSpPr/>
          <p:nvPr>
            <p:custDataLst>
              <p:tags r:id="rId2"/>
            </p:custDataLst>
          </p:nvPr>
        </p:nvSpPr>
        <p:spPr>
          <a:xfrm>
            <a:off x="333829" y="1672533"/>
            <a:ext cx="11321142" cy="4408572"/>
          </a:xfrm>
          <a:prstGeom prst="rect">
            <a:avLst/>
          </a:prstGeom>
          <a:solidFill>
            <a:schemeClr val="lt1">
              <a:alpha val="51000"/>
            </a:schemeClr>
          </a:solid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91" name="任意多边形: 形状 90"/>
          <p:cNvSpPr/>
          <p:nvPr>
            <p:custDataLst>
              <p:tags r:id="rId3"/>
            </p:custDataLst>
          </p:nvPr>
        </p:nvSpPr>
        <p:spPr>
          <a:xfrm>
            <a:off x="10752454" y="5811577"/>
            <a:ext cx="1261746" cy="659131"/>
          </a:xfrm>
          <a:custGeom>
            <a:avLst/>
            <a:gdLst>
              <a:gd name="connsiteX0" fmla="*/ 1233285 w 1261746"/>
              <a:gd name="connsiteY0" fmla="*/ 602227 h 659131"/>
              <a:gd name="connsiteX1" fmla="*/ 1261746 w 1261746"/>
              <a:gd name="connsiteY1" fmla="*/ 630679 h 659131"/>
              <a:gd name="connsiteX2" fmla="*/ 1233285 w 1261746"/>
              <a:gd name="connsiteY2" fmla="*/ 659131 h 659131"/>
              <a:gd name="connsiteX3" fmla="*/ 1204824 w 1261746"/>
              <a:gd name="connsiteY3" fmla="*/ 630679 h 659131"/>
              <a:gd name="connsiteX4" fmla="*/ 1233285 w 1261746"/>
              <a:gd name="connsiteY4" fmla="*/ 602227 h 659131"/>
              <a:gd name="connsiteX5" fmla="*/ 1112803 w 1261746"/>
              <a:gd name="connsiteY5" fmla="*/ 602227 h 659131"/>
              <a:gd name="connsiteX6" fmla="*/ 1141264 w 1261746"/>
              <a:gd name="connsiteY6" fmla="*/ 630679 h 659131"/>
              <a:gd name="connsiteX7" fmla="*/ 1112803 w 1261746"/>
              <a:gd name="connsiteY7" fmla="*/ 659131 h 659131"/>
              <a:gd name="connsiteX8" fmla="*/ 1084342 w 1261746"/>
              <a:gd name="connsiteY8" fmla="*/ 630679 h 659131"/>
              <a:gd name="connsiteX9" fmla="*/ 1112803 w 1261746"/>
              <a:gd name="connsiteY9" fmla="*/ 602227 h 659131"/>
              <a:gd name="connsiteX10" fmla="*/ 992320 w 1261746"/>
              <a:gd name="connsiteY10" fmla="*/ 602227 h 659131"/>
              <a:gd name="connsiteX11" fmla="*/ 1020781 w 1261746"/>
              <a:gd name="connsiteY11" fmla="*/ 630679 h 659131"/>
              <a:gd name="connsiteX12" fmla="*/ 992320 w 1261746"/>
              <a:gd name="connsiteY12" fmla="*/ 659131 h 659131"/>
              <a:gd name="connsiteX13" fmla="*/ 963859 w 1261746"/>
              <a:gd name="connsiteY13" fmla="*/ 630679 h 659131"/>
              <a:gd name="connsiteX14" fmla="*/ 992320 w 1261746"/>
              <a:gd name="connsiteY14" fmla="*/ 602227 h 659131"/>
              <a:gd name="connsiteX15" fmla="*/ 871838 w 1261746"/>
              <a:gd name="connsiteY15" fmla="*/ 602227 h 659131"/>
              <a:gd name="connsiteX16" fmla="*/ 900299 w 1261746"/>
              <a:gd name="connsiteY16" fmla="*/ 630679 h 659131"/>
              <a:gd name="connsiteX17" fmla="*/ 871838 w 1261746"/>
              <a:gd name="connsiteY17" fmla="*/ 659131 h 659131"/>
              <a:gd name="connsiteX18" fmla="*/ 843377 w 1261746"/>
              <a:gd name="connsiteY18" fmla="*/ 630679 h 659131"/>
              <a:gd name="connsiteX19" fmla="*/ 871838 w 1261746"/>
              <a:gd name="connsiteY19" fmla="*/ 602227 h 659131"/>
              <a:gd name="connsiteX20" fmla="*/ 751356 w 1261746"/>
              <a:gd name="connsiteY20" fmla="*/ 602227 h 659131"/>
              <a:gd name="connsiteX21" fmla="*/ 779817 w 1261746"/>
              <a:gd name="connsiteY21" fmla="*/ 630679 h 659131"/>
              <a:gd name="connsiteX22" fmla="*/ 751356 w 1261746"/>
              <a:gd name="connsiteY22" fmla="*/ 659131 h 659131"/>
              <a:gd name="connsiteX23" fmla="*/ 722895 w 1261746"/>
              <a:gd name="connsiteY23" fmla="*/ 630679 h 659131"/>
              <a:gd name="connsiteX24" fmla="*/ 751356 w 1261746"/>
              <a:gd name="connsiteY24" fmla="*/ 602227 h 659131"/>
              <a:gd name="connsiteX25" fmla="*/ 630873 w 1261746"/>
              <a:gd name="connsiteY25" fmla="*/ 602227 h 659131"/>
              <a:gd name="connsiteX26" fmla="*/ 659334 w 1261746"/>
              <a:gd name="connsiteY26" fmla="*/ 630679 h 659131"/>
              <a:gd name="connsiteX27" fmla="*/ 630873 w 1261746"/>
              <a:gd name="connsiteY27" fmla="*/ 659131 h 659131"/>
              <a:gd name="connsiteX28" fmla="*/ 602412 w 1261746"/>
              <a:gd name="connsiteY28" fmla="*/ 630679 h 659131"/>
              <a:gd name="connsiteX29" fmla="*/ 630873 w 1261746"/>
              <a:gd name="connsiteY29" fmla="*/ 602227 h 659131"/>
              <a:gd name="connsiteX30" fmla="*/ 510391 w 1261746"/>
              <a:gd name="connsiteY30" fmla="*/ 602227 h 659131"/>
              <a:gd name="connsiteX31" fmla="*/ 538852 w 1261746"/>
              <a:gd name="connsiteY31" fmla="*/ 630679 h 659131"/>
              <a:gd name="connsiteX32" fmla="*/ 510391 w 1261746"/>
              <a:gd name="connsiteY32" fmla="*/ 659131 h 659131"/>
              <a:gd name="connsiteX33" fmla="*/ 481930 w 1261746"/>
              <a:gd name="connsiteY33" fmla="*/ 630679 h 659131"/>
              <a:gd name="connsiteX34" fmla="*/ 510391 w 1261746"/>
              <a:gd name="connsiteY34" fmla="*/ 602227 h 659131"/>
              <a:gd name="connsiteX35" fmla="*/ 389908 w 1261746"/>
              <a:gd name="connsiteY35" fmla="*/ 602227 h 659131"/>
              <a:gd name="connsiteX36" fmla="*/ 418369 w 1261746"/>
              <a:gd name="connsiteY36" fmla="*/ 630679 h 659131"/>
              <a:gd name="connsiteX37" fmla="*/ 389908 w 1261746"/>
              <a:gd name="connsiteY37" fmla="*/ 659131 h 659131"/>
              <a:gd name="connsiteX38" fmla="*/ 361447 w 1261746"/>
              <a:gd name="connsiteY38" fmla="*/ 630679 h 659131"/>
              <a:gd name="connsiteX39" fmla="*/ 389908 w 1261746"/>
              <a:gd name="connsiteY39" fmla="*/ 602227 h 659131"/>
              <a:gd name="connsiteX40" fmla="*/ 269426 w 1261746"/>
              <a:gd name="connsiteY40" fmla="*/ 602227 h 659131"/>
              <a:gd name="connsiteX41" fmla="*/ 297887 w 1261746"/>
              <a:gd name="connsiteY41" fmla="*/ 630679 h 659131"/>
              <a:gd name="connsiteX42" fmla="*/ 269426 w 1261746"/>
              <a:gd name="connsiteY42" fmla="*/ 659131 h 659131"/>
              <a:gd name="connsiteX43" fmla="*/ 240965 w 1261746"/>
              <a:gd name="connsiteY43" fmla="*/ 630679 h 659131"/>
              <a:gd name="connsiteX44" fmla="*/ 269426 w 1261746"/>
              <a:gd name="connsiteY44" fmla="*/ 602227 h 659131"/>
              <a:gd name="connsiteX45" fmla="*/ 148943 w 1261746"/>
              <a:gd name="connsiteY45" fmla="*/ 602227 h 659131"/>
              <a:gd name="connsiteX46" fmla="*/ 177404 w 1261746"/>
              <a:gd name="connsiteY46" fmla="*/ 630679 h 659131"/>
              <a:gd name="connsiteX47" fmla="*/ 148943 w 1261746"/>
              <a:gd name="connsiteY47" fmla="*/ 659131 h 659131"/>
              <a:gd name="connsiteX48" fmla="*/ 120482 w 1261746"/>
              <a:gd name="connsiteY48" fmla="*/ 630679 h 659131"/>
              <a:gd name="connsiteX49" fmla="*/ 148943 w 1261746"/>
              <a:gd name="connsiteY49" fmla="*/ 602227 h 659131"/>
              <a:gd name="connsiteX50" fmla="*/ 28461 w 1261746"/>
              <a:gd name="connsiteY50" fmla="*/ 602227 h 659131"/>
              <a:gd name="connsiteX51" fmla="*/ 56922 w 1261746"/>
              <a:gd name="connsiteY51" fmla="*/ 630679 h 659131"/>
              <a:gd name="connsiteX52" fmla="*/ 28461 w 1261746"/>
              <a:gd name="connsiteY52" fmla="*/ 659131 h 659131"/>
              <a:gd name="connsiteX53" fmla="*/ 0 w 1261746"/>
              <a:gd name="connsiteY53" fmla="*/ 630679 h 659131"/>
              <a:gd name="connsiteX54" fmla="*/ 28461 w 1261746"/>
              <a:gd name="connsiteY54" fmla="*/ 602227 h 659131"/>
              <a:gd name="connsiteX55" fmla="*/ 1233285 w 1261746"/>
              <a:gd name="connsiteY55" fmla="*/ 481781 h 659131"/>
              <a:gd name="connsiteX56" fmla="*/ 1261746 w 1261746"/>
              <a:gd name="connsiteY56" fmla="*/ 510233 h 659131"/>
              <a:gd name="connsiteX57" fmla="*/ 1233285 w 1261746"/>
              <a:gd name="connsiteY57" fmla="*/ 538685 h 659131"/>
              <a:gd name="connsiteX58" fmla="*/ 1204824 w 1261746"/>
              <a:gd name="connsiteY58" fmla="*/ 510233 h 659131"/>
              <a:gd name="connsiteX59" fmla="*/ 1233285 w 1261746"/>
              <a:gd name="connsiteY59" fmla="*/ 481781 h 659131"/>
              <a:gd name="connsiteX60" fmla="*/ 1112803 w 1261746"/>
              <a:gd name="connsiteY60" fmla="*/ 481781 h 659131"/>
              <a:gd name="connsiteX61" fmla="*/ 1141264 w 1261746"/>
              <a:gd name="connsiteY61" fmla="*/ 510233 h 659131"/>
              <a:gd name="connsiteX62" fmla="*/ 1112803 w 1261746"/>
              <a:gd name="connsiteY62" fmla="*/ 538685 h 659131"/>
              <a:gd name="connsiteX63" fmla="*/ 1084342 w 1261746"/>
              <a:gd name="connsiteY63" fmla="*/ 510233 h 659131"/>
              <a:gd name="connsiteX64" fmla="*/ 1112803 w 1261746"/>
              <a:gd name="connsiteY64" fmla="*/ 481781 h 659131"/>
              <a:gd name="connsiteX65" fmla="*/ 992320 w 1261746"/>
              <a:gd name="connsiteY65" fmla="*/ 481781 h 659131"/>
              <a:gd name="connsiteX66" fmla="*/ 1020781 w 1261746"/>
              <a:gd name="connsiteY66" fmla="*/ 510233 h 659131"/>
              <a:gd name="connsiteX67" fmla="*/ 992320 w 1261746"/>
              <a:gd name="connsiteY67" fmla="*/ 538685 h 659131"/>
              <a:gd name="connsiteX68" fmla="*/ 963859 w 1261746"/>
              <a:gd name="connsiteY68" fmla="*/ 510233 h 659131"/>
              <a:gd name="connsiteX69" fmla="*/ 992320 w 1261746"/>
              <a:gd name="connsiteY69" fmla="*/ 481781 h 659131"/>
              <a:gd name="connsiteX70" fmla="*/ 871838 w 1261746"/>
              <a:gd name="connsiteY70" fmla="*/ 481781 h 659131"/>
              <a:gd name="connsiteX71" fmla="*/ 900299 w 1261746"/>
              <a:gd name="connsiteY71" fmla="*/ 510233 h 659131"/>
              <a:gd name="connsiteX72" fmla="*/ 871838 w 1261746"/>
              <a:gd name="connsiteY72" fmla="*/ 538685 h 659131"/>
              <a:gd name="connsiteX73" fmla="*/ 843377 w 1261746"/>
              <a:gd name="connsiteY73" fmla="*/ 510233 h 659131"/>
              <a:gd name="connsiteX74" fmla="*/ 871838 w 1261746"/>
              <a:gd name="connsiteY74" fmla="*/ 481781 h 659131"/>
              <a:gd name="connsiteX75" fmla="*/ 751356 w 1261746"/>
              <a:gd name="connsiteY75" fmla="*/ 481781 h 659131"/>
              <a:gd name="connsiteX76" fmla="*/ 779817 w 1261746"/>
              <a:gd name="connsiteY76" fmla="*/ 510233 h 659131"/>
              <a:gd name="connsiteX77" fmla="*/ 751356 w 1261746"/>
              <a:gd name="connsiteY77" fmla="*/ 538685 h 659131"/>
              <a:gd name="connsiteX78" fmla="*/ 722895 w 1261746"/>
              <a:gd name="connsiteY78" fmla="*/ 510233 h 659131"/>
              <a:gd name="connsiteX79" fmla="*/ 751356 w 1261746"/>
              <a:gd name="connsiteY79" fmla="*/ 481781 h 659131"/>
              <a:gd name="connsiteX80" fmla="*/ 630873 w 1261746"/>
              <a:gd name="connsiteY80" fmla="*/ 481781 h 659131"/>
              <a:gd name="connsiteX81" fmla="*/ 659334 w 1261746"/>
              <a:gd name="connsiteY81" fmla="*/ 510233 h 659131"/>
              <a:gd name="connsiteX82" fmla="*/ 630873 w 1261746"/>
              <a:gd name="connsiteY82" fmla="*/ 538685 h 659131"/>
              <a:gd name="connsiteX83" fmla="*/ 602412 w 1261746"/>
              <a:gd name="connsiteY83" fmla="*/ 510233 h 659131"/>
              <a:gd name="connsiteX84" fmla="*/ 630873 w 1261746"/>
              <a:gd name="connsiteY84" fmla="*/ 481781 h 659131"/>
              <a:gd name="connsiteX85" fmla="*/ 510391 w 1261746"/>
              <a:gd name="connsiteY85" fmla="*/ 481781 h 659131"/>
              <a:gd name="connsiteX86" fmla="*/ 538852 w 1261746"/>
              <a:gd name="connsiteY86" fmla="*/ 510233 h 659131"/>
              <a:gd name="connsiteX87" fmla="*/ 510391 w 1261746"/>
              <a:gd name="connsiteY87" fmla="*/ 538685 h 659131"/>
              <a:gd name="connsiteX88" fmla="*/ 481930 w 1261746"/>
              <a:gd name="connsiteY88" fmla="*/ 510233 h 659131"/>
              <a:gd name="connsiteX89" fmla="*/ 510391 w 1261746"/>
              <a:gd name="connsiteY89" fmla="*/ 481781 h 659131"/>
              <a:gd name="connsiteX90" fmla="*/ 389908 w 1261746"/>
              <a:gd name="connsiteY90" fmla="*/ 481781 h 659131"/>
              <a:gd name="connsiteX91" fmla="*/ 418369 w 1261746"/>
              <a:gd name="connsiteY91" fmla="*/ 510233 h 659131"/>
              <a:gd name="connsiteX92" fmla="*/ 389908 w 1261746"/>
              <a:gd name="connsiteY92" fmla="*/ 538685 h 659131"/>
              <a:gd name="connsiteX93" fmla="*/ 361447 w 1261746"/>
              <a:gd name="connsiteY93" fmla="*/ 510233 h 659131"/>
              <a:gd name="connsiteX94" fmla="*/ 389908 w 1261746"/>
              <a:gd name="connsiteY94" fmla="*/ 481781 h 659131"/>
              <a:gd name="connsiteX95" fmla="*/ 269426 w 1261746"/>
              <a:gd name="connsiteY95" fmla="*/ 481781 h 659131"/>
              <a:gd name="connsiteX96" fmla="*/ 297887 w 1261746"/>
              <a:gd name="connsiteY96" fmla="*/ 510233 h 659131"/>
              <a:gd name="connsiteX97" fmla="*/ 269426 w 1261746"/>
              <a:gd name="connsiteY97" fmla="*/ 538685 h 659131"/>
              <a:gd name="connsiteX98" fmla="*/ 240965 w 1261746"/>
              <a:gd name="connsiteY98" fmla="*/ 510233 h 659131"/>
              <a:gd name="connsiteX99" fmla="*/ 269426 w 1261746"/>
              <a:gd name="connsiteY99" fmla="*/ 481781 h 659131"/>
              <a:gd name="connsiteX100" fmla="*/ 148943 w 1261746"/>
              <a:gd name="connsiteY100" fmla="*/ 481781 h 659131"/>
              <a:gd name="connsiteX101" fmla="*/ 177404 w 1261746"/>
              <a:gd name="connsiteY101" fmla="*/ 510233 h 659131"/>
              <a:gd name="connsiteX102" fmla="*/ 148943 w 1261746"/>
              <a:gd name="connsiteY102" fmla="*/ 538685 h 659131"/>
              <a:gd name="connsiteX103" fmla="*/ 120482 w 1261746"/>
              <a:gd name="connsiteY103" fmla="*/ 510233 h 659131"/>
              <a:gd name="connsiteX104" fmla="*/ 148943 w 1261746"/>
              <a:gd name="connsiteY104" fmla="*/ 481781 h 659131"/>
              <a:gd name="connsiteX105" fmla="*/ 28461 w 1261746"/>
              <a:gd name="connsiteY105" fmla="*/ 481781 h 659131"/>
              <a:gd name="connsiteX106" fmla="*/ 56922 w 1261746"/>
              <a:gd name="connsiteY106" fmla="*/ 510233 h 659131"/>
              <a:gd name="connsiteX107" fmla="*/ 28461 w 1261746"/>
              <a:gd name="connsiteY107" fmla="*/ 538685 h 659131"/>
              <a:gd name="connsiteX108" fmla="*/ 0 w 1261746"/>
              <a:gd name="connsiteY108" fmla="*/ 510233 h 659131"/>
              <a:gd name="connsiteX109" fmla="*/ 28461 w 1261746"/>
              <a:gd name="connsiteY109" fmla="*/ 481781 h 659131"/>
              <a:gd name="connsiteX110" fmla="*/ 1233285 w 1261746"/>
              <a:gd name="connsiteY110" fmla="*/ 361336 h 659131"/>
              <a:gd name="connsiteX111" fmla="*/ 1261746 w 1261746"/>
              <a:gd name="connsiteY111" fmla="*/ 389788 h 659131"/>
              <a:gd name="connsiteX112" fmla="*/ 1233285 w 1261746"/>
              <a:gd name="connsiteY112" fmla="*/ 418240 h 659131"/>
              <a:gd name="connsiteX113" fmla="*/ 1204824 w 1261746"/>
              <a:gd name="connsiteY113" fmla="*/ 389788 h 659131"/>
              <a:gd name="connsiteX114" fmla="*/ 1233285 w 1261746"/>
              <a:gd name="connsiteY114" fmla="*/ 361336 h 659131"/>
              <a:gd name="connsiteX115" fmla="*/ 1112803 w 1261746"/>
              <a:gd name="connsiteY115" fmla="*/ 361336 h 659131"/>
              <a:gd name="connsiteX116" fmla="*/ 1141264 w 1261746"/>
              <a:gd name="connsiteY116" fmla="*/ 389788 h 659131"/>
              <a:gd name="connsiteX117" fmla="*/ 1112803 w 1261746"/>
              <a:gd name="connsiteY117" fmla="*/ 418240 h 659131"/>
              <a:gd name="connsiteX118" fmla="*/ 1084342 w 1261746"/>
              <a:gd name="connsiteY118" fmla="*/ 389788 h 659131"/>
              <a:gd name="connsiteX119" fmla="*/ 1112803 w 1261746"/>
              <a:gd name="connsiteY119" fmla="*/ 361336 h 659131"/>
              <a:gd name="connsiteX120" fmla="*/ 992320 w 1261746"/>
              <a:gd name="connsiteY120" fmla="*/ 361336 h 659131"/>
              <a:gd name="connsiteX121" fmla="*/ 1020781 w 1261746"/>
              <a:gd name="connsiteY121" fmla="*/ 389788 h 659131"/>
              <a:gd name="connsiteX122" fmla="*/ 992320 w 1261746"/>
              <a:gd name="connsiteY122" fmla="*/ 418240 h 659131"/>
              <a:gd name="connsiteX123" fmla="*/ 963859 w 1261746"/>
              <a:gd name="connsiteY123" fmla="*/ 389788 h 659131"/>
              <a:gd name="connsiteX124" fmla="*/ 992320 w 1261746"/>
              <a:gd name="connsiteY124" fmla="*/ 361336 h 659131"/>
              <a:gd name="connsiteX125" fmla="*/ 871838 w 1261746"/>
              <a:gd name="connsiteY125" fmla="*/ 361336 h 659131"/>
              <a:gd name="connsiteX126" fmla="*/ 900299 w 1261746"/>
              <a:gd name="connsiteY126" fmla="*/ 389788 h 659131"/>
              <a:gd name="connsiteX127" fmla="*/ 871838 w 1261746"/>
              <a:gd name="connsiteY127" fmla="*/ 418240 h 659131"/>
              <a:gd name="connsiteX128" fmla="*/ 843377 w 1261746"/>
              <a:gd name="connsiteY128" fmla="*/ 389788 h 659131"/>
              <a:gd name="connsiteX129" fmla="*/ 871838 w 1261746"/>
              <a:gd name="connsiteY129" fmla="*/ 361336 h 659131"/>
              <a:gd name="connsiteX130" fmla="*/ 751356 w 1261746"/>
              <a:gd name="connsiteY130" fmla="*/ 361336 h 659131"/>
              <a:gd name="connsiteX131" fmla="*/ 779817 w 1261746"/>
              <a:gd name="connsiteY131" fmla="*/ 389788 h 659131"/>
              <a:gd name="connsiteX132" fmla="*/ 751356 w 1261746"/>
              <a:gd name="connsiteY132" fmla="*/ 418240 h 659131"/>
              <a:gd name="connsiteX133" fmla="*/ 722895 w 1261746"/>
              <a:gd name="connsiteY133" fmla="*/ 389788 h 659131"/>
              <a:gd name="connsiteX134" fmla="*/ 751356 w 1261746"/>
              <a:gd name="connsiteY134" fmla="*/ 361336 h 659131"/>
              <a:gd name="connsiteX135" fmla="*/ 630873 w 1261746"/>
              <a:gd name="connsiteY135" fmla="*/ 361336 h 659131"/>
              <a:gd name="connsiteX136" fmla="*/ 659334 w 1261746"/>
              <a:gd name="connsiteY136" fmla="*/ 389788 h 659131"/>
              <a:gd name="connsiteX137" fmla="*/ 630873 w 1261746"/>
              <a:gd name="connsiteY137" fmla="*/ 418240 h 659131"/>
              <a:gd name="connsiteX138" fmla="*/ 602412 w 1261746"/>
              <a:gd name="connsiteY138" fmla="*/ 389788 h 659131"/>
              <a:gd name="connsiteX139" fmla="*/ 630873 w 1261746"/>
              <a:gd name="connsiteY139" fmla="*/ 361336 h 659131"/>
              <a:gd name="connsiteX140" fmla="*/ 510391 w 1261746"/>
              <a:gd name="connsiteY140" fmla="*/ 361336 h 659131"/>
              <a:gd name="connsiteX141" fmla="*/ 538852 w 1261746"/>
              <a:gd name="connsiteY141" fmla="*/ 389788 h 659131"/>
              <a:gd name="connsiteX142" fmla="*/ 510391 w 1261746"/>
              <a:gd name="connsiteY142" fmla="*/ 418240 h 659131"/>
              <a:gd name="connsiteX143" fmla="*/ 481930 w 1261746"/>
              <a:gd name="connsiteY143" fmla="*/ 389788 h 659131"/>
              <a:gd name="connsiteX144" fmla="*/ 510391 w 1261746"/>
              <a:gd name="connsiteY144" fmla="*/ 361336 h 659131"/>
              <a:gd name="connsiteX145" fmla="*/ 389908 w 1261746"/>
              <a:gd name="connsiteY145" fmla="*/ 361336 h 659131"/>
              <a:gd name="connsiteX146" fmla="*/ 418369 w 1261746"/>
              <a:gd name="connsiteY146" fmla="*/ 389788 h 659131"/>
              <a:gd name="connsiteX147" fmla="*/ 389908 w 1261746"/>
              <a:gd name="connsiteY147" fmla="*/ 418240 h 659131"/>
              <a:gd name="connsiteX148" fmla="*/ 361447 w 1261746"/>
              <a:gd name="connsiteY148" fmla="*/ 389788 h 659131"/>
              <a:gd name="connsiteX149" fmla="*/ 389908 w 1261746"/>
              <a:gd name="connsiteY149" fmla="*/ 361336 h 659131"/>
              <a:gd name="connsiteX150" fmla="*/ 269426 w 1261746"/>
              <a:gd name="connsiteY150" fmla="*/ 361336 h 659131"/>
              <a:gd name="connsiteX151" fmla="*/ 297887 w 1261746"/>
              <a:gd name="connsiteY151" fmla="*/ 389788 h 659131"/>
              <a:gd name="connsiteX152" fmla="*/ 269426 w 1261746"/>
              <a:gd name="connsiteY152" fmla="*/ 418240 h 659131"/>
              <a:gd name="connsiteX153" fmla="*/ 240965 w 1261746"/>
              <a:gd name="connsiteY153" fmla="*/ 389788 h 659131"/>
              <a:gd name="connsiteX154" fmla="*/ 269426 w 1261746"/>
              <a:gd name="connsiteY154" fmla="*/ 361336 h 659131"/>
              <a:gd name="connsiteX155" fmla="*/ 148943 w 1261746"/>
              <a:gd name="connsiteY155" fmla="*/ 361336 h 659131"/>
              <a:gd name="connsiteX156" fmla="*/ 177404 w 1261746"/>
              <a:gd name="connsiteY156" fmla="*/ 389788 h 659131"/>
              <a:gd name="connsiteX157" fmla="*/ 148943 w 1261746"/>
              <a:gd name="connsiteY157" fmla="*/ 418240 h 659131"/>
              <a:gd name="connsiteX158" fmla="*/ 120482 w 1261746"/>
              <a:gd name="connsiteY158" fmla="*/ 389788 h 659131"/>
              <a:gd name="connsiteX159" fmla="*/ 148943 w 1261746"/>
              <a:gd name="connsiteY159" fmla="*/ 361336 h 659131"/>
              <a:gd name="connsiteX160" fmla="*/ 28461 w 1261746"/>
              <a:gd name="connsiteY160" fmla="*/ 361336 h 659131"/>
              <a:gd name="connsiteX161" fmla="*/ 56922 w 1261746"/>
              <a:gd name="connsiteY161" fmla="*/ 389788 h 659131"/>
              <a:gd name="connsiteX162" fmla="*/ 28461 w 1261746"/>
              <a:gd name="connsiteY162" fmla="*/ 418240 h 659131"/>
              <a:gd name="connsiteX163" fmla="*/ 0 w 1261746"/>
              <a:gd name="connsiteY163" fmla="*/ 389788 h 659131"/>
              <a:gd name="connsiteX164" fmla="*/ 28461 w 1261746"/>
              <a:gd name="connsiteY164" fmla="*/ 361336 h 659131"/>
              <a:gd name="connsiteX165" fmla="*/ 1233285 w 1261746"/>
              <a:gd name="connsiteY165" fmla="*/ 240891 h 659131"/>
              <a:gd name="connsiteX166" fmla="*/ 1261746 w 1261746"/>
              <a:gd name="connsiteY166" fmla="*/ 269343 h 659131"/>
              <a:gd name="connsiteX167" fmla="*/ 1233285 w 1261746"/>
              <a:gd name="connsiteY167" fmla="*/ 297795 h 659131"/>
              <a:gd name="connsiteX168" fmla="*/ 1204824 w 1261746"/>
              <a:gd name="connsiteY168" fmla="*/ 269343 h 659131"/>
              <a:gd name="connsiteX169" fmla="*/ 1233285 w 1261746"/>
              <a:gd name="connsiteY169" fmla="*/ 240891 h 659131"/>
              <a:gd name="connsiteX170" fmla="*/ 1112803 w 1261746"/>
              <a:gd name="connsiteY170" fmla="*/ 240891 h 659131"/>
              <a:gd name="connsiteX171" fmla="*/ 1141264 w 1261746"/>
              <a:gd name="connsiteY171" fmla="*/ 269343 h 659131"/>
              <a:gd name="connsiteX172" fmla="*/ 1112803 w 1261746"/>
              <a:gd name="connsiteY172" fmla="*/ 297795 h 659131"/>
              <a:gd name="connsiteX173" fmla="*/ 1084342 w 1261746"/>
              <a:gd name="connsiteY173" fmla="*/ 269343 h 659131"/>
              <a:gd name="connsiteX174" fmla="*/ 1112803 w 1261746"/>
              <a:gd name="connsiteY174" fmla="*/ 240891 h 659131"/>
              <a:gd name="connsiteX175" fmla="*/ 992320 w 1261746"/>
              <a:gd name="connsiteY175" fmla="*/ 240891 h 659131"/>
              <a:gd name="connsiteX176" fmla="*/ 1020781 w 1261746"/>
              <a:gd name="connsiteY176" fmla="*/ 269343 h 659131"/>
              <a:gd name="connsiteX177" fmla="*/ 992320 w 1261746"/>
              <a:gd name="connsiteY177" fmla="*/ 297795 h 659131"/>
              <a:gd name="connsiteX178" fmla="*/ 963859 w 1261746"/>
              <a:gd name="connsiteY178" fmla="*/ 269343 h 659131"/>
              <a:gd name="connsiteX179" fmla="*/ 992320 w 1261746"/>
              <a:gd name="connsiteY179" fmla="*/ 240891 h 659131"/>
              <a:gd name="connsiteX180" fmla="*/ 871838 w 1261746"/>
              <a:gd name="connsiteY180" fmla="*/ 240891 h 659131"/>
              <a:gd name="connsiteX181" fmla="*/ 900299 w 1261746"/>
              <a:gd name="connsiteY181" fmla="*/ 269343 h 659131"/>
              <a:gd name="connsiteX182" fmla="*/ 871838 w 1261746"/>
              <a:gd name="connsiteY182" fmla="*/ 297795 h 659131"/>
              <a:gd name="connsiteX183" fmla="*/ 843377 w 1261746"/>
              <a:gd name="connsiteY183" fmla="*/ 269343 h 659131"/>
              <a:gd name="connsiteX184" fmla="*/ 871838 w 1261746"/>
              <a:gd name="connsiteY184" fmla="*/ 240891 h 659131"/>
              <a:gd name="connsiteX185" fmla="*/ 751356 w 1261746"/>
              <a:gd name="connsiteY185" fmla="*/ 240891 h 659131"/>
              <a:gd name="connsiteX186" fmla="*/ 779817 w 1261746"/>
              <a:gd name="connsiteY186" fmla="*/ 269343 h 659131"/>
              <a:gd name="connsiteX187" fmla="*/ 751356 w 1261746"/>
              <a:gd name="connsiteY187" fmla="*/ 297795 h 659131"/>
              <a:gd name="connsiteX188" fmla="*/ 722895 w 1261746"/>
              <a:gd name="connsiteY188" fmla="*/ 269343 h 659131"/>
              <a:gd name="connsiteX189" fmla="*/ 751356 w 1261746"/>
              <a:gd name="connsiteY189" fmla="*/ 240891 h 659131"/>
              <a:gd name="connsiteX190" fmla="*/ 630873 w 1261746"/>
              <a:gd name="connsiteY190" fmla="*/ 240891 h 659131"/>
              <a:gd name="connsiteX191" fmla="*/ 659334 w 1261746"/>
              <a:gd name="connsiteY191" fmla="*/ 269343 h 659131"/>
              <a:gd name="connsiteX192" fmla="*/ 630873 w 1261746"/>
              <a:gd name="connsiteY192" fmla="*/ 297795 h 659131"/>
              <a:gd name="connsiteX193" fmla="*/ 602412 w 1261746"/>
              <a:gd name="connsiteY193" fmla="*/ 269343 h 659131"/>
              <a:gd name="connsiteX194" fmla="*/ 630873 w 1261746"/>
              <a:gd name="connsiteY194" fmla="*/ 240891 h 659131"/>
              <a:gd name="connsiteX195" fmla="*/ 510391 w 1261746"/>
              <a:gd name="connsiteY195" fmla="*/ 240891 h 659131"/>
              <a:gd name="connsiteX196" fmla="*/ 538852 w 1261746"/>
              <a:gd name="connsiteY196" fmla="*/ 269343 h 659131"/>
              <a:gd name="connsiteX197" fmla="*/ 510391 w 1261746"/>
              <a:gd name="connsiteY197" fmla="*/ 297795 h 659131"/>
              <a:gd name="connsiteX198" fmla="*/ 481930 w 1261746"/>
              <a:gd name="connsiteY198" fmla="*/ 269343 h 659131"/>
              <a:gd name="connsiteX199" fmla="*/ 510391 w 1261746"/>
              <a:gd name="connsiteY199" fmla="*/ 240891 h 659131"/>
              <a:gd name="connsiteX200" fmla="*/ 389908 w 1261746"/>
              <a:gd name="connsiteY200" fmla="*/ 240891 h 659131"/>
              <a:gd name="connsiteX201" fmla="*/ 418369 w 1261746"/>
              <a:gd name="connsiteY201" fmla="*/ 269343 h 659131"/>
              <a:gd name="connsiteX202" fmla="*/ 389908 w 1261746"/>
              <a:gd name="connsiteY202" fmla="*/ 297795 h 659131"/>
              <a:gd name="connsiteX203" fmla="*/ 361447 w 1261746"/>
              <a:gd name="connsiteY203" fmla="*/ 269343 h 659131"/>
              <a:gd name="connsiteX204" fmla="*/ 389908 w 1261746"/>
              <a:gd name="connsiteY204" fmla="*/ 240891 h 659131"/>
              <a:gd name="connsiteX205" fmla="*/ 269426 w 1261746"/>
              <a:gd name="connsiteY205" fmla="*/ 240891 h 659131"/>
              <a:gd name="connsiteX206" fmla="*/ 297887 w 1261746"/>
              <a:gd name="connsiteY206" fmla="*/ 269343 h 659131"/>
              <a:gd name="connsiteX207" fmla="*/ 269426 w 1261746"/>
              <a:gd name="connsiteY207" fmla="*/ 297795 h 659131"/>
              <a:gd name="connsiteX208" fmla="*/ 240965 w 1261746"/>
              <a:gd name="connsiteY208" fmla="*/ 269343 h 659131"/>
              <a:gd name="connsiteX209" fmla="*/ 269426 w 1261746"/>
              <a:gd name="connsiteY209" fmla="*/ 240891 h 659131"/>
              <a:gd name="connsiteX210" fmla="*/ 148943 w 1261746"/>
              <a:gd name="connsiteY210" fmla="*/ 240891 h 659131"/>
              <a:gd name="connsiteX211" fmla="*/ 177404 w 1261746"/>
              <a:gd name="connsiteY211" fmla="*/ 269343 h 659131"/>
              <a:gd name="connsiteX212" fmla="*/ 148943 w 1261746"/>
              <a:gd name="connsiteY212" fmla="*/ 297795 h 659131"/>
              <a:gd name="connsiteX213" fmla="*/ 120482 w 1261746"/>
              <a:gd name="connsiteY213" fmla="*/ 269343 h 659131"/>
              <a:gd name="connsiteX214" fmla="*/ 148943 w 1261746"/>
              <a:gd name="connsiteY214" fmla="*/ 240891 h 659131"/>
              <a:gd name="connsiteX215" fmla="*/ 28461 w 1261746"/>
              <a:gd name="connsiteY215" fmla="*/ 240891 h 659131"/>
              <a:gd name="connsiteX216" fmla="*/ 56922 w 1261746"/>
              <a:gd name="connsiteY216" fmla="*/ 269343 h 659131"/>
              <a:gd name="connsiteX217" fmla="*/ 28461 w 1261746"/>
              <a:gd name="connsiteY217" fmla="*/ 297795 h 659131"/>
              <a:gd name="connsiteX218" fmla="*/ 0 w 1261746"/>
              <a:gd name="connsiteY218" fmla="*/ 269343 h 659131"/>
              <a:gd name="connsiteX219" fmla="*/ 28461 w 1261746"/>
              <a:gd name="connsiteY219" fmla="*/ 240891 h 659131"/>
              <a:gd name="connsiteX220" fmla="*/ 1233285 w 1261746"/>
              <a:gd name="connsiteY220" fmla="*/ 120445 h 659131"/>
              <a:gd name="connsiteX221" fmla="*/ 1261746 w 1261746"/>
              <a:gd name="connsiteY221" fmla="*/ 148897 h 659131"/>
              <a:gd name="connsiteX222" fmla="*/ 1233285 w 1261746"/>
              <a:gd name="connsiteY222" fmla="*/ 177349 h 659131"/>
              <a:gd name="connsiteX223" fmla="*/ 1204824 w 1261746"/>
              <a:gd name="connsiteY223" fmla="*/ 148897 h 659131"/>
              <a:gd name="connsiteX224" fmla="*/ 1233285 w 1261746"/>
              <a:gd name="connsiteY224" fmla="*/ 120445 h 659131"/>
              <a:gd name="connsiteX225" fmla="*/ 1112803 w 1261746"/>
              <a:gd name="connsiteY225" fmla="*/ 120445 h 659131"/>
              <a:gd name="connsiteX226" fmla="*/ 1141264 w 1261746"/>
              <a:gd name="connsiteY226" fmla="*/ 148897 h 659131"/>
              <a:gd name="connsiteX227" fmla="*/ 1112803 w 1261746"/>
              <a:gd name="connsiteY227" fmla="*/ 177349 h 659131"/>
              <a:gd name="connsiteX228" fmla="*/ 1084342 w 1261746"/>
              <a:gd name="connsiteY228" fmla="*/ 148897 h 659131"/>
              <a:gd name="connsiteX229" fmla="*/ 1112803 w 1261746"/>
              <a:gd name="connsiteY229" fmla="*/ 120445 h 659131"/>
              <a:gd name="connsiteX230" fmla="*/ 992320 w 1261746"/>
              <a:gd name="connsiteY230" fmla="*/ 120445 h 659131"/>
              <a:gd name="connsiteX231" fmla="*/ 1020781 w 1261746"/>
              <a:gd name="connsiteY231" fmla="*/ 148897 h 659131"/>
              <a:gd name="connsiteX232" fmla="*/ 992320 w 1261746"/>
              <a:gd name="connsiteY232" fmla="*/ 177349 h 659131"/>
              <a:gd name="connsiteX233" fmla="*/ 963859 w 1261746"/>
              <a:gd name="connsiteY233" fmla="*/ 148897 h 659131"/>
              <a:gd name="connsiteX234" fmla="*/ 992320 w 1261746"/>
              <a:gd name="connsiteY234" fmla="*/ 120445 h 659131"/>
              <a:gd name="connsiteX235" fmla="*/ 871838 w 1261746"/>
              <a:gd name="connsiteY235" fmla="*/ 120445 h 659131"/>
              <a:gd name="connsiteX236" fmla="*/ 900299 w 1261746"/>
              <a:gd name="connsiteY236" fmla="*/ 148897 h 659131"/>
              <a:gd name="connsiteX237" fmla="*/ 871838 w 1261746"/>
              <a:gd name="connsiteY237" fmla="*/ 177349 h 659131"/>
              <a:gd name="connsiteX238" fmla="*/ 843377 w 1261746"/>
              <a:gd name="connsiteY238" fmla="*/ 148897 h 659131"/>
              <a:gd name="connsiteX239" fmla="*/ 871838 w 1261746"/>
              <a:gd name="connsiteY239" fmla="*/ 120445 h 659131"/>
              <a:gd name="connsiteX240" fmla="*/ 751356 w 1261746"/>
              <a:gd name="connsiteY240" fmla="*/ 120445 h 659131"/>
              <a:gd name="connsiteX241" fmla="*/ 779817 w 1261746"/>
              <a:gd name="connsiteY241" fmla="*/ 148897 h 659131"/>
              <a:gd name="connsiteX242" fmla="*/ 751356 w 1261746"/>
              <a:gd name="connsiteY242" fmla="*/ 177349 h 659131"/>
              <a:gd name="connsiteX243" fmla="*/ 722895 w 1261746"/>
              <a:gd name="connsiteY243" fmla="*/ 148897 h 659131"/>
              <a:gd name="connsiteX244" fmla="*/ 751356 w 1261746"/>
              <a:gd name="connsiteY244" fmla="*/ 120445 h 659131"/>
              <a:gd name="connsiteX245" fmla="*/ 630873 w 1261746"/>
              <a:gd name="connsiteY245" fmla="*/ 120445 h 659131"/>
              <a:gd name="connsiteX246" fmla="*/ 659334 w 1261746"/>
              <a:gd name="connsiteY246" fmla="*/ 148897 h 659131"/>
              <a:gd name="connsiteX247" fmla="*/ 630873 w 1261746"/>
              <a:gd name="connsiteY247" fmla="*/ 177349 h 659131"/>
              <a:gd name="connsiteX248" fmla="*/ 602412 w 1261746"/>
              <a:gd name="connsiteY248" fmla="*/ 148897 h 659131"/>
              <a:gd name="connsiteX249" fmla="*/ 630873 w 1261746"/>
              <a:gd name="connsiteY249" fmla="*/ 120445 h 659131"/>
              <a:gd name="connsiteX250" fmla="*/ 510391 w 1261746"/>
              <a:gd name="connsiteY250" fmla="*/ 120445 h 659131"/>
              <a:gd name="connsiteX251" fmla="*/ 538852 w 1261746"/>
              <a:gd name="connsiteY251" fmla="*/ 148897 h 659131"/>
              <a:gd name="connsiteX252" fmla="*/ 510391 w 1261746"/>
              <a:gd name="connsiteY252" fmla="*/ 177349 h 659131"/>
              <a:gd name="connsiteX253" fmla="*/ 481930 w 1261746"/>
              <a:gd name="connsiteY253" fmla="*/ 148897 h 659131"/>
              <a:gd name="connsiteX254" fmla="*/ 510391 w 1261746"/>
              <a:gd name="connsiteY254" fmla="*/ 120445 h 659131"/>
              <a:gd name="connsiteX255" fmla="*/ 389908 w 1261746"/>
              <a:gd name="connsiteY255" fmla="*/ 120445 h 659131"/>
              <a:gd name="connsiteX256" fmla="*/ 418369 w 1261746"/>
              <a:gd name="connsiteY256" fmla="*/ 148897 h 659131"/>
              <a:gd name="connsiteX257" fmla="*/ 389908 w 1261746"/>
              <a:gd name="connsiteY257" fmla="*/ 177349 h 659131"/>
              <a:gd name="connsiteX258" fmla="*/ 361447 w 1261746"/>
              <a:gd name="connsiteY258" fmla="*/ 148897 h 659131"/>
              <a:gd name="connsiteX259" fmla="*/ 389908 w 1261746"/>
              <a:gd name="connsiteY259" fmla="*/ 120445 h 659131"/>
              <a:gd name="connsiteX260" fmla="*/ 269426 w 1261746"/>
              <a:gd name="connsiteY260" fmla="*/ 120445 h 659131"/>
              <a:gd name="connsiteX261" fmla="*/ 297887 w 1261746"/>
              <a:gd name="connsiteY261" fmla="*/ 148897 h 659131"/>
              <a:gd name="connsiteX262" fmla="*/ 269426 w 1261746"/>
              <a:gd name="connsiteY262" fmla="*/ 177349 h 659131"/>
              <a:gd name="connsiteX263" fmla="*/ 240965 w 1261746"/>
              <a:gd name="connsiteY263" fmla="*/ 148897 h 659131"/>
              <a:gd name="connsiteX264" fmla="*/ 269426 w 1261746"/>
              <a:gd name="connsiteY264" fmla="*/ 120445 h 659131"/>
              <a:gd name="connsiteX265" fmla="*/ 148943 w 1261746"/>
              <a:gd name="connsiteY265" fmla="*/ 120445 h 659131"/>
              <a:gd name="connsiteX266" fmla="*/ 177404 w 1261746"/>
              <a:gd name="connsiteY266" fmla="*/ 148897 h 659131"/>
              <a:gd name="connsiteX267" fmla="*/ 148943 w 1261746"/>
              <a:gd name="connsiteY267" fmla="*/ 177349 h 659131"/>
              <a:gd name="connsiteX268" fmla="*/ 120482 w 1261746"/>
              <a:gd name="connsiteY268" fmla="*/ 148897 h 659131"/>
              <a:gd name="connsiteX269" fmla="*/ 148943 w 1261746"/>
              <a:gd name="connsiteY269" fmla="*/ 120445 h 659131"/>
              <a:gd name="connsiteX270" fmla="*/ 28461 w 1261746"/>
              <a:gd name="connsiteY270" fmla="*/ 120445 h 659131"/>
              <a:gd name="connsiteX271" fmla="*/ 56922 w 1261746"/>
              <a:gd name="connsiteY271" fmla="*/ 148897 h 659131"/>
              <a:gd name="connsiteX272" fmla="*/ 28461 w 1261746"/>
              <a:gd name="connsiteY272" fmla="*/ 177349 h 659131"/>
              <a:gd name="connsiteX273" fmla="*/ 0 w 1261746"/>
              <a:gd name="connsiteY273" fmla="*/ 148897 h 659131"/>
              <a:gd name="connsiteX274" fmla="*/ 28461 w 1261746"/>
              <a:gd name="connsiteY274" fmla="*/ 120445 h 659131"/>
              <a:gd name="connsiteX275" fmla="*/ 1233285 w 1261746"/>
              <a:gd name="connsiteY275" fmla="*/ 0 h 659131"/>
              <a:gd name="connsiteX276" fmla="*/ 1261746 w 1261746"/>
              <a:gd name="connsiteY276" fmla="*/ 28452 h 659131"/>
              <a:gd name="connsiteX277" fmla="*/ 1233285 w 1261746"/>
              <a:gd name="connsiteY277" fmla="*/ 56904 h 659131"/>
              <a:gd name="connsiteX278" fmla="*/ 1204824 w 1261746"/>
              <a:gd name="connsiteY278" fmla="*/ 28452 h 659131"/>
              <a:gd name="connsiteX279" fmla="*/ 1233285 w 1261746"/>
              <a:gd name="connsiteY279" fmla="*/ 0 h 659131"/>
              <a:gd name="connsiteX280" fmla="*/ 1112803 w 1261746"/>
              <a:gd name="connsiteY280" fmla="*/ 0 h 659131"/>
              <a:gd name="connsiteX281" fmla="*/ 1141264 w 1261746"/>
              <a:gd name="connsiteY281" fmla="*/ 28452 h 659131"/>
              <a:gd name="connsiteX282" fmla="*/ 1112803 w 1261746"/>
              <a:gd name="connsiteY282" fmla="*/ 56904 h 659131"/>
              <a:gd name="connsiteX283" fmla="*/ 1084342 w 1261746"/>
              <a:gd name="connsiteY283" fmla="*/ 28452 h 659131"/>
              <a:gd name="connsiteX284" fmla="*/ 1112803 w 1261746"/>
              <a:gd name="connsiteY284" fmla="*/ 0 h 659131"/>
              <a:gd name="connsiteX285" fmla="*/ 992320 w 1261746"/>
              <a:gd name="connsiteY285" fmla="*/ 0 h 659131"/>
              <a:gd name="connsiteX286" fmla="*/ 1020781 w 1261746"/>
              <a:gd name="connsiteY286" fmla="*/ 28452 h 659131"/>
              <a:gd name="connsiteX287" fmla="*/ 992320 w 1261746"/>
              <a:gd name="connsiteY287" fmla="*/ 56904 h 659131"/>
              <a:gd name="connsiteX288" fmla="*/ 963859 w 1261746"/>
              <a:gd name="connsiteY288" fmla="*/ 28452 h 659131"/>
              <a:gd name="connsiteX289" fmla="*/ 992320 w 1261746"/>
              <a:gd name="connsiteY289" fmla="*/ 0 h 659131"/>
              <a:gd name="connsiteX290" fmla="*/ 871838 w 1261746"/>
              <a:gd name="connsiteY290" fmla="*/ 0 h 659131"/>
              <a:gd name="connsiteX291" fmla="*/ 900299 w 1261746"/>
              <a:gd name="connsiteY291" fmla="*/ 28452 h 659131"/>
              <a:gd name="connsiteX292" fmla="*/ 871838 w 1261746"/>
              <a:gd name="connsiteY292" fmla="*/ 56904 h 659131"/>
              <a:gd name="connsiteX293" fmla="*/ 843377 w 1261746"/>
              <a:gd name="connsiteY293" fmla="*/ 28452 h 659131"/>
              <a:gd name="connsiteX294" fmla="*/ 871838 w 1261746"/>
              <a:gd name="connsiteY294" fmla="*/ 0 h 659131"/>
              <a:gd name="connsiteX295" fmla="*/ 751356 w 1261746"/>
              <a:gd name="connsiteY295" fmla="*/ 0 h 659131"/>
              <a:gd name="connsiteX296" fmla="*/ 779817 w 1261746"/>
              <a:gd name="connsiteY296" fmla="*/ 28452 h 659131"/>
              <a:gd name="connsiteX297" fmla="*/ 751356 w 1261746"/>
              <a:gd name="connsiteY297" fmla="*/ 56904 h 659131"/>
              <a:gd name="connsiteX298" fmla="*/ 722895 w 1261746"/>
              <a:gd name="connsiteY298" fmla="*/ 28452 h 659131"/>
              <a:gd name="connsiteX299" fmla="*/ 751356 w 1261746"/>
              <a:gd name="connsiteY299" fmla="*/ 0 h 659131"/>
              <a:gd name="connsiteX300" fmla="*/ 630873 w 1261746"/>
              <a:gd name="connsiteY300" fmla="*/ 0 h 659131"/>
              <a:gd name="connsiteX301" fmla="*/ 659334 w 1261746"/>
              <a:gd name="connsiteY301" fmla="*/ 28452 h 659131"/>
              <a:gd name="connsiteX302" fmla="*/ 630873 w 1261746"/>
              <a:gd name="connsiteY302" fmla="*/ 56904 h 659131"/>
              <a:gd name="connsiteX303" fmla="*/ 602412 w 1261746"/>
              <a:gd name="connsiteY303" fmla="*/ 28452 h 659131"/>
              <a:gd name="connsiteX304" fmla="*/ 630873 w 1261746"/>
              <a:gd name="connsiteY304" fmla="*/ 0 h 659131"/>
              <a:gd name="connsiteX305" fmla="*/ 510391 w 1261746"/>
              <a:gd name="connsiteY305" fmla="*/ 0 h 659131"/>
              <a:gd name="connsiteX306" fmla="*/ 538852 w 1261746"/>
              <a:gd name="connsiteY306" fmla="*/ 28452 h 659131"/>
              <a:gd name="connsiteX307" fmla="*/ 510391 w 1261746"/>
              <a:gd name="connsiteY307" fmla="*/ 56904 h 659131"/>
              <a:gd name="connsiteX308" fmla="*/ 481930 w 1261746"/>
              <a:gd name="connsiteY308" fmla="*/ 28452 h 659131"/>
              <a:gd name="connsiteX309" fmla="*/ 510391 w 1261746"/>
              <a:gd name="connsiteY309" fmla="*/ 0 h 659131"/>
              <a:gd name="connsiteX310" fmla="*/ 389908 w 1261746"/>
              <a:gd name="connsiteY310" fmla="*/ 0 h 659131"/>
              <a:gd name="connsiteX311" fmla="*/ 418369 w 1261746"/>
              <a:gd name="connsiteY311" fmla="*/ 28452 h 659131"/>
              <a:gd name="connsiteX312" fmla="*/ 389908 w 1261746"/>
              <a:gd name="connsiteY312" fmla="*/ 56904 h 659131"/>
              <a:gd name="connsiteX313" fmla="*/ 361447 w 1261746"/>
              <a:gd name="connsiteY313" fmla="*/ 28452 h 659131"/>
              <a:gd name="connsiteX314" fmla="*/ 389908 w 1261746"/>
              <a:gd name="connsiteY314" fmla="*/ 0 h 659131"/>
              <a:gd name="connsiteX315" fmla="*/ 269426 w 1261746"/>
              <a:gd name="connsiteY315" fmla="*/ 0 h 659131"/>
              <a:gd name="connsiteX316" fmla="*/ 297887 w 1261746"/>
              <a:gd name="connsiteY316" fmla="*/ 28452 h 659131"/>
              <a:gd name="connsiteX317" fmla="*/ 269426 w 1261746"/>
              <a:gd name="connsiteY317" fmla="*/ 56904 h 659131"/>
              <a:gd name="connsiteX318" fmla="*/ 240965 w 1261746"/>
              <a:gd name="connsiteY318" fmla="*/ 28452 h 659131"/>
              <a:gd name="connsiteX319" fmla="*/ 269426 w 1261746"/>
              <a:gd name="connsiteY319" fmla="*/ 0 h 659131"/>
              <a:gd name="connsiteX320" fmla="*/ 148943 w 1261746"/>
              <a:gd name="connsiteY320" fmla="*/ 0 h 659131"/>
              <a:gd name="connsiteX321" fmla="*/ 177404 w 1261746"/>
              <a:gd name="connsiteY321" fmla="*/ 28452 h 659131"/>
              <a:gd name="connsiteX322" fmla="*/ 148943 w 1261746"/>
              <a:gd name="connsiteY322" fmla="*/ 56904 h 659131"/>
              <a:gd name="connsiteX323" fmla="*/ 120482 w 1261746"/>
              <a:gd name="connsiteY323" fmla="*/ 28452 h 659131"/>
              <a:gd name="connsiteX324" fmla="*/ 148943 w 1261746"/>
              <a:gd name="connsiteY324" fmla="*/ 0 h 659131"/>
              <a:gd name="connsiteX325" fmla="*/ 28461 w 1261746"/>
              <a:gd name="connsiteY325" fmla="*/ 0 h 659131"/>
              <a:gd name="connsiteX326" fmla="*/ 56922 w 1261746"/>
              <a:gd name="connsiteY326" fmla="*/ 28452 h 659131"/>
              <a:gd name="connsiteX327" fmla="*/ 28461 w 1261746"/>
              <a:gd name="connsiteY327" fmla="*/ 56904 h 659131"/>
              <a:gd name="connsiteX328" fmla="*/ 0 w 1261746"/>
              <a:gd name="connsiteY328" fmla="*/ 28452 h 659131"/>
              <a:gd name="connsiteX329" fmla="*/ 28461 w 1261746"/>
              <a:gd name="connsiteY329" fmla="*/ 0 h 65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Lst>
            <a:rect l="l" t="t" r="r" b="b"/>
            <a:pathLst>
              <a:path w="1261746" h="659131">
                <a:moveTo>
                  <a:pt x="1233285" y="602227"/>
                </a:moveTo>
                <a:cubicBezTo>
                  <a:pt x="1249004" y="602227"/>
                  <a:pt x="1261746" y="614965"/>
                  <a:pt x="1261746" y="630679"/>
                </a:cubicBezTo>
                <a:cubicBezTo>
                  <a:pt x="1261746" y="646393"/>
                  <a:pt x="1249004" y="659131"/>
                  <a:pt x="1233285" y="659131"/>
                </a:cubicBezTo>
                <a:cubicBezTo>
                  <a:pt x="1217566" y="659131"/>
                  <a:pt x="1204824" y="646393"/>
                  <a:pt x="1204824" y="630679"/>
                </a:cubicBezTo>
                <a:cubicBezTo>
                  <a:pt x="1204824" y="614965"/>
                  <a:pt x="1217566" y="602227"/>
                  <a:pt x="1233285" y="602227"/>
                </a:cubicBezTo>
                <a:close/>
                <a:moveTo>
                  <a:pt x="1112803" y="602227"/>
                </a:moveTo>
                <a:cubicBezTo>
                  <a:pt x="1128522" y="602227"/>
                  <a:pt x="1141264" y="614965"/>
                  <a:pt x="1141264" y="630679"/>
                </a:cubicBezTo>
                <a:cubicBezTo>
                  <a:pt x="1141264" y="646393"/>
                  <a:pt x="1128522" y="659131"/>
                  <a:pt x="1112803" y="659131"/>
                </a:cubicBezTo>
                <a:cubicBezTo>
                  <a:pt x="1097084" y="659131"/>
                  <a:pt x="1084342" y="646393"/>
                  <a:pt x="1084342" y="630679"/>
                </a:cubicBezTo>
                <a:cubicBezTo>
                  <a:pt x="1084342" y="614965"/>
                  <a:pt x="1097084" y="602227"/>
                  <a:pt x="1112803" y="602227"/>
                </a:cubicBezTo>
                <a:close/>
                <a:moveTo>
                  <a:pt x="992320" y="602227"/>
                </a:moveTo>
                <a:cubicBezTo>
                  <a:pt x="1008039" y="602227"/>
                  <a:pt x="1020781" y="614965"/>
                  <a:pt x="1020781" y="630679"/>
                </a:cubicBezTo>
                <a:cubicBezTo>
                  <a:pt x="1020781" y="646393"/>
                  <a:pt x="1008039" y="659131"/>
                  <a:pt x="992320" y="659131"/>
                </a:cubicBezTo>
                <a:cubicBezTo>
                  <a:pt x="976601" y="659131"/>
                  <a:pt x="963859" y="646393"/>
                  <a:pt x="963859" y="630679"/>
                </a:cubicBezTo>
                <a:cubicBezTo>
                  <a:pt x="963859" y="614965"/>
                  <a:pt x="976601" y="602227"/>
                  <a:pt x="992320" y="602227"/>
                </a:cubicBezTo>
                <a:close/>
                <a:moveTo>
                  <a:pt x="871838" y="602227"/>
                </a:moveTo>
                <a:cubicBezTo>
                  <a:pt x="887557" y="602227"/>
                  <a:pt x="900299" y="614965"/>
                  <a:pt x="900299" y="630679"/>
                </a:cubicBezTo>
                <a:cubicBezTo>
                  <a:pt x="900299" y="646393"/>
                  <a:pt x="887557" y="659131"/>
                  <a:pt x="871838" y="659131"/>
                </a:cubicBezTo>
                <a:cubicBezTo>
                  <a:pt x="856119" y="659131"/>
                  <a:pt x="843377" y="646393"/>
                  <a:pt x="843377" y="630679"/>
                </a:cubicBezTo>
                <a:cubicBezTo>
                  <a:pt x="843377" y="614965"/>
                  <a:pt x="856119" y="602227"/>
                  <a:pt x="871838" y="602227"/>
                </a:cubicBezTo>
                <a:close/>
                <a:moveTo>
                  <a:pt x="751356" y="602227"/>
                </a:moveTo>
                <a:cubicBezTo>
                  <a:pt x="767075" y="602227"/>
                  <a:pt x="779817" y="614965"/>
                  <a:pt x="779817" y="630679"/>
                </a:cubicBezTo>
                <a:cubicBezTo>
                  <a:pt x="779817" y="646393"/>
                  <a:pt x="767075" y="659131"/>
                  <a:pt x="751356" y="659131"/>
                </a:cubicBezTo>
                <a:cubicBezTo>
                  <a:pt x="735637" y="659131"/>
                  <a:pt x="722895" y="646393"/>
                  <a:pt x="722895" y="630679"/>
                </a:cubicBezTo>
                <a:cubicBezTo>
                  <a:pt x="722895" y="614965"/>
                  <a:pt x="735637" y="602227"/>
                  <a:pt x="751356" y="602227"/>
                </a:cubicBezTo>
                <a:close/>
                <a:moveTo>
                  <a:pt x="630873" y="602227"/>
                </a:moveTo>
                <a:cubicBezTo>
                  <a:pt x="646592" y="602227"/>
                  <a:pt x="659334" y="614965"/>
                  <a:pt x="659334" y="630679"/>
                </a:cubicBezTo>
                <a:cubicBezTo>
                  <a:pt x="659334" y="646393"/>
                  <a:pt x="646592" y="659131"/>
                  <a:pt x="630873" y="659131"/>
                </a:cubicBezTo>
                <a:cubicBezTo>
                  <a:pt x="615154" y="659131"/>
                  <a:pt x="602412" y="646393"/>
                  <a:pt x="602412" y="630679"/>
                </a:cubicBezTo>
                <a:cubicBezTo>
                  <a:pt x="602412" y="614965"/>
                  <a:pt x="615154" y="602227"/>
                  <a:pt x="630873" y="602227"/>
                </a:cubicBezTo>
                <a:close/>
                <a:moveTo>
                  <a:pt x="510391" y="602227"/>
                </a:moveTo>
                <a:cubicBezTo>
                  <a:pt x="526110" y="602227"/>
                  <a:pt x="538852" y="614965"/>
                  <a:pt x="538852" y="630679"/>
                </a:cubicBezTo>
                <a:cubicBezTo>
                  <a:pt x="538852" y="646393"/>
                  <a:pt x="526110" y="659131"/>
                  <a:pt x="510391" y="659131"/>
                </a:cubicBezTo>
                <a:cubicBezTo>
                  <a:pt x="494672" y="659131"/>
                  <a:pt x="481930" y="646393"/>
                  <a:pt x="481930" y="630679"/>
                </a:cubicBezTo>
                <a:cubicBezTo>
                  <a:pt x="481930" y="614965"/>
                  <a:pt x="494672" y="602227"/>
                  <a:pt x="510391" y="602227"/>
                </a:cubicBezTo>
                <a:close/>
                <a:moveTo>
                  <a:pt x="389908" y="602227"/>
                </a:moveTo>
                <a:cubicBezTo>
                  <a:pt x="405627" y="602227"/>
                  <a:pt x="418369" y="614965"/>
                  <a:pt x="418369" y="630679"/>
                </a:cubicBezTo>
                <a:cubicBezTo>
                  <a:pt x="418369" y="646393"/>
                  <a:pt x="405627" y="659131"/>
                  <a:pt x="389908" y="659131"/>
                </a:cubicBezTo>
                <a:cubicBezTo>
                  <a:pt x="374189" y="659131"/>
                  <a:pt x="361447" y="646393"/>
                  <a:pt x="361447" y="630679"/>
                </a:cubicBezTo>
                <a:cubicBezTo>
                  <a:pt x="361447" y="614965"/>
                  <a:pt x="374189" y="602227"/>
                  <a:pt x="389908" y="602227"/>
                </a:cubicBezTo>
                <a:close/>
                <a:moveTo>
                  <a:pt x="269426" y="602227"/>
                </a:moveTo>
                <a:cubicBezTo>
                  <a:pt x="285145" y="602227"/>
                  <a:pt x="297887" y="614965"/>
                  <a:pt x="297887" y="630679"/>
                </a:cubicBezTo>
                <a:cubicBezTo>
                  <a:pt x="297887" y="646393"/>
                  <a:pt x="285145" y="659131"/>
                  <a:pt x="269426" y="659131"/>
                </a:cubicBezTo>
                <a:cubicBezTo>
                  <a:pt x="253707" y="659131"/>
                  <a:pt x="240965" y="646393"/>
                  <a:pt x="240965" y="630679"/>
                </a:cubicBezTo>
                <a:cubicBezTo>
                  <a:pt x="240965" y="614965"/>
                  <a:pt x="253707" y="602227"/>
                  <a:pt x="269426" y="602227"/>
                </a:cubicBezTo>
                <a:close/>
                <a:moveTo>
                  <a:pt x="148943" y="602227"/>
                </a:moveTo>
                <a:cubicBezTo>
                  <a:pt x="164662" y="602227"/>
                  <a:pt x="177404" y="614965"/>
                  <a:pt x="177404" y="630679"/>
                </a:cubicBezTo>
                <a:cubicBezTo>
                  <a:pt x="177404" y="646393"/>
                  <a:pt x="164662" y="659131"/>
                  <a:pt x="148943" y="659131"/>
                </a:cubicBezTo>
                <a:cubicBezTo>
                  <a:pt x="133224" y="659131"/>
                  <a:pt x="120482" y="646393"/>
                  <a:pt x="120482" y="630679"/>
                </a:cubicBezTo>
                <a:cubicBezTo>
                  <a:pt x="120482" y="614965"/>
                  <a:pt x="133224" y="602227"/>
                  <a:pt x="148943" y="602227"/>
                </a:cubicBezTo>
                <a:close/>
                <a:moveTo>
                  <a:pt x="28461" y="602227"/>
                </a:moveTo>
                <a:cubicBezTo>
                  <a:pt x="44180" y="602227"/>
                  <a:pt x="56922" y="614965"/>
                  <a:pt x="56922" y="630679"/>
                </a:cubicBezTo>
                <a:cubicBezTo>
                  <a:pt x="56922" y="646393"/>
                  <a:pt x="44180" y="659131"/>
                  <a:pt x="28461" y="659131"/>
                </a:cubicBezTo>
                <a:cubicBezTo>
                  <a:pt x="12742" y="659131"/>
                  <a:pt x="0" y="646393"/>
                  <a:pt x="0" y="630679"/>
                </a:cubicBezTo>
                <a:cubicBezTo>
                  <a:pt x="0" y="614965"/>
                  <a:pt x="12742" y="602227"/>
                  <a:pt x="28461" y="602227"/>
                </a:cubicBezTo>
                <a:close/>
                <a:moveTo>
                  <a:pt x="1233285" y="481781"/>
                </a:moveTo>
                <a:cubicBezTo>
                  <a:pt x="1249004" y="481781"/>
                  <a:pt x="1261746" y="494519"/>
                  <a:pt x="1261746" y="510233"/>
                </a:cubicBezTo>
                <a:cubicBezTo>
                  <a:pt x="1261746" y="525947"/>
                  <a:pt x="1249004" y="538685"/>
                  <a:pt x="1233285" y="538685"/>
                </a:cubicBezTo>
                <a:cubicBezTo>
                  <a:pt x="1217566" y="538685"/>
                  <a:pt x="1204824" y="525947"/>
                  <a:pt x="1204824" y="510233"/>
                </a:cubicBezTo>
                <a:cubicBezTo>
                  <a:pt x="1204824" y="494519"/>
                  <a:pt x="1217566" y="481781"/>
                  <a:pt x="1233285" y="481781"/>
                </a:cubicBezTo>
                <a:close/>
                <a:moveTo>
                  <a:pt x="1112803" y="481781"/>
                </a:moveTo>
                <a:cubicBezTo>
                  <a:pt x="1128522" y="481781"/>
                  <a:pt x="1141264" y="494519"/>
                  <a:pt x="1141264" y="510233"/>
                </a:cubicBezTo>
                <a:cubicBezTo>
                  <a:pt x="1141264" y="525947"/>
                  <a:pt x="1128522" y="538685"/>
                  <a:pt x="1112803" y="538685"/>
                </a:cubicBezTo>
                <a:cubicBezTo>
                  <a:pt x="1097084" y="538685"/>
                  <a:pt x="1084342" y="525947"/>
                  <a:pt x="1084342" y="510233"/>
                </a:cubicBezTo>
                <a:cubicBezTo>
                  <a:pt x="1084342" y="494519"/>
                  <a:pt x="1097084" y="481781"/>
                  <a:pt x="1112803" y="481781"/>
                </a:cubicBezTo>
                <a:close/>
                <a:moveTo>
                  <a:pt x="992320" y="481781"/>
                </a:moveTo>
                <a:cubicBezTo>
                  <a:pt x="1008039" y="481781"/>
                  <a:pt x="1020781" y="494519"/>
                  <a:pt x="1020781" y="510233"/>
                </a:cubicBezTo>
                <a:cubicBezTo>
                  <a:pt x="1020781" y="525947"/>
                  <a:pt x="1008039" y="538685"/>
                  <a:pt x="992320" y="538685"/>
                </a:cubicBezTo>
                <a:cubicBezTo>
                  <a:pt x="976601" y="538685"/>
                  <a:pt x="963859" y="525947"/>
                  <a:pt x="963859" y="510233"/>
                </a:cubicBezTo>
                <a:cubicBezTo>
                  <a:pt x="963859" y="494519"/>
                  <a:pt x="976601" y="481781"/>
                  <a:pt x="992320" y="481781"/>
                </a:cubicBezTo>
                <a:close/>
                <a:moveTo>
                  <a:pt x="871838" y="481781"/>
                </a:moveTo>
                <a:cubicBezTo>
                  <a:pt x="887557" y="481781"/>
                  <a:pt x="900299" y="494519"/>
                  <a:pt x="900299" y="510233"/>
                </a:cubicBezTo>
                <a:cubicBezTo>
                  <a:pt x="900299" y="525947"/>
                  <a:pt x="887557" y="538685"/>
                  <a:pt x="871838" y="538685"/>
                </a:cubicBezTo>
                <a:cubicBezTo>
                  <a:pt x="856119" y="538685"/>
                  <a:pt x="843377" y="525947"/>
                  <a:pt x="843377" y="510233"/>
                </a:cubicBezTo>
                <a:cubicBezTo>
                  <a:pt x="843377" y="494519"/>
                  <a:pt x="856119" y="481781"/>
                  <a:pt x="871838" y="481781"/>
                </a:cubicBezTo>
                <a:close/>
                <a:moveTo>
                  <a:pt x="751356" y="481781"/>
                </a:moveTo>
                <a:cubicBezTo>
                  <a:pt x="767075" y="481781"/>
                  <a:pt x="779817" y="494519"/>
                  <a:pt x="779817" y="510233"/>
                </a:cubicBezTo>
                <a:cubicBezTo>
                  <a:pt x="779817" y="525947"/>
                  <a:pt x="767075" y="538685"/>
                  <a:pt x="751356" y="538685"/>
                </a:cubicBezTo>
                <a:cubicBezTo>
                  <a:pt x="735637" y="538685"/>
                  <a:pt x="722895" y="525947"/>
                  <a:pt x="722895" y="510233"/>
                </a:cubicBezTo>
                <a:cubicBezTo>
                  <a:pt x="722895" y="494519"/>
                  <a:pt x="735637" y="481781"/>
                  <a:pt x="751356" y="481781"/>
                </a:cubicBezTo>
                <a:close/>
                <a:moveTo>
                  <a:pt x="630873" y="481781"/>
                </a:moveTo>
                <a:cubicBezTo>
                  <a:pt x="646592" y="481781"/>
                  <a:pt x="659334" y="494519"/>
                  <a:pt x="659334" y="510233"/>
                </a:cubicBezTo>
                <a:cubicBezTo>
                  <a:pt x="659334" y="525947"/>
                  <a:pt x="646592" y="538685"/>
                  <a:pt x="630873" y="538685"/>
                </a:cubicBezTo>
                <a:cubicBezTo>
                  <a:pt x="615154" y="538685"/>
                  <a:pt x="602412" y="525947"/>
                  <a:pt x="602412" y="510233"/>
                </a:cubicBezTo>
                <a:cubicBezTo>
                  <a:pt x="602412" y="494519"/>
                  <a:pt x="615154" y="481781"/>
                  <a:pt x="630873" y="481781"/>
                </a:cubicBezTo>
                <a:close/>
                <a:moveTo>
                  <a:pt x="510391" y="481781"/>
                </a:moveTo>
                <a:cubicBezTo>
                  <a:pt x="526110" y="481781"/>
                  <a:pt x="538852" y="494519"/>
                  <a:pt x="538852" y="510233"/>
                </a:cubicBezTo>
                <a:cubicBezTo>
                  <a:pt x="538852" y="525947"/>
                  <a:pt x="526110" y="538685"/>
                  <a:pt x="510391" y="538685"/>
                </a:cubicBezTo>
                <a:cubicBezTo>
                  <a:pt x="494672" y="538685"/>
                  <a:pt x="481930" y="525947"/>
                  <a:pt x="481930" y="510233"/>
                </a:cubicBezTo>
                <a:cubicBezTo>
                  <a:pt x="481930" y="494519"/>
                  <a:pt x="494672" y="481781"/>
                  <a:pt x="510391" y="481781"/>
                </a:cubicBezTo>
                <a:close/>
                <a:moveTo>
                  <a:pt x="389908" y="481781"/>
                </a:moveTo>
                <a:cubicBezTo>
                  <a:pt x="405627" y="481781"/>
                  <a:pt x="418369" y="494519"/>
                  <a:pt x="418369" y="510233"/>
                </a:cubicBezTo>
                <a:cubicBezTo>
                  <a:pt x="418369" y="525947"/>
                  <a:pt x="405627" y="538685"/>
                  <a:pt x="389908" y="538685"/>
                </a:cubicBezTo>
                <a:cubicBezTo>
                  <a:pt x="374189" y="538685"/>
                  <a:pt x="361447" y="525947"/>
                  <a:pt x="361447" y="510233"/>
                </a:cubicBezTo>
                <a:cubicBezTo>
                  <a:pt x="361447" y="494519"/>
                  <a:pt x="374189" y="481781"/>
                  <a:pt x="389908" y="481781"/>
                </a:cubicBezTo>
                <a:close/>
                <a:moveTo>
                  <a:pt x="269426" y="481781"/>
                </a:moveTo>
                <a:cubicBezTo>
                  <a:pt x="285145" y="481781"/>
                  <a:pt x="297887" y="494519"/>
                  <a:pt x="297887" y="510233"/>
                </a:cubicBezTo>
                <a:cubicBezTo>
                  <a:pt x="297887" y="525947"/>
                  <a:pt x="285145" y="538685"/>
                  <a:pt x="269426" y="538685"/>
                </a:cubicBezTo>
                <a:cubicBezTo>
                  <a:pt x="253707" y="538685"/>
                  <a:pt x="240965" y="525947"/>
                  <a:pt x="240965" y="510233"/>
                </a:cubicBezTo>
                <a:cubicBezTo>
                  <a:pt x="240965" y="494519"/>
                  <a:pt x="253707" y="481781"/>
                  <a:pt x="269426" y="481781"/>
                </a:cubicBezTo>
                <a:close/>
                <a:moveTo>
                  <a:pt x="148943" y="481781"/>
                </a:moveTo>
                <a:cubicBezTo>
                  <a:pt x="164662" y="481781"/>
                  <a:pt x="177404" y="494519"/>
                  <a:pt x="177404" y="510233"/>
                </a:cubicBezTo>
                <a:cubicBezTo>
                  <a:pt x="177404" y="525947"/>
                  <a:pt x="164662" y="538685"/>
                  <a:pt x="148943" y="538685"/>
                </a:cubicBezTo>
                <a:cubicBezTo>
                  <a:pt x="133224" y="538685"/>
                  <a:pt x="120482" y="525947"/>
                  <a:pt x="120482" y="510233"/>
                </a:cubicBezTo>
                <a:cubicBezTo>
                  <a:pt x="120482" y="494519"/>
                  <a:pt x="133224" y="481781"/>
                  <a:pt x="148943" y="481781"/>
                </a:cubicBezTo>
                <a:close/>
                <a:moveTo>
                  <a:pt x="28461" y="481781"/>
                </a:moveTo>
                <a:cubicBezTo>
                  <a:pt x="44180" y="481781"/>
                  <a:pt x="56922" y="494519"/>
                  <a:pt x="56922" y="510233"/>
                </a:cubicBezTo>
                <a:cubicBezTo>
                  <a:pt x="56922" y="525947"/>
                  <a:pt x="44180" y="538685"/>
                  <a:pt x="28461" y="538685"/>
                </a:cubicBezTo>
                <a:cubicBezTo>
                  <a:pt x="12742" y="538685"/>
                  <a:pt x="0" y="525947"/>
                  <a:pt x="0" y="510233"/>
                </a:cubicBezTo>
                <a:cubicBezTo>
                  <a:pt x="0" y="494519"/>
                  <a:pt x="12742" y="481781"/>
                  <a:pt x="28461" y="481781"/>
                </a:cubicBezTo>
                <a:close/>
                <a:moveTo>
                  <a:pt x="1233285" y="361336"/>
                </a:moveTo>
                <a:cubicBezTo>
                  <a:pt x="1249004" y="361336"/>
                  <a:pt x="1261746" y="374074"/>
                  <a:pt x="1261746" y="389788"/>
                </a:cubicBezTo>
                <a:cubicBezTo>
                  <a:pt x="1261746" y="405502"/>
                  <a:pt x="1249004" y="418240"/>
                  <a:pt x="1233285" y="418240"/>
                </a:cubicBezTo>
                <a:cubicBezTo>
                  <a:pt x="1217566" y="418240"/>
                  <a:pt x="1204824" y="405502"/>
                  <a:pt x="1204824" y="389788"/>
                </a:cubicBezTo>
                <a:cubicBezTo>
                  <a:pt x="1204824" y="374074"/>
                  <a:pt x="1217566" y="361336"/>
                  <a:pt x="1233285" y="361336"/>
                </a:cubicBezTo>
                <a:close/>
                <a:moveTo>
                  <a:pt x="1112803" y="361336"/>
                </a:moveTo>
                <a:cubicBezTo>
                  <a:pt x="1128522" y="361336"/>
                  <a:pt x="1141264" y="374074"/>
                  <a:pt x="1141264" y="389788"/>
                </a:cubicBezTo>
                <a:cubicBezTo>
                  <a:pt x="1141264" y="405502"/>
                  <a:pt x="1128522" y="418240"/>
                  <a:pt x="1112803" y="418240"/>
                </a:cubicBezTo>
                <a:cubicBezTo>
                  <a:pt x="1097084" y="418240"/>
                  <a:pt x="1084342" y="405502"/>
                  <a:pt x="1084342" y="389788"/>
                </a:cubicBezTo>
                <a:cubicBezTo>
                  <a:pt x="1084342" y="374074"/>
                  <a:pt x="1097084" y="361336"/>
                  <a:pt x="1112803" y="361336"/>
                </a:cubicBezTo>
                <a:close/>
                <a:moveTo>
                  <a:pt x="992320" y="361336"/>
                </a:moveTo>
                <a:cubicBezTo>
                  <a:pt x="1008039" y="361336"/>
                  <a:pt x="1020781" y="374074"/>
                  <a:pt x="1020781" y="389788"/>
                </a:cubicBezTo>
                <a:cubicBezTo>
                  <a:pt x="1020781" y="405502"/>
                  <a:pt x="1008039" y="418240"/>
                  <a:pt x="992320" y="418240"/>
                </a:cubicBezTo>
                <a:cubicBezTo>
                  <a:pt x="976601" y="418240"/>
                  <a:pt x="963859" y="405502"/>
                  <a:pt x="963859" y="389788"/>
                </a:cubicBezTo>
                <a:cubicBezTo>
                  <a:pt x="963859" y="374074"/>
                  <a:pt x="976601" y="361336"/>
                  <a:pt x="992320" y="361336"/>
                </a:cubicBezTo>
                <a:close/>
                <a:moveTo>
                  <a:pt x="871838" y="361336"/>
                </a:moveTo>
                <a:cubicBezTo>
                  <a:pt x="887557" y="361336"/>
                  <a:pt x="900299" y="374074"/>
                  <a:pt x="900299" y="389788"/>
                </a:cubicBezTo>
                <a:cubicBezTo>
                  <a:pt x="900299" y="405502"/>
                  <a:pt x="887557" y="418240"/>
                  <a:pt x="871838" y="418240"/>
                </a:cubicBezTo>
                <a:cubicBezTo>
                  <a:pt x="856119" y="418240"/>
                  <a:pt x="843377" y="405502"/>
                  <a:pt x="843377" y="389788"/>
                </a:cubicBezTo>
                <a:cubicBezTo>
                  <a:pt x="843377" y="374074"/>
                  <a:pt x="856119" y="361336"/>
                  <a:pt x="871838" y="361336"/>
                </a:cubicBezTo>
                <a:close/>
                <a:moveTo>
                  <a:pt x="751356" y="361336"/>
                </a:moveTo>
                <a:cubicBezTo>
                  <a:pt x="767075" y="361336"/>
                  <a:pt x="779817" y="374074"/>
                  <a:pt x="779817" y="389788"/>
                </a:cubicBezTo>
                <a:cubicBezTo>
                  <a:pt x="779817" y="405502"/>
                  <a:pt x="767075" y="418240"/>
                  <a:pt x="751356" y="418240"/>
                </a:cubicBezTo>
                <a:cubicBezTo>
                  <a:pt x="735637" y="418240"/>
                  <a:pt x="722895" y="405502"/>
                  <a:pt x="722895" y="389788"/>
                </a:cubicBezTo>
                <a:cubicBezTo>
                  <a:pt x="722895" y="374074"/>
                  <a:pt x="735637" y="361336"/>
                  <a:pt x="751356" y="361336"/>
                </a:cubicBezTo>
                <a:close/>
                <a:moveTo>
                  <a:pt x="630873" y="361336"/>
                </a:moveTo>
                <a:cubicBezTo>
                  <a:pt x="646592" y="361336"/>
                  <a:pt x="659334" y="374074"/>
                  <a:pt x="659334" y="389788"/>
                </a:cubicBezTo>
                <a:cubicBezTo>
                  <a:pt x="659334" y="405502"/>
                  <a:pt x="646592" y="418240"/>
                  <a:pt x="630873" y="418240"/>
                </a:cubicBezTo>
                <a:cubicBezTo>
                  <a:pt x="615154" y="418240"/>
                  <a:pt x="602412" y="405502"/>
                  <a:pt x="602412" y="389788"/>
                </a:cubicBezTo>
                <a:cubicBezTo>
                  <a:pt x="602412" y="374074"/>
                  <a:pt x="615154" y="361336"/>
                  <a:pt x="630873" y="361336"/>
                </a:cubicBezTo>
                <a:close/>
                <a:moveTo>
                  <a:pt x="510391" y="361336"/>
                </a:moveTo>
                <a:cubicBezTo>
                  <a:pt x="526110" y="361336"/>
                  <a:pt x="538852" y="374074"/>
                  <a:pt x="538852" y="389788"/>
                </a:cubicBezTo>
                <a:cubicBezTo>
                  <a:pt x="538852" y="405502"/>
                  <a:pt x="526110" y="418240"/>
                  <a:pt x="510391" y="418240"/>
                </a:cubicBezTo>
                <a:cubicBezTo>
                  <a:pt x="494672" y="418240"/>
                  <a:pt x="481930" y="405502"/>
                  <a:pt x="481930" y="389788"/>
                </a:cubicBezTo>
                <a:cubicBezTo>
                  <a:pt x="481930" y="374074"/>
                  <a:pt x="494672" y="361336"/>
                  <a:pt x="510391" y="361336"/>
                </a:cubicBezTo>
                <a:close/>
                <a:moveTo>
                  <a:pt x="389908" y="361336"/>
                </a:moveTo>
                <a:cubicBezTo>
                  <a:pt x="405627" y="361336"/>
                  <a:pt x="418369" y="374074"/>
                  <a:pt x="418369" y="389788"/>
                </a:cubicBezTo>
                <a:cubicBezTo>
                  <a:pt x="418369" y="405502"/>
                  <a:pt x="405627" y="418240"/>
                  <a:pt x="389908" y="418240"/>
                </a:cubicBezTo>
                <a:cubicBezTo>
                  <a:pt x="374189" y="418240"/>
                  <a:pt x="361447" y="405502"/>
                  <a:pt x="361447" y="389788"/>
                </a:cubicBezTo>
                <a:cubicBezTo>
                  <a:pt x="361447" y="374074"/>
                  <a:pt x="374189" y="361336"/>
                  <a:pt x="389908" y="361336"/>
                </a:cubicBezTo>
                <a:close/>
                <a:moveTo>
                  <a:pt x="269426" y="361336"/>
                </a:moveTo>
                <a:cubicBezTo>
                  <a:pt x="285145" y="361336"/>
                  <a:pt x="297887" y="374074"/>
                  <a:pt x="297887" y="389788"/>
                </a:cubicBezTo>
                <a:cubicBezTo>
                  <a:pt x="297887" y="405502"/>
                  <a:pt x="285145" y="418240"/>
                  <a:pt x="269426" y="418240"/>
                </a:cubicBezTo>
                <a:cubicBezTo>
                  <a:pt x="253707" y="418240"/>
                  <a:pt x="240965" y="405502"/>
                  <a:pt x="240965" y="389788"/>
                </a:cubicBezTo>
                <a:cubicBezTo>
                  <a:pt x="240965" y="374074"/>
                  <a:pt x="253707" y="361336"/>
                  <a:pt x="269426" y="361336"/>
                </a:cubicBezTo>
                <a:close/>
                <a:moveTo>
                  <a:pt x="148943" y="361336"/>
                </a:moveTo>
                <a:cubicBezTo>
                  <a:pt x="164662" y="361336"/>
                  <a:pt x="177404" y="374074"/>
                  <a:pt x="177404" y="389788"/>
                </a:cubicBezTo>
                <a:cubicBezTo>
                  <a:pt x="177404" y="405502"/>
                  <a:pt x="164662" y="418240"/>
                  <a:pt x="148943" y="418240"/>
                </a:cubicBezTo>
                <a:cubicBezTo>
                  <a:pt x="133224" y="418240"/>
                  <a:pt x="120482" y="405502"/>
                  <a:pt x="120482" y="389788"/>
                </a:cubicBezTo>
                <a:cubicBezTo>
                  <a:pt x="120482" y="374074"/>
                  <a:pt x="133224" y="361336"/>
                  <a:pt x="148943" y="361336"/>
                </a:cubicBezTo>
                <a:close/>
                <a:moveTo>
                  <a:pt x="28461" y="361336"/>
                </a:moveTo>
                <a:cubicBezTo>
                  <a:pt x="44180" y="361336"/>
                  <a:pt x="56922" y="374074"/>
                  <a:pt x="56922" y="389788"/>
                </a:cubicBezTo>
                <a:cubicBezTo>
                  <a:pt x="56922" y="405502"/>
                  <a:pt x="44180" y="418240"/>
                  <a:pt x="28461" y="418240"/>
                </a:cubicBezTo>
                <a:cubicBezTo>
                  <a:pt x="12742" y="418240"/>
                  <a:pt x="0" y="405502"/>
                  <a:pt x="0" y="389788"/>
                </a:cubicBezTo>
                <a:cubicBezTo>
                  <a:pt x="0" y="374074"/>
                  <a:pt x="12742" y="361336"/>
                  <a:pt x="28461" y="361336"/>
                </a:cubicBezTo>
                <a:close/>
                <a:moveTo>
                  <a:pt x="1233285" y="240891"/>
                </a:moveTo>
                <a:cubicBezTo>
                  <a:pt x="1249004" y="240891"/>
                  <a:pt x="1261746" y="253629"/>
                  <a:pt x="1261746" y="269343"/>
                </a:cubicBezTo>
                <a:cubicBezTo>
                  <a:pt x="1261746" y="285057"/>
                  <a:pt x="1249004" y="297795"/>
                  <a:pt x="1233285" y="297795"/>
                </a:cubicBezTo>
                <a:cubicBezTo>
                  <a:pt x="1217566" y="297795"/>
                  <a:pt x="1204824" y="285057"/>
                  <a:pt x="1204824" y="269343"/>
                </a:cubicBezTo>
                <a:cubicBezTo>
                  <a:pt x="1204824" y="253629"/>
                  <a:pt x="1217566" y="240891"/>
                  <a:pt x="1233285" y="240891"/>
                </a:cubicBezTo>
                <a:close/>
                <a:moveTo>
                  <a:pt x="1112803" y="240891"/>
                </a:moveTo>
                <a:cubicBezTo>
                  <a:pt x="1128522" y="240891"/>
                  <a:pt x="1141264" y="253629"/>
                  <a:pt x="1141264" y="269343"/>
                </a:cubicBezTo>
                <a:cubicBezTo>
                  <a:pt x="1141264" y="285057"/>
                  <a:pt x="1128522" y="297795"/>
                  <a:pt x="1112803" y="297795"/>
                </a:cubicBezTo>
                <a:cubicBezTo>
                  <a:pt x="1097084" y="297795"/>
                  <a:pt x="1084342" y="285057"/>
                  <a:pt x="1084342" y="269343"/>
                </a:cubicBezTo>
                <a:cubicBezTo>
                  <a:pt x="1084342" y="253629"/>
                  <a:pt x="1097084" y="240891"/>
                  <a:pt x="1112803" y="240891"/>
                </a:cubicBezTo>
                <a:close/>
                <a:moveTo>
                  <a:pt x="992320" y="240891"/>
                </a:moveTo>
                <a:cubicBezTo>
                  <a:pt x="1008039" y="240891"/>
                  <a:pt x="1020781" y="253629"/>
                  <a:pt x="1020781" y="269343"/>
                </a:cubicBezTo>
                <a:cubicBezTo>
                  <a:pt x="1020781" y="285057"/>
                  <a:pt x="1008039" y="297795"/>
                  <a:pt x="992320" y="297795"/>
                </a:cubicBezTo>
                <a:cubicBezTo>
                  <a:pt x="976601" y="297795"/>
                  <a:pt x="963859" y="285057"/>
                  <a:pt x="963859" y="269343"/>
                </a:cubicBezTo>
                <a:cubicBezTo>
                  <a:pt x="963859" y="253629"/>
                  <a:pt x="976601" y="240891"/>
                  <a:pt x="992320" y="240891"/>
                </a:cubicBezTo>
                <a:close/>
                <a:moveTo>
                  <a:pt x="871838" y="240891"/>
                </a:moveTo>
                <a:cubicBezTo>
                  <a:pt x="887557" y="240891"/>
                  <a:pt x="900299" y="253629"/>
                  <a:pt x="900299" y="269343"/>
                </a:cubicBezTo>
                <a:cubicBezTo>
                  <a:pt x="900299" y="285057"/>
                  <a:pt x="887557" y="297795"/>
                  <a:pt x="871838" y="297795"/>
                </a:cubicBezTo>
                <a:cubicBezTo>
                  <a:pt x="856119" y="297795"/>
                  <a:pt x="843377" y="285057"/>
                  <a:pt x="843377" y="269343"/>
                </a:cubicBezTo>
                <a:cubicBezTo>
                  <a:pt x="843377" y="253629"/>
                  <a:pt x="856119" y="240891"/>
                  <a:pt x="871838" y="240891"/>
                </a:cubicBezTo>
                <a:close/>
                <a:moveTo>
                  <a:pt x="751356" y="240891"/>
                </a:moveTo>
                <a:cubicBezTo>
                  <a:pt x="767075" y="240891"/>
                  <a:pt x="779817" y="253629"/>
                  <a:pt x="779817" y="269343"/>
                </a:cubicBezTo>
                <a:cubicBezTo>
                  <a:pt x="779817" y="285057"/>
                  <a:pt x="767075" y="297795"/>
                  <a:pt x="751356" y="297795"/>
                </a:cubicBezTo>
                <a:cubicBezTo>
                  <a:pt x="735637" y="297795"/>
                  <a:pt x="722895" y="285057"/>
                  <a:pt x="722895" y="269343"/>
                </a:cubicBezTo>
                <a:cubicBezTo>
                  <a:pt x="722895" y="253629"/>
                  <a:pt x="735637" y="240891"/>
                  <a:pt x="751356" y="240891"/>
                </a:cubicBezTo>
                <a:close/>
                <a:moveTo>
                  <a:pt x="630873" y="240891"/>
                </a:moveTo>
                <a:cubicBezTo>
                  <a:pt x="646592" y="240891"/>
                  <a:pt x="659334" y="253629"/>
                  <a:pt x="659334" y="269343"/>
                </a:cubicBezTo>
                <a:cubicBezTo>
                  <a:pt x="659334" y="285057"/>
                  <a:pt x="646592" y="297795"/>
                  <a:pt x="630873" y="297795"/>
                </a:cubicBezTo>
                <a:cubicBezTo>
                  <a:pt x="615154" y="297795"/>
                  <a:pt x="602412" y="285057"/>
                  <a:pt x="602412" y="269343"/>
                </a:cubicBezTo>
                <a:cubicBezTo>
                  <a:pt x="602412" y="253629"/>
                  <a:pt x="615154" y="240891"/>
                  <a:pt x="630873" y="240891"/>
                </a:cubicBezTo>
                <a:close/>
                <a:moveTo>
                  <a:pt x="510391" y="240891"/>
                </a:moveTo>
                <a:cubicBezTo>
                  <a:pt x="526110" y="240891"/>
                  <a:pt x="538852" y="253629"/>
                  <a:pt x="538852" y="269343"/>
                </a:cubicBezTo>
                <a:cubicBezTo>
                  <a:pt x="538852" y="285057"/>
                  <a:pt x="526110" y="297795"/>
                  <a:pt x="510391" y="297795"/>
                </a:cubicBezTo>
                <a:cubicBezTo>
                  <a:pt x="494672" y="297795"/>
                  <a:pt x="481930" y="285057"/>
                  <a:pt x="481930" y="269343"/>
                </a:cubicBezTo>
                <a:cubicBezTo>
                  <a:pt x="481930" y="253629"/>
                  <a:pt x="494672" y="240891"/>
                  <a:pt x="510391" y="240891"/>
                </a:cubicBezTo>
                <a:close/>
                <a:moveTo>
                  <a:pt x="389908" y="240891"/>
                </a:moveTo>
                <a:cubicBezTo>
                  <a:pt x="405627" y="240891"/>
                  <a:pt x="418369" y="253629"/>
                  <a:pt x="418369" y="269343"/>
                </a:cubicBezTo>
                <a:cubicBezTo>
                  <a:pt x="418369" y="285057"/>
                  <a:pt x="405627" y="297795"/>
                  <a:pt x="389908" y="297795"/>
                </a:cubicBezTo>
                <a:cubicBezTo>
                  <a:pt x="374189" y="297795"/>
                  <a:pt x="361447" y="285057"/>
                  <a:pt x="361447" y="269343"/>
                </a:cubicBezTo>
                <a:cubicBezTo>
                  <a:pt x="361447" y="253629"/>
                  <a:pt x="374189" y="240891"/>
                  <a:pt x="389908" y="240891"/>
                </a:cubicBezTo>
                <a:close/>
                <a:moveTo>
                  <a:pt x="269426" y="240891"/>
                </a:moveTo>
                <a:cubicBezTo>
                  <a:pt x="285145" y="240891"/>
                  <a:pt x="297887" y="253629"/>
                  <a:pt x="297887" y="269343"/>
                </a:cubicBezTo>
                <a:cubicBezTo>
                  <a:pt x="297887" y="285057"/>
                  <a:pt x="285145" y="297795"/>
                  <a:pt x="269426" y="297795"/>
                </a:cubicBezTo>
                <a:cubicBezTo>
                  <a:pt x="253707" y="297795"/>
                  <a:pt x="240965" y="285057"/>
                  <a:pt x="240965" y="269343"/>
                </a:cubicBezTo>
                <a:cubicBezTo>
                  <a:pt x="240965" y="253629"/>
                  <a:pt x="253707" y="240891"/>
                  <a:pt x="269426" y="240891"/>
                </a:cubicBezTo>
                <a:close/>
                <a:moveTo>
                  <a:pt x="148943" y="240891"/>
                </a:moveTo>
                <a:cubicBezTo>
                  <a:pt x="164662" y="240891"/>
                  <a:pt x="177404" y="253629"/>
                  <a:pt x="177404" y="269343"/>
                </a:cubicBezTo>
                <a:cubicBezTo>
                  <a:pt x="177404" y="285057"/>
                  <a:pt x="164662" y="297795"/>
                  <a:pt x="148943" y="297795"/>
                </a:cubicBezTo>
                <a:cubicBezTo>
                  <a:pt x="133224" y="297795"/>
                  <a:pt x="120482" y="285057"/>
                  <a:pt x="120482" y="269343"/>
                </a:cubicBezTo>
                <a:cubicBezTo>
                  <a:pt x="120482" y="253629"/>
                  <a:pt x="133224" y="240891"/>
                  <a:pt x="148943" y="240891"/>
                </a:cubicBezTo>
                <a:close/>
                <a:moveTo>
                  <a:pt x="28461" y="240891"/>
                </a:moveTo>
                <a:cubicBezTo>
                  <a:pt x="44180" y="240891"/>
                  <a:pt x="56922" y="253629"/>
                  <a:pt x="56922" y="269343"/>
                </a:cubicBezTo>
                <a:cubicBezTo>
                  <a:pt x="56922" y="285057"/>
                  <a:pt x="44180" y="297795"/>
                  <a:pt x="28461" y="297795"/>
                </a:cubicBezTo>
                <a:cubicBezTo>
                  <a:pt x="12742" y="297795"/>
                  <a:pt x="0" y="285057"/>
                  <a:pt x="0" y="269343"/>
                </a:cubicBezTo>
                <a:cubicBezTo>
                  <a:pt x="0" y="253629"/>
                  <a:pt x="12742" y="240891"/>
                  <a:pt x="28461" y="240891"/>
                </a:cubicBezTo>
                <a:close/>
                <a:moveTo>
                  <a:pt x="1233285" y="120445"/>
                </a:moveTo>
                <a:cubicBezTo>
                  <a:pt x="1249004" y="120445"/>
                  <a:pt x="1261746" y="133183"/>
                  <a:pt x="1261746" y="148897"/>
                </a:cubicBezTo>
                <a:cubicBezTo>
                  <a:pt x="1261746" y="164611"/>
                  <a:pt x="1249004" y="177349"/>
                  <a:pt x="1233285" y="177349"/>
                </a:cubicBezTo>
                <a:cubicBezTo>
                  <a:pt x="1217566" y="177349"/>
                  <a:pt x="1204824" y="164611"/>
                  <a:pt x="1204824" y="148897"/>
                </a:cubicBezTo>
                <a:cubicBezTo>
                  <a:pt x="1204824" y="133183"/>
                  <a:pt x="1217566" y="120445"/>
                  <a:pt x="1233285" y="120445"/>
                </a:cubicBezTo>
                <a:close/>
                <a:moveTo>
                  <a:pt x="1112803" y="120445"/>
                </a:moveTo>
                <a:cubicBezTo>
                  <a:pt x="1128522" y="120445"/>
                  <a:pt x="1141264" y="133183"/>
                  <a:pt x="1141264" y="148897"/>
                </a:cubicBezTo>
                <a:cubicBezTo>
                  <a:pt x="1141264" y="164611"/>
                  <a:pt x="1128522" y="177349"/>
                  <a:pt x="1112803" y="177349"/>
                </a:cubicBezTo>
                <a:cubicBezTo>
                  <a:pt x="1097084" y="177349"/>
                  <a:pt x="1084342" y="164611"/>
                  <a:pt x="1084342" y="148897"/>
                </a:cubicBezTo>
                <a:cubicBezTo>
                  <a:pt x="1084342" y="133183"/>
                  <a:pt x="1097084" y="120445"/>
                  <a:pt x="1112803" y="120445"/>
                </a:cubicBezTo>
                <a:close/>
                <a:moveTo>
                  <a:pt x="992320" y="120445"/>
                </a:moveTo>
                <a:cubicBezTo>
                  <a:pt x="1008039" y="120445"/>
                  <a:pt x="1020781" y="133183"/>
                  <a:pt x="1020781" y="148897"/>
                </a:cubicBezTo>
                <a:cubicBezTo>
                  <a:pt x="1020781" y="164611"/>
                  <a:pt x="1008039" y="177349"/>
                  <a:pt x="992320" y="177349"/>
                </a:cubicBezTo>
                <a:cubicBezTo>
                  <a:pt x="976601" y="177349"/>
                  <a:pt x="963859" y="164611"/>
                  <a:pt x="963859" y="148897"/>
                </a:cubicBezTo>
                <a:cubicBezTo>
                  <a:pt x="963859" y="133183"/>
                  <a:pt x="976601" y="120445"/>
                  <a:pt x="992320" y="120445"/>
                </a:cubicBezTo>
                <a:close/>
                <a:moveTo>
                  <a:pt x="871838" y="120445"/>
                </a:moveTo>
                <a:cubicBezTo>
                  <a:pt x="887557" y="120445"/>
                  <a:pt x="900299" y="133183"/>
                  <a:pt x="900299" y="148897"/>
                </a:cubicBezTo>
                <a:cubicBezTo>
                  <a:pt x="900299" y="164611"/>
                  <a:pt x="887557" y="177349"/>
                  <a:pt x="871838" y="177349"/>
                </a:cubicBezTo>
                <a:cubicBezTo>
                  <a:pt x="856119" y="177349"/>
                  <a:pt x="843377" y="164611"/>
                  <a:pt x="843377" y="148897"/>
                </a:cubicBezTo>
                <a:cubicBezTo>
                  <a:pt x="843377" y="133183"/>
                  <a:pt x="856119" y="120445"/>
                  <a:pt x="871838" y="120445"/>
                </a:cubicBezTo>
                <a:close/>
                <a:moveTo>
                  <a:pt x="751356" y="120445"/>
                </a:moveTo>
                <a:cubicBezTo>
                  <a:pt x="767075" y="120445"/>
                  <a:pt x="779817" y="133183"/>
                  <a:pt x="779817" y="148897"/>
                </a:cubicBezTo>
                <a:cubicBezTo>
                  <a:pt x="779817" y="164611"/>
                  <a:pt x="767075" y="177349"/>
                  <a:pt x="751356" y="177349"/>
                </a:cubicBezTo>
                <a:cubicBezTo>
                  <a:pt x="735637" y="177349"/>
                  <a:pt x="722895" y="164611"/>
                  <a:pt x="722895" y="148897"/>
                </a:cubicBezTo>
                <a:cubicBezTo>
                  <a:pt x="722895" y="133183"/>
                  <a:pt x="735637" y="120445"/>
                  <a:pt x="751356" y="120445"/>
                </a:cubicBezTo>
                <a:close/>
                <a:moveTo>
                  <a:pt x="630873" y="120445"/>
                </a:moveTo>
                <a:cubicBezTo>
                  <a:pt x="646592" y="120445"/>
                  <a:pt x="659334" y="133183"/>
                  <a:pt x="659334" y="148897"/>
                </a:cubicBezTo>
                <a:cubicBezTo>
                  <a:pt x="659334" y="164611"/>
                  <a:pt x="646592" y="177349"/>
                  <a:pt x="630873" y="177349"/>
                </a:cubicBezTo>
                <a:cubicBezTo>
                  <a:pt x="615154" y="177349"/>
                  <a:pt x="602412" y="164611"/>
                  <a:pt x="602412" y="148897"/>
                </a:cubicBezTo>
                <a:cubicBezTo>
                  <a:pt x="602412" y="133183"/>
                  <a:pt x="615154" y="120445"/>
                  <a:pt x="630873" y="120445"/>
                </a:cubicBezTo>
                <a:close/>
                <a:moveTo>
                  <a:pt x="510391" y="120445"/>
                </a:moveTo>
                <a:cubicBezTo>
                  <a:pt x="526110" y="120445"/>
                  <a:pt x="538852" y="133183"/>
                  <a:pt x="538852" y="148897"/>
                </a:cubicBezTo>
                <a:cubicBezTo>
                  <a:pt x="538852" y="164611"/>
                  <a:pt x="526110" y="177349"/>
                  <a:pt x="510391" y="177349"/>
                </a:cubicBezTo>
                <a:cubicBezTo>
                  <a:pt x="494672" y="177349"/>
                  <a:pt x="481930" y="164611"/>
                  <a:pt x="481930" y="148897"/>
                </a:cubicBezTo>
                <a:cubicBezTo>
                  <a:pt x="481930" y="133183"/>
                  <a:pt x="494672" y="120445"/>
                  <a:pt x="510391" y="120445"/>
                </a:cubicBezTo>
                <a:close/>
                <a:moveTo>
                  <a:pt x="389908" y="120445"/>
                </a:moveTo>
                <a:cubicBezTo>
                  <a:pt x="405627" y="120445"/>
                  <a:pt x="418369" y="133183"/>
                  <a:pt x="418369" y="148897"/>
                </a:cubicBezTo>
                <a:cubicBezTo>
                  <a:pt x="418369" y="164611"/>
                  <a:pt x="405627" y="177349"/>
                  <a:pt x="389908" y="177349"/>
                </a:cubicBezTo>
                <a:cubicBezTo>
                  <a:pt x="374189" y="177349"/>
                  <a:pt x="361447" y="164611"/>
                  <a:pt x="361447" y="148897"/>
                </a:cubicBezTo>
                <a:cubicBezTo>
                  <a:pt x="361447" y="133183"/>
                  <a:pt x="374189" y="120445"/>
                  <a:pt x="389908" y="120445"/>
                </a:cubicBezTo>
                <a:close/>
                <a:moveTo>
                  <a:pt x="269426" y="120445"/>
                </a:moveTo>
                <a:cubicBezTo>
                  <a:pt x="285145" y="120445"/>
                  <a:pt x="297887" y="133183"/>
                  <a:pt x="297887" y="148897"/>
                </a:cubicBezTo>
                <a:cubicBezTo>
                  <a:pt x="297887" y="164611"/>
                  <a:pt x="285145" y="177349"/>
                  <a:pt x="269426" y="177349"/>
                </a:cubicBezTo>
                <a:cubicBezTo>
                  <a:pt x="253707" y="177349"/>
                  <a:pt x="240965" y="164611"/>
                  <a:pt x="240965" y="148897"/>
                </a:cubicBezTo>
                <a:cubicBezTo>
                  <a:pt x="240965" y="133183"/>
                  <a:pt x="253707" y="120445"/>
                  <a:pt x="269426" y="120445"/>
                </a:cubicBezTo>
                <a:close/>
                <a:moveTo>
                  <a:pt x="148943" y="120445"/>
                </a:moveTo>
                <a:cubicBezTo>
                  <a:pt x="164662" y="120445"/>
                  <a:pt x="177404" y="133183"/>
                  <a:pt x="177404" y="148897"/>
                </a:cubicBezTo>
                <a:cubicBezTo>
                  <a:pt x="177404" y="164611"/>
                  <a:pt x="164662" y="177349"/>
                  <a:pt x="148943" y="177349"/>
                </a:cubicBezTo>
                <a:cubicBezTo>
                  <a:pt x="133224" y="177349"/>
                  <a:pt x="120482" y="164611"/>
                  <a:pt x="120482" y="148897"/>
                </a:cubicBezTo>
                <a:cubicBezTo>
                  <a:pt x="120482" y="133183"/>
                  <a:pt x="133224" y="120445"/>
                  <a:pt x="148943" y="120445"/>
                </a:cubicBezTo>
                <a:close/>
                <a:moveTo>
                  <a:pt x="28461" y="120445"/>
                </a:moveTo>
                <a:cubicBezTo>
                  <a:pt x="44180" y="120445"/>
                  <a:pt x="56922" y="133183"/>
                  <a:pt x="56922" y="148897"/>
                </a:cubicBezTo>
                <a:cubicBezTo>
                  <a:pt x="56922" y="164611"/>
                  <a:pt x="44180" y="177349"/>
                  <a:pt x="28461" y="177349"/>
                </a:cubicBezTo>
                <a:cubicBezTo>
                  <a:pt x="12742" y="177349"/>
                  <a:pt x="0" y="164611"/>
                  <a:pt x="0" y="148897"/>
                </a:cubicBezTo>
                <a:cubicBezTo>
                  <a:pt x="0" y="133183"/>
                  <a:pt x="12742" y="120445"/>
                  <a:pt x="28461" y="120445"/>
                </a:cubicBezTo>
                <a:close/>
                <a:moveTo>
                  <a:pt x="1233285" y="0"/>
                </a:moveTo>
                <a:cubicBezTo>
                  <a:pt x="1249004" y="0"/>
                  <a:pt x="1261746" y="12738"/>
                  <a:pt x="1261746" y="28452"/>
                </a:cubicBezTo>
                <a:cubicBezTo>
                  <a:pt x="1261746" y="44166"/>
                  <a:pt x="1249004" y="56904"/>
                  <a:pt x="1233285" y="56904"/>
                </a:cubicBezTo>
                <a:cubicBezTo>
                  <a:pt x="1217566" y="56904"/>
                  <a:pt x="1204824" y="44166"/>
                  <a:pt x="1204824" y="28452"/>
                </a:cubicBezTo>
                <a:cubicBezTo>
                  <a:pt x="1204824" y="12738"/>
                  <a:pt x="1217566" y="0"/>
                  <a:pt x="1233285" y="0"/>
                </a:cubicBezTo>
                <a:close/>
                <a:moveTo>
                  <a:pt x="1112803" y="0"/>
                </a:moveTo>
                <a:cubicBezTo>
                  <a:pt x="1128522" y="0"/>
                  <a:pt x="1141264" y="12738"/>
                  <a:pt x="1141264" y="28452"/>
                </a:cubicBezTo>
                <a:cubicBezTo>
                  <a:pt x="1141264" y="44166"/>
                  <a:pt x="1128522" y="56904"/>
                  <a:pt x="1112803" y="56904"/>
                </a:cubicBezTo>
                <a:cubicBezTo>
                  <a:pt x="1097084" y="56904"/>
                  <a:pt x="1084342" y="44166"/>
                  <a:pt x="1084342" y="28452"/>
                </a:cubicBezTo>
                <a:cubicBezTo>
                  <a:pt x="1084342" y="12738"/>
                  <a:pt x="1097084" y="0"/>
                  <a:pt x="1112803" y="0"/>
                </a:cubicBezTo>
                <a:close/>
                <a:moveTo>
                  <a:pt x="992320" y="0"/>
                </a:moveTo>
                <a:cubicBezTo>
                  <a:pt x="1008039" y="0"/>
                  <a:pt x="1020781" y="12738"/>
                  <a:pt x="1020781" y="28452"/>
                </a:cubicBezTo>
                <a:cubicBezTo>
                  <a:pt x="1020781" y="44166"/>
                  <a:pt x="1008039" y="56904"/>
                  <a:pt x="992320" y="56904"/>
                </a:cubicBezTo>
                <a:cubicBezTo>
                  <a:pt x="976601" y="56904"/>
                  <a:pt x="963859" y="44166"/>
                  <a:pt x="963859" y="28452"/>
                </a:cubicBezTo>
                <a:cubicBezTo>
                  <a:pt x="963859" y="12738"/>
                  <a:pt x="976601" y="0"/>
                  <a:pt x="992320" y="0"/>
                </a:cubicBezTo>
                <a:close/>
                <a:moveTo>
                  <a:pt x="871838" y="0"/>
                </a:moveTo>
                <a:cubicBezTo>
                  <a:pt x="887557" y="0"/>
                  <a:pt x="900299" y="12738"/>
                  <a:pt x="900299" y="28452"/>
                </a:cubicBezTo>
                <a:cubicBezTo>
                  <a:pt x="900299" y="44166"/>
                  <a:pt x="887557" y="56904"/>
                  <a:pt x="871838" y="56904"/>
                </a:cubicBezTo>
                <a:cubicBezTo>
                  <a:pt x="856119" y="56904"/>
                  <a:pt x="843377" y="44166"/>
                  <a:pt x="843377" y="28452"/>
                </a:cubicBezTo>
                <a:cubicBezTo>
                  <a:pt x="843377" y="12738"/>
                  <a:pt x="856119" y="0"/>
                  <a:pt x="871838" y="0"/>
                </a:cubicBezTo>
                <a:close/>
                <a:moveTo>
                  <a:pt x="751356" y="0"/>
                </a:moveTo>
                <a:cubicBezTo>
                  <a:pt x="767075" y="0"/>
                  <a:pt x="779817" y="12738"/>
                  <a:pt x="779817" y="28452"/>
                </a:cubicBezTo>
                <a:cubicBezTo>
                  <a:pt x="779817" y="44166"/>
                  <a:pt x="767075" y="56904"/>
                  <a:pt x="751356" y="56904"/>
                </a:cubicBezTo>
                <a:cubicBezTo>
                  <a:pt x="735637" y="56904"/>
                  <a:pt x="722895" y="44166"/>
                  <a:pt x="722895" y="28452"/>
                </a:cubicBezTo>
                <a:cubicBezTo>
                  <a:pt x="722895" y="12738"/>
                  <a:pt x="735637" y="0"/>
                  <a:pt x="751356" y="0"/>
                </a:cubicBezTo>
                <a:close/>
                <a:moveTo>
                  <a:pt x="630873" y="0"/>
                </a:moveTo>
                <a:cubicBezTo>
                  <a:pt x="646592" y="0"/>
                  <a:pt x="659334" y="12738"/>
                  <a:pt x="659334" y="28452"/>
                </a:cubicBezTo>
                <a:cubicBezTo>
                  <a:pt x="659334" y="44166"/>
                  <a:pt x="646592" y="56904"/>
                  <a:pt x="630873" y="56904"/>
                </a:cubicBezTo>
                <a:cubicBezTo>
                  <a:pt x="615154" y="56904"/>
                  <a:pt x="602412" y="44166"/>
                  <a:pt x="602412" y="28452"/>
                </a:cubicBezTo>
                <a:cubicBezTo>
                  <a:pt x="602412" y="12738"/>
                  <a:pt x="615154" y="0"/>
                  <a:pt x="630873" y="0"/>
                </a:cubicBezTo>
                <a:close/>
                <a:moveTo>
                  <a:pt x="510391" y="0"/>
                </a:moveTo>
                <a:cubicBezTo>
                  <a:pt x="526110" y="0"/>
                  <a:pt x="538852" y="12738"/>
                  <a:pt x="538852" y="28452"/>
                </a:cubicBezTo>
                <a:cubicBezTo>
                  <a:pt x="538852" y="44166"/>
                  <a:pt x="526110" y="56904"/>
                  <a:pt x="510391" y="56904"/>
                </a:cubicBezTo>
                <a:cubicBezTo>
                  <a:pt x="494672" y="56904"/>
                  <a:pt x="481930" y="44166"/>
                  <a:pt x="481930" y="28452"/>
                </a:cubicBezTo>
                <a:cubicBezTo>
                  <a:pt x="481930" y="12738"/>
                  <a:pt x="494672" y="0"/>
                  <a:pt x="510391" y="0"/>
                </a:cubicBezTo>
                <a:close/>
                <a:moveTo>
                  <a:pt x="389908" y="0"/>
                </a:moveTo>
                <a:cubicBezTo>
                  <a:pt x="405627" y="0"/>
                  <a:pt x="418369" y="12738"/>
                  <a:pt x="418369" y="28452"/>
                </a:cubicBezTo>
                <a:cubicBezTo>
                  <a:pt x="418369" y="44166"/>
                  <a:pt x="405627" y="56904"/>
                  <a:pt x="389908" y="56904"/>
                </a:cubicBezTo>
                <a:cubicBezTo>
                  <a:pt x="374189" y="56904"/>
                  <a:pt x="361447" y="44166"/>
                  <a:pt x="361447" y="28452"/>
                </a:cubicBezTo>
                <a:cubicBezTo>
                  <a:pt x="361447" y="12738"/>
                  <a:pt x="374189" y="0"/>
                  <a:pt x="389908" y="0"/>
                </a:cubicBezTo>
                <a:close/>
                <a:moveTo>
                  <a:pt x="269426" y="0"/>
                </a:moveTo>
                <a:cubicBezTo>
                  <a:pt x="285145" y="0"/>
                  <a:pt x="297887" y="12738"/>
                  <a:pt x="297887" y="28452"/>
                </a:cubicBezTo>
                <a:cubicBezTo>
                  <a:pt x="297887" y="44166"/>
                  <a:pt x="285145" y="56904"/>
                  <a:pt x="269426" y="56904"/>
                </a:cubicBezTo>
                <a:cubicBezTo>
                  <a:pt x="253707" y="56904"/>
                  <a:pt x="240965" y="44166"/>
                  <a:pt x="240965" y="28452"/>
                </a:cubicBezTo>
                <a:cubicBezTo>
                  <a:pt x="240965" y="12738"/>
                  <a:pt x="253707" y="0"/>
                  <a:pt x="269426" y="0"/>
                </a:cubicBezTo>
                <a:close/>
                <a:moveTo>
                  <a:pt x="148943" y="0"/>
                </a:moveTo>
                <a:cubicBezTo>
                  <a:pt x="164662" y="0"/>
                  <a:pt x="177404" y="12738"/>
                  <a:pt x="177404" y="28452"/>
                </a:cubicBezTo>
                <a:cubicBezTo>
                  <a:pt x="177404" y="44166"/>
                  <a:pt x="164662" y="56904"/>
                  <a:pt x="148943" y="56904"/>
                </a:cubicBezTo>
                <a:cubicBezTo>
                  <a:pt x="133224" y="56904"/>
                  <a:pt x="120482" y="44166"/>
                  <a:pt x="120482" y="28452"/>
                </a:cubicBezTo>
                <a:cubicBezTo>
                  <a:pt x="120482" y="12738"/>
                  <a:pt x="133224" y="0"/>
                  <a:pt x="148943" y="0"/>
                </a:cubicBezTo>
                <a:close/>
                <a:moveTo>
                  <a:pt x="28461" y="0"/>
                </a:moveTo>
                <a:cubicBezTo>
                  <a:pt x="44180" y="0"/>
                  <a:pt x="56922" y="12738"/>
                  <a:pt x="56922" y="28452"/>
                </a:cubicBezTo>
                <a:cubicBezTo>
                  <a:pt x="56922" y="44166"/>
                  <a:pt x="44180" y="56904"/>
                  <a:pt x="28461" y="56904"/>
                </a:cubicBezTo>
                <a:cubicBezTo>
                  <a:pt x="12742" y="56904"/>
                  <a:pt x="0" y="44166"/>
                  <a:pt x="0" y="28452"/>
                </a:cubicBezTo>
                <a:cubicBezTo>
                  <a:pt x="0" y="12738"/>
                  <a:pt x="12742" y="0"/>
                  <a:pt x="28461" y="0"/>
                </a:cubicBezTo>
                <a:close/>
              </a:path>
            </a:pathLst>
          </a:cu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4" name="任意多边形: 形状 13"/>
          <p:cNvSpPr>
            <a:spLocks noChangeAspect="1"/>
          </p:cNvSpPr>
          <p:nvPr>
            <p:custDataLst>
              <p:tags r:id="rId4"/>
            </p:custDataLst>
          </p:nvPr>
        </p:nvSpPr>
        <p:spPr>
          <a:xfrm rot="10800000">
            <a:off x="11371234"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dirty="0">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5" name="任意多边形: 形状 14"/>
          <p:cNvSpPr>
            <a:spLocks noChangeAspect="1"/>
          </p:cNvSpPr>
          <p:nvPr>
            <p:custDataLst>
              <p:tags r:id="rId5"/>
            </p:custDataLst>
          </p:nvPr>
        </p:nvSpPr>
        <p:spPr>
          <a:xfrm rot="10800000">
            <a:off x="10997345"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2" name="任意多边形: 形状 11"/>
          <p:cNvSpPr>
            <a:spLocks noChangeAspect="1"/>
          </p:cNvSpPr>
          <p:nvPr>
            <p:custDataLst>
              <p:tags r:id="rId6"/>
            </p:custDataLst>
          </p:nvPr>
        </p:nvSpPr>
        <p:spPr>
          <a:xfrm rot="10800000">
            <a:off x="11270350"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13" name="任意多边形: 形状 12"/>
          <p:cNvSpPr>
            <a:spLocks noChangeAspect="1"/>
          </p:cNvSpPr>
          <p:nvPr>
            <p:custDataLst>
              <p:tags r:id="rId7"/>
            </p:custDataLst>
          </p:nvPr>
        </p:nvSpPr>
        <p:spPr>
          <a:xfrm rot="10800000">
            <a:off x="10896461"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endParaRPr>
          </a:p>
        </p:txBody>
      </p:sp>
      <p:sp>
        <p:nvSpPr>
          <p:cNvPr id="93" name="文本框 92"/>
          <p:cNvSpPr txBox="1"/>
          <p:nvPr>
            <p:custDataLst>
              <p:tags r:id="rId8"/>
            </p:custDataLst>
          </p:nvPr>
        </p:nvSpPr>
        <p:spPr>
          <a:xfrm>
            <a:off x="568325" y="2072005"/>
            <a:ext cx="10852150" cy="3609975"/>
          </a:xfrm>
          <a:prstGeom prst="rect">
            <a:avLst/>
          </a:prstGeom>
          <a:noFill/>
        </p:spPr>
        <p:txBody>
          <a:bodyPr wrap="square" lIns="90000" tIns="46800" rIns="90000" bIns="46800" rtlCol="0" anchor="ctr" anchorCtr="0">
            <a:normAutofit/>
          </a:bodyPr>
          <a:lstStyle>
            <a:defPPr>
              <a:defRPr lang="zh-CN"/>
            </a:defPPr>
            <a:lvl1pPr fontAlgn="auto">
              <a:lnSpc>
                <a:spcPct val="130000"/>
              </a:lnSpc>
              <a:spcAft>
                <a:spcPts val="1000"/>
              </a:spcAft>
              <a:defRPr sz="1600" spc="150"/>
            </a:lvl1pPr>
          </a:lstStyle>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2023年是济宁机场转场运行第一年，也是突破运行限制大力发展的一年。重点加大与广州、深圳、成都、重庆等枢纽机场的航班密度；新增西安或宁波、温州、珠海、呼和浩特等航线。航点城市达到32个。实现旅客吞吐量180万人次、货邮吞吐量3300吨（忽略疫情影响）。全国机场排名前进5位次，进入前85位。</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弥补短板，拓展主营业务</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  开通全货机运输航线。根据市场需求，适时开通全货机货运航线，携手航空公司和物流企业进行深度融合，打造高效全货机运营平台。</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引进过夜飞机，改善航线结构。新机场投运后，完善机场保障能力建设，积极引进航空公司过夜运力投放，充分利用机场时刻资源，促进业务量有效提升。</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94" name="文本框 93"/>
          <p:cNvSpPr txBox="1"/>
          <p:nvPr>
            <p:custDataLst>
              <p:tags r:id="rId9"/>
            </p:custDataLst>
          </p:nvPr>
        </p:nvSpPr>
        <p:spPr>
          <a:xfrm>
            <a:off x="549910" y="645795"/>
            <a:ext cx="9982200" cy="629920"/>
          </a:xfrm>
          <a:prstGeom prst="rect">
            <a:avLst/>
          </a:prstGeom>
          <a:noFill/>
        </p:spPr>
        <p:txBody>
          <a:bodyPr wrap="square" lIns="90000" tIns="46800" rIns="90000" bIns="46800" rtlCol="0">
            <a:normAutofit fontScale="80000"/>
          </a:bodyPr>
          <a:lstStyle/>
          <a:p>
            <a:pPr>
              <a:lnSpc>
                <a:spcPct val="120000"/>
              </a:lnSpc>
              <a:spcBef>
                <a:spcPts val="300"/>
              </a:spcBef>
              <a:spcAft>
                <a:spcPts val="300"/>
              </a:spcAft>
            </a:pPr>
            <a:r>
              <a:rPr lang="zh-CN" altLang="en-US" sz="3600" b="1" spc="30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2023年航线建设计划</a:t>
            </a:r>
            <a:endParaRPr lang="zh-CN" altLang="en-US" sz="3600" b="1" spc="30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0"/>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cs typeface="微软雅黑" panose="020B0503020204020204" charset="-122"/>
              <a:sym typeface="+mn-ea"/>
            </a:endParaRPr>
          </a:p>
        </p:txBody>
      </p:sp>
      <p:sp>
        <p:nvSpPr>
          <p:cNvPr id="7" name="Title 6"/>
          <p:cNvSpPr txBox="1"/>
          <p:nvPr>
            <p:custDataLst>
              <p:tags r:id="rId2"/>
            </p:custDataLst>
          </p:nvPr>
        </p:nvSpPr>
        <p:spPr>
          <a:xfrm>
            <a:off x="457200" y="608400"/>
            <a:ext cx="11278800" cy="626744"/>
          </a:xfrm>
          <a:prstGeom prst="rect">
            <a:avLst/>
          </a:prstGeom>
          <a:noFill/>
          <a:ln w="3175">
            <a:noFill/>
            <a:prstDash val="dash"/>
          </a:ln>
        </p:spPr>
        <p:txBody>
          <a:bodyPr wrap="square" lIns="72000" tIns="36000" rIns="72000" bIns="36000" anchor="t" anchorCtr="0">
            <a:normAutofit fontScale="90000"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保障措施</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 name="文本框 3"/>
          <p:cNvSpPr txBox="1"/>
          <p:nvPr>
            <p:custDataLst>
              <p:tags r:id="rId3"/>
            </p:custDataLst>
          </p:nvPr>
        </p:nvSpPr>
        <p:spPr>
          <a:xfrm>
            <a:off x="3196411" y="2095306"/>
            <a:ext cx="6522028" cy="1644643"/>
          </a:xfrm>
          <a:prstGeom prst="rect">
            <a:avLst/>
          </a:prstGeom>
          <a:noFill/>
        </p:spPr>
        <p:txBody>
          <a:bodyPr wrap="square" rtlCol="0" anchor="ctr" anchorCtr="0">
            <a:normAutofit/>
          </a:bodyPr>
          <a:p>
            <a:pPr>
              <a:lnSpc>
                <a:spcPct val="130000"/>
              </a:lnSpc>
            </a:pPr>
            <a:r>
              <a:rPr lang="zh-CN" altLang="en-US" sz="1200" spc="150">
                <a:solidFill>
                  <a:schemeClr val="dk1">
                    <a:lumMod val="85000"/>
                    <a:lumOff val="15000"/>
                  </a:schemeClr>
                </a:solidFill>
                <a:uFillTx/>
                <a:latin typeface="微软雅黑" panose="020B0503020204020204" charset="-122"/>
                <a:ea typeface="微软雅黑" panose="020B0503020204020204" charset="-122"/>
                <a:sym typeface="+mn-ea"/>
              </a:rPr>
              <a:t>加强组织领导。为保障两年行动计划顺利实施，市民航事业发展中心成立以主要负责人为组长的航线建设领导小组，定期召开机场运行经济分析会，及时分析研判航班运行质量状况，解决存在的问题，根据航线建设实际需求，及时调整航线建设计划。领导小组下设办公室，办公室设在机场公司，具体负责行动计划实施。每半年开展一次航线建设绩效评估工作，形成评估报告，及时提出航线建设计划调整建议。</a:t>
            </a:r>
            <a:endParaRPr lang="zh-CN" altLang="en-US" sz="1200" spc="150">
              <a:solidFill>
                <a:schemeClr val="dk1">
                  <a:lumMod val="85000"/>
                  <a:lumOff val="15000"/>
                </a:schemeClr>
              </a:solidFill>
              <a:uFillTx/>
              <a:latin typeface="微软雅黑" panose="020B0503020204020204" charset="-122"/>
              <a:ea typeface="微软雅黑" panose="020B0503020204020204" charset="-122"/>
              <a:sym typeface="+mn-ea"/>
            </a:endParaRPr>
          </a:p>
        </p:txBody>
      </p:sp>
      <p:sp>
        <p:nvSpPr>
          <p:cNvPr id="20" name="矩形 19"/>
          <p:cNvSpPr/>
          <p:nvPr>
            <p:custDataLst>
              <p:tags r:id="rId4"/>
            </p:custDataLst>
          </p:nvPr>
        </p:nvSpPr>
        <p:spPr>
          <a:xfrm>
            <a:off x="2583413" y="2515592"/>
            <a:ext cx="380233" cy="1120080"/>
          </a:xfrm>
          <a:prstGeom prst="rect">
            <a:avLst/>
          </a:prstGeom>
          <a:gradFill>
            <a:gsLst>
              <a:gs pos="0">
                <a:srgbClr val="FFFFFF">
                  <a:alpha val="0"/>
                </a:srgbClr>
              </a:gs>
              <a:gs pos="100000">
                <a:srgbClr val="8590CA"/>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19" name="流程图: 决策 18"/>
          <p:cNvSpPr/>
          <p:nvPr>
            <p:custDataLst>
              <p:tags r:id="rId5"/>
            </p:custDataLst>
          </p:nvPr>
        </p:nvSpPr>
        <p:spPr>
          <a:xfrm>
            <a:off x="2475509" y="2180597"/>
            <a:ext cx="596041" cy="596006"/>
          </a:xfrm>
          <a:prstGeom prst="flowChartDecision">
            <a:avLst/>
          </a:prstGeom>
          <a:solidFill>
            <a:schemeClr val="accent1"/>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1" name="文本框 20"/>
          <p:cNvSpPr txBox="1"/>
          <p:nvPr>
            <p:custDataLst>
              <p:tags r:id="rId6"/>
            </p:custDataLst>
          </p:nvPr>
        </p:nvSpPr>
        <p:spPr>
          <a:xfrm>
            <a:off x="2587923" y="2208768"/>
            <a:ext cx="285175" cy="461665"/>
          </a:xfrm>
          <a:prstGeom prst="rect">
            <a:avLst/>
          </a:prstGeom>
          <a:noFill/>
        </p:spPr>
        <p:txBody>
          <a:bodyPr wrap="square" rtlCol="0" anchor="ctr" anchorCtr="0">
            <a:normAutofit fontScale="60000"/>
          </a:bodyPr>
          <a:p>
            <a:r>
              <a:rPr lang="en-US" altLang="zh-CN" sz="2400" b="1" dirty="0">
                <a:solidFill>
                  <a:schemeClr val="lt1"/>
                </a:solidFill>
                <a:latin typeface="微软雅黑" panose="020B0503020204020204" charset="-122"/>
                <a:cs typeface="微软雅黑" panose="020B0503020204020204" charset="-122"/>
              </a:rPr>
              <a:t>1</a:t>
            </a:r>
            <a:endParaRPr lang="en-US" altLang="zh-CN" sz="2400" b="1" dirty="0">
              <a:solidFill>
                <a:schemeClr val="lt1"/>
              </a:solidFill>
              <a:latin typeface="微软雅黑" panose="020B0503020204020204" charset="-122"/>
              <a:cs typeface="微软雅黑" panose="020B0503020204020204" charset="-122"/>
            </a:endParaRPr>
          </a:p>
        </p:txBody>
      </p:sp>
      <p:sp>
        <p:nvSpPr>
          <p:cNvPr id="9" name="文本框 8"/>
          <p:cNvSpPr txBox="1"/>
          <p:nvPr>
            <p:custDataLst>
              <p:tags r:id="rId7"/>
            </p:custDataLst>
          </p:nvPr>
        </p:nvSpPr>
        <p:spPr>
          <a:xfrm>
            <a:off x="3196411" y="4201486"/>
            <a:ext cx="6522028" cy="1644643"/>
          </a:xfrm>
          <a:prstGeom prst="rect">
            <a:avLst/>
          </a:prstGeom>
          <a:noFill/>
        </p:spPr>
        <p:txBody>
          <a:bodyPr wrap="square" rtlCol="0" anchor="ctr" anchorCtr="0">
            <a:normAutofit/>
          </a:bodyPr>
          <a:p>
            <a:pPr>
              <a:lnSpc>
                <a:spcPct val="130000"/>
              </a:lnSpc>
            </a:pPr>
            <a:r>
              <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争取政策支持。争取局方和军方的时刻量增量支持。寻找政策限制的突破口，在航班换季前向局方、军方争取新增航线的时刻量支持，确保航班航季时刻量增幅不低于上年度同期10%；利用春运、暑运期间，积极争取加班政策支持。争取地方资金及政策支持。加强与市直有关部门沟通协调，争取财政资金支持，为航线开发建设创造良好条件。加深与航空公司合作关系。在机票产品、团队政策上给予政策倾斜，增强机场旅客吸附黏性，不断提高航班客座率，确保航线稳定发展。</a:t>
            </a:r>
            <a:endPar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4" name="矩形 23"/>
          <p:cNvSpPr/>
          <p:nvPr>
            <p:custDataLst>
              <p:tags r:id="rId8"/>
            </p:custDataLst>
          </p:nvPr>
        </p:nvSpPr>
        <p:spPr>
          <a:xfrm>
            <a:off x="2583413" y="4616635"/>
            <a:ext cx="380233" cy="1120080"/>
          </a:xfrm>
          <a:prstGeom prst="rect">
            <a:avLst/>
          </a:prstGeom>
          <a:gradFill>
            <a:gsLst>
              <a:gs pos="0">
                <a:srgbClr val="FFFFFF">
                  <a:alpha val="0"/>
                </a:srgbClr>
              </a:gs>
              <a:gs pos="100000">
                <a:srgbClr val="8EAADC"/>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5" name="流程图: 决策 24"/>
          <p:cNvSpPr/>
          <p:nvPr>
            <p:custDataLst>
              <p:tags r:id="rId9"/>
            </p:custDataLst>
          </p:nvPr>
        </p:nvSpPr>
        <p:spPr>
          <a:xfrm>
            <a:off x="2475509" y="4281638"/>
            <a:ext cx="596041" cy="596006"/>
          </a:xfrm>
          <a:prstGeom prst="flowChartDecision">
            <a:avLst/>
          </a:prstGeom>
          <a:solidFill>
            <a:schemeClr val="accent2"/>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6" name="文本框 25"/>
          <p:cNvSpPr txBox="1"/>
          <p:nvPr>
            <p:custDataLst>
              <p:tags r:id="rId10"/>
            </p:custDataLst>
          </p:nvPr>
        </p:nvSpPr>
        <p:spPr>
          <a:xfrm>
            <a:off x="2598314" y="4320200"/>
            <a:ext cx="285175" cy="461665"/>
          </a:xfrm>
          <a:prstGeom prst="rect">
            <a:avLst/>
          </a:prstGeom>
          <a:noFill/>
        </p:spPr>
        <p:txBody>
          <a:bodyPr wrap="square" rtlCol="0" anchor="ctr" anchorCtr="0">
            <a:normAutofit fontScale="60000"/>
          </a:bodyPr>
          <a:p>
            <a:r>
              <a:rPr lang="en-US" altLang="zh-CN" sz="2400" b="1" dirty="0">
                <a:solidFill>
                  <a:schemeClr val="lt1">
                    <a:lumMod val="50000"/>
                  </a:schemeClr>
                </a:solidFill>
                <a:latin typeface="微软雅黑" panose="020B0503020204020204" charset="-122"/>
                <a:cs typeface="微软雅黑" panose="020B0503020204020204" charset="-122"/>
              </a:rPr>
              <a:t>2</a:t>
            </a:r>
            <a:endParaRPr lang="en-US" altLang="zh-CN" sz="2400" b="1" dirty="0">
              <a:solidFill>
                <a:schemeClr val="lt1">
                  <a:lumMod val="50000"/>
                </a:schemeClr>
              </a:solidFill>
              <a:latin typeface="微软雅黑" panose="020B0503020204020204" charset="-122"/>
              <a:cs typeface="微软雅黑" panose="020B0503020204020204" charset="-122"/>
            </a:endParaRPr>
          </a:p>
        </p:txBody>
      </p:sp>
    </p:spTree>
    <p:custDataLst>
      <p:tags r:id="rId1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cs typeface="微软雅黑" panose="020B0503020204020204" charset="-122"/>
              <a:sym typeface="+mn-ea"/>
            </a:endParaRPr>
          </a:p>
        </p:txBody>
      </p:sp>
      <p:sp>
        <p:nvSpPr>
          <p:cNvPr id="7" name="Title 6"/>
          <p:cNvSpPr txBox="1"/>
          <p:nvPr>
            <p:custDataLst>
              <p:tags r:id="rId2"/>
            </p:custDataLst>
          </p:nvPr>
        </p:nvSpPr>
        <p:spPr>
          <a:xfrm>
            <a:off x="457200" y="608400"/>
            <a:ext cx="11278800" cy="626744"/>
          </a:xfrm>
          <a:prstGeom prst="rect">
            <a:avLst/>
          </a:prstGeom>
          <a:noFill/>
          <a:ln w="3175">
            <a:noFill/>
            <a:prstDash val="dash"/>
          </a:ln>
        </p:spPr>
        <p:txBody>
          <a:bodyPr wrap="square" lIns="72000" tIns="36000" rIns="72000" bIns="36000" anchor="t" anchorCtr="0">
            <a:normAutofit fontScale="90000"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保障措施</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 name="文本框 3"/>
          <p:cNvSpPr txBox="1"/>
          <p:nvPr>
            <p:custDataLst>
              <p:tags r:id="rId3"/>
            </p:custDataLst>
          </p:nvPr>
        </p:nvSpPr>
        <p:spPr>
          <a:xfrm>
            <a:off x="3196411" y="2095306"/>
            <a:ext cx="6522028" cy="1644643"/>
          </a:xfrm>
          <a:prstGeom prst="rect">
            <a:avLst/>
          </a:prstGeom>
          <a:noFill/>
        </p:spPr>
        <p:txBody>
          <a:bodyPr wrap="square" rtlCol="0" anchor="ctr" anchorCtr="0">
            <a:normAutofit lnSpcReduction="10000"/>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sym typeface="+mn-ea"/>
              </a:rPr>
              <a:t>提高机场营销能力。加强市场营销队伍建设。突出抓好营销人员专业素质提升。多渠道培养锻炼，打造一支熟练掌握民航运输市场需求预测分析、市场营销方案制定与实施等技能的专业营销团队，为航线建设决策、市场开发建设发挥根本性作用。强化生产数据分析，科学评估航线建设质量。加强多元化数据分析，增加生产数据周期对比、航点区域流向对比、省内各机场数据对比等数据分析，每日动态监测，及时发现问题，提出解决方案。</a:t>
            </a:r>
            <a:endParaRPr lang="zh-CN" altLang="en-US" sz="1300" spc="150">
              <a:solidFill>
                <a:schemeClr val="dk1">
                  <a:lumMod val="85000"/>
                  <a:lumOff val="15000"/>
                </a:schemeClr>
              </a:solidFill>
              <a:uFillTx/>
              <a:latin typeface="微软雅黑" panose="020B0503020204020204" charset="-122"/>
              <a:ea typeface="微软雅黑" panose="020B0503020204020204" charset="-122"/>
              <a:sym typeface="+mn-ea"/>
            </a:endParaRPr>
          </a:p>
        </p:txBody>
      </p:sp>
      <p:sp>
        <p:nvSpPr>
          <p:cNvPr id="20" name="矩形 19"/>
          <p:cNvSpPr/>
          <p:nvPr>
            <p:custDataLst>
              <p:tags r:id="rId4"/>
            </p:custDataLst>
          </p:nvPr>
        </p:nvSpPr>
        <p:spPr>
          <a:xfrm>
            <a:off x="2583413" y="2515592"/>
            <a:ext cx="380233" cy="1120080"/>
          </a:xfrm>
          <a:prstGeom prst="rect">
            <a:avLst/>
          </a:prstGeom>
          <a:gradFill>
            <a:gsLst>
              <a:gs pos="0">
                <a:srgbClr val="FFFFFF">
                  <a:alpha val="0"/>
                </a:srgbClr>
              </a:gs>
              <a:gs pos="100000">
                <a:srgbClr val="8590CA"/>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19" name="流程图: 决策 18"/>
          <p:cNvSpPr/>
          <p:nvPr>
            <p:custDataLst>
              <p:tags r:id="rId5"/>
            </p:custDataLst>
          </p:nvPr>
        </p:nvSpPr>
        <p:spPr>
          <a:xfrm>
            <a:off x="2475509" y="2180597"/>
            <a:ext cx="596041" cy="596006"/>
          </a:xfrm>
          <a:prstGeom prst="flowChartDecision">
            <a:avLst/>
          </a:prstGeom>
          <a:solidFill>
            <a:schemeClr val="accent1"/>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1" name="文本框 20"/>
          <p:cNvSpPr txBox="1"/>
          <p:nvPr>
            <p:custDataLst>
              <p:tags r:id="rId6"/>
            </p:custDataLst>
          </p:nvPr>
        </p:nvSpPr>
        <p:spPr>
          <a:xfrm>
            <a:off x="2587923" y="2208768"/>
            <a:ext cx="285175" cy="461665"/>
          </a:xfrm>
          <a:prstGeom prst="rect">
            <a:avLst/>
          </a:prstGeom>
          <a:noFill/>
        </p:spPr>
        <p:txBody>
          <a:bodyPr wrap="square" rtlCol="0" anchor="ctr" anchorCtr="0">
            <a:normAutofit fontScale="60000"/>
          </a:bodyPr>
          <a:p>
            <a:r>
              <a:rPr lang="en-US" altLang="zh-CN" sz="2400" b="1" dirty="0">
                <a:solidFill>
                  <a:schemeClr val="lt1"/>
                </a:solidFill>
                <a:latin typeface="微软雅黑" panose="020B0503020204020204" charset="-122"/>
                <a:cs typeface="微软雅黑" panose="020B0503020204020204" charset="-122"/>
              </a:rPr>
              <a:t>1</a:t>
            </a:r>
            <a:endParaRPr lang="en-US" altLang="zh-CN" sz="2400" b="1" dirty="0">
              <a:solidFill>
                <a:schemeClr val="lt1"/>
              </a:solidFill>
              <a:latin typeface="微软雅黑" panose="020B0503020204020204" charset="-122"/>
              <a:cs typeface="微软雅黑" panose="020B0503020204020204" charset="-122"/>
            </a:endParaRPr>
          </a:p>
        </p:txBody>
      </p:sp>
      <p:sp>
        <p:nvSpPr>
          <p:cNvPr id="9" name="文本框 8"/>
          <p:cNvSpPr txBox="1"/>
          <p:nvPr>
            <p:custDataLst>
              <p:tags r:id="rId7"/>
            </p:custDataLst>
          </p:nvPr>
        </p:nvSpPr>
        <p:spPr>
          <a:xfrm>
            <a:off x="3196411" y="4201486"/>
            <a:ext cx="6522028" cy="1644643"/>
          </a:xfrm>
          <a:prstGeom prst="rect">
            <a:avLst/>
          </a:prstGeom>
          <a:noFill/>
        </p:spPr>
        <p:txBody>
          <a:bodyPr wrap="square" rtlCol="0" anchor="ctr" anchorCtr="0">
            <a:normAutofit/>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sym typeface="+mn-ea"/>
              </a:rPr>
              <a:t>多渠道开拓航空市场。加大与行业内机票销售平台的合作，为济宁机场定制适宜航空产品，更多吸引旅客选择济宁航班出行；积极开拓中转联程业务。争取列入中航信正在开发的机场中转系统试点机场，利用中航信的网络优势拓展中转联程业务，促进本场旅客吞吐量增长。</a:t>
            </a:r>
            <a:endParaRPr lang="zh-CN" altLang="en-US" sz="1300" spc="150">
              <a:solidFill>
                <a:schemeClr val="dk1">
                  <a:lumMod val="85000"/>
                  <a:lumOff val="15000"/>
                </a:schemeClr>
              </a:solidFill>
              <a:uFillTx/>
              <a:latin typeface="微软雅黑" panose="020B0503020204020204" charset="-122"/>
              <a:ea typeface="微软雅黑" panose="020B0503020204020204" charset="-122"/>
              <a:sym typeface="+mn-ea"/>
            </a:endParaRPr>
          </a:p>
        </p:txBody>
      </p:sp>
      <p:sp>
        <p:nvSpPr>
          <p:cNvPr id="24" name="矩形 23"/>
          <p:cNvSpPr/>
          <p:nvPr>
            <p:custDataLst>
              <p:tags r:id="rId8"/>
            </p:custDataLst>
          </p:nvPr>
        </p:nvSpPr>
        <p:spPr>
          <a:xfrm>
            <a:off x="2583413" y="4616635"/>
            <a:ext cx="380233" cy="1120080"/>
          </a:xfrm>
          <a:prstGeom prst="rect">
            <a:avLst/>
          </a:prstGeom>
          <a:gradFill>
            <a:gsLst>
              <a:gs pos="0">
                <a:srgbClr val="FFFFFF">
                  <a:alpha val="0"/>
                </a:srgbClr>
              </a:gs>
              <a:gs pos="100000">
                <a:srgbClr val="8EAADC"/>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5" name="流程图: 决策 24"/>
          <p:cNvSpPr/>
          <p:nvPr>
            <p:custDataLst>
              <p:tags r:id="rId9"/>
            </p:custDataLst>
          </p:nvPr>
        </p:nvSpPr>
        <p:spPr>
          <a:xfrm>
            <a:off x="2475509" y="4281638"/>
            <a:ext cx="596041" cy="596006"/>
          </a:xfrm>
          <a:prstGeom prst="flowChartDecision">
            <a:avLst/>
          </a:prstGeom>
          <a:solidFill>
            <a:schemeClr val="accent2"/>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6" name="文本框 25"/>
          <p:cNvSpPr txBox="1"/>
          <p:nvPr>
            <p:custDataLst>
              <p:tags r:id="rId10"/>
            </p:custDataLst>
          </p:nvPr>
        </p:nvSpPr>
        <p:spPr>
          <a:xfrm>
            <a:off x="2598314" y="4320200"/>
            <a:ext cx="285175" cy="461665"/>
          </a:xfrm>
          <a:prstGeom prst="rect">
            <a:avLst/>
          </a:prstGeom>
          <a:noFill/>
        </p:spPr>
        <p:txBody>
          <a:bodyPr wrap="square" rtlCol="0" anchor="ctr" anchorCtr="0">
            <a:normAutofit fontScale="60000"/>
          </a:bodyPr>
          <a:p>
            <a:r>
              <a:rPr lang="en-US" altLang="zh-CN" sz="2400" b="1" dirty="0">
                <a:solidFill>
                  <a:schemeClr val="lt1">
                    <a:lumMod val="50000"/>
                  </a:schemeClr>
                </a:solidFill>
                <a:latin typeface="微软雅黑" panose="020B0503020204020204" charset="-122"/>
                <a:cs typeface="微软雅黑" panose="020B0503020204020204" charset="-122"/>
              </a:rPr>
              <a:t>2</a:t>
            </a:r>
            <a:endParaRPr lang="en-US" altLang="zh-CN" sz="2400" b="1" dirty="0">
              <a:solidFill>
                <a:schemeClr val="lt1">
                  <a:lumMod val="50000"/>
                </a:schemeClr>
              </a:solidFill>
              <a:latin typeface="微软雅黑" panose="020B0503020204020204" charset="-122"/>
              <a:cs typeface="微软雅黑" panose="020B0503020204020204" charset="-122"/>
            </a:endParaRPr>
          </a:p>
        </p:txBody>
      </p:sp>
    </p:spTree>
    <p:custDataLst>
      <p:tags r:id="rId1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8" name="文本框 2"/>
          <p:cNvSpPr txBox="1"/>
          <p:nvPr>
            <p:custDataLst>
              <p:tags r:id="rId1"/>
            </p:custDataLst>
          </p:nvPr>
        </p:nvSpPr>
        <p:spPr>
          <a:xfrm>
            <a:off x="1812290" y="2550964"/>
            <a:ext cx="8579485" cy="2475230"/>
          </a:xfrm>
          <a:prstGeom prst="rect">
            <a:avLst/>
          </a:prstGeom>
          <a:noFill/>
        </p:spPr>
        <p:txBody>
          <a:bodyPr wrap="square" lIns="91440" tIns="45720" rIns="91440" bIns="45720" rtlCol="0">
            <a:normAutofit/>
          </a:bodyPr>
          <a:lstStyle>
            <a:defPPr>
              <a:defRPr lang="zh-CN"/>
            </a:defPPr>
            <a:lvl1pPr fontAlgn="auto">
              <a:lnSpc>
                <a:spcPct val="130000"/>
              </a:lnSpc>
              <a:spcAft>
                <a:spcPts val="1000"/>
              </a:spcAft>
              <a:defRPr sz="1600" spc="150"/>
            </a:lvl1pPr>
          </a:lstStyle>
          <a:p>
            <a:pPr fontAlgn="ctr">
              <a:lnSpc>
                <a:spcPct val="150000"/>
              </a:lnSpc>
              <a:spcAft>
                <a:spcPts val="0"/>
              </a:spcAft>
              <a:buClr>
                <a:schemeClr val="tx2">
                  <a:lumMod val="60000"/>
                  <a:lumOff val="40000"/>
                </a:schemeClr>
              </a:buClr>
              <a:buSzPct val="100000"/>
            </a:pPr>
            <a:r>
              <a:rPr lang="zh-CN" altLang="en-US" sz="2000" dirty="0">
                <a:solidFill>
                  <a:schemeClr val="dk1">
                    <a:lumMod val="75000"/>
                    <a:lumOff val="25000"/>
                  </a:schemeClr>
                </a:solidFill>
                <a:latin typeface="微软雅黑" panose="020B0503020204020204" charset="-122"/>
                <a:ea typeface="微软雅黑" panose="020B0503020204020204" charset="-122"/>
                <a:sym typeface="Arial" panose="020B0604020202020204" pitchFamily="34" charset="0"/>
              </a:rPr>
              <a:t>强化市场宣传。利用多种形式加强航线宣传推广。充分利用网络平台受众面广的优势，开展网络直播等一系列活动；继续做好微信、抖音公众号的日常宣传，扩大受众人群，增强覆盖面。加强与航空公司间合作关系，共同开展推广活动，利用航班换季、春运、暑运等时间节点，进行线上、线下推广活动。</a:t>
            </a:r>
            <a:endParaRPr lang="zh-CN" altLang="en-US" sz="2000" dirty="0">
              <a:solidFill>
                <a:schemeClr val="dk1">
                  <a:lumMod val="75000"/>
                  <a:lumOff val="25000"/>
                </a:schemeClr>
              </a:solidFill>
              <a:latin typeface="微软雅黑" panose="020B0503020204020204" charset="-122"/>
              <a:ea typeface="微软雅黑" panose="020B0503020204020204" charset="-122"/>
              <a:sym typeface="Arial" panose="020B0604020202020204" pitchFamily="34" charset="0"/>
            </a:endParaRPr>
          </a:p>
        </p:txBody>
      </p:sp>
      <p:sp>
        <p:nvSpPr>
          <p:cNvPr id="9" name="文本框 4"/>
          <p:cNvSpPr txBox="1"/>
          <p:nvPr>
            <p:custDataLst>
              <p:tags r:id="rId2"/>
            </p:custDataLst>
          </p:nvPr>
        </p:nvSpPr>
        <p:spPr>
          <a:xfrm>
            <a:off x="1812499" y="876872"/>
            <a:ext cx="8579701" cy="902363"/>
          </a:xfrm>
          <a:prstGeom prst="rect">
            <a:avLst/>
          </a:prstGeom>
          <a:noFill/>
        </p:spPr>
        <p:txBody>
          <a:bodyPr wrap="square" lIns="91440" tIns="45720" rIns="91440" bIns="45720" rtlCol="0">
            <a:normAutofit fontScale="9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zh-CN" altLang="en-US" sz="4780" b="1" spc="500" dirty="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rPr>
              <a:t>保障措施</a:t>
            </a:r>
            <a:endParaRPr lang="zh-CN" altLang="en-US" sz="4780" b="1" spc="500" dirty="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11" name="图形 1"/>
          <p:cNvSpPr/>
          <p:nvPr>
            <p:custDataLst>
              <p:tags r:id="rId3"/>
            </p:custDataLst>
          </p:nvPr>
        </p:nvSpPr>
        <p:spPr>
          <a:xfrm flipV="1">
            <a:off x="0" y="5466857"/>
            <a:ext cx="12204192" cy="1391143"/>
          </a:xfrm>
          <a:custGeom>
            <a:avLst/>
            <a:gdLst>
              <a:gd name="connsiteX0" fmla="*/ 0 w 12172675"/>
              <a:gd name="connsiteY0" fmla="*/ 0 h 3193660"/>
              <a:gd name="connsiteX1" fmla="*/ 0 w 12172675"/>
              <a:gd name="connsiteY1" fmla="*/ 1210971 h 3193660"/>
              <a:gd name="connsiteX2" fmla="*/ 12172675 w 12172675"/>
              <a:gd name="connsiteY2" fmla="*/ 1768017 h 3193660"/>
              <a:gd name="connsiteX3" fmla="*/ 12172675 w 12172675"/>
              <a:gd name="connsiteY3" fmla="*/ 0 h 3193660"/>
              <a:gd name="connsiteX4" fmla="*/ 0 w 12172675"/>
              <a:gd name="connsiteY4" fmla="*/ 0 h 3193660"/>
              <a:gd name="connsiteX0-1" fmla="*/ 0 w 12184848"/>
              <a:gd name="connsiteY0-2" fmla="*/ 0 h 3459884"/>
              <a:gd name="connsiteX1-3" fmla="*/ 0 w 12184848"/>
              <a:gd name="connsiteY1-4" fmla="*/ 1210971 h 3459884"/>
              <a:gd name="connsiteX2-5" fmla="*/ 12184848 w 12184848"/>
              <a:gd name="connsiteY2-6" fmla="*/ 2082671 h 3459884"/>
              <a:gd name="connsiteX3-7" fmla="*/ 12172675 w 12184848"/>
              <a:gd name="connsiteY3-8" fmla="*/ 0 h 3459884"/>
              <a:gd name="connsiteX4-9" fmla="*/ 0 w 12184848"/>
              <a:gd name="connsiteY4-10" fmla="*/ 0 h 3459884"/>
              <a:gd name="connsiteX0-11" fmla="*/ 0 w 12184848"/>
              <a:gd name="connsiteY0-12" fmla="*/ 0 h 3434859"/>
              <a:gd name="connsiteX1-13" fmla="*/ 12173 w 12184848"/>
              <a:gd name="connsiteY1-14" fmla="*/ 1039340 h 3434859"/>
              <a:gd name="connsiteX2-15" fmla="*/ 12184848 w 12184848"/>
              <a:gd name="connsiteY2-16" fmla="*/ 2082671 h 3434859"/>
              <a:gd name="connsiteX3-17" fmla="*/ 12172675 w 12184848"/>
              <a:gd name="connsiteY3-18" fmla="*/ 0 h 3434859"/>
              <a:gd name="connsiteX4-19" fmla="*/ 0 w 12184848"/>
              <a:gd name="connsiteY4-20" fmla="*/ 0 h 3434859"/>
              <a:gd name="connsiteX0-21" fmla="*/ 0 w 12184848"/>
              <a:gd name="connsiteY0-22" fmla="*/ 0 h 3263912"/>
              <a:gd name="connsiteX1-23" fmla="*/ 12173 w 12184848"/>
              <a:gd name="connsiteY1-24" fmla="*/ 1039340 h 3263912"/>
              <a:gd name="connsiteX2-25" fmla="*/ 12184848 w 12184848"/>
              <a:gd name="connsiteY2-26" fmla="*/ 1882436 h 3263912"/>
              <a:gd name="connsiteX3-27" fmla="*/ 12172675 w 12184848"/>
              <a:gd name="connsiteY3-28" fmla="*/ 0 h 3263912"/>
              <a:gd name="connsiteX4-29" fmla="*/ 0 w 12184848"/>
              <a:gd name="connsiteY4-30" fmla="*/ 0 h 326391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2184848" h="3263912">
                <a:moveTo>
                  <a:pt x="0" y="0"/>
                </a:moveTo>
                <a:lnTo>
                  <a:pt x="12173" y="1039340"/>
                </a:lnTo>
                <a:cubicBezTo>
                  <a:pt x="4386199" y="-680239"/>
                  <a:pt x="9343911" y="6040909"/>
                  <a:pt x="12184848" y="1882436"/>
                </a:cubicBezTo>
                <a:cubicBezTo>
                  <a:pt x="12180790" y="1188212"/>
                  <a:pt x="12176733" y="694224"/>
                  <a:pt x="12172675" y="0"/>
                </a:cubicBezTo>
                <a:lnTo>
                  <a:pt x="0" y="0"/>
                </a:lnTo>
                <a:close/>
              </a:path>
            </a:pathLst>
          </a:custGeom>
          <a:solidFill>
            <a:schemeClr val="accent1">
              <a:lumMod val="20000"/>
              <a:lumOff val="80000"/>
            </a:schemeClr>
          </a:solidFill>
          <a:ln w="24201"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endParaRPr lang="zh-CN" altLang="en-US">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2" name="图形 1"/>
          <p:cNvSpPr/>
          <p:nvPr>
            <p:custDataLst>
              <p:tags r:id="rId4"/>
            </p:custDataLst>
          </p:nvPr>
        </p:nvSpPr>
        <p:spPr>
          <a:xfrm flipV="1">
            <a:off x="0" y="5659389"/>
            <a:ext cx="12192000" cy="1198611"/>
          </a:xfrm>
          <a:custGeom>
            <a:avLst/>
            <a:gdLst>
              <a:gd name="connsiteX0" fmla="*/ 0 w 12172675"/>
              <a:gd name="connsiteY0" fmla="*/ 0 h 3193660"/>
              <a:gd name="connsiteX1" fmla="*/ 0 w 12172675"/>
              <a:gd name="connsiteY1" fmla="*/ 1210971 h 3193660"/>
              <a:gd name="connsiteX2" fmla="*/ 12172675 w 12172675"/>
              <a:gd name="connsiteY2" fmla="*/ 1768017 h 3193660"/>
              <a:gd name="connsiteX3" fmla="*/ 12172675 w 12172675"/>
              <a:gd name="connsiteY3" fmla="*/ 0 h 3193660"/>
              <a:gd name="connsiteX4" fmla="*/ 0 w 12172675"/>
              <a:gd name="connsiteY4" fmla="*/ 0 h 31936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72675" h="3193660">
                <a:moveTo>
                  <a:pt x="0" y="0"/>
                </a:moveTo>
                <a:lnTo>
                  <a:pt x="0" y="1210971"/>
                </a:lnTo>
                <a:cubicBezTo>
                  <a:pt x="4374026" y="-508608"/>
                  <a:pt x="9331738" y="5926490"/>
                  <a:pt x="12172675" y="1768017"/>
                </a:cubicBezTo>
                <a:lnTo>
                  <a:pt x="12172675" y="0"/>
                </a:lnTo>
                <a:lnTo>
                  <a:pt x="0" y="0"/>
                </a:lnTo>
                <a:close/>
              </a:path>
            </a:pathLst>
          </a:custGeom>
          <a:solidFill>
            <a:schemeClr val="accent1"/>
          </a:solidFill>
          <a:ln w="24201" cap="flat">
            <a:noFill/>
            <a:prstDash val="solid"/>
            <a:miter/>
          </a:ln>
        </p:spPr>
        <p:txBody>
          <a:bodyPr rtlCol="0" anchor="ct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endParaRPr lang="zh-CN" altLang="en-US">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cxnSp>
        <p:nvCxnSpPr>
          <p:cNvPr id="3" name="直接连接符 2"/>
          <p:cNvCxnSpPr/>
          <p:nvPr>
            <p:custDataLst>
              <p:tags r:id="rId5"/>
            </p:custDataLst>
          </p:nvPr>
        </p:nvCxnSpPr>
        <p:spPr>
          <a:xfrm>
            <a:off x="5832872" y="2047163"/>
            <a:ext cx="526256"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7" name="组合 6"/>
          <p:cNvGrpSpPr>
            <a:grpSpLocks noChangeAspect="1"/>
          </p:cNvGrpSpPr>
          <p:nvPr>
            <p:custDataLst>
              <p:tags r:id="rId6"/>
            </p:custDataLst>
          </p:nvPr>
        </p:nvGrpSpPr>
        <p:grpSpPr>
          <a:xfrm>
            <a:off x="997546" y="876872"/>
            <a:ext cx="579393" cy="505579"/>
            <a:chOff x="1168400" y="1347856"/>
            <a:chExt cx="723913" cy="631688"/>
          </a:xfrm>
          <a:solidFill>
            <a:schemeClr val="bg1">
              <a:lumMod val="95000"/>
            </a:schemeClr>
          </a:solidFill>
        </p:grpSpPr>
        <p:sp>
          <p:nvSpPr>
            <p:cNvPr id="10" name="任意多边形: 形状 9"/>
            <p:cNvSpPr>
              <a:spLocks noChangeAspect="1"/>
            </p:cNvSpPr>
            <p:nvPr>
              <p:custDataLst>
                <p:tags r:id="rId7"/>
              </p:custDataLst>
            </p:nvPr>
          </p:nvSpPr>
          <p:spPr>
            <a:xfrm>
              <a:off x="1168400"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28575"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3" name="任意多边形: 形状 12"/>
            <p:cNvSpPr>
              <a:spLocks noChangeAspect="1"/>
            </p:cNvSpPr>
            <p:nvPr>
              <p:custDataLst>
                <p:tags r:id="rId8"/>
              </p:custDataLst>
            </p:nvPr>
          </p:nvSpPr>
          <p:spPr>
            <a:xfrm>
              <a:off x="1581018"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28575"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zh-CN" altLang="en-US">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grpSp>
      <p:grpSp>
        <p:nvGrpSpPr>
          <p:cNvPr id="14" name="组合 13"/>
          <p:cNvGrpSpPr>
            <a:grpSpLocks noChangeAspect="1"/>
          </p:cNvGrpSpPr>
          <p:nvPr>
            <p:custDataLst>
              <p:tags r:id="rId9"/>
            </p:custDataLst>
          </p:nvPr>
        </p:nvGrpSpPr>
        <p:grpSpPr>
          <a:xfrm flipH="1" flipV="1">
            <a:off x="10615061" y="876872"/>
            <a:ext cx="579393" cy="505579"/>
            <a:chOff x="1168400" y="1347856"/>
            <a:chExt cx="723913" cy="631688"/>
          </a:xfrm>
          <a:solidFill>
            <a:schemeClr val="bg1">
              <a:lumMod val="95000"/>
            </a:schemeClr>
          </a:solidFill>
        </p:grpSpPr>
        <p:sp>
          <p:nvSpPr>
            <p:cNvPr id="15" name="任意多边形: 形状 14"/>
            <p:cNvSpPr>
              <a:spLocks noChangeAspect="1"/>
            </p:cNvSpPr>
            <p:nvPr>
              <p:custDataLst>
                <p:tags r:id="rId10"/>
              </p:custDataLst>
            </p:nvPr>
          </p:nvSpPr>
          <p:spPr>
            <a:xfrm>
              <a:off x="1168400"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28575"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zh-CN" altLang="en-US" dirty="0">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6" name="任意多边形: 形状 15"/>
            <p:cNvSpPr>
              <a:spLocks noChangeAspect="1"/>
            </p:cNvSpPr>
            <p:nvPr>
              <p:custDataLst>
                <p:tags r:id="rId11"/>
              </p:custDataLst>
            </p:nvPr>
          </p:nvSpPr>
          <p:spPr>
            <a:xfrm>
              <a:off x="1581018" y="1347856"/>
              <a:ext cx="311295" cy="631688"/>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lt1">
                <a:lumMod val="95000"/>
              </a:schemeClr>
            </a:solidFill>
            <a:ln w="28575"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zh-CN" altLang="en-US" dirty="0">
                <a:solidFill>
                  <a:schemeClr val="lt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grpSp>
    </p:spTree>
    <p:custDataLst>
      <p:tags r:id="rId1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1" name="任意多边形: 形状 20"/>
          <p:cNvSpPr/>
          <p:nvPr>
            <p:custDataLst>
              <p:tags r:id="rId1"/>
            </p:custDataLst>
          </p:nvPr>
        </p:nvSpPr>
        <p:spPr>
          <a:xfrm>
            <a:off x="7632700" y="0"/>
            <a:ext cx="4559300" cy="6858000"/>
          </a:xfrm>
          <a:custGeom>
            <a:avLst/>
            <a:gdLst>
              <a:gd name="connsiteX0" fmla="*/ 2145499 w 4559300"/>
              <a:gd name="connsiteY0" fmla="*/ 0 h 6858000"/>
              <a:gd name="connsiteX1" fmla="*/ 4559300 w 4559300"/>
              <a:gd name="connsiteY1" fmla="*/ 0 h 6858000"/>
              <a:gd name="connsiteX2" fmla="*/ 4559300 w 4559300"/>
              <a:gd name="connsiteY2" fmla="*/ 1025287 h 6858000"/>
              <a:gd name="connsiteX3" fmla="*/ 4401256 w 4559300"/>
              <a:gd name="connsiteY3" fmla="*/ 984650 h 6858000"/>
              <a:gd name="connsiteX4" fmla="*/ 3889376 w 4559300"/>
              <a:gd name="connsiteY4" fmla="*/ 933048 h 6858000"/>
              <a:gd name="connsiteX5" fmla="*/ 1349470 w 4559300"/>
              <a:gd name="connsiteY5" fmla="*/ 3472955 h 6858000"/>
              <a:gd name="connsiteX6" fmla="*/ 3889376 w 4559300"/>
              <a:gd name="connsiteY6" fmla="*/ 6012861 h 6858000"/>
              <a:gd name="connsiteX7" fmla="*/ 4401256 w 4559300"/>
              <a:gd name="connsiteY7" fmla="*/ 5961259 h 6858000"/>
              <a:gd name="connsiteX8" fmla="*/ 4559300 w 4559300"/>
              <a:gd name="connsiteY8" fmla="*/ 5920622 h 6858000"/>
              <a:gd name="connsiteX9" fmla="*/ 4559300 w 4559300"/>
              <a:gd name="connsiteY9" fmla="*/ 6858000 h 6858000"/>
              <a:gd name="connsiteX10" fmla="*/ 1978018 w 4559300"/>
              <a:gd name="connsiteY10" fmla="*/ 6858000 h 6858000"/>
              <a:gd name="connsiteX11" fmla="*/ 1714789 w 4559300"/>
              <a:gd name="connsiteY11" fmla="*/ 6698084 h 6858000"/>
              <a:gd name="connsiteX12" fmla="*/ 0 w 4559300"/>
              <a:gd name="connsiteY12" fmla="*/ 3472953 h 6858000"/>
              <a:gd name="connsiteX13" fmla="*/ 2035468 w 4559300"/>
              <a:gd name="connsiteY13" fmla="*/ 530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59300" h="6858000">
                <a:moveTo>
                  <a:pt x="2145499" y="0"/>
                </a:moveTo>
                <a:lnTo>
                  <a:pt x="4559300" y="0"/>
                </a:lnTo>
                <a:lnTo>
                  <a:pt x="4559300" y="1025287"/>
                </a:lnTo>
                <a:lnTo>
                  <a:pt x="4401256" y="984650"/>
                </a:lnTo>
                <a:cubicBezTo>
                  <a:pt x="4235914" y="950816"/>
                  <a:pt x="4064720" y="933048"/>
                  <a:pt x="3889376" y="933048"/>
                </a:cubicBezTo>
                <a:cubicBezTo>
                  <a:pt x="2486625" y="933048"/>
                  <a:pt x="1349470" y="2070203"/>
                  <a:pt x="1349470" y="3472955"/>
                </a:cubicBezTo>
                <a:cubicBezTo>
                  <a:pt x="1349470" y="4875706"/>
                  <a:pt x="2486625" y="6012861"/>
                  <a:pt x="3889376" y="6012861"/>
                </a:cubicBezTo>
                <a:cubicBezTo>
                  <a:pt x="4064720" y="6012861"/>
                  <a:pt x="4235914" y="5995093"/>
                  <a:pt x="4401256" y="5961259"/>
                </a:cubicBezTo>
                <a:lnTo>
                  <a:pt x="4559300" y="5920622"/>
                </a:lnTo>
                <a:lnTo>
                  <a:pt x="4559300" y="6858000"/>
                </a:lnTo>
                <a:lnTo>
                  <a:pt x="1978018" y="6858000"/>
                </a:lnTo>
                <a:lnTo>
                  <a:pt x="1714789" y="6698084"/>
                </a:lnTo>
                <a:cubicBezTo>
                  <a:pt x="680209" y="5999136"/>
                  <a:pt x="0" y="4815480"/>
                  <a:pt x="0" y="3472953"/>
                </a:cubicBezTo>
                <a:cubicBezTo>
                  <a:pt x="0" y="1996174"/>
                  <a:pt x="823052" y="711629"/>
                  <a:pt x="2035468" y="5300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22" name="矩形 21"/>
          <p:cNvSpPr/>
          <p:nvPr>
            <p:custDataLst>
              <p:tags r:id="rId2"/>
            </p:custDataLst>
          </p:nvPr>
        </p:nvSpPr>
        <p:spPr>
          <a:xfrm>
            <a:off x="251212" y="2123114"/>
            <a:ext cx="11689576" cy="3347496"/>
          </a:xfrm>
          <a:prstGeom prst="rect">
            <a:avLst/>
          </a:prstGeom>
          <a:solidFill>
            <a:schemeClr val="lt1"/>
          </a:solidFill>
          <a:ln>
            <a:noFill/>
          </a:ln>
          <a:effectLst>
            <a:outerShdw blurRad="1651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cs typeface="微软雅黑" panose="020B0503020204020204" charset="-122"/>
            </a:endParaRPr>
          </a:p>
        </p:txBody>
      </p:sp>
      <p:sp>
        <p:nvSpPr>
          <p:cNvPr id="24" name="任意多边形: 形状 23"/>
          <p:cNvSpPr>
            <a:spLocks noChangeAspect="1"/>
          </p:cNvSpPr>
          <p:nvPr>
            <p:custDataLst>
              <p:tags r:id="rId3"/>
            </p:custDataLst>
          </p:nvPr>
        </p:nvSpPr>
        <p:spPr>
          <a:xfrm rot="10800000">
            <a:off x="1518285" y="1613535"/>
            <a:ext cx="360045" cy="730885"/>
          </a:xfrm>
          <a:custGeom>
            <a:avLst/>
            <a:gdLst>
              <a:gd name="connsiteX0" fmla="*/ 0 w 311295"/>
              <a:gd name="connsiteY0" fmla="*/ 0 h 631688"/>
              <a:gd name="connsiteX1" fmla="*/ 311295 w 311295"/>
              <a:gd name="connsiteY1" fmla="*/ 0 h 631688"/>
              <a:gd name="connsiteX2" fmla="*/ 311295 w 311295"/>
              <a:gd name="connsiteY2" fmla="*/ 278573 h 631688"/>
              <a:gd name="connsiteX3" fmla="*/ 92015 w 311295"/>
              <a:gd name="connsiteY3" fmla="*/ 631688 h 631688"/>
              <a:gd name="connsiteX4" fmla="*/ 80962 w 311295"/>
              <a:gd name="connsiteY4" fmla="*/ 613739 h 631688"/>
              <a:gd name="connsiteX5" fmla="*/ 33054 w 311295"/>
              <a:gd name="connsiteY5" fmla="*/ 568483 h 631688"/>
              <a:gd name="connsiteX6" fmla="*/ 20355 w 311295"/>
              <a:gd name="connsiteY6" fmla="*/ 561364 h 631688"/>
              <a:gd name="connsiteX7" fmla="*/ 150652 w 311295"/>
              <a:gd name="connsiteY7" fmla="*/ 311295 h 631688"/>
              <a:gd name="connsiteX8" fmla="*/ 0 w 311295"/>
              <a:gd name="connsiteY8" fmla="*/ 311295 h 631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1295" h="631688">
                <a:moveTo>
                  <a:pt x="0" y="0"/>
                </a:moveTo>
                <a:lnTo>
                  <a:pt x="311295" y="0"/>
                </a:lnTo>
                <a:lnTo>
                  <a:pt x="311295" y="278573"/>
                </a:lnTo>
                <a:cubicBezTo>
                  <a:pt x="300365" y="511936"/>
                  <a:pt x="92393" y="629207"/>
                  <a:pt x="92015" y="631688"/>
                </a:cubicBezTo>
                <a:lnTo>
                  <a:pt x="80962" y="613739"/>
                </a:lnTo>
                <a:cubicBezTo>
                  <a:pt x="67726" y="597568"/>
                  <a:pt x="51617" y="582153"/>
                  <a:pt x="33054" y="568483"/>
                </a:cubicBezTo>
                <a:lnTo>
                  <a:pt x="20355" y="561364"/>
                </a:lnTo>
                <a:cubicBezTo>
                  <a:pt x="21645" y="561467"/>
                  <a:pt x="135315" y="475631"/>
                  <a:pt x="150652" y="311295"/>
                </a:cubicBezTo>
                <a:lnTo>
                  <a:pt x="0" y="31129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rgbClr val="FFFFFF"/>
              </a:solidFill>
              <a:effectLst/>
              <a:uLnTx/>
              <a:uFillTx/>
              <a:latin typeface="微软雅黑" panose="020B0503020204020204" charset="-122"/>
              <a:ea typeface="微软雅黑" panose="020B0503020204020204" charset="-122"/>
              <a:cs typeface="微软雅黑" panose="020B0503020204020204" charset="-122"/>
            </a:endParaRPr>
          </a:p>
        </p:txBody>
      </p:sp>
      <p:sp>
        <p:nvSpPr>
          <p:cNvPr id="25" name="任意多边形: 形状 24"/>
          <p:cNvSpPr>
            <a:spLocks noChangeAspect="1"/>
          </p:cNvSpPr>
          <p:nvPr>
            <p:custDataLst>
              <p:tags r:id="rId4"/>
            </p:custDataLst>
          </p:nvPr>
        </p:nvSpPr>
        <p:spPr>
          <a:xfrm rot="10800000">
            <a:off x="1040765" y="1613535"/>
            <a:ext cx="360045" cy="730885"/>
          </a:xfrm>
          <a:custGeom>
            <a:avLst/>
            <a:gdLst>
              <a:gd name="connsiteX0" fmla="*/ 0 w 311295"/>
              <a:gd name="connsiteY0" fmla="*/ 0 h 631688"/>
              <a:gd name="connsiteX1" fmla="*/ 311295 w 311295"/>
              <a:gd name="connsiteY1" fmla="*/ 0 h 631688"/>
              <a:gd name="connsiteX2" fmla="*/ 311295 w 311295"/>
              <a:gd name="connsiteY2" fmla="*/ 278573 h 631688"/>
              <a:gd name="connsiteX3" fmla="*/ 92015 w 311295"/>
              <a:gd name="connsiteY3" fmla="*/ 631688 h 631688"/>
              <a:gd name="connsiteX4" fmla="*/ 80961 w 311295"/>
              <a:gd name="connsiteY4" fmla="*/ 613739 h 631688"/>
              <a:gd name="connsiteX5" fmla="*/ 33054 w 311295"/>
              <a:gd name="connsiteY5" fmla="*/ 568483 h 631688"/>
              <a:gd name="connsiteX6" fmla="*/ 20355 w 311295"/>
              <a:gd name="connsiteY6" fmla="*/ 561364 h 631688"/>
              <a:gd name="connsiteX7" fmla="*/ 150652 w 311295"/>
              <a:gd name="connsiteY7" fmla="*/ 311295 h 631688"/>
              <a:gd name="connsiteX8" fmla="*/ 0 w 311295"/>
              <a:gd name="connsiteY8" fmla="*/ 311295 h 631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1295" h="631688">
                <a:moveTo>
                  <a:pt x="0" y="0"/>
                </a:moveTo>
                <a:lnTo>
                  <a:pt x="311295" y="0"/>
                </a:lnTo>
                <a:lnTo>
                  <a:pt x="311295" y="278573"/>
                </a:lnTo>
                <a:cubicBezTo>
                  <a:pt x="300365" y="511936"/>
                  <a:pt x="92393" y="629207"/>
                  <a:pt x="92015" y="631688"/>
                </a:cubicBezTo>
                <a:lnTo>
                  <a:pt x="80961" y="613739"/>
                </a:lnTo>
                <a:cubicBezTo>
                  <a:pt x="67726" y="597568"/>
                  <a:pt x="51617" y="582153"/>
                  <a:pt x="33054" y="568483"/>
                </a:cubicBezTo>
                <a:lnTo>
                  <a:pt x="20355" y="561364"/>
                </a:lnTo>
                <a:cubicBezTo>
                  <a:pt x="21645" y="561467"/>
                  <a:pt x="135315" y="475631"/>
                  <a:pt x="150652" y="311295"/>
                </a:cubicBezTo>
                <a:lnTo>
                  <a:pt x="0" y="31129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rgbClr val="FFFFFF"/>
              </a:solidFill>
              <a:effectLst/>
              <a:uLnTx/>
              <a:uFillTx/>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5"/>
            </p:custDataLst>
          </p:nvPr>
        </p:nvSpPr>
        <p:spPr>
          <a:xfrm>
            <a:off x="2125856" y="2738233"/>
            <a:ext cx="8185215" cy="2155952"/>
          </a:xfrm>
          <a:prstGeom prst="rect">
            <a:avLst/>
          </a:prstGeom>
          <a:noFill/>
        </p:spPr>
        <p:txBody>
          <a:bodyPr wrap="square" lIns="90170" tIns="46990" rIns="90170" bIns="46990" rtlCol="0">
            <a:normAutofit/>
          </a:bodyPr>
          <a:lstStyle>
            <a:defPPr>
              <a:defRPr lang="zh-CN"/>
            </a:defPPr>
            <a:lvl1pPr fontAlgn="auto">
              <a:lnSpc>
                <a:spcPct val="130000"/>
              </a:lnSpc>
              <a:spcAft>
                <a:spcPts val="1000"/>
              </a:spcAft>
              <a:defRPr sz="1600" spc="150"/>
            </a:lvl1pPr>
          </a:lstStyle>
          <a:p>
            <a:pPr marL="360045" indent="-360045" fontAlgn="ctr">
              <a:spcBef>
                <a:spcPts val="1000"/>
              </a:spcBef>
              <a:spcAft>
                <a:spcPts val="0"/>
              </a:spcAft>
              <a:buClr>
                <a:schemeClr val="accent3">
                  <a:lumMod val="50000"/>
                </a:schemeClr>
              </a:buClr>
              <a:buSzPct val="130000"/>
              <a:buFont typeface="WPS-Numbers" pitchFamily="2" charset="0"/>
              <a:buChar char=""/>
            </a:pPr>
            <a:r>
              <a:rPr lang="zh-CN" altLang="en-US" sz="1700" dirty="0">
                <a:solidFill>
                  <a:schemeClr val="dk1">
                    <a:lumMod val="75000"/>
                    <a:lumOff val="25000"/>
                  </a:schemeClr>
                </a:solidFill>
                <a:uFillTx/>
                <a:latin typeface="微软雅黑" panose="020B0503020204020204" charset="-122"/>
                <a:ea typeface="微软雅黑" panose="020B0503020204020204" charset="-122"/>
              </a:rPr>
              <a:t>以习近平新时代中国特色社会主义思想为指导，全面贯彻落实党的十九大和历次全会精神，坚持以人民为中心的发展思想，紧密围绕我市实施基础设施新突破、构建高品质现代交通综合体系的发展大局，以建设促发展，以创新求突破，以新机场建成投运为契机，形成济宁民航高质量发展的新格局，推动民航成为我市打造世界文化旅游名城的新支撑、实现高质量发展的新引擎。</a:t>
            </a:r>
            <a:endParaRPr lang="zh-CN" altLang="en-US" sz="1700" dirty="0">
              <a:solidFill>
                <a:schemeClr val="dk1">
                  <a:lumMod val="75000"/>
                  <a:lumOff val="25000"/>
                </a:schemeClr>
              </a:solidFill>
              <a:uFillTx/>
              <a:latin typeface="微软雅黑" panose="020B0503020204020204" charset="-122"/>
              <a:ea typeface="微软雅黑" panose="020B0503020204020204" charset="-122"/>
            </a:endParaRPr>
          </a:p>
        </p:txBody>
      </p:sp>
      <p:sp>
        <p:nvSpPr>
          <p:cNvPr id="20" name="文本框 19"/>
          <p:cNvSpPr txBox="1"/>
          <p:nvPr>
            <p:custDataLst>
              <p:tags r:id="rId6"/>
            </p:custDataLst>
          </p:nvPr>
        </p:nvSpPr>
        <p:spPr>
          <a:xfrm>
            <a:off x="2125980" y="1251585"/>
            <a:ext cx="3707765" cy="624840"/>
          </a:xfrm>
          <a:prstGeom prst="rect">
            <a:avLst/>
          </a:prstGeom>
          <a:noFill/>
        </p:spPr>
        <p:txBody>
          <a:bodyPr wrap="square" lIns="90170" tIns="46990" rIns="90170" bIns="46990" rtlCol="0">
            <a:normAutofit fontScale="80000"/>
          </a:bodyPr>
          <a:lstStyle/>
          <a:p>
            <a:r>
              <a:rPr lang="zh-CN" altLang="en-US" sz="3600" b="1" spc="300" dirty="0">
                <a:solidFill>
                  <a:schemeClr val="dk1">
                    <a:lumMod val="75000"/>
                    <a:lumOff val="25000"/>
                  </a:schemeClr>
                </a:solidFill>
                <a:uFillTx/>
                <a:latin typeface="微软雅黑" panose="020B0503020204020204" charset="-122"/>
                <a:ea typeface="微软雅黑" panose="020B0503020204020204" charset="-122"/>
              </a:rPr>
              <a:t>指导思想</a:t>
            </a:r>
            <a:endParaRPr lang="zh-CN" altLang="en-US" sz="3600" b="1" spc="300" dirty="0">
              <a:solidFill>
                <a:schemeClr val="dk1">
                  <a:lumMod val="75000"/>
                  <a:lumOff val="25000"/>
                </a:schemeClr>
              </a:solidFill>
              <a:uFillTx/>
              <a:latin typeface="微软雅黑" panose="020B0503020204020204" charset="-122"/>
              <a:ea typeface="微软雅黑" panose="020B0503020204020204" charset="-122"/>
            </a:endParaRPr>
          </a:p>
        </p:txBody>
      </p:sp>
    </p:spTree>
    <p:custDataLst>
      <p:tags r:id="rId7"/>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0" name="任意多边形: 形状 19"/>
          <p:cNvSpPr/>
          <p:nvPr>
            <p:custDataLst>
              <p:tags r:id="rId1"/>
            </p:custDataLst>
          </p:nvPr>
        </p:nvSpPr>
        <p:spPr>
          <a:xfrm>
            <a:off x="4742303" y="1800914"/>
            <a:ext cx="7449696" cy="5058061"/>
          </a:xfrm>
          <a:custGeom>
            <a:avLst/>
            <a:gdLst>
              <a:gd name="connsiteX0" fmla="*/ 4941339 w 7449696"/>
              <a:gd name="connsiteY0" fmla="*/ 0 h 5058061"/>
              <a:gd name="connsiteX1" fmla="*/ 7296676 w 7449696"/>
              <a:gd name="connsiteY1" fmla="*/ 596394 h 5058061"/>
              <a:gd name="connsiteX2" fmla="*/ 7449696 w 7449696"/>
              <a:gd name="connsiteY2" fmla="*/ 689356 h 5058061"/>
              <a:gd name="connsiteX3" fmla="*/ 7449696 w 7449696"/>
              <a:gd name="connsiteY3" fmla="*/ 5058061 h 5058061"/>
              <a:gd name="connsiteX4" fmla="*/ 2952 w 7449696"/>
              <a:gd name="connsiteY4" fmla="*/ 5058061 h 5058061"/>
              <a:gd name="connsiteX5" fmla="*/ 0 w 7449696"/>
              <a:gd name="connsiteY5" fmla="*/ 4941340 h 5058061"/>
              <a:gd name="connsiteX6" fmla="*/ 4941339 w 7449696"/>
              <a:gd name="connsiteY6" fmla="*/ 0 h 5058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9696" h="5058061">
                <a:moveTo>
                  <a:pt x="4941339" y="0"/>
                </a:moveTo>
                <a:cubicBezTo>
                  <a:pt x="5794160" y="0"/>
                  <a:pt x="6596521" y="216047"/>
                  <a:pt x="7296676" y="596394"/>
                </a:cubicBezTo>
                <a:lnTo>
                  <a:pt x="7449696" y="689356"/>
                </a:lnTo>
                <a:lnTo>
                  <a:pt x="7449696" y="5058061"/>
                </a:lnTo>
                <a:lnTo>
                  <a:pt x="2952" y="5058061"/>
                </a:lnTo>
                <a:lnTo>
                  <a:pt x="0" y="4941340"/>
                </a:lnTo>
                <a:cubicBezTo>
                  <a:pt x="0" y="2212313"/>
                  <a:pt x="2212313" y="0"/>
                  <a:pt x="4941339" y="0"/>
                </a:cubicBezTo>
                <a:close/>
              </a:path>
            </a:pathLst>
          </a:custGeom>
          <a:pattFill prst="ltUpDiag">
            <a:fgClr>
              <a:schemeClr val="accent1">
                <a:lumMod val="20000"/>
                <a:lumOff val="80000"/>
              </a:schemeClr>
            </a:fgClr>
            <a:bgClr>
              <a:schemeClr val="lt1">
                <a:lumMod val="9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13" name="任意多边形: 形状 12"/>
          <p:cNvSpPr/>
          <p:nvPr>
            <p:custDataLst>
              <p:tags r:id="rId2"/>
            </p:custDataLst>
          </p:nvPr>
        </p:nvSpPr>
        <p:spPr>
          <a:xfrm>
            <a:off x="1" y="3038168"/>
            <a:ext cx="5230153" cy="3835320"/>
          </a:xfrm>
          <a:custGeom>
            <a:avLst/>
            <a:gdLst>
              <a:gd name="connsiteX0" fmla="*/ 2147740 w 5230153"/>
              <a:gd name="connsiteY0" fmla="*/ 0 h 3835320"/>
              <a:gd name="connsiteX1" fmla="*/ 5230153 w 5230153"/>
              <a:gd name="connsiteY1" fmla="*/ 3082413 h 3835320"/>
              <a:gd name="connsiteX2" fmla="*/ 5167530 w 5230153"/>
              <a:gd name="connsiteY2" fmla="*/ 3703627 h 3835320"/>
              <a:gd name="connsiteX3" fmla="*/ 5133668 w 5230153"/>
              <a:gd name="connsiteY3" fmla="*/ 3835320 h 3835320"/>
              <a:gd name="connsiteX4" fmla="*/ 0 w 5230153"/>
              <a:gd name="connsiteY4" fmla="*/ 3835320 h 3835320"/>
              <a:gd name="connsiteX5" fmla="*/ 0 w 5230153"/>
              <a:gd name="connsiteY5" fmla="*/ 873866 h 3835320"/>
              <a:gd name="connsiteX6" fmla="*/ 187039 w 5230153"/>
              <a:gd name="connsiteY6" fmla="*/ 703873 h 3835320"/>
              <a:gd name="connsiteX7" fmla="*/ 2147740 w 5230153"/>
              <a:gd name="connsiteY7" fmla="*/ 0 h 383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0153" h="3835320">
                <a:moveTo>
                  <a:pt x="2147740" y="0"/>
                </a:moveTo>
                <a:cubicBezTo>
                  <a:pt x="3850110" y="0"/>
                  <a:pt x="5230153" y="1380043"/>
                  <a:pt x="5230153" y="3082413"/>
                </a:cubicBezTo>
                <a:cubicBezTo>
                  <a:pt x="5230153" y="3295210"/>
                  <a:pt x="5208590" y="3502969"/>
                  <a:pt x="5167530" y="3703627"/>
                </a:cubicBezTo>
                <a:lnTo>
                  <a:pt x="5133668" y="3835320"/>
                </a:lnTo>
                <a:lnTo>
                  <a:pt x="0" y="3835320"/>
                </a:lnTo>
                <a:lnTo>
                  <a:pt x="0" y="873866"/>
                </a:lnTo>
                <a:lnTo>
                  <a:pt x="187039" y="703873"/>
                </a:lnTo>
                <a:cubicBezTo>
                  <a:pt x="719862" y="264149"/>
                  <a:pt x="1402953" y="0"/>
                  <a:pt x="2147740" y="0"/>
                </a:cubicBezTo>
                <a:close/>
              </a:path>
            </a:pathLst>
          </a:custGeom>
          <a:solidFill>
            <a:schemeClr val="accent1">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7" name="矩形 6"/>
          <p:cNvSpPr/>
          <p:nvPr>
            <p:custDataLst>
              <p:tags r:id="rId3"/>
            </p:custDataLst>
          </p:nvPr>
        </p:nvSpPr>
        <p:spPr>
          <a:xfrm>
            <a:off x="603738" y="2035745"/>
            <a:ext cx="10984523" cy="4466492"/>
          </a:xfrm>
          <a:prstGeom prst="rect">
            <a:avLst/>
          </a:prstGeom>
          <a:solidFill>
            <a:schemeClr val="lt2"/>
          </a:solidFill>
          <a:ln>
            <a:noFill/>
          </a:ln>
          <a:effectLst>
            <a:outerShdw blurRad="76200" sx="101000" sy="101000" algn="ctr" rotWithShape="0">
              <a:schemeClr val="dk1">
                <a:lumMod val="95000"/>
                <a:lumOff val="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4" name="文本框 3"/>
          <p:cNvSpPr txBox="1"/>
          <p:nvPr>
            <p:custDataLst>
              <p:tags r:id="rId4"/>
            </p:custDataLst>
          </p:nvPr>
        </p:nvSpPr>
        <p:spPr>
          <a:xfrm>
            <a:off x="1066459" y="1309507"/>
            <a:ext cx="10059078" cy="386861"/>
          </a:xfrm>
          <a:prstGeom prst="rect">
            <a:avLst/>
          </a:prstGeom>
          <a:noFill/>
        </p:spPr>
        <p:txBody>
          <a:bodyPr wrap="square" lIns="91440" tIns="45720" rIns="91440" bIns="45720" rtlCol="0" anchor="ctr">
            <a:normAutofit lnSpcReduction="1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rPr>
              <a:t>发展现状</a:t>
            </a:r>
            <a:endPar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endParaRPr>
          </a:p>
        </p:txBody>
      </p:sp>
      <p:sp>
        <p:nvSpPr>
          <p:cNvPr id="6" name="矩形 5"/>
          <p:cNvSpPr/>
          <p:nvPr>
            <p:custDataLst>
              <p:tags r:id="rId5"/>
            </p:custDataLst>
          </p:nvPr>
        </p:nvSpPr>
        <p:spPr>
          <a:xfrm>
            <a:off x="1066459" y="2296597"/>
            <a:ext cx="10059078" cy="3667652"/>
          </a:xfrm>
          <a:prstGeom prst="rect">
            <a:avLst/>
          </a:prstGeom>
        </p:spPr>
        <p:txBody>
          <a:bodyPr lIns="91440" tIns="45720" rIns="91440" bIns="4572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90000"/>
              </a:lnSpc>
              <a:spcAft>
                <a:spcPts val="400"/>
              </a:spcAft>
              <a:buClr>
                <a:schemeClr val="accent1"/>
              </a:buClr>
              <a:buFont typeface="Wingdings" panose="05000000000000000000" pitchFamily="2" charset="2"/>
              <a:buChar char="u"/>
            </a:pPr>
            <a:r>
              <a:rPr lang="zh-CN" altLang="en-US" sz="20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十三五”以来，济宁航空业务发展迅速，2018年旅客吞吐量突破100万人次，实现122万人次，成功迈入百万机场行列；2019年实现旅客吞吐量149万人次。截至2021年底，济宁机场通航城市达25个，初步形成了联通国内热点城市的航线网络，已成为孔孟之乡与外界连接的重要空中桥梁。2021年，共保障航班1.08万架次，在疫情影响下仍然实现旅客吞吐量100.6万人次，实现货邮吞吐量2662.8吨，跻身全国定期航班运输机场百名以内。</a:t>
            </a:r>
            <a:endParaRPr lang="zh-CN" altLang="en-US" sz="20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1" name="椭圆 20"/>
          <p:cNvSpPr/>
          <p:nvPr>
            <p:custDataLst>
              <p:tags r:id="rId6"/>
            </p:custDataLst>
          </p:nvPr>
        </p:nvSpPr>
        <p:spPr>
          <a:xfrm>
            <a:off x="277973" y="239843"/>
            <a:ext cx="386396" cy="386396"/>
          </a:xfrm>
          <a:prstGeom prst="ellips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22" name="椭圆 21"/>
          <p:cNvSpPr/>
          <p:nvPr>
            <p:custDataLst>
              <p:tags r:id="rId7"/>
            </p:custDataLst>
          </p:nvPr>
        </p:nvSpPr>
        <p:spPr>
          <a:xfrm>
            <a:off x="665006" y="657947"/>
            <a:ext cx="178183" cy="178183"/>
          </a:xfrm>
          <a:prstGeom prst="ellipse">
            <a:avLst/>
          </a:prstGeom>
          <a:solidFill>
            <a:schemeClr val="accent1">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2" name="矩形 1"/>
          <p:cNvSpPr/>
          <p:nvPr>
            <p:custDataLst>
              <p:tags r:id="rId8"/>
            </p:custDataLst>
          </p:nvPr>
        </p:nvSpPr>
        <p:spPr>
          <a:xfrm>
            <a:off x="1066459" y="565608"/>
            <a:ext cx="10059078" cy="648896"/>
          </a:xfrm>
          <a:prstGeom prst="rect">
            <a:avLst/>
          </a:prstGeom>
          <a:noFill/>
        </p:spPr>
        <p:txBody>
          <a:bodyPr wrap="square" lIns="91440" tIns="45720" rIns="91440" bIns="45720" rtlCol="0">
            <a:normAutofit fontScale="90000" lnSpcReduction="10000"/>
          </a:bodyPr>
          <a:lstStyle/>
          <a:p>
            <a:pPr algn="ctr"/>
            <a:r>
              <a:rPr lang="zh-CN" altLang="en-US" sz="3500" b="1" spc="300" dirty="0">
                <a:solidFill>
                  <a:schemeClr val="dk1">
                    <a:lumMod val="85000"/>
                    <a:lumOff val="15000"/>
                  </a:schemeClr>
                </a:solidFill>
                <a:latin typeface="微软雅黑" panose="020B0503020204020204" charset="-122"/>
                <a:ea typeface="微软雅黑" panose="020B0503020204020204" charset="-122"/>
              </a:rPr>
              <a:t>现状分析</a:t>
            </a:r>
            <a:endParaRPr lang="zh-CN" altLang="en-US" sz="3500" b="1" spc="300" dirty="0">
              <a:solidFill>
                <a:schemeClr val="dk1">
                  <a:lumMod val="85000"/>
                  <a:lumOff val="15000"/>
                </a:schemeClr>
              </a:solidFill>
              <a:latin typeface="微软雅黑" panose="020B0503020204020204" charset="-122"/>
              <a:ea typeface="微软雅黑" panose="020B0503020204020204" charset="-122"/>
            </a:endParaRPr>
          </a:p>
        </p:txBody>
      </p:sp>
    </p:spTree>
    <p:custDataLst>
      <p:tags r:id="rId9"/>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Object 901"/>
          <p:cNvSpPr txBox="1"/>
          <p:nvPr>
            <p:custDataLst>
              <p:tags r:id="rId1"/>
            </p:custDataLst>
          </p:nvPr>
        </p:nvSpPr>
        <p:spPr>
          <a:xfrm>
            <a:off x="609562" y="609541"/>
            <a:ext cx="10972876" cy="789305"/>
          </a:xfrm>
          <a:prstGeom prst="rect">
            <a:avLst/>
          </a:prstGeom>
        </p:spPr>
        <p:txBody>
          <a:bodyPr vert="horz" lIns="63500" tIns="25400" rIns="63500" bIns="25400" rtlCol="0" anchor="b" anchorCtr="0">
            <a:normAutofit fontScale="90000" lnSpcReduction="20000"/>
          </a:bodyPr>
          <a:p>
            <a:pPr algn="l" fontAlgn="auto">
              <a:lnSpc>
                <a:spcPct val="100000"/>
              </a:lnSpc>
            </a:pPr>
            <a:r>
              <a:rPr lang="zh-CN" altLang="en-US" sz="4780" b="1" i="0" spc="320" dirty="0">
                <a:solidFill>
                  <a:schemeClr val="dk1"/>
                </a:solidFill>
                <a:uFillTx/>
                <a:latin typeface="微软雅黑" panose="020B0503020204020204" charset="-122"/>
                <a:ea typeface="微软雅黑" panose="020B0503020204020204" charset="-122"/>
              </a:rPr>
              <a:t>现状分析</a:t>
            </a:r>
            <a:endParaRPr lang="zh-CN" altLang="en-US" sz="4780" b="1" i="0" spc="320" dirty="0">
              <a:solidFill>
                <a:schemeClr val="dk1"/>
              </a:solidFill>
              <a:uFillTx/>
              <a:latin typeface="微软雅黑" panose="020B0503020204020204" charset="-122"/>
              <a:ea typeface="微软雅黑" panose="020B0503020204020204" charset="-122"/>
            </a:endParaRPr>
          </a:p>
        </p:txBody>
      </p:sp>
      <p:sp>
        <p:nvSpPr>
          <p:cNvPr id="5" name="Object 902"/>
          <p:cNvSpPr txBox="1"/>
          <p:nvPr>
            <p:custDataLst>
              <p:tags r:id="rId2"/>
            </p:custDataLst>
          </p:nvPr>
        </p:nvSpPr>
        <p:spPr>
          <a:xfrm>
            <a:off x="609562" y="1424246"/>
            <a:ext cx="10972876" cy="428604"/>
          </a:xfrm>
          <a:prstGeom prst="rect">
            <a:avLst/>
          </a:prstGeom>
          <a:solidFill>
            <a:schemeClr val="accent4"/>
          </a:solidFill>
        </p:spPr>
        <p:txBody>
          <a:bodyPr vert="horz" lIns="63500" tIns="25400" rIns="63500" bIns="25400" rtlCol="0" anchor="t" anchorCtr="0">
            <a:normAutofit/>
          </a:bodyPr>
          <a:p>
            <a:pPr algn="l" fontAlgn="auto">
              <a:lnSpc>
                <a:spcPct val="100000"/>
              </a:lnSpc>
            </a:pPr>
            <a:r>
              <a:rPr lang="zh-CN" altLang="en-US" sz="2400" spc="80" dirty="0">
                <a:solidFill>
                  <a:schemeClr val="lt1">
                    <a:lumMod val="50000"/>
                  </a:schemeClr>
                </a:solidFill>
                <a:uFillTx/>
                <a:latin typeface="微软雅黑" panose="020B0503020204020204" charset="-122"/>
                <a:ea typeface="微软雅黑" panose="020B0503020204020204" charset="-122"/>
              </a:rPr>
              <a:t>问题与挑战</a:t>
            </a:r>
            <a:endParaRPr lang="zh-CN" altLang="en-US" sz="2400" spc="80" dirty="0">
              <a:solidFill>
                <a:schemeClr val="lt1">
                  <a:lumMod val="50000"/>
                </a:schemeClr>
              </a:solidFill>
              <a:uFillTx/>
              <a:latin typeface="微软雅黑" panose="020B0503020204020204" charset="-122"/>
              <a:ea typeface="微软雅黑" panose="020B0503020204020204" charset="-122"/>
            </a:endParaRPr>
          </a:p>
        </p:txBody>
      </p:sp>
      <p:sp>
        <p:nvSpPr>
          <p:cNvPr id="9" name="矩形 8"/>
          <p:cNvSpPr/>
          <p:nvPr>
            <p:custDataLst>
              <p:tags r:id="rId3"/>
            </p:custDataLst>
          </p:nvPr>
        </p:nvSpPr>
        <p:spPr>
          <a:xfrm>
            <a:off x="1780353" y="2800872"/>
            <a:ext cx="2701832" cy="2967541"/>
          </a:xfrm>
          <a:prstGeom prst="rect">
            <a:avLst/>
          </a:prstGeom>
          <a:solidFill>
            <a:schemeClr val="lt1">
              <a:lumMod val="95000"/>
              <a:alpha val="50000"/>
            </a:schemeClr>
          </a:solidFill>
          <a:ln>
            <a:solidFill>
              <a:schemeClr val="lt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4" name="文本框 3"/>
          <p:cNvSpPr txBox="1"/>
          <p:nvPr>
            <p:custDataLst>
              <p:tags r:id="rId4"/>
            </p:custDataLst>
          </p:nvPr>
        </p:nvSpPr>
        <p:spPr>
          <a:xfrm>
            <a:off x="1892897" y="3020431"/>
            <a:ext cx="2477210" cy="2652886"/>
          </a:xfrm>
          <a:prstGeom prst="rect">
            <a:avLst/>
          </a:prstGeom>
          <a:noFill/>
        </p:spPr>
        <p:txBody>
          <a:bodyPr wrap="square" rtlCol="0" anchor="t" anchorCtr="0">
            <a:normAutofit lnSpcReduction="20000"/>
          </a:bodyPr>
          <a:p>
            <a:pPr>
              <a:lnSpc>
                <a:spcPct val="130000"/>
              </a:lnSpc>
            </a:pPr>
            <a:r>
              <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航线网络通达能力不足。受现有机场地理位置影响，客源分布集中在济宁西部地区，东部经济较发达地区及旅游目的地客源较少，只占客源总数的15%。航线稳定性整体偏低，对市场的吸引力仍显不足，抗风险能力较差。国内城市通航点主要集中在东部和南部地区，西部地区航点覆盖广度较低。空铁联运产品缺乏，高铁网络和民航网络尚未有效融合。</a:t>
            </a:r>
            <a:endPar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19" name="圆角矩形 18"/>
          <p:cNvSpPr/>
          <p:nvPr>
            <p:custDataLst>
              <p:tags r:id="rId5"/>
            </p:custDataLst>
          </p:nvPr>
        </p:nvSpPr>
        <p:spPr>
          <a:xfrm>
            <a:off x="2303844" y="2612079"/>
            <a:ext cx="1654849" cy="384111"/>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0000" lnSpcReduction="20000"/>
          </a:bodyPr>
          <a:p>
            <a:pPr algn="ctr"/>
            <a:r>
              <a:rPr lang="en-US" altLang="zh-CN" sz="2000" b="1">
                <a:solidFill>
                  <a:schemeClr val="lt1"/>
                </a:solidFill>
                <a:latin typeface="微软雅黑" panose="020B0503020204020204" charset="-122"/>
                <a:cs typeface="微软雅黑" panose="020B0503020204020204" charset="-122"/>
              </a:rPr>
              <a:t>01</a:t>
            </a:r>
            <a:endParaRPr lang="en-US" altLang="zh-CN" sz="2000" b="1">
              <a:solidFill>
                <a:schemeClr val="lt1"/>
              </a:solidFill>
              <a:latin typeface="微软雅黑" panose="020B0503020204020204" charset="-122"/>
              <a:cs typeface="微软雅黑" panose="020B0503020204020204" charset="-122"/>
            </a:endParaRPr>
          </a:p>
        </p:txBody>
      </p:sp>
      <p:sp>
        <p:nvSpPr>
          <p:cNvPr id="21" name="L 形 20"/>
          <p:cNvSpPr/>
          <p:nvPr>
            <p:custDataLst>
              <p:tags r:id="rId6"/>
            </p:custDataLst>
          </p:nvPr>
        </p:nvSpPr>
        <p:spPr>
          <a:xfrm rot="5400000">
            <a:off x="1757045" y="2777564"/>
            <a:ext cx="175740" cy="175740"/>
          </a:xfrm>
          <a:prstGeom prst="corner">
            <a:avLst>
              <a:gd name="adj1" fmla="val 28116"/>
              <a:gd name="adj2" fmla="val 2732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2" name="L 形 21"/>
          <p:cNvSpPr/>
          <p:nvPr>
            <p:custDataLst>
              <p:tags r:id="rId7"/>
            </p:custDataLst>
          </p:nvPr>
        </p:nvSpPr>
        <p:spPr>
          <a:xfrm rot="16200000" flipH="1">
            <a:off x="4330219" y="2777564"/>
            <a:ext cx="175740" cy="175740"/>
          </a:xfrm>
          <a:prstGeom prst="corner">
            <a:avLst>
              <a:gd name="adj1" fmla="val 28116"/>
              <a:gd name="adj2" fmla="val 2732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4" name="L 形 23"/>
          <p:cNvSpPr/>
          <p:nvPr>
            <p:custDataLst>
              <p:tags r:id="rId8"/>
            </p:custDataLst>
          </p:nvPr>
        </p:nvSpPr>
        <p:spPr>
          <a:xfrm rot="16200000" flipV="1">
            <a:off x="1757045" y="5618311"/>
            <a:ext cx="175740" cy="175740"/>
          </a:xfrm>
          <a:prstGeom prst="corner">
            <a:avLst>
              <a:gd name="adj1" fmla="val 28116"/>
              <a:gd name="adj2" fmla="val 2732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5" name="L 形 24"/>
          <p:cNvSpPr/>
          <p:nvPr>
            <p:custDataLst>
              <p:tags r:id="rId9"/>
            </p:custDataLst>
          </p:nvPr>
        </p:nvSpPr>
        <p:spPr>
          <a:xfrm rot="5400000" flipH="1" flipV="1">
            <a:off x="4330219" y="5618311"/>
            <a:ext cx="175740" cy="175740"/>
          </a:xfrm>
          <a:prstGeom prst="corner">
            <a:avLst>
              <a:gd name="adj1" fmla="val 28116"/>
              <a:gd name="adj2" fmla="val 2732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7" name="矩形 26"/>
          <p:cNvSpPr/>
          <p:nvPr>
            <p:custDataLst>
              <p:tags r:id="rId10"/>
            </p:custDataLst>
          </p:nvPr>
        </p:nvSpPr>
        <p:spPr>
          <a:xfrm>
            <a:off x="4819681" y="2800872"/>
            <a:ext cx="2701832" cy="2967541"/>
          </a:xfrm>
          <a:prstGeom prst="rect">
            <a:avLst/>
          </a:prstGeom>
          <a:solidFill>
            <a:schemeClr val="lt1">
              <a:lumMod val="95000"/>
              <a:alpha val="50000"/>
            </a:schemeClr>
          </a:solidFill>
          <a:ln>
            <a:solidFill>
              <a:schemeClr val="lt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8" name="文本框 27"/>
          <p:cNvSpPr txBox="1"/>
          <p:nvPr>
            <p:custDataLst>
              <p:tags r:id="rId11"/>
            </p:custDataLst>
          </p:nvPr>
        </p:nvSpPr>
        <p:spPr>
          <a:xfrm>
            <a:off x="4932226" y="3020431"/>
            <a:ext cx="2477210" cy="2652886"/>
          </a:xfrm>
          <a:prstGeom prst="rect">
            <a:avLst/>
          </a:prstGeom>
          <a:noFill/>
        </p:spPr>
        <p:txBody>
          <a:bodyPr wrap="square" rtlCol="0" anchor="t" anchorCtr="0">
            <a:normAutofit/>
          </a:bodyPr>
          <a:p>
            <a:pPr>
              <a:lnSpc>
                <a:spcPct val="130000"/>
              </a:lnSpc>
            </a:pPr>
            <a:r>
              <a:rPr lang="zh-CN" altLang="en-US" sz="1200" spc="150">
                <a:solidFill>
                  <a:schemeClr val="dk1">
                    <a:lumMod val="85000"/>
                    <a:lumOff val="15000"/>
                  </a:schemeClr>
                </a:solidFill>
                <a:uFillTx/>
                <a:latin typeface="微软雅黑" panose="020B0503020204020204" charset="-122"/>
                <a:ea typeface="微软雅黑" panose="020B0503020204020204" charset="-122"/>
                <a:sym typeface="+mn-ea"/>
              </a:rPr>
              <a:t>航空货运发展不充分。济宁机场货运依靠客机腹舱带货，尚未开通全货机，运载能力有限。运输货物主要为零部件、纺织品、农产品生鲜等，缺少快递、物流等拥有稳定货源且有利于提升货运市场品质的货源。</a:t>
            </a:r>
            <a:endParaRPr lang="zh-CN" altLang="en-US" sz="1200" spc="150">
              <a:solidFill>
                <a:schemeClr val="dk1">
                  <a:lumMod val="85000"/>
                  <a:lumOff val="15000"/>
                </a:schemeClr>
              </a:solidFill>
              <a:uFillTx/>
              <a:latin typeface="微软雅黑" panose="020B0503020204020204" charset="-122"/>
              <a:ea typeface="微软雅黑" panose="020B0503020204020204" charset="-122"/>
              <a:sym typeface="+mn-ea"/>
            </a:endParaRPr>
          </a:p>
        </p:txBody>
      </p:sp>
      <p:sp>
        <p:nvSpPr>
          <p:cNvPr id="30" name="圆角矩形 29"/>
          <p:cNvSpPr/>
          <p:nvPr>
            <p:custDataLst>
              <p:tags r:id="rId12"/>
            </p:custDataLst>
          </p:nvPr>
        </p:nvSpPr>
        <p:spPr>
          <a:xfrm>
            <a:off x="5343173" y="2612079"/>
            <a:ext cx="1654849" cy="384111"/>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0000" lnSpcReduction="20000"/>
          </a:bodyPr>
          <a:p>
            <a:pPr algn="ctr"/>
            <a:r>
              <a:rPr lang="en-US" altLang="zh-CN" sz="2000" b="1">
                <a:solidFill>
                  <a:schemeClr val="lt1"/>
                </a:solidFill>
                <a:latin typeface="微软雅黑" panose="020B0503020204020204" charset="-122"/>
                <a:cs typeface="微软雅黑" panose="020B0503020204020204" charset="-122"/>
              </a:rPr>
              <a:t>02</a:t>
            </a:r>
            <a:endParaRPr lang="en-US" altLang="zh-CN" sz="2000" b="1">
              <a:solidFill>
                <a:schemeClr val="lt1"/>
              </a:solidFill>
              <a:latin typeface="微软雅黑" panose="020B0503020204020204" charset="-122"/>
              <a:cs typeface="微软雅黑" panose="020B0503020204020204" charset="-122"/>
            </a:endParaRPr>
          </a:p>
        </p:txBody>
      </p:sp>
      <p:sp>
        <p:nvSpPr>
          <p:cNvPr id="32" name="L 形 31"/>
          <p:cNvSpPr/>
          <p:nvPr>
            <p:custDataLst>
              <p:tags r:id="rId13"/>
            </p:custDataLst>
          </p:nvPr>
        </p:nvSpPr>
        <p:spPr>
          <a:xfrm rot="5400000">
            <a:off x="4796373" y="2777564"/>
            <a:ext cx="175740" cy="175740"/>
          </a:xfrm>
          <a:prstGeom prst="corner">
            <a:avLst>
              <a:gd name="adj1" fmla="val 28116"/>
              <a:gd name="adj2" fmla="val 2732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33" name="L 形 32"/>
          <p:cNvSpPr/>
          <p:nvPr>
            <p:custDataLst>
              <p:tags r:id="rId14"/>
            </p:custDataLst>
          </p:nvPr>
        </p:nvSpPr>
        <p:spPr>
          <a:xfrm rot="16200000" flipH="1">
            <a:off x="7369547" y="2777564"/>
            <a:ext cx="175740" cy="175740"/>
          </a:xfrm>
          <a:prstGeom prst="corner">
            <a:avLst>
              <a:gd name="adj1" fmla="val 28116"/>
              <a:gd name="adj2" fmla="val 2732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35" name="L 形 34"/>
          <p:cNvSpPr/>
          <p:nvPr>
            <p:custDataLst>
              <p:tags r:id="rId15"/>
            </p:custDataLst>
          </p:nvPr>
        </p:nvSpPr>
        <p:spPr>
          <a:xfrm rot="16200000" flipV="1">
            <a:off x="4796373" y="5618311"/>
            <a:ext cx="175740" cy="175740"/>
          </a:xfrm>
          <a:prstGeom prst="corner">
            <a:avLst>
              <a:gd name="adj1" fmla="val 28116"/>
              <a:gd name="adj2" fmla="val 2732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36" name="L 形 35"/>
          <p:cNvSpPr/>
          <p:nvPr>
            <p:custDataLst>
              <p:tags r:id="rId16"/>
            </p:custDataLst>
          </p:nvPr>
        </p:nvSpPr>
        <p:spPr>
          <a:xfrm rot="5400000" flipH="1" flipV="1">
            <a:off x="7369547" y="5618311"/>
            <a:ext cx="175740" cy="175740"/>
          </a:xfrm>
          <a:prstGeom prst="corner">
            <a:avLst>
              <a:gd name="adj1" fmla="val 28116"/>
              <a:gd name="adj2" fmla="val 2732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6" name="矩形 25"/>
          <p:cNvSpPr/>
          <p:nvPr>
            <p:custDataLst>
              <p:tags r:id="rId17"/>
            </p:custDataLst>
          </p:nvPr>
        </p:nvSpPr>
        <p:spPr>
          <a:xfrm>
            <a:off x="7709816" y="2800872"/>
            <a:ext cx="2701832" cy="2967541"/>
          </a:xfrm>
          <a:prstGeom prst="rect">
            <a:avLst/>
          </a:prstGeom>
          <a:solidFill>
            <a:schemeClr val="lt1">
              <a:lumMod val="95000"/>
              <a:alpha val="50000"/>
            </a:schemeClr>
          </a:solidFill>
          <a:ln>
            <a:solidFill>
              <a:schemeClr val="lt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29" name="文本框 28"/>
          <p:cNvSpPr txBox="1"/>
          <p:nvPr>
            <p:custDataLst>
              <p:tags r:id="rId18"/>
            </p:custDataLst>
          </p:nvPr>
        </p:nvSpPr>
        <p:spPr>
          <a:xfrm>
            <a:off x="7822361" y="3020431"/>
            <a:ext cx="2477210" cy="2652886"/>
          </a:xfrm>
          <a:prstGeom prst="rect">
            <a:avLst/>
          </a:prstGeom>
          <a:noFill/>
        </p:spPr>
        <p:txBody>
          <a:bodyPr wrap="square" rtlCol="0" anchor="t" anchorCtr="0">
            <a:normAutofit lnSpcReduction="10000"/>
          </a:bodyPr>
          <a:p>
            <a:pPr>
              <a:lnSpc>
                <a:spcPct val="130000"/>
              </a:lnSpc>
            </a:pPr>
            <a:r>
              <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新冠肺炎疫情的影响持续存在。国内航空市场虽然恢复较快，但因疫情原因，客座率仍然处于较低水平，对机场的收益影响明显。此外，新冠肺炎疫情将长期改变出行趋势和消费特征，出行结构呈现“属地化”变化，出行智慧化趋势加快，旅客更关注出行环境的健康、安全、可靠等，将给民航发展带来新挑战。</a:t>
            </a:r>
            <a:endParaRPr lang="zh-CN" altLang="en-US" sz="12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37" name="圆角矩形 29"/>
          <p:cNvSpPr/>
          <p:nvPr>
            <p:custDataLst>
              <p:tags r:id="rId19"/>
            </p:custDataLst>
          </p:nvPr>
        </p:nvSpPr>
        <p:spPr>
          <a:xfrm>
            <a:off x="8233308" y="2612079"/>
            <a:ext cx="1654849" cy="384111"/>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50000" lnSpcReduction="20000"/>
          </a:bodyPr>
          <a:p>
            <a:pPr algn="ctr"/>
            <a:r>
              <a:rPr lang="en-US" altLang="zh-CN" sz="2000" b="1">
                <a:solidFill>
                  <a:schemeClr val="lt1"/>
                </a:solidFill>
                <a:latin typeface="微软雅黑" panose="020B0503020204020204" charset="-122"/>
                <a:cs typeface="微软雅黑" panose="020B0503020204020204" charset="-122"/>
              </a:rPr>
              <a:t>03</a:t>
            </a:r>
            <a:endParaRPr lang="en-US" altLang="zh-CN" sz="2000" b="1">
              <a:solidFill>
                <a:schemeClr val="lt1"/>
              </a:solidFill>
              <a:latin typeface="微软雅黑" panose="020B0503020204020204" charset="-122"/>
              <a:cs typeface="微软雅黑" panose="020B0503020204020204" charset="-122"/>
            </a:endParaRPr>
          </a:p>
        </p:txBody>
      </p:sp>
      <p:sp>
        <p:nvSpPr>
          <p:cNvPr id="39" name="L 形 38"/>
          <p:cNvSpPr/>
          <p:nvPr>
            <p:custDataLst>
              <p:tags r:id="rId20"/>
            </p:custDataLst>
          </p:nvPr>
        </p:nvSpPr>
        <p:spPr>
          <a:xfrm rot="5400000">
            <a:off x="7686508" y="2777564"/>
            <a:ext cx="175740" cy="175740"/>
          </a:xfrm>
          <a:prstGeom prst="corner">
            <a:avLst>
              <a:gd name="adj1" fmla="val 28116"/>
              <a:gd name="adj2" fmla="val 2732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40" name="L 形 39"/>
          <p:cNvSpPr/>
          <p:nvPr>
            <p:custDataLst>
              <p:tags r:id="rId21"/>
            </p:custDataLst>
          </p:nvPr>
        </p:nvSpPr>
        <p:spPr>
          <a:xfrm rot="16200000" flipH="1">
            <a:off x="10259682" y="2777564"/>
            <a:ext cx="175740" cy="175740"/>
          </a:xfrm>
          <a:prstGeom prst="corner">
            <a:avLst>
              <a:gd name="adj1" fmla="val 28116"/>
              <a:gd name="adj2" fmla="val 2732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42" name="L 形 41"/>
          <p:cNvSpPr/>
          <p:nvPr>
            <p:custDataLst>
              <p:tags r:id="rId22"/>
            </p:custDataLst>
          </p:nvPr>
        </p:nvSpPr>
        <p:spPr>
          <a:xfrm rot="16200000" flipV="1">
            <a:off x="7686508" y="5618311"/>
            <a:ext cx="175740" cy="175740"/>
          </a:xfrm>
          <a:prstGeom prst="corner">
            <a:avLst>
              <a:gd name="adj1" fmla="val 28116"/>
              <a:gd name="adj2" fmla="val 2732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
        <p:nvSpPr>
          <p:cNvPr id="43" name="L 形 42"/>
          <p:cNvSpPr/>
          <p:nvPr>
            <p:custDataLst>
              <p:tags r:id="rId23"/>
            </p:custDataLst>
          </p:nvPr>
        </p:nvSpPr>
        <p:spPr>
          <a:xfrm rot="5400000" flipH="1" flipV="1">
            <a:off x="10259682" y="5618311"/>
            <a:ext cx="175740" cy="175740"/>
          </a:xfrm>
          <a:prstGeom prst="corner">
            <a:avLst>
              <a:gd name="adj1" fmla="val 28116"/>
              <a:gd name="adj2" fmla="val 2732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cs typeface="微软雅黑" panose="020B0503020204020204" charset="-122"/>
            </a:endParaRPr>
          </a:p>
        </p:txBody>
      </p:sp>
    </p:spTree>
    <p:custDataLst>
      <p:tags r:id="rId2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cxnSp>
        <p:nvCxnSpPr>
          <p:cNvPr id="2" name="直接连接符 1"/>
          <p:cNvCxnSpPr/>
          <p:nvPr>
            <p:custDataLst>
              <p:tags r:id="rId1"/>
            </p:custDataLst>
          </p:nvPr>
        </p:nvCxnSpPr>
        <p:spPr>
          <a:xfrm>
            <a:off x="6095681" y="2679700"/>
            <a:ext cx="638" cy="2409292"/>
          </a:xfrm>
          <a:prstGeom prst="line">
            <a:avLst/>
          </a:prstGeom>
          <a:ln>
            <a:solidFill>
              <a:schemeClr val="lt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文本框 2"/>
          <p:cNvSpPr txBox="1"/>
          <p:nvPr>
            <p:custDataLst>
              <p:tags r:id="rId2"/>
            </p:custDataLst>
          </p:nvPr>
        </p:nvSpPr>
        <p:spPr>
          <a:xfrm>
            <a:off x="610871" y="1940561"/>
            <a:ext cx="4853622" cy="4032012"/>
          </a:xfrm>
          <a:prstGeom prst="rect">
            <a:avLst/>
          </a:prstGeom>
          <a:noFill/>
        </p:spPr>
        <p:txBody>
          <a:bodyPr wrap="square"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50000"/>
              </a:lnSpc>
              <a:spcBef>
                <a:spcPts val="1000"/>
              </a:spcBef>
            </a:pPr>
            <a:r>
              <a:rPr lang="zh-CN" altLang="en-US" sz="1700" dirty="0">
                <a:solidFill>
                  <a:schemeClr val="dk1">
                    <a:lumMod val="65000"/>
                    <a:lumOff val="35000"/>
                  </a:schemeClr>
                </a:solidFill>
                <a:uFillTx/>
                <a:latin typeface="微软雅黑" panose="020B0503020204020204" charset="-122"/>
                <a:ea typeface="微软雅黑" panose="020B0503020204020204" charset="-122"/>
                <a:cs typeface="微软雅黑" panose="020B0503020204020204" charset="-122"/>
                <a:sym typeface="+mn-ea"/>
              </a:rPr>
              <a:t>基础设施短板约束明显。2017年以来，随着机场航班量的大幅增加，机位资源及旅客吞吐量已超过设计容量，随着高峰时段的增多，机坪保障压力日趋凸显，航站楼内旅客出行服务感受较难得到保障。单一垂直联络道配置严重影响机场运行效率，极易造成航班在地面积压。</a:t>
            </a:r>
            <a:endParaRPr lang="zh-CN" altLang="en-US" sz="1700" dirty="0">
              <a:solidFill>
                <a:schemeClr val="dk1">
                  <a:lumMod val="65000"/>
                  <a:lumOff val="3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4" name="文本框 3"/>
          <p:cNvSpPr txBox="1"/>
          <p:nvPr>
            <p:custDataLst>
              <p:tags r:id="rId3"/>
            </p:custDataLst>
          </p:nvPr>
        </p:nvSpPr>
        <p:spPr>
          <a:xfrm>
            <a:off x="6727508" y="1940561"/>
            <a:ext cx="4851069" cy="4032012"/>
          </a:xfrm>
          <a:prstGeom prst="rect">
            <a:avLst/>
          </a:prstGeom>
          <a:noFill/>
        </p:spPr>
        <p:txBody>
          <a:bodyPr wrap="square"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50000"/>
              </a:lnSpc>
              <a:spcBef>
                <a:spcPts val="1000"/>
              </a:spcBef>
            </a:pPr>
            <a:r>
              <a:rPr lang="zh-CN" altLang="en-US" sz="1700" dirty="0">
                <a:solidFill>
                  <a:schemeClr val="dk1">
                    <a:lumMod val="65000"/>
                    <a:lumOff val="35000"/>
                  </a:schemeClr>
                </a:solidFill>
                <a:uFillTx/>
                <a:latin typeface="微软雅黑" panose="020B0503020204020204" charset="-122"/>
                <a:ea typeface="微软雅黑" panose="020B0503020204020204" charset="-122"/>
                <a:cs typeface="微软雅黑" panose="020B0503020204020204" charset="-122"/>
                <a:sym typeface="+mn-ea"/>
              </a:rPr>
              <a:t>局方和军方政策限制。民航“控总量、调结构”“精准控、精细调”政策继续保持，济宁机场所在的华东地区是严控重点区域，时刻量增加难度较大。国内大型航空公司战略上对支线机场航空市场的重视程度不够，处于买方市场的中小机场竞争激烈。机场为军民合用机场，军方自2018年以来训练强度频次明显加大，对机场民航航班运行有诸多限制，航空公司的新增计划向空军有关的单位申请难度较大，协调军方日趋困难。</a:t>
            </a:r>
            <a:endParaRPr lang="zh-CN" altLang="en-US" sz="1700" dirty="0">
              <a:solidFill>
                <a:schemeClr val="dk1">
                  <a:lumMod val="65000"/>
                  <a:lumOff val="3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custDataLst>
              <p:tags r:id="rId4"/>
            </p:custDataLst>
          </p:nvPr>
        </p:nvSpPr>
        <p:spPr>
          <a:xfrm>
            <a:off x="610870" y="379169"/>
            <a:ext cx="10970895" cy="706755"/>
          </a:xfrm>
          <a:prstGeom prst="rect">
            <a:avLst/>
          </a:prstGeom>
        </p:spPr>
        <p:txBody>
          <a:bodyPr vert="horz" lIns="101600" tIns="38100" rIns="76200" bIns="38100" rtlCol="0" anchor="ctr" anchorCtr="0">
            <a:normAutofit lnSpcReduction="10000"/>
          </a:bodyPr>
          <a:lstStyle>
            <a:lvl1pPr marR="0" fontAlgn="auto">
              <a:lnSpc>
                <a:spcPct val="100000"/>
              </a:lnSpc>
              <a:spcBef>
                <a:spcPct val="0"/>
              </a:spcBef>
              <a:buNone/>
              <a:defRPr kumimoji="0" lang="zh-CN" altLang="en-US" sz="3600" b="1" i="0" u="none" strike="noStrike" cap="none" spc="300" normalizeH="0" baseline="0" noProof="1" dirty="0">
                <a:solidFill>
                  <a:schemeClr val="tx1">
                    <a:lumMod val="85000"/>
                    <a:lumOff val="15000"/>
                  </a:schemeClr>
                </a:solidFill>
                <a:uFillTx/>
                <a:latin typeface="微软雅黑" panose="020B0503020204020204" charset="-122"/>
                <a:ea typeface="微软雅黑" panose="020B0503020204020204" charset="-122"/>
                <a:cs typeface="+mj-cs"/>
                <a:sym typeface="+mn-ea"/>
              </a:defRPr>
            </a:lvl1pPr>
          </a:lstStyle>
          <a:p>
            <a:r>
              <a:rPr lang="zh-CN" altLang="en-US" spc="0" dirty="0">
                <a:solidFill>
                  <a:schemeClr val="dk1">
                    <a:lumMod val="85000"/>
                    <a:lumOff val="15000"/>
                  </a:schemeClr>
                </a:solidFill>
                <a:latin typeface="微软雅黑" panose="020B0503020204020204" charset="-122"/>
              </a:rPr>
              <a:t>现状分析</a:t>
            </a:r>
            <a:endParaRPr lang="zh-CN" altLang="en-US" spc="0" dirty="0">
              <a:solidFill>
                <a:schemeClr val="dk1">
                  <a:lumMod val="85000"/>
                  <a:lumOff val="15000"/>
                </a:schemeClr>
              </a:solidFill>
              <a:latin typeface="微软雅黑" panose="020B0503020204020204" charset="-122"/>
            </a:endParaRPr>
          </a:p>
        </p:txBody>
      </p:sp>
      <p:sp>
        <p:nvSpPr>
          <p:cNvPr id="6" name="文本占位符 2"/>
          <p:cNvSpPr txBox="1"/>
          <p:nvPr>
            <p:custDataLst>
              <p:tags r:id="rId5"/>
            </p:custDataLst>
          </p:nvPr>
        </p:nvSpPr>
        <p:spPr>
          <a:xfrm>
            <a:off x="610870" y="1163955"/>
            <a:ext cx="10969625" cy="441325"/>
          </a:xfrm>
          <a:prstGeom prst="rect">
            <a:avLst/>
          </a:prstGeom>
        </p:spPr>
        <p:txBody>
          <a:bodyPr wrap="square">
            <a:normAutofit/>
          </a:bodyPr>
          <a:lst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0"/>
              </a:spcAft>
              <a:buNone/>
            </a:pPr>
            <a:r>
              <a:rPr lang="zh-CN" altLang="en-US" sz="1800" spc="300" dirty="0">
                <a:solidFill>
                  <a:schemeClr val="dk1">
                    <a:lumMod val="65000"/>
                    <a:lumOff val="35000"/>
                  </a:schemeClr>
                </a:solidFill>
                <a:uFillTx/>
                <a:latin typeface="微软雅黑" panose="020B0503020204020204" charset="-122"/>
                <a:ea typeface="微软雅黑" panose="020B0503020204020204" charset="-122"/>
              </a:rPr>
              <a:t>问题与挑战</a:t>
            </a:r>
            <a:endParaRPr lang="zh-CN" altLang="en-US" sz="1800" spc="300" dirty="0">
              <a:solidFill>
                <a:schemeClr val="dk1">
                  <a:lumMod val="65000"/>
                  <a:lumOff val="35000"/>
                </a:schemeClr>
              </a:solidFill>
              <a:uFillTx/>
              <a:latin typeface="微软雅黑" panose="020B0503020204020204" charset="-122"/>
              <a:ea typeface="微软雅黑" panose="020B0503020204020204" charset="-122"/>
            </a:endParaRPr>
          </a:p>
        </p:txBody>
      </p:sp>
    </p:spTree>
    <p:custDataLst>
      <p:tags r:id="rId6"/>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cxnSp>
        <p:nvCxnSpPr>
          <p:cNvPr id="2" name="直接连接符 1"/>
          <p:cNvCxnSpPr/>
          <p:nvPr>
            <p:custDataLst>
              <p:tags r:id="rId1"/>
            </p:custDataLst>
          </p:nvPr>
        </p:nvCxnSpPr>
        <p:spPr>
          <a:xfrm>
            <a:off x="6095681" y="2679700"/>
            <a:ext cx="638" cy="2409292"/>
          </a:xfrm>
          <a:prstGeom prst="line">
            <a:avLst/>
          </a:prstGeom>
          <a:ln>
            <a:solidFill>
              <a:schemeClr val="lt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文本框 2"/>
          <p:cNvSpPr txBox="1"/>
          <p:nvPr>
            <p:custDataLst>
              <p:tags r:id="rId2"/>
            </p:custDataLst>
          </p:nvPr>
        </p:nvSpPr>
        <p:spPr>
          <a:xfrm>
            <a:off x="610871" y="1940561"/>
            <a:ext cx="4853622" cy="4032012"/>
          </a:xfrm>
          <a:prstGeom prst="rect">
            <a:avLst/>
          </a:prstGeom>
          <a:noFill/>
        </p:spPr>
        <p:txBody>
          <a:bodyPr wrap="square" rtlCol="0" anchor="ctr">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50000"/>
              </a:lnSpc>
              <a:spcBef>
                <a:spcPts val="1000"/>
              </a:spcBef>
            </a:pPr>
            <a:r>
              <a:rPr lang="zh-CN" altLang="en-US" sz="1600" dirty="0">
                <a:solidFill>
                  <a:schemeClr val="dk1">
                    <a:lumMod val="65000"/>
                    <a:lumOff val="35000"/>
                  </a:schemeClr>
                </a:solidFill>
                <a:uFillTx/>
                <a:latin typeface="微软雅黑" panose="020B0503020204020204" charset="-122"/>
                <a:ea typeface="微软雅黑" panose="020B0503020204020204" charset="-122"/>
                <a:sym typeface="+mn-ea"/>
              </a:rPr>
              <a:t>航线补贴下调困难。全国支线机场所面临的情况大致相同，一是点对点城市航班的客座率与收益低，大多为经停航线，由于济宁机场所处位置局限，多数航线结构模式为西南、中南经济宁至华北、东北、西北等，航线距离较长，航空公司运营成本高；二是由于油价不断上涨，以及安全投入加大，再加上疫情原因，航空公司成本大幅提高，亏损严重；三是随着国内中小机场不断增加，各中小机场为开通枢纽机场航班，竞争激烈。特别是北京、上海、深圳、广州、成都等热点城市，时刻资源紧张，航空公司补贴降低困难。</a:t>
            </a:r>
            <a:endParaRPr lang="zh-CN" altLang="en-US" sz="1600" dirty="0">
              <a:solidFill>
                <a:schemeClr val="dk1">
                  <a:lumMod val="65000"/>
                  <a:lumOff val="35000"/>
                </a:schemeClr>
              </a:solidFill>
              <a:uFillTx/>
              <a:latin typeface="微软雅黑" panose="020B0503020204020204" charset="-122"/>
              <a:ea typeface="微软雅黑" panose="020B0503020204020204" charset="-122"/>
              <a:sym typeface="+mn-ea"/>
            </a:endParaRPr>
          </a:p>
        </p:txBody>
      </p:sp>
      <p:sp>
        <p:nvSpPr>
          <p:cNvPr id="4" name="文本框 3"/>
          <p:cNvSpPr txBox="1"/>
          <p:nvPr>
            <p:custDataLst>
              <p:tags r:id="rId3"/>
            </p:custDataLst>
          </p:nvPr>
        </p:nvSpPr>
        <p:spPr>
          <a:xfrm>
            <a:off x="6727508" y="1940561"/>
            <a:ext cx="4851069" cy="4032012"/>
          </a:xfrm>
          <a:prstGeom prst="rect">
            <a:avLst/>
          </a:prstGeom>
          <a:noFill/>
        </p:spPr>
        <p:txBody>
          <a:bodyPr wrap="square"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50000"/>
              </a:lnSpc>
              <a:spcBef>
                <a:spcPts val="1000"/>
              </a:spcBef>
            </a:pPr>
            <a:r>
              <a:rPr lang="zh-CN" altLang="en-US" sz="1600" dirty="0">
                <a:solidFill>
                  <a:schemeClr val="dk1">
                    <a:lumMod val="65000"/>
                    <a:lumOff val="35000"/>
                  </a:schemeClr>
                </a:solidFill>
                <a:uFillTx/>
                <a:latin typeface="微软雅黑" panose="020B0503020204020204" charset="-122"/>
                <a:ea typeface="微软雅黑" panose="020B0503020204020204" charset="-122"/>
                <a:sym typeface="+mn-ea"/>
              </a:rPr>
              <a:t>高铁网络化发展带来冲击。未来五年，高铁建设加快推进，鲁南高铁、京沪第二高铁建设加快推进，高铁网络进一步织密，高铁网络化的冲击将由点及面。目前济宁已开通的高铁站达到五个，使旅客摆脱对航空运输的依赖，导致短途航线如北京、上海、杭州、武汉、青岛、威海等地客源下降严重，济宁区域高铁网络化发展将对民航中短程客流产生一定影响。</a:t>
            </a:r>
            <a:endParaRPr lang="zh-CN" altLang="en-US" sz="1600" dirty="0">
              <a:solidFill>
                <a:schemeClr val="dk1">
                  <a:lumMod val="65000"/>
                  <a:lumOff val="35000"/>
                </a:schemeClr>
              </a:solidFill>
              <a:uFillTx/>
              <a:latin typeface="微软雅黑" panose="020B0503020204020204" charset="-122"/>
              <a:ea typeface="微软雅黑" panose="020B0503020204020204" charset="-122"/>
              <a:sym typeface="+mn-ea"/>
            </a:endParaRPr>
          </a:p>
        </p:txBody>
      </p:sp>
      <p:sp>
        <p:nvSpPr>
          <p:cNvPr id="5" name="文本框 4"/>
          <p:cNvSpPr txBox="1"/>
          <p:nvPr>
            <p:custDataLst>
              <p:tags r:id="rId4"/>
            </p:custDataLst>
          </p:nvPr>
        </p:nvSpPr>
        <p:spPr>
          <a:xfrm>
            <a:off x="610870" y="379169"/>
            <a:ext cx="10970895" cy="706755"/>
          </a:xfrm>
          <a:prstGeom prst="rect">
            <a:avLst/>
          </a:prstGeom>
        </p:spPr>
        <p:txBody>
          <a:bodyPr vert="horz" lIns="101600" tIns="38100" rIns="76200" bIns="38100" rtlCol="0" anchor="ctr" anchorCtr="0">
            <a:normAutofit lnSpcReduction="10000"/>
          </a:bodyPr>
          <a:lstStyle>
            <a:lvl1pPr marR="0" fontAlgn="auto">
              <a:lnSpc>
                <a:spcPct val="100000"/>
              </a:lnSpc>
              <a:spcBef>
                <a:spcPct val="0"/>
              </a:spcBef>
              <a:buNone/>
              <a:defRPr kumimoji="0" lang="zh-CN" altLang="en-US" sz="3600" b="1" i="0" u="none" strike="noStrike" cap="none" spc="300" normalizeH="0" baseline="0" noProof="1" dirty="0">
                <a:solidFill>
                  <a:schemeClr val="tx1">
                    <a:lumMod val="85000"/>
                    <a:lumOff val="15000"/>
                  </a:schemeClr>
                </a:solidFill>
                <a:uFillTx/>
                <a:latin typeface="微软雅黑" panose="020B0503020204020204" charset="-122"/>
                <a:ea typeface="微软雅黑" panose="020B0503020204020204" charset="-122"/>
                <a:cs typeface="+mj-cs"/>
                <a:sym typeface="+mn-ea"/>
              </a:defRPr>
            </a:lvl1pPr>
          </a:lstStyle>
          <a:p>
            <a:r>
              <a:rPr lang="zh-CN" altLang="en-US" spc="0" dirty="0">
                <a:solidFill>
                  <a:schemeClr val="dk1">
                    <a:lumMod val="85000"/>
                    <a:lumOff val="15000"/>
                  </a:schemeClr>
                </a:solidFill>
                <a:latin typeface="微软雅黑" panose="020B0503020204020204" charset="-122"/>
              </a:rPr>
              <a:t>现状分析</a:t>
            </a:r>
            <a:endParaRPr lang="zh-CN" altLang="en-US" spc="0" dirty="0">
              <a:solidFill>
                <a:schemeClr val="dk1">
                  <a:lumMod val="85000"/>
                  <a:lumOff val="15000"/>
                </a:schemeClr>
              </a:solidFill>
              <a:latin typeface="微软雅黑" panose="020B0503020204020204" charset="-122"/>
            </a:endParaRPr>
          </a:p>
        </p:txBody>
      </p:sp>
      <p:sp>
        <p:nvSpPr>
          <p:cNvPr id="6" name="文本占位符 2"/>
          <p:cNvSpPr txBox="1"/>
          <p:nvPr>
            <p:custDataLst>
              <p:tags r:id="rId5"/>
            </p:custDataLst>
          </p:nvPr>
        </p:nvSpPr>
        <p:spPr>
          <a:xfrm>
            <a:off x="610870" y="1163955"/>
            <a:ext cx="10969625" cy="441325"/>
          </a:xfrm>
          <a:prstGeom prst="rect">
            <a:avLst/>
          </a:prstGeom>
        </p:spPr>
        <p:txBody>
          <a:bodyPr wrap="square">
            <a:normAutofit/>
          </a:bodyPr>
          <a:lst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0"/>
              </a:spcAft>
              <a:buNone/>
            </a:pPr>
            <a:r>
              <a:rPr lang="zh-CN" altLang="en-US" sz="1800" spc="300" dirty="0">
                <a:solidFill>
                  <a:schemeClr val="dk1">
                    <a:lumMod val="65000"/>
                    <a:lumOff val="35000"/>
                  </a:schemeClr>
                </a:solidFill>
                <a:uFillTx/>
                <a:latin typeface="微软雅黑" panose="020B0503020204020204" charset="-122"/>
                <a:ea typeface="微软雅黑" panose="020B0503020204020204" charset="-122"/>
              </a:rPr>
              <a:t>问题与挑战</a:t>
            </a:r>
            <a:endParaRPr lang="zh-CN" altLang="en-US" sz="1800" spc="300" dirty="0">
              <a:solidFill>
                <a:schemeClr val="dk1">
                  <a:lumMod val="65000"/>
                  <a:lumOff val="35000"/>
                </a:schemeClr>
              </a:solidFill>
              <a:uFillTx/>
              <a:latin typeface="微软雅黑" panose="020B0503020204020204" charset="-122"/>
              <a:ea typeface="微软雅黑" panose="020B0503020204020204" charset="-122"/>
            </a:endParaRPr>
          </a:p>
        </p:txBody>
      </p:sp>
    </p:spTree>
    <p:custDataLst>
      <p:tags r:id="rId6"/>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0" name="任意多边形: 形状 19"/>
          <p:cNvSpPr/>
          <p:nvPr>
            <p:custDataLst>
              <p:tags r:id="rId1"/>
            </p:custDataLst>
          </p:nvPr>
        </p:nvSpPr>
        <p:spPr>
          <a:xfrm>
            <a:off x="4742303" y="1800914"/>
            <a:ext cx="7449696" cy="5058061"/>
          </a:xfrm>
          <a:custGeom>
            <a:avLst/>
            <a:gdLst>
              <a:gd name="connsiteX0" fmla="*/ 4941339 w 7449696"/>
              <a:gd name="connsiteY0" fmla="*/ 0 h 5058061"/>
              <a:gd name="connsiteX1" fmla="*/ 7296676 w 7449696"/>
              <a:gd name="connsiteY1" fmla="*/ 596394 h 5058061"/>
              <a:gd name="connsiteX2" fmla="*/ 7449696 w 7449696"/>
              <a:gd name="connsiteY2" fmla="*/ 689356 h 5058061"/>
              <a:gd name="connsiteX3" fmla="*/ 7449696 w 7449696"/>
              <a:gd name="connsiteY3" fmla="*/ 5058061 h 5058061"/>
              <a:gd name="connsiteX4" fmla="*/ 2952 w 7449696"/>
              <a:gd name="connsiteY4" fmla="*/ 5058061 h 5058061"/>
              <a:gd name="connsiteX5" fmla="*/ 0 w 7449696"/>
              <a:gd name="connsiteY5" fmla="*/ 4941340 h 5058061"/>
              <a:gd name="connsiteX6" fmla="*/ 4941339 w 7449696"/>
              <a:gd name="connsiteY6" fmla="*/ 0 h 5058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9696" h="5058061">
                <a:moveTo>
                  <a:pt x="4941339" y="0"/>
                </a:moveTo>
                <a:cubicBezTo>
                  <a:pt x="5794160" y="0"/>
                  <a:pt x="6596521" y="216047"/>
                  <a:pt x="7296676" y="596394"/>
                </a:cubicBezTo>
                <a:lnTo>
                  <a:pt x="7449696" y="689356"/>
                </a:lnTo>
                <a:lnTo>
                  <a:pt x="7449696" y="5058061"/>
                </a:lnTo>
                <a:lnTo>
                  <a:pt x="2952" y="5058061"/>
                </a:lnTo>
                <a:lnTo>
                  <a:pt x="0" y="4941340"/>
                </a:lnTo>
                <a:cubicBezTo>
                  <a:pt x="0" y="2212313"/>
                  <a:pt x="2212313" y="0"/>
                  <a:pt x="4941339" y="0"/>
                </a:cubicBezTo>
                <a:close/>
              </a:path>
            </a:pathLst>
          </a:custGeom>
          <a:pattFill prst="ltUpDiag">
            <a:fgClr>
              <a:schemeClr val="accent1">
                <a:lumMod val="20000"/>
                <a:lumOff val="80000"/>
              </a:schemeClr>
            </a:fgClr>
            <a:bgClr>
              <a:schemeClr val="lt1">
                <a:lumMod val="9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13" name="任意多边形: 形状 12"/>
          <p:cNvSpPr/>
          <p:nvPr>
            <p:custDataLst>
              <p:tags r:id="rId2"/>
            </p:custDataLst>
          </p:nvPr>
        </p:nvSpPr>
        <p:spPr>
          <a:xfrm>
            <a:off x="1" y="3038168"/>
            <a:ext cx="5230153" cy="3835320"/>
          </a:xfrm>
          <a:custGeom>
            <a:avLst/>
            <a:gdLst>
              <a:gd name="connsiteX0" fmla="*/ 2147740 w 5230153"/>
              <a:gd name="connsiteY0" fmla="*/ 0 h 3835320"/>
              <a:gd name="connsiteX1" fmla="*/ 5230153 w 5230153"/>
              <a:gd name="connsiteY1" fmla="*/ 3082413 h 3835320"/>
              <a:gd name="connsiteX2" fmla="*/ 5167530 w 5230153"/>
              <a:gd name="connsiteY2" fmla="*/ 3703627 h 3835320"/>
              <a:gd name="connsiteX3" fmla="*/ 5133668 w 5230153"/>
              <a:gd name="connsiteY3" fmla="*/ 3835320 h 3835320"/>
              <a:gd name="connsiteX4" fmla="*/ 0 w 5230153"/>
              <a:gd name="connsiteY4" fmla="*/ 3835320 h 3835320"/>
              <a:gd name="connsiteX5" fmla="*/ 0 w 5230153"/>
              <a:gd name="connsiteY5" fmla="*/ 873866 h 3835320"/>
              <a:gd name="connsiteX6" fmla="*/ 187039 w 5230153"/>
              <a:gd name="connsiteY6" fmla="*/ 703873 h 3835320"/>
              <a:gd name="connsiteX7" fmla="*/ 2147740 w 5230153"/>
              <a:gd name="connsiteY7" fmla="*/ 0 h 383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0153" h="3835320">
                <a:moveTo>
                  <a:pt x="2147740" y="0"/>
                </a:moveTo>
                <a:cubicBezTo>
                  <a:pt x="3850110" y="0"/>
                  <a:pt x="5230153" y="1380043"/>
                  <a:pt x="5230153" y="3082413"/>
                </a:cubicBezTo>
                <a:cubicBezTo>
                  <a:pt x="5230153" y="3295210"/>
                  <a:pt x="5208590" y="3502969"/>
                  <a:pt x="5167530" y="3703627"/>
                </a:cubicBezTo>
                <a:lnTo>
                  <a:pt x="5133668" y="3835320"/>
                </a:lnTo>
                <a:lnTo>
                  <a:pt x="0" y="3835320"/>
                </a:lnTo>
                <a:lnTo>
                  <a:pt x="0" y="873866"/>
                </a:lnTo>
                <a:lnTo>
                  <a:pt x="187039" y="703873"/>
                </a:lnTo>
                <a:cubicBezTo>
                  <a:pt x="719862" y="264149"/>
                  <a:pt x="1402953" y="0"/>
                  <a:pt x="2147740" y="0"/>
                </a:cubicBezTo>
                <a:close/>
              </a:path>
            </a:pathLst>
          </a:custGeom>
          <a:solidFill>
            <a:schemeClr val="accent1">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7" name="矩形 6"/>
          <p:cNvSpPr/>
          <p:nvPr>
            <p:custDataLst>
              <p:tags r:id="rId3"/>
            </p:custDataLst>
          </p:nvPr>
        </p:nvSpPr>
        <p:spPr>
          <a:xfrm>
            <a:off x="603738" y="2035745"/>
            <a:ext cx="10984523" cy="4466492"/>
          </a:xfrm>
          <a:prstGeom prst="rect">
            <a:avLst/>
          </a:prstGeom>
          <a:solidFill>
            <a:schemeClr val="lt2"/>
          </a:solidFill>
          <a:ln>
            <a:noFill/>
          </a:ln>
          <a:effectLst>
            <a:outerShdw blurRad="76200" sx="101000" sy="101000" algn="ctr" rotWithShape="0">
              <a:schemeClr val="dk1">
                <a:lumMod val="95000"/>
                <a:lumOff val="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4" name="文本框 3"/>
          <p:cNvSpPr txBox="1"/>
          <p:nvPr>
            <p:custDataLst>
              <p:tags r:id="rId4"/>
            </p:custDataLst>
          </p:nvPr>
        </p:nvSpPr>
        <p:spPr>
          <a:xfrm>
            <a:off x="1066459" y="1309507"/>
            <a:ext cx="10059078" cy="386861"/>
          </a:xfrm>
          <a:prstGeom prst="rect">
            <a:avLst/>
          </a:prstGeom>
          <a:noFill/>
        </p:spPr>
        <p:txBody>
          <a:bodyPr wrap="square" lIns="91440" tIns="45720" rIns="91440" bIns="45720" rtlCol="0" anchor="ctr">
            <a:normAutofit lnSpcReduction="1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rPr>
              <a:t>问题与挑战</a:t>
            </a:r>
            <a:endPar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endParaRPr>
          </a:p>
        </p:txBody>
      </p:sp>
      <p:sp>
        <p:nvSpPr>
          <p:cNvPr id="6" name="矩形 5"/>
          <p:cNvSpPr/>
          <p:nvPr>
            <p:custDataLst>
              <p:tags r:id="rId5"/>
            </p:custDataLst>
          </p:nvPr>
        </p:nvSpPr>
        <p:spPr>
          <a:xfrm>
            <a:off x="1066459" y="2296597"/>
            <a:ext cx="10059078" cy="3667652"/>
          </a:xfrm>
          <a:prstGeom prst="rect">
            <a:avLst/>
          </a:prstGeom>
        </p:spPr>
        <p:txBody>
          <a:bodyPr lIns="91440" tIns="45720" rIns="91440" bIns="4572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90000"/>
              </a:lnSpc>
              <a:spcAft>
                <a:spcPts val="400"/>
              </a:spcAft>
              <a:buClr>
                <a:schemeClr val="accent1"/>
              </a:buClr>
              <a:buFont typeface="Wingdings" panose="05000000000000000000" pitchFamily="2" charset="2"/>
              <a:buChar char="u"/>
            </a:pPr>
            <a:r>
              <a:rPr lang="zh-CN" altLang="en-US" sz="21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周边机场竞争日趋激烈。济宁周边地区200公里内现有济南、临沂、菏泽等机场，300公里左右的有日照、徐州等机场，特别是菏泽机场通航，所开航线、航点与济宁机场基本同质化，给下一步的航线建设及客源产生极大影响，已面临严重竞争。</a:t>
            </a:r>
            <a:endParaRPr lang="zh-CN" altLang="en-US" sz="21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1" name="椭圆 20"/>
          <p:cNvSpPr/>
          <p:nvPr>
            <p:custDataLst>
              <p:tags r:id="rId6"/>
            </p:custDataLst>
          </p:nvPr>
        </p:nvSpPr>
        <p:spPr>
          <a:xfrm>
            <a:off x="277973" y="239843"/>
            <a:ext cx="386396" cy="386396"/>
          </a:xfrm>
          <a:prstGeom prst="ellips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22" name="椭圆 21"/>
          <p:cNvSpPr/>
          <p:nvPr>
            <p:custDataLst>
              <p:tags r:id="rId7"/>
            </p:custDataLst>
          </p:nvPr>
        </p:nvSpPr>
        <p:spPr>
          <a:xfrm>
            <a:off x="665006" y="657947"/>
            <a:ext cx="178183" cy="178183"/>
          </a:xfrm>
          <a:prstGeom prst="ellipse">
            <a:avLst/>
          </a:prstGeom>
          <a:solidFill>
            <a:schemeClr val="accent1">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2" name="矩形 1"/>
          <p:cNvSpPr/>
          <p:nvPr>
            <p:custDataLst>
              <p:tags r:id="rId8"/>
            </p:custDataLst>
          </p:nvPr>
        </p:nvSpPr>
        <p:spPr>
          <a:xfrm>
            <a:off x="1066459" y="565608"/>
            <a:ext cx="10059078" cy="648896"/>
          </a:xfrm>
          <a:prstGeom prst="rect">
            <a:avLst/>
          </a:prstGeom>
          <a:noFill/>
        </p:spPr>
        <p:txBody>
          <a:bodyPr wrap="square" lIns="91440" tIns="45720" rIns="91440" bIns="45720" rtlCol="0">
            <a:normAutofit fontScale="90000" lnSpcReduction="10000"/>
          </a:bodyPr>
          <a:lstStyle/>
          <a:p>
            <a:pPr algn="ctr"/>
            <a:r>
              <a:rPr lang="zh-CN" altLang="en-US" sz="3600" b="1" spc="300" dirty="0">
                <a:solidFill>
                  <a:schemeClr val="dk1">
                    <a:lumMod val="85000"/>
                    <a:lumOff val="15000"/>
                  </a:schemeClr>
                </a:solidFill>
                <a:latin typeface="微软雅黑" panose="020B0503020204020204" charset="-122"/>
                <a:ea typeface="微软雅黑" panose="020B0503020204020204" charset="-122"/>
              </a:rPr>
              <a:t>现状分析</a:t>
            </a:r>
            <a:endParaRPr lang="zh-CN" altLang="en-US" sz="3600" b="1" spc="300" dirty="0">
              <a:solidFill>
                <a:schemeClr val="dk1">
                  <a:lumMod val="85000"/>
                  <a:lumOff val="15000"/>
                </a:schemeClr>
              </a:solidFill>
              <a:latin typeface="微软雅黑" panose="020B0503020204020204" charset="-122"/>
              <a:ea typeface="微软雅黑" panose="020B0503020204020204" charset="-122"/>
            </a:endParaRPr>
          </a:p>
        </p:txBody>
      </p:sp>
    </p:spTree>
    <p:custDataLst>
      <p:tags r:id="rId9"/>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cxnSp>
        <p:nvCxnSpPr>
          <p:cNvPr id="2" name="直接连接符 1"/>
          <p:cNvCxnSpPr/>
          <p:nvPr>
            <p:custDataLst>
              <p:tags r:id="rId1"/>
            </p:custDataLst>
          </p:nvPr>
        </p:nvCxnSpPr>
        <p:spPr>
          <a:xfrm>
            <a:off x="6095681" y="2679700"/>
            <a:ext cx="638" cy="2409292"/>
          </a:xfrm>
          <a:prstGeom prst="line">
            <a:avLst/>
          </a:prstGeom>
          <a:ln>
            <a:solidFill>
              <a:schemeClr val="lt1">
                <a:lumMod val="85000"/>
              </a:schemeClr>
            </a:solidFill>
            <a:prstDash val="dash"/>
          </a:ln>
        </p:spPr>
        <p:style>
          <a:lnRef idx="1">
            <a:schemeClr val="accent1"/>
          </a:lnRef>
          <a:fillRef idx="0">
            <a:schemeClr val="accent1"/>
          </a:fillRef>
          <a:effectRef idx="0">
            <a:schemeClr val="accent1"/>
          </a:effectRef>
          <a:fontRef idx="minor">
            <a:schemeClr val="tx1"/>
          </a:fontRef>
        </p:style>
      </p:cxnSp>
      <p:sp>
        <p:nvSpPr>
          <p:cNvPr id="3" name="文本框 2"/>
          <p:cNvSpPr txBox="1"/>
          <p:nvPr>
            <p:custDataLst>
              <p:tags r:id="rId2"/>
            </p:custDataLst>
          </p:nvPr>
        </p:nvSpPr>
        <p:spPr>
          <a:xfrm>
            <a:off x="610871" y="1940561"/>
            <a:ext cx="4853622" cy="4032012"/>
          </a:xfrm>
          <a:prstGeom prst="rect">
            <a:avLst/>
          </a:prstGeom>
          <a:noFill/>
        </p:spPr>
        <p:txBody>
          <a:bodyPr wrap="square" rtlCol="0" anchor="ctr">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50000"/>
              </a:lnSpc>
              <a:spcBef>
                <a:spcPts val="1000"/>
              </a:spcBef>
            </a:pPr>
            <a:r>
              <a:rPr lang="zh-CN" altLang="en-US" sz="1600" dirty="0">
                <a:solidFill>
                  <a:schemeClr val="dk1">
                    <a:lumMod val="65000"/>
                    <a:lumOff val="35000"/>
                  </a:schemeClr>
                </a:solidFill>
                <a:uFillTx/>
                <a:latin typeface="微软雅黑" panose="020B0503020204020204" charset="-122"/>
                <a:ea typeface="微软雅黑" panose="020B0503020204020204" charset="-122"/>
                <a:cs typeface="微软雅黑" panose="020B0503020204020204" charset="-122"/>
                <a:sym typeface="+mn-ea"/>
              </a:rPr>
              <a:t>地方经济发展需要。“十四五”期间，济宁市处于经济转型发展、城市品质提升的战略机遇期，由全面建成小康社会向开创新时代现代化强市建设新局面阔步前进。“一带一路”、黄河流域生态保护和高质量发展、淮河生态经济带、国家大运河文化公园建设等国家战略在我市交汇叠加、深入实施。经济、文化的蓬勃发展，对济宁民航提出了更高的要求，通过航线航点建设使机场航线布局更加适应济宁市航空消费市场需求，促进经济社会发展；同时也将为提升机场辐射带动力，为新机场发展打下良好基础。</a:t>
            </a:r>
            <a:endParaRPr lang="zh-CN" altLang="en-US" sz="1600" dirty="0">
              <a:solidFill>
                <a:schemeClr val="dk1">
                  <a:lumMod val="65000"/>
                  <a:lumOff val="3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4" name="文本框 3"/>
          <p:cNvSpPr txBox="1"/>
          <p:nvPr>
            <p:custDataLst>
              <p:tags r:id="rId3"/>
            </p:custDataLst>
          </p:nvPr>
        </p:nvSpPr>
        <p:spPr>
          <a:xfrm>
            <a:off x="6727508" y="1940561"/>
            <a:ext cx="4851069" cy="4032012"/>
          </a:xfrm>
          <a:prstGeom prst="rect">
            <a:avLst/>
          </a:prstGeom>
          <a:noFill/>
        </p:spPr>
        <p:txBody>
          <a:bodyPr wrap="square" rtlCol="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50000"/>
              </a:lnSpc>
              <a:spcBef>
                <a:spcPts val="1000"/>
              </a:spcBef>
            </a:pPr>
            <a:r>
              <a:rPr lang="zh-CN" altLang="en-US" sz="1600" dirty="0">
                <a:solidFill>
                  <a:schemeClr val="dk1">
                    <a:lumMod val="65000"/>
                    <a:lumOff val="35000"/>
                  </a:schemeClr>
                </a:solidFill>
                <a:uFillTx/>
                <a:latin typeface="微软雅黑" panose="020B0503020204020204" charset="-122"/>
                <a:ea typeface="微软雅黑" panose="020B0503020204020204" charset="-122"/>
                <a:sym typeface="+mn-ea"/>
              </a:rPr>
              <a:t>满足人民群众对航空出行的需要。近年来航空出行日益大众化、日常化，航空票价因竞争原因，已与高铁票价相差无几，人民群众对航空出行需求增加，也对济宁民航提出更高的发展需要。为满足人民群众的出行需求，必须深入分析当地情况，借鉴往年经验，提早谋划，科学分配航班时刻，与航空公司携手增开航班，更好满足旅客出行需求。</a:t>
            </a:r>
            <a:endParaRPr lang="zh-CN" altLang="en-US" sz="1600" dirty="0">
              <a:solidFill>
                <a:schemeClr val="dk1">
                  <a:lumMod val="65000"/>
                  <a:lumOff val="35000"/>
                </a:schemeClr>
              </a:solidFill>
              <a:uFillTx/>
              <a:latin typeface="微软雅黑" panose="020B0503020204020204" charset="-122"/>
              <a:ea typeface="微软雅黑" panose="020B0503020204020204" charset="-122"/>
              <a:sym typeface="+mn-ea"/>
            </a:endParaRPr>
          </a:p>
        </p:txBody>
      </p:sp>
      <p:sp>
        <p:nvSpPr>
          <p:cNvPr id="5" name="文本框 4"/>
          <p:cNvSpPr txBox="1"/>
          <p:nvPr>
            <p:custDataLst>
              <p:tags r:id="rId4"/>
            </p:custDataLst>
          </p:nvPr>
        </p:nvSpPr>
        <p:spPr>
          <a:xfrm>
            <a:off x="610870" y="379169"/>
            <a:ext cx="10970895" cy="706755"/>
          </a:xfrm>
          <a:prstGeom prst="rect">
            <a:avLst/>
          </a:prstGeom>
        </p:spPr>
        <p:txBody>
          <a:bodyPr vert="horz" lIns="101600" tIns="38100" rIns="76200" bIns="38100" rtlCol="0" anchor="ctr" anchorCtr="0">
            <a:normAutofit lnSpcReduction="10000"/>
          </a:bodyPr>
          <a:lstStyle>
            <a:lvl1pPr marR="0" fontAlgn="auto">
              <a:lnSpc>
                <a:spcPct val="100000"/>
              </a:lnSpc>
              <a:spcBef>
                <a:spcPct val="0"/>
              </a:spcBef>
              <a:buNone/>
              <a:defRPr kumimoji="0" lang="zh-CN" altLang="en-US" sz="3600" b="1" i="0" u="none" strike="noStrike" cap="none" spc="300" normalizeH="0" baseline="0" noProof="1" dirty="0">
                <a:solidFill>
                  <a:schemeClr val="tx1">
                    <a:lumMod val="85000"/>
                    <a:lumOff val="15000"/>
                  </a:schemeClr>
                </a:solidFill>
                <a:uFillTx/>
                <a:latin typeface="微软雅黑" panose="020B0503020204020204" charset="-122"/>
                <a:ea typeface="微软雅黑" panose="020B0503020204020204" charset="-122"/>
                <a:cs typeface="+mj-cs"/>
                <a:sym typeface="+mn-ea"/>
              </a:defRPr>
            </a:lvl1pPr>
          </a:lstStyle>
          <a:p>
            <a:r>
              <a:rPr lang="zh-CN" altLang="en-US" spc="0" dirty="0">
                <a:solidFill>
                  <a:schemeClr val="dk1">
                    <a:lumMod val="85000"/>
                    <a:lumOff val="15000"/>
                  </a:schemeClr>
                </a:solidFill>
                <a:latin typeface="微软雅黑" panose="020B0503020204020204" charset="-122"/>
              </a:rPr>
              <a:t>现状分析</a:t>
            </a:r>
            <a:endParaRPr lang="zh-CN" altLang="en-US" spc="0" dirty="0">
              <a:solidFill>
                <a:schemeClr val="dk1">
                  <a:lumMod val="85000"/>
                  <a:lumOff val="15000"/>
                </a:schemeClr>
              </a:solidFill>
              <a:latin typeface="微软雅黑" panose="020B0503020204020204" charset="-122"/>
            </a:endParaRPr>
          </a:p>
        </p:txBody>
      </p:sp>
      <p:sp>
        <p:nvSpPr>
          <p:cNvPr id="6" name="文本占位符 2"/>
          <p:cNvSpPr txBox="1"/>
          <p:nvPr>
            <p:custDataLst>
              <p:tags r:id="rId5"/>
            </p:custDataLst>
          </p:nvPr>
        </p:nvSpPr>
        <p:spPr>
          <a:xfrm>
            <a:off x="610870" y="1163955"/>
            <a:ext cx="10969625" cy="441325"/>
          </a:xfrm>
          <a:prstGeom prst="rect">
            <a:avLst/>
          </a:prstGeom>
        </p:spPr>
        <p:txBody>
          <a:bodyPr wrap="square">
            <a:normAutofit/>
          </a:bodyPr>
          <a:lst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0"/>
              </a:spcAft>
              <a:buNone/>
            </a:pPr>
            <a:r>
              <a:rPr lang="zh-CN" altLang="en-US" sz="1800" spc="300" dirty="0">
                <a:solidFill>
                  <a:schemeClr val="dk1">
                    <a:lumMod val="65000"/>
                    <a:lumOff val="35000"/>
                  </a:schemeClr>
                </a:solidFill>
                <a:uFillTx/>
                <a:latin typeface="微软雅黑" panose="020B0503020204020204" charset="-122"/>
                <a:ea typeface="微软雅黑" panose="020B0503020204020204" charset="-122"/>
              </a:rPr>
              <a:t>需求分析</a:t>
            </a:r>
            <a:endParaRPr lang="zh-CN" altLang="en-US" sz="1800" spc="300" dirty="0">
              <a:solidFill>
                <a:schemeClr val="dk1">
                  <a:lumMod val="65000"/>
                  <a:lumOff val="35000"/>
                </a:schemeClr>
              </a:solidFill>
              <a:uFillTx/>
              <a:latin typeface="微软雅黑" panose="020B0503020204020204" charset="-122"/>
              <a:ea typeface="微软雅黑" panose="020B0503020204020204" charset="-122"/>
            </a:endParaRPr>
          </a:p>
        </p:txBody>
      </p:sp>
    </p:spTree>
    <p:custDataLst>
      <p:tags r:id="rId6"/>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0" name="任意多边形: 形状 19"/>
          <p:cNvSpPr/>
          <p:nvPr>
            <p:custDataLst>
              <p:tags r:id="rId1"/>
            </p:custDataLst>
          </p:nvPr>
        </p:nvSpPr>
        <p:spPr>
          <a:xfrm>
            <a:off x="4742303" y="1800914"/>
            <a:ext cx="7449696" cy="5058061"/>
          </a:xfrm>
          <a:custGeom>
            <a:avLst/>
            <a:gdLst>
              <a:gd name="connsiteX0" fmla="*/ 4941339 w 7449696"/>
              <a:gd name="connsiteY0" fmla="*/ 0 h 5058061"/>
              <a:gd name="connsiteX1" fmla="*/ 7296676 w 7449696"/>
              <a:gd name="connsiteY1" fmla="*/ 596394 h 5058061"/>
              <a:gd name="connsiteX2" fmla="*/ 7449696 w 7449696"/>
              <a:gd name="connsiteY2" fmla="*/ 689356 h 5058061"/>
              <a:gd name="connsiteX3" fmla="*/ 7449696 w 7449696"/>
              <a:gd name="connsiteY3" fmla="*/ 5058061 h 5058061"/>
              <a:gd name="connsiteX4" fmla="*/ 2952 w 7449696"/>
              <a:gd name="connsiteY4" fmla="*/ 5058061 h 5058061"/>
              <a:gd name="connsiteX5" fmla="*/ 0 w 7449696"/>
              <a:gd name="connsiteY5" fmla="*/ 4941340 h 5058061"/>
              <a:gd name="connsiteX6" fmla="*/ 4941339 w 7449696"/>
              <a:gd name="connsiteY6" fmla="*/ 0 h 5058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9696" h="5058061">
                <a:moveTo>
                  <a:pt x="4941339" y="0"/>
                </a:moveTo>
                <a:cubicBezTo>
                  <a:pt x="5794160" y="0"/>
                  <a:pt x="6596521" y="216047"/>
                  <a:pt x="7296676" y="596394"/>
                </a:cubicBezTo>
                <a:lnTo>
                  <a:pt x="7449696" y="689356"/>
                </a:lnTo>
                <a:lnTo>
                  <a:pt x="7449696" y="5058061"/>
                </a:lnTo>
                <a:lnTo>
                  <a:pt x="2952" y="5058061"/>
                </a:lnTo>
                <a:lnTo>
                  <a:pt x="0" y="4941340"/>
                </a:lnTo>
                <a:cubicBezTo>
                  <a:pt x="0" y="2212313"/>
                  <a:pt x="2212313" y="0"/>
                  <a:pt x="4941339" y="0"/>
                </a:cubicBezTo>
                <a:close/>
              </a:path>
            </a:pathLst>
          </a:custGeom>
          <a:pattFill prst="ltUpDiag">
            <a:fgClr>
              <a:schemeClr val="accent1">
                <a:lumMod val="20000"/>
                <a:lumOff val="80000"/>
              </a:schemeClr>
            </a:fgClr>
            <a:bgClr>
              <a:schemeClr val="lt1">
                <a:lumMod val="9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13" name="任意多边形: 形状 12"/>
          <p:cNvSpPr/>
          <p:nvPr>
            <p:custDataLst>
              <p:tags r:id="rId2"/>
            </p:custDataLst>
          </p:nvPr>
        </p:nvSpPr>
        <p:spPr>
          <a:xfrm>
            <a:off x="1" y="3038168"/>
            <a:ext cx="5230153" cy="3835320"/>
          </a:xfrm>
          <a:custGeom>
            <a:avLst/>
            <a:gdLst>
              <a:gd name="connsiteX0" fmla="*/ 2147740 w 5230153"/>
              <a:gd name="connsiteY0" fmla="*/ 0 h 3835320"/>
              <a:gd name="connsiteX1" fmla="*/ 5230153 w 5230153"/>
              <a:gd name="connsiteY1" fmla="*/ 3082413 h 3835320"/>
              <a:gd name="connsiteX2" fmla="*/ 5167530 w 5230153"/>
              <a:gd name="connsiteY2" fmla="*/ 3703627 h 3835320"/>
              <a:gd name="connsiteX3" fmla="*/ 5133668 w 5230153"/>
              <a:gd name="connsiteY3" fmla="*/ 3835320 h 3835320"/>
              <a:gd name="connsiteX4" fmla="*/ 0 w 5230153"/>
              <a:gd name="connsiteY4" fmla="*/ 3835320 h 3835320"/>
              <a:gd name="connsiteX5" fmla="*/ 0 w 5230153"/>
              <a:gd name="connsiteY5" fmla="*/ 873866 h 3835320"/>
              <a:gd name="connsiteX6" fmla="*/ 187039 w 5230153"/>
              <a:gd name="connsiteY6" fmla="*/ 703873 h 3835320"/>
              <a:gd name="connsiteX7" fmla="*/ 2147740 w 5230153"/>
              <a:gd name="connsiteY7" fmla="*/ 0 h 383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0153" h="3835320">
                <a:moveTo>
                  <a:pt x="2147740" y="0"/>
                </a:moveTo>
                <a:cubicBezTo>
                  <a:pt x="3850110" y="0"/>
                  <a:pt x="5230153" y="1380043"/>
                  <a:pt x="5230153" y="3082413"/>
                </a:cubicBezTo>
                <a:cubicBezTo>
                  <a:pt x="5230153" y="3295210"/>
                  <a:pt x="5208590" y="3502969"/>
                  <a:pt x="5167530" y="3703627"/>
                </a:cubicBezTo>
                <a:lnTo>
                  <a:pt x="5133668" y="3835320"/>
                </a:lnTo>
                <a:lnTo>
                  <a:pt x="0" y="3835320"/>
                </a:lnTo>
                <a:lnTo>
                  <a:pt x="0" y="873866"/>
                </a:lnTo>
                <a:lnTo>
                  <a:pt x="187039" y="703873"/>
                </a:lnTo>
                <a:cubicBezTo>
                  <a:pt x="719862" y="264149"/>
                  <a:pt x="1402953" y="0"/>
                  <a:pt x="2147740" y="0"/>
                </a:cubicBezTo>
                <a:close/>
              </a:path>
            </a:pathLst>
          </a:custGeom>
          <a:solidFill>
            <a:schemeClr val="accent1">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7" name="矩形 6"/>
          <p:cNvSpPr/>
          <p:nvPr>
            <p:custDataLst>
              <p:tags r:id="rId3"/>
            </p:custDataLst>
          </p:nvPr>
        </p:nvSpPr>
        <p:spPr>
          <a:xfrm>
            <a:off x="603738" y="2035745"/>
            <a:ext cx="10984523" cy="4466492"/>
          </a:xfrm>
          <a:prstGeom prst="rect">
            <a:avLst/>
          </a:prstGeom>
          <a:solidFill>
            <a:schemeClr val="lt2"/>
          </a:solidFill>
          <a:ln>
            <a:noFill/>
          </a:ln>
          <a:effectLst>
            <a:outerShdw blurRad="76200" sx="101000" sy="101000" algn="ctr" rotWithShape="0">
              <a:schemeClr val="dk1">
                <a:lumMod val="95000"/>
                <a:lumOff val="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4" name="文本框 3"/>
          <p:cNvSpPr txBox="1"/>
          <p:nvPr>
            <p:custDataLst>
              <p:tags r:id="rId4"/>
            </p:custDataLst>
          </p:nvPr>
        </p:nvSpPr>
        <p:spPr>
          <a:xfrm>
            <a:off x="1066459" y="1309507"/>
            <a:ext cx="10059078" cy="386861"/>
          </a:xfrm>
          <a:prstGeom prst="rect">
            <a:avLst/>
          </a:prstGeom>
          <a:noFill/>
        </p:spPr>
        <p:txBody>
          <a:bodyPr wrap="square" lIns="91440" tIns="45720" rIns="91440" bIns="45720" rtlCol="0" anchor="ctr">
            <a:normAutofit lnSpcReduction="1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rPr>
              <a:t>需求分析</a:t>
            </a:r>
            <a:endPar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endParaRPr>
          </a:p>
        </p:txBody>
      </p:sp>
      <p:sp>
        <p:nvSpPr>
          <p:cNvPr id="6" name="矩形 5"/>
          <p:cNvSpPr/>
          <p:nvPr>
            <p:custDataLst>
              <p:tags r:id="rId5"/>
            </p:custDataLst>
          </p:nvPr>
        </p:nvSpPr>
        <p:spPr>
          <a:xfrm>
            <a:off x="1066459" y="2296597"/>
            <a:ext cx="10059078" cy="3667652"/>
          </a:xfrm>
          <a:prstGeom prst="rect">
            <a:avLst/>
          </a:prstGeom>
        </p:spPr>
        <p:txBody>
          <a:bodyPr lIns="91440" tIns="45720" rIns="91440" bIns="4572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90000"/>
              </a:lnSpc>
              <a:spcAft>
                <a:spcPts val="400"/>
              </a:spcAft>
              <a:buClr>
                <a:schemeClr val="accent1"/>
              </a:buClr>
              <a:buFont typeface="Wingdings" panose="05000000000000000000" pitchFamily="2" charset="2"/>
              <a:buChar char="u"/>
            </a:pPr>
            <a:r>
              <a:rPr lang="zh-CN" altLang="en-US" sz="20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新机场发展需要。航线是机场发展的生命线，因济宁所处的地理位置，导致目前国内城市通航点主要集中在东南部、西南部和北部地区，又因经停航线多数呈低绕航率结构使得西部地区航点覆盖广度较低。为提升转场后新机场的服务能力，完善航线网络布局，完成“十四五”旅客吞吐量年300万的任务目标，济宁民航需要精准分析，制定适合自身发展需要的航线建设计划，扩大航空网络通达性，更好地满足人民群众方便快捷的航空出行需求。</a:t>
            </a:r>
            <a:endParaRPr lang="zh-CN" altLang="en-US" sz="20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1" name="椭圆 20"/>
          <p:cNvSpPr/>
          <p:nvPr>
            <p:custDataLst>
              <p:tags r:id="rId6"/>
            </p:custDataLst>
          </p:nvPr>
        </p:nvSpPr>
        <p:spPr>
          <a:xfrm>
            <a:off x="277973" y="239843"/>
            <a:ext cx="386396" cy="386396"/>
          </a:xfrm>
          <a:prstGeom prst="ellips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22" name="椭圆 21"/>
          <p:cNvSpPr/>
          <p:nvPr>
            <p:custDataLst>
              <p:tags r:id="rId7"/>
            </p:custDataLst>
          </p:nvPr>
        </p:nvSpPr>
        <p:spPr>
          <a:xfrm>
            <a:off x="665006" y="657947"/>
            <a:ext cx="178183" cy="178183"/>
          </a:xfrm>
          <a:prstGeom prst="ellipse">
            <a:avLst/>
          </a:prstGeom>
          <a:solidFill>
            <a:schemeClr val="accent1">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cs typeface="微软雅黑" panose="020B0503020204020204" charset="-122"/>
            </a:endParaRPr>
          </a:p>
        </p:txBody>
      </p:sp>
      <p:sp>
        <p:nvSpPr>
          <p:cNvPr id="2" name="矩形 1"/>
          <p:cNvSpPr/>
          <p:nvPr>
            <p:custDataLst>
              <p:tags r:id="rId8"/>
            </p:custDataLst>
          </p:nvPr>
        </p:nvSpPr>
        <p:spPr>
          <a:xfrm>
            <a:off x="1066459" y="565608"/>
            <a:ext cx="10059078" cy="648896"/>
          </a:xfrm>
          <a:prstGeom prst="rect">
            <a:avLst/>
          </a:prstGeom>
          <a:noFill/>
        </p:spPr>
        <p:txBody>
          <a:bodyPr wrap="square" lIns="91440" tIns="45720" rIns="91440" bIns="45720" rtlCol="0">
            <a:normAutofit fontScale="90000" lnSpcReduction="10000"/>
          </a:bodyPr>
          <a:lstStyle/>
          <a:p>
            <a:pPr algn="ctr"/>
            <a:r>
              <a:rPr lang="zh-CN" altLang="en-US" sz="3500" b="1" spc="300" dirty="0">
                <a:solidFill>
                  <a:schemeClr val="dk1">
                    <a:lumMod val="85000"/>
                    <a:lumOff val="15000"/>
                  </a:schemeClr>
                </a:solidFill>
                <a:latin typeface="微软雅黑" panose="020B0503020204020204" charset="-122"/>
                <a:ea typeface="微软雅黑" panose="020B0503020204020204" charset="-122"/>
              </a:rPr>
              <a:t>现状分析</a:t>
            </a:r>
            <a:endParaRPr lang="zh-CN" altLang="en-US" sz="3500" b="1" spc="300" dirty="0">
              <a:solidFill>
                <a:schemeClr val="dk1">
                  <a:lumMod val="85000"/>
                  <a:lumOff val="15000"/>
                </a:schemeClr>
              </a:solidFill>
              <a:latin typeface="微软雅黑" panose="020B0503020204020204" charset="-122"/>
              <a:ea typeface="微软雅黑" panose="020B0503020204020204" charset="-122"/>
            </a:endParaRPr>
          </a:p>
        </p:txBody>
      </p:sp>
    </p:spTree>
    <p:custDataLst>
      <p:tags r:id="rId9"/>
    </p:custDataLst>
  </p:cSld>
  <p:clrMapOvr>
    <a:masterClrMapping/>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3.xml><?xml version="1.0" encoding="utf-8"?>
<p:tagLst xmlns:p="http://schemas.openxmlformats.org/presentationml/2006/main">
  <p:tag name="KSO_WM_TEMPLATE_THUMBS_INDEX" val="1、4、7、9、12、13、14、17、18、19、25、28、33、36、38、40、43、46、51"/>
  <p:tag name="KSO_WM_TEMPLATE_SUBCATEGORY" val="17"/>
  <p:tag name="KSO_WM_TEMPLATE_MASTER_TYPE" val="1"/>
  <p:tag name="KSO_WM_TEMPLATE_COLOR_TYPE" val="1"/>
  <p:tag name="KSO_WM_TAG_VERSION" val="1.0"/>
  <p:tag name="KSO_WM_BEAUTIFY_FLAG" val="#wm#"/>
  <p:tag name="KSO_WM_TEMPLATE_CATEGORY" val="custom"/>
  <p:tag name="KSO_WM_TEMPLATE_INDEX" val="20202990"/>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08.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109.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111.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112.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2.5},&quot;subLayout&quot;:[{&quot;id&quot;:&quot;2021-04-01T14:55:44&quot;,&quot;maxSize&quot;:{&quot;size1&quot;:42.20004097267434},&quot;minSize&quot;:{&quot;size1&quot;:31.100040972674336},&quot;normalSize&quot;:{&quot;size1&quot;:33.2390180225656},&quot;subLayout&quot;:[{&quot;id&quot;:&quot;2021-04-01T14:55:44&quot;,&quot;margin&quot;:{&quot;bottom&quot;:0,&quot;left&quot;:2.5399999618530273,&quot;right&quot;:0,&quot;top&quot;:4.2330002784729},&quot;type&quot;:0},{&quot;id&quot;:&quot;2021-04-01T14:55:44&quot;,&quot;margin&quot;:{&quot;bottom&quot;:4.2330002784729,&quot;left&quot;:2.5399999618530273,&quot;right&quot;:0,&quot;top&quot;:0.4230000674724579},&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194645_1*i*1"/>
  <p:tag name="KSO_WM_TEMPLATE_CATEGORY" val="diagram"/>
  <p:tag name="KSO_WM_TEMPLATE_INDEX" val="20194645"/>
  <p:tag name="KSO_WM_UNIT_LAYERLEVEL" val="1"/>
  <p:tag name="KSO_WM_TAG_VERSION" val="1.0"/>
  <p:tag name="KSO_WM_BEAUTIFY_FLAG" val="#wm#"/>
  <p:tag name="KSO_WM_UNIT_COLOR_SCHEME_SHAPE_ID" val="21"/>
  <p:tag name="KSO_WM_UNIT_COLOR_SCHEME_PARENT_PAGE" val="0_1"/>
  <p:tag name="KSO_WM_UNIT_DECOLORIZATION" val="1"/>
  <p:tag name="KSO_WM_UNIT_FILL_FORE_SCHEMECOLOR_INDEX_BRIGHTNESS" val="-0.25"/>
  <p:tag name="KSO_WM_UNIT_FILL_FORE_SCHEMECOLOR_INDEX" val="6"/>
  <p:tag name="KSO_WM_UNIT_FILL_TYPE" val="1"/>
  <p:tag name="KSO_WM_UNIT_TEXT_FILL_FORE_SCHEMECOLOR_INDEX_BRIGHTNESS" val="0"/>
  <p:tag name="KSO_WM_UNIT_TEXT_FILL_FORE_SCHEMECOLOR_INDEX" val="14"/>
  <p:tag name="KSO_WM_UNIT_TEXT_FILL_TYPE" val="1"/>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194645_1*i*2"/>
  <p:tag name="KSO_WM_TEMPLATE_CATEGORY" val="diagram"/>
  <p:tag name="KSO_WM_TEMPLATE_INDEX" val="20194645"/>
  <p:tag name="KSO_WM_UNIT_LAYERLEVEL" val="1"/>
  <p:tag name="KSO_WM_TAG_VERSION" val="1.0"/>
  <p:tag name="KSO_WM_BEAUTIFY_FLAG" val="#wm#"/>
  <p:tag name="KSO_WM_UNIT_COLOR_SCHEME_SHAPE_ID" val="22"/>
  <p:tag name="KSO_WM_UNIT_COLOR_SCHEME_PARENT_PAGE" val="0_1"/>
  <p:tag name="KSO_WM_UNIT_FOIL_COLOR" val="1"/>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4"/>
  <p:tag name="KSO_WM_UNIT_TEXT_FILL_TYPE" val="1"/>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645_1*i*4"/>
  <p:tag name="KSO_WM_TEMPLATE_CATEGORY" val="diagram"/>
  <p:tag name="KSO_WM_TEMPLATE_INDEX" val="20194645"/>
  <p:tag name="KSO_WM_UNIT_LAYERLEVEL" val="1"/>
  <p:tag name="KSO_WM_TAG_VERSION" val="1.0"/>
  <p:tag name="KSO_WM_BEAUTIFY_FLAG" val="#wm#"/>
  <p:tag name="KSO_WM_UNIT_COLOR_SCHEME_SHAPE_ID" val="24"/>
  <p:tag name="KSO_WM_UNIT_COLOR_SCHEME_PARENT_PAGE" val="0_1"/>
  <p:tag name="KSO_WM_UNIT_DECOLORIZATION" val="1"/>
  <p:tag name="KSO_WM_UNIT_FILL_FORE_SCHEMECOLOR_INDEX_BRIGHTNESS" val="-0.25"/>
  <p:tag name="KSO_WM_UNIT_FILL_FORE_SCHEMECOLOR_INDEX" val="6"/>
  <p:tag name="KSO_WM_UNIT_FILL_TYPE" val="1"/>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645_1*i*5"/>
  <p:tag name="KSO_WM_TEMPLATE_CATEGORY" val="diagram"/>
  <p:tag name="KSO_WM_TEMPLATE_INDEX" val="20194645"/>
  <p:tag name="KSO_WM_UNIT_LAYERLEVEL" val="1"/>
  <p:tag name="KSO_WM_TAG_VERSION" val="1.0"/>
  <p:tag name="KSO_WM_BEAUTIFY_FLAG" val="#wm#"/>
  <p:tag name="KSO_WM_UNIT_COLOR_SCHEME_SHAPE_ID" val="25"/>
  <p:tag name="KSO_WM_UNIT_COLOR_SCHEME_PARENT_PAGE" val="0_1"/>
  <p:tag name="KSO_WM_UNIT_DECOLORIZATION" val="1"/>
  <p:tag name="KSO_WM_UNIT_FILL_FORE_SCHEMECOLOR_INDEX_BRIGHTNESS" val="-0.25"/>
  <p:tag name="KSO_WM_UNIT_FILL_FORE_SCHEMECOLOR_INDEX" val="6"/>
  <p:tag name="KSO_WM_UNIT_FILL_TYPE" val="1"/>
</p:tagLst>
</file>

<file path=ppt/tags/tag117.xml><?xml version="1.0" encoding="utf-8"?>
<p:tagLst xmlns:p="http://schemas.openxmlformats.org/presentationml/2006/main">
  <p:tag name="KSO_WM_UNIT_TEXT_PART_ID_V2" val="d-3-2"/>
  <p:tag name="KSO_WM_UNIT_PRESET_TEXT" val="点击此处添加正文，文字是您思想的提炼，为了最终呈现发布的良好效果。&#13;请言简意赅的阐述观点，并根据需要酌情增减文字您的正文已经字字珠玑，但信息却千丝万缕，需要用更多的文字来表述；但请您尽可能提炼思想的精髓，恰如其分的表达观点，往往事半功倍。&#13;为了能让您有更直观的字数感受，并进一步方便使用，我们为您标注了最适合的位置。您输入的文字到这里时，就是最佳视觉效果。"/>
  <p:tag name="KSO_WM_UNIT_NOCLEAR" val="1"/>
  <p:tag name="KSO_WM_UNIT_VALUE" val="273"/>
  <p:tag name="KSO_WM_UNIT_HIGHLIGHT" val="0"/>
  <p:tag name="KSO_WM_UNIT_COMPATIBLE" val="0"/>
  <p:tag name="KSO_WM_UNIT_DIAGRAM_ISNUMVISUAL" val="0"/>
  <p:tag name="KSO_WM_UNIT_DIAGRAM_ISREFERUNIT" val="0"/>
  <p:tag name="KSO_WM_UNIT_TYPE" val="f"/>
  <p:tag name="KSO_WM_UNIT_INDEX" val="1"/>
  <p:tag name="KSO_WM_UNIT_ID" val="diagram20194645_1*f*1"/>
  <p:tag name="KSO_WM_TEMPLATE_CATEGORY" val="diagram"/>
  <p:tag name="KSO_WM_TEMPLATE_INDEX" val="20194645"/>
  <p:tag name="KSO_WM_UNIT_LAYERLEVEL" val="1"/>
  <p:tag name="KSO_WM_TAG_VERSION" val="1.0"/>
  <p:tag name="KSO_WM_BEAUTIFY_FLAG" val="#wm#"/>
  <p:tag name="KSO_WM_UNIT_COLOR_SCHEME_SHAPE_ID" val="5"/>
  <p:tag name="KSO_WM_UNIT_COLOR_SCHEME_PARENT_PAGE" val="0_1"/>
  <p:tag name="KSO_WM_UNIT_TEXT_FILL_FORE_SCHEMECOLOR_INDEX_BRIGHTNESS" val="0.25"/>
  <p:tag name="KSO_WM_UNIT_TEXT_FILL_FORE_SCHEMECOLOR_INDEX" val="13"/>
  <p:tag name="KSO_WM_UNIT_TEXT_FILL_TYPE" val="1"/>
</p:tagLst>
</file>

<file path=ppt/tags/tag118.xml><?xml version="1.0" encoding="utf-8"?>
<p:tagLst xmlns:p="http://schemas.openxmlformats.org/presentationml/2006/main">
  <p:tag name="KSO_WM_UNIT_TEXT_PART_ID_V2" val="a-1-2"/>
  <p:tag name="KSO_WM_UNIT_ISCONTENTS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diagram20194645_1*a*1"/>
  <p:tag name="KSO_WM_TEMPLATE_CATEGORY" val="diagram"/>
  <p:tag name="KSO_WM_TEMPLATE_INDEX" val="20194645"/>
  <p:tag name="KSO_WM_UNIT_LAYERLEVEL" val="1"/>
  <p:tag name="KSO_WM_TAG_VERSION" val="1.0"/>
  <p:tag name="KSO_WM_BEAUTIFY_FLAG" val="#wm#"/>
  <p:tag name="KSO_WM_UNIT_COLOR_SCHEME_SHAPE_ID" val="20"/>
  <p:tag name="KSO_WM_UNIT_COLOR_SCHEME_PARENT_PAGE" val="0_1"/>
  <p:tag name="KSO_WM_UNIT_TEXT_FILL_FORE_SCHEMECOLOR_INDEX_BRIGHTNESS" val="0.25"/>
  <p:tag name="KSO_WM_UNIT_TEXT_FILL_FORE_SCHEMECOLOR_INDEX" val="13"/>
  <p:tag name="KSO_WM_UNIT_TEXT_FILL_TYPE" val="1"/>
</p:tagLst>
</file>

<file path=ppt/tags/tag119.xml><?xml version="1.0" encoding="utf-8"?>
<p:tagLst xmlns:p="http://schemas.openxmlformats.org/presentationml/2006/main">
  <p:tag name="KSO_WM_SLIDE_ID" val="diagram20194645_1"/>
  <p:tag name="KSO_WM_SLIDE_ITEM_CNT" val="0"/>
  <p:tag name="KSO_WM_SLIDE_INDEX" val="1"/>
  <p:tag name="KSO_WM_TAG_VERSION" val="1.0"/>
  <p:tag name="KSO_WM_BEAUTIFY_FLAG" val="#wm#"/>
  <p:tag name="KSO_WM_TEMPLATE_CATEGORY" val="diagram"/>
  <p:tag name="KSO_WM_TEMPLATE_INDEX" val="20194645"/>
  <p:tag name="KSO_WM_SLIDE_LAYOUT" val="a_f"/>
  <p:tag name="KSO_WM_SLIDE_LAYOUT_CNT" val="1_1"/>
  <p:tag name="KSO_WM_SLIDE_TYPE" val="text"/>
  <p:tag name="KSO_WM_SLIDE_SUBTYPE" val="pureTxt"/>
  <p:tag name="KSO_WM_SLIDE_SIZE" val="941*540"/>
  <p:tag name="KSO_WM_SLIDE_POSITION" val="19*0"/>
  <p:tag name="KSO_WM_SLIDE_COLORSCHEME_VERSION" val="3.2"/>
  <p:tag name="KSO_WM_TEMPLATE_SUBCATEGORY" val="0"/>
  <p:tag name="KSO_WM_TEMPLATE_MASTER_TYPE" val="0"/>
  <p:tag name="KSO_WM_TEMPLATE_COLOR_TYPE" val="1"/>
  <p:tag name="KSO_WM_SLIDE_BK_DARK_LIGHT" val="2"/>
  <p:tag name="KSO_WM_SLIDE_BACKGROUND_TYPE" val="general"/>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195_1*i*1"/>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BACK_SCHEMECOLOR_INDEX_BRIGHTNESS" val="-0.05"/>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195_1*i*2"/>
  <p:tag name="KSO_WM_TEMPLATE_CATEGORY" val="diagram"/>
  <p:tag name="KSO_WM_TEMPLATE_INDEX" val="2020519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195_1*i*3"/>
  <p:tag name="KSO_WM_TEMPLATE_CATEGORY" val="diagram"/>
  <p:tag name="KSO_WM_TEMPLATE_INDEX" val="2020519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SHADOW_SCHEMECOLOR_INDEX_BRIGHTNESS" val="0.05"/>
  <p:tag name="KSO_WM_UNIT_SHADOW_SCHEMECOLOR_INDEX" val="13"/>
  <p:tag name="KSO_WM_UNIT_TEXT_FILL_FORE_SCHEMECOLOR_INDEX_BRIGHTNESS" val="0"/>
  <p:tag name="KSO_WM_UNIT_TEXT_FILL_FORE_SCHEMECOLOR_INDEX" val="2"/>
  <p:tag name="KSO_WM_UNIT_TEXT_FILL_TYPE" val="1"/>
</p:tagLst>
</file>

<file path=ppt/tags/tag123.xml><?xml version="1.0" encoding="utf-8"?>
<p:tagLst xmlns:p="http://schemas.openxmlformats.org/presentationml/2006/main">
  <p:tag name="KSO_WM_UNIT_TEXT_PART_ID_V2" val="d-4-2"/>
  <p:tag name="KSO_WM_UNIT_ISCONTENTSTITLE" val="0"/>
  <p:tag name="KSO_WM_UNIT_ISNUMDGMTITLE" val="0"/>
  <p:tag name="KSO_WM_UNIT_NOCLEAR" val="0"/>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05195_1*b*1"/>
  <p:tag name="KSO_WM_TEMPLATE_CATEGORY" val="diagram"/>
  <p:tag name="KSO_WM_TEMPLATE_INDEX" val="20205195"/>
  <p:tag name="KSO_WM_UNIT_LAYERLEVEL" val="1"/>
  <p:tag name="KSO_WM_TAG_VERSION" val="1.0"/>
  <p:tag name="KSO_WM_BEAUTIFY_FLAG" val="#wm#"/>
  <p:tag name="KSO_WM_UNIT_PRESET_TEXT" val="单击此处添加副标题"/>
  <p:tag name="KSO_WM_UNIT_TEXT_FILL_FORE_SCHEMECOLOR_INDEX_BRIGHTNESS" val="0.25"/>
  <p:tag name="KSO_WM_UNIT_TEXT_FILL_FORE_SCHEMECOLOR_INDEX" val="13"/>
  <p:tag name="KSO_WM_UNIT_TEXT_FILL_TYPE" val="1"/>
</p:tagLst>
</file>

<file path=ppt/tags/tag124.xml><?xml version="1.0" encoding="utf-8"?>
<p:tagLst xmlns:p="http://schemas.openxmlformats.org/presentationml/2006/main">
  <p:tag name="KSO_WM_UNIT_NOCLEAR" val="0"/>
  <p:tag name="KSO_WM_UNIT_VALUE" val="880"/>
  <p:tag name="KSO_WM_UNIT_HIGHLIGHT" val="0"/>
  <p:tag name="KSO_WM_UNIT_COMPATIBLE" val="0"/>
  <p:tag name="KSO_WM_UNIT_DIAGRAM_ISNUMVISUAL" val="0"/>
  <p:tag name="KSO_WM_UNIT_DIAGRAM_ISREFERUNIT" val="0"/>
  <p:tag name="KSO_WM_UNIT_TYPE" val="f"/>
  <p:tag name="KSO_WM_UNIT_INDEX" val="1"/>
  <p:tag name="KSO_WM_UNIT_ID" val="diagram20205195_1*f*1"/>
  <p:tag name="KSO_WM_TEMPLATE_CATEGORY" val="diagram"/>
  <p:tag name="KSO_WM_TEMPLATE_INDEX" val="2020519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
  <p:tag name="KSO_WM_UNIT_SUBTYPE" val="a"/>
  <p:tag name="KSO_WM_UNIT_TEXT_FILL_FORE_SCHEMECOLOR_INDEX_BRIGHTNESS" val="0.25"/>
  <p:tag name="KSO_WM_UNIT_TEXT_FILL_FORE_SCHEMECOLOR_INDEX" val="13"/>
  <p:tag name="KSO_WM_UNIT_TEXT_FILL_TYPE" val="1"/>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195_1*i*4"/>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195_1*i*5"/>
  <p:tag name="KSO_WM_TEMPLATE_CATEGORY" val="diagram"/>
  <p:tag name="KSO_WM_TEMPLATE_INDEX" val="20205195"/>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27.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05195_1*a*1"/>
  <p:tag name="KSO_WM_TEMPLATE_CATEGORY" val="diagram"/>
  <p:tag name="KSO_WM_TEMPLATE_INDEX" val="20205195"/>
  <p:tag name="KSO_WM_UNIT_LAYERLEVEL" val="1"/>
  <p:tag name="KSO_WM_TAG_VERSION" val="1.0"/>
  <p:tag name="KSO_WM_BEAUTIFY_FLAG" val="#wm#"/>
  <p:tag name="KSO_WM_UNIT_PRESET_TEXT" val="单击此处添加大标题内容"/>
  <p:tag name="KSO_WM_UNIT_TEXT_FILL_FORE_SCHEMECOLOR_INDEX_BRIGHTNESS" val="0.15"/>
  <p:tag name="KSO_WM_UNIT_TEXT_FILL_FORE_SCHEMECOLOR_INDEX" val="13"/>
  <p:tag name="KSO_WM_UNIT_TEXT_FILL_TYPE" val="1"/>
</p:tagLst>
</file>

<file path=ppt/tags/tag128.xml><?xml version="1.0" encoding="utf-8"?>
<p:tagLst xmlns:p="http://schemas.openxmlformats.org/presentationml/2006/main">
  <p:tag name="KSO_WM_SLIDE_ID" val="diagram2020519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22"/>
  <p:tag name="KSO_WM_SLIDE_POSITION" val="0*18"/>
  <p:tag name="KSO_WM_TAG_VERSION" val="1.0"/>
  <p:tag name="KSO_WM_BEAUTIFY_FLAG" val="#wm#"/>
  <p:tag name="KSO_WM_TEMPLATE_CATEGORY" val="diagram"/>
  <p:tag name="KSO_WM_TEMPLATE_INDEX" val="20205195"/>
  <p:tag name="KSO_WM_SLIDE_LAYOUT" val="a_b_f"/>
  <p:tag name="KSO_WM_SLIDE_LAYOUT_CNT" val="1_1_1"/>
  <p:tag name="KSO_WM_SLIDE_BK_DARK_LIGHT" val="2"/>
  <p:tag name="KSO_WM_SLIDE_BACKGROUND_TYPE" val="general"/>
</p:tagLst>
</file>

<file path=ppt/tags/tag129.xml><?xml version="1.0" encoding="utf-8"?>
<p:tagLst xmlns:p="http://schemas.openxmlformats.org/presentationml/2006/main">
  <p:tag name="KSO_WM_UNIT_ISCONTENTSTITLE" val="0"/>
  <p:tag name="KSO_WM_UNIT_ISNUMDGMTITLE" val="0"/>
  <p:tag name="KSO_WM_UNIT_PRESET_TEXT" val="单击此处添加大标题内容"/>
  <p:tag name="KSO_WM_UNIT_NOCLEAR" val="0"/>
  <p:tag name="KSO_WM_UNIT_VALUE" val="21"/>
  <p:tag name="KSO_WM_UNIT_HIGHLIGHT" val="0"/>
  <p:tag name="KSO_WM_UNIT_COMPATIBLE" val="0"/>
  <p:tag name="KSO_WM_UNIT_DIAGRAM_ISNUMVISUAL" val="0"/>
  <p:tag name="KSO_WM_UNIT_DIAGRAM_ISREFERUNIT" val="0"/>
  <p:tag name="KSO_WM_UNIT_TYPE" val="a"/>
  <p:tag name="KSO_WM_UNIT_INDEX" val="1"/>
  <p:tag name="KSO_WM_UNIT_ID" val="diagram20212892_1*a*1"/>
  <p:tag name="KSO_WM_TEMPLATE_CATEGORY" val="diagram"/>
  <p:tag name="KSO_WM_TEMPLATE_INDEX" val="20212892"/>
  <p:tag name="KSO_WM_UNIT_LAYERLEVEL" val="1"/>
  <p:tag name="KSO_WM_TAG_VERSION" val="1.0"/>
  <p:tag name="KSO_WM_BEAUTIFY_FLAG" val="#wm#"/>
  <p:tag name="KSO_WM_UNIT_SHOW_EDIT_AREA_INDICATION" val="1"/>
  <p:tag name="KSO_WM_UNIT_DEFAULT_FONT" val="24;44;4"/>
  <p:tag name="KSO_WM_UNIT_BLOCK" val="0"/>
  <p:tag name="KSO_WM_UNIT_DEC_AREA_ID" val="a7c96c885a564713a8b4bb19f4ba9b1a"/>
  <p:tag name="KSO_WM_CHIP_GROUPID" val="5f0681562c9c209bb8bb14eb"/>
  <p:tag name="KSO_WM_CHIP_XID" val="5f0681562c9c209bb8bb14ec"/>
  <p:tag name="KSO_WM_CHIP_FILLAREA_FILL_RULE" val="{&quot;fill_align&quot;:&quot;lm&quot;,&quot;fill_mode&quot;:&quot;full&quot;,&quot;sacle_strategy&quot;:&quot;smart&quot;}"/>
  <p:tag name="KSO_WM_ASSEMBLE_CHIP_INDEX" val="00138b482149493b92cb3d07d5b28adb"/>
  <p:tag name="KSO_WM_UNIT_TEXT_FILL_FORE_SCHEMECOLOR_INDEX_BRIGHTNESS" val="0"/>
  <p:tag name="KSO_WM_UNIT_TEXT_FILL_FORE_SCHEMECOLOR_INDEX" val="13"/>
  <p:tag name="KSO_WM_UNIT_TEXT_FILL_TYPE" val="1"/>
  <p:tag name="KSO_WM_TEMPLATE_ASSEMBLE_XID" val="60656efa4054ed1e2fb801b4"/>
  <p:tag name="KSO_WM_TEMPLATE_ASSEMBLE_GROUPID" val="60656efa4054ed1e2fb801b4"/>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ISCONTENTSTITLE" val="0"/>
  <p:tag name="KSO_WM_UNIT_ISNUMDGMTITLE" val="0"/>
  <p:tag name="KSO_WM_UNIT_PRESET_TEXT" val="单击此处可添加副标题"/>
  <p:tag name="KSO_WM_UNIT_NOCLEAR" val="0"/>
  <p:tag name="KSO_WM_UNIT_SHOW_EDIT_AREA_INDICATION" val="1"/>
  <p:tag name="KSO_WM_UNIT_VALUE" val="86"/>
  <p:tag name="KSO_WM_UNIT_HIGHLIGHT" val="0"/>
  <p:tag name="KSO_WM_UNIT_COMPATIBLE" val="0"/>
  <p:tag name="KSO_WM_UNIT_DIAGRAM_ISNUMVISUAL" val="0"/>
  <p:tag name="KSO_WM_UNIT_DIAGRAM_ISREFERUNIT" val="0"/>
  <p:tag name="KSO_WM_UNIT_TYPE" val="b"/>
  <p:tag name="KSO_WM_UNIT_INDEX" val="1"/>
  <p:tag name="KSO_WM_UNIT_ID" val="diagram20212892_1*b*1"/>
  <p:tag name="KSO_WM_TEMPLATE_CATEGORY" val="diagram"/>
  <p:tag name="KSO_WM_TEMPLATE_INDEX" val="20212892"/>
  <p:tag name="KSO_WM_UNIT_LAYERLEVEL" val="1"/>
  <p:tag name="KSO_WM_TAG_VERSION" val="1.0"/>
  <p:tag name="KSO_WM_BEAUTIFY_FLAG" val="#wm#"/>
  <p:tag name="KSO_WM_UNIT_DEFAULT_FONT" val="18;24;2"/>
  <p:tag name="KSO_WM_UNIT_BLOCK" val="0"/>
  <p:tag name="KSO_WM_UNIT_DEC_AREA_ID" val="063b4ba0261d4d28a1a5e6ad25bec85c"/>
  <p:tag name="KSO_WM_CHIP_GROUPID" val="5f0681562c9c209bb8bb14eb"/>
  <p:tag name="KSO_WM_CHIP_XID" val="5f0681562c9c209bb8bb14ec"/>
  <p:tag name="KSO_WM_CHIP_FILLAREA_FILL_RULE" val="{&quot;fill_align&quot;:&quot;lm&quot;,&quot;fill_mode&quot;:&quot;full&quot;,&quot;sacle_strategy&quot;:&quot;smart&quot;}"/>
  <p:tag name="KSO_WM_ASSEMBLE_CHIP_INDEX" val="00138b482149493b92cb3d07d5b28adb"/>
  <p:tag name="KSO_WM_UNIT_TEXT_FILL_FORE_SCHEMECOLOR_INDEX_BRIGHTNESS" val="-0.25"/>
  <p:tag name="KSO_WM_UNIT_TEXT_FILL_FORE_SCHEMECOLOR_INDEX" val="14"/>
  <p:tag name="KSO_WM_UNIT_TEXT_FILL_TYPE" val="1"/>
  <p:tag name="KSO_WM_TEMPLATE_ASSEMBLE_XID" val="60656efa4054ed1e2fb801b4"/>
  <p:tag name="KSO_WM_TEMPLATE_ASSEMBLE_GROUPID" val="60656efa4054ed1e2fb801b4"/>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5831_2*m_h_i*1_1_2"/>
  <p:tag name="KSO_WM_TEMPLATE_CATEGORY" val="diagram"/>
  <p:tag name="KSO_WM_TEMPLATE_INDEX" val="20205831"/>
  <p:tag name="KSO_WM_UNIT_LAYERLEVEL" val="1_1_1"/>
  <p:tag name="KSO_WM_TAG_VERSION" val="1.0"/>
  <p:tag name="KSO_WM_BEAUTIFY_FLAG" val="#wm#"/>
  <p:tag name="KSO_WM_UNIT_FILL_FORE_SCHEMECOLOR_INDEX_BRIGHTNESS" val="-0.05"/>
  <p:tag name="KSO_WM_UNIT_FILL_FORE_SCHEMECOLOR_INDEX" val="14"/>
  <p:tag name="KSO_WM_UNIT_FILL_TYPE" val="1"/>
  <p:tag name="KSO_WM_UNIT_LINE_FORE_SCHEMECOLOR_INDEX_BRIGHTNESS" val="-0.35"/>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32.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5831_2*m_h_f*1_1_1"/>
  <p:tag name="KSO_WM_TEMPLATE_CATEGORY" val="diagram"/>
  <p:tag name="KSO_WM_TEMPLATE_INDEX" val="20205831"/>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1"/>
  <p:tag name="KSO_WM_UNIT_ID" val="diagram20205831_2*m_h_i*1_1_1"/>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3"/>
  <p:tag name="KSO_WM_UNIT_ID" val="diagram20205831_2*m_h_i*1_1_3"/>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4"/>
  <p:tag name="KSO_WM_UNIT_ID" val="diagram20205831_2*m_h_i*1_1_4"/>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5"/>
  <p:tag name="KSO_WM_UNIT_ID" val="diagram20205831_2*m_h_i*1_1_5"/>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6"/>
  <p:tag name="KSO_WM_UNIT_ID" val="diagram20205831_2*m_h_i*1_1_6"/>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5831_2*m_h_i*1_2_2"/>
  <p:tag name="KSO_WM_TEMPLATE_CATEGORY" val="diagram"/>
  <p:tag name="KSO_WM_TEMPLATE_INDEX" val="20205831"/>
  <p:tag name="KSO_WM_UNIT_LAYERLEVEL" val="1_1_1"/>
  <p:tag name="KSO_WM_TAG_VERSION" val="1.0"/>
  <p:tag name="KSO_WM_BEAUTIFY_FLAG" val="#wm#"/>
  <p:tag name="KSO_WM_UNIT_FILL_FORE_SCHEMECOLOR_INDEX_BRIGHTNESS" val="-0.05"/>
  <p:tag name="KSO_WM_UNIT_FILL_FORE_SCHEMECOLOR_INDEX" val="14"/>
  <p:tag name="KSO_WM_UNIT_FILL_TYPE" val="1"/>
  <p:tag name="KSO_WM_UNIT_LINE_FORE_SCHEMECOLOR_INDEX_BRIGHTNESS" val="-0.35"/>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39.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5831_2*m_h_f*1_2_1"/>
  <p:tag name="KSO_WM_TEMPLATE_CATEGORY" val="diagram"/>
  <p:tag name="KSO_WM_TEMPLATE_INDEX" val="20205831"/>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1"/>
  <p:tag name="KSO_WM_UNIT_ID" val="diagram20205831_2*m_h_i*1_2_1"/>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205831_2*m_h_i*1_2_3"/>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4"/>
  <p:tag name="KSO_WM_UNIT_ID" val="diagram20205831_2*m_h_i*1_2_4"/>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5"/>
  <p:tag name="KSO_WM_UNIT_ID" val="diagram20205831_2*m_h_i*1_2_5"/>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6"/>
  <p:tag name="KSO_WM_UNIT_ID" val="diagram20205831_2*m_h_i*1_2_6"/>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TEXT_FILL_FORE_SCHEMECOLOR_INDEX_BRIGHTNESS" val="0"/>
  <p:tag name="KSO_WM_UNIT_TEXT_FILL_FORE_SCHEMECOLOR_INDEX" val="2"/>
  <p:tag name="KSO_WM_UNIT_TEXT_FILL_TYPE" val="1"/>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2"/>
  <p:tag name="KSO_WM_UNIT_ID" val="diagram20205831_2*m_h_i*1_3_2"/>
  <p:tag name="KSO_WM_TEMPLATE_CATEGORY" val="diagram"/>
  <p:tag name="KSO_WM_TEMPLATE_INDEX" val="20205831"/>
  <p:tag name="KSO_WM_UNIT_LAYERLEVEL" val="1_1_1"/>
  <p:tag name="KSO_WM_TAG_VERSION" val="1.0"/>
  <p:tag name="KSO_WM_BEAUTIFY_FLAG" val="#wm#"/>
  <p:tag name="KSO_WM_UNIT_FILL_FORE_SCHEMECOLOR_INDEX_BRIGHTNESS" val="-0.05"/>
  <p:tag name="KSO_WM_UNIT_FILL_FORE_SCHEMECOLOR_INDEX" val="14"/>
  <p:tag name="KSO_WM_UNIT_FILL_TYPE" val="1"/>
  <p:tag name="KSO_WM_UNIT_LINE_FORE_SCHEMECOLOR_INDEX_BRIGHTNESS" val="-0.35"/>
  <p:tag name="KSO_WM_UNIT_LINE_FORE_SCHEMECOLOR_INDEX" val="14"/>
  <p:tag name="KSO_WM_UNIT_LINE_FILL_TYPE" val="2"/>
  <p:tag name="KSO_WM_UNIT_TEXT_FILL_FORE_SCHEMECOLOR_INDEX_BRIGHTNESS" val="0"/>
  <p:tag name="KSO_WM_UNIT_TEXT_FILL_FORE_SCHEMECOLOR_INDEX" val="2"/>
  <p:tag name="KSO_WM_UNIT_TEXT_FILL_TYPE" val="1"/>
</p:tagLst>
</file>

<file path=ppt/tags/tag146.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3_1"/>
  <p:tag name="KSO_WM_UNIT_ID" val="diagram20205831_2*m_h_f*1_3_1"/>
  <p:tag name="KSO_WM_TEMPLATE_CATEGORY" val="diagram"/>
  <p:tag name="KSO_WM_TEMPLATE_INDEX" val="20205831"/>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3_1"/>
  <p:tag name="KSO_WM_UNIT_ID" val="diagram20205831_2*m_h_i*1_3_1"/>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3"/>
  <p:tag name="KSO_WM_UNIT_ID" val="diagram20205831_2*m_h_i*1_3_3"/>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4"/>
  <p:tag name="KSO_WM_UNIT_ID" val="diagram20205831_2*m_h_i*1_3_4"/>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5"/>
  <p:tag name="KSO_WM_UNIT_ID" val="diagram20205831_2*m_h_i*1_3_5"/>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6"/>
  <p:tag name="KSO_WM_UNIT_ID" val="diagram20205831_2*m_h_i*1_3_6"/>
  <p:tag name="KSO_WM_TEMPLATE_CATEGORY" val="diagram"/>
  <p:tag name="KSO_WM_TEMPLATE_INDEX" val="20205831"/>
  <p:tag name="KSO_WM_UNIT_LAYERLEVEL" val="1_1_1"/>
  <p:tag name="KSO_WM_TAG_VERSION" val="1.0"/>
  <p:tag name="KSO_WM_BEAUTIFY_FLAG" val="#wm#"/>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Lst>
</file>

<file path=ppt/tags/tag152.xml><?xml version="1.0" encoding="utf-8"?>
<p:tagLst xmlns:p="http://schemas.openxmlformats.org/presentationml/2006/main">
  <p:tag name="KSO_WM_SLIDE_ID" val="diagram20212892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64*444"/>
  <p:tag name="KSO_WM_SLIDE_POSITION" val="48*48"/>
  <p:tag name="KSO_WM_TAG_VERSION" val="1.0"/>
  <p:tag name="KSO_WM_BEAUTIFY_FLAG" val="#wm#"/>
  <p:tag name="KSO_WM_TEMPLATE_CATEGORY" val="diagram"/>
  <p:tag name="KSO_WM_TEMPLATE_INDEX" val="20212892"/>
  <p:tag name="KSO_WM_SLIDE_LAYOUT" val="a_b_d"/>
  <p:tag name="KSO_WM_SLIDE_LAYOUT_CNT" val="1_1_1"/>
  <p:tag name="KSO_WM_SLIDE_LAYOUT_INFO" val="{&quot;backgroundInfo&quot;:[{&quot;bottom&quot;:0,&quot;bottomAbs&quot;:false,&quot;left&quot;:0,&quot;leftAbs&quot;:false,&quot;right&quot;:0,&quot;rightAbs&quot;:false,&quot;top&quot;:0,&quot;topAbs&quot;:false,&quot;type&quot;:&quot;general&quot;}],&quot;id&quot;:&quot;2021-04-01T15:23:46&quot;,&quot;maxSize&quot;:{&quot;size1&quot;:31.100495764909798},&quot;minSize&quot;:{&quot;size1&quot;:20.100495764909798},&quot;normalSize&quot;:{&quot;size1&quot;:27.11708943225024},&quot;subLayout&quot;:[{&quot;id&quot;:&quot;2021-04-01T15:23:46&quot;,&quot;margin&quot;:{&quot;bottom&quot;:0.02600000612437725,&quot;left&quot;:1.6929999589920044,&quot;right&quot;:1.6929999589920044,&quot;top&quot;:1.6929999589920044},&quot;type&quot;:0},{&quot;id&quot;:&quot;2021-04-01T15:23:46&quot;,&quot;margin&quot;:{&quot;bottom&quot;:1.6929999589920044,&quot;left&quot;:1.6929999589920044,&quot;right&quot;:1.6929999589920044,&quot;top&quot;:0.8199999928474426},&quot;type&quot;:0}],&quot;type&quot;:0}"/>
  <p:tag name="KSO_WM_SLIDE_BACKGROUND" val="[&quot;general&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6d96349c98c299aacc02c7"/>
  <p:tag name="KSO_WM_CHIP_FILLPROP" val="[[{&quot;text_align&quot;:&quot;lm&quot;,&quot;text_direction&quot;:&quot;horizontal&quot;,&quot;support_big_font&quot;:false,&quot;picture_toward&quot;:0,&quot;picture_dockside&quot;:[],&quot;fill_id&quot;:&quot;511b1c75f1234b9e8830a0fc8507d58d&quot;,&quot;fill_align&quot;:&quot;lm&quot;,&quot;chip_types&quot;:[&quot;text&quot;,&quot;header&quot;]},{&quot;text_align&quot;:&quot;lm&quot;,&quot;text_direction&quot;:&quot;horizontal&quot;,&quot;support_features&quot;:[&quot;collage&quot;,&quot;carousel&quot;],&quot;support_big_font&quot;:false,&quot;picture_toward&quot;:0,&quot;picture_dockside&quot;:[],&quot;fill_id&quot;:&quot;f59f3e6f069b43bf81b59d708180a1f2&quot;,&quot;fill_align&quot;:&quot;cm&quot;,&quot;chip_types&quot;:[&quot;diagram&quot;,&quot;text&quot;,&quot;picture&quot;,&quot;chart&quot;,&quot;table&quot;,&quot;video&quot;]}]]"/>
  <p:tag name="KSO_WM_CHIP_DECFILLPROP" val="[]"/>
  <p:tag name="KSO_WM_SLIDE_CAN_ADD_NAVIGATION" val="1"/>
  <p:tag name="KSO_WM_CHIP_GROUPID" val="5f6c93987b7ee298d401b017"/>
  <p:tag name="KSO_WM_SLIDE_BK_DARK_LIGHT" val="2"/>
  <p:tag name="KSO_WM_SLIDE_BACKGROUND_TYPE" val="general"/>
  <p:tag name="KSO_WM_SLIDE_SUPPORT_FEATURE_TYPE" val="3"/>
  <p:tag name="KSO_WM_TEMPLATE_ASSEMBLE_XID" val="60656efa4054ed1e2fb801b4"/>
  <p:tag name="KSO_WM_TEMPLATE_ASSEMBLE_GROUPID" val="60656efa4054ed1e2fb801b4"/>
</p:tagLst>
</file>

<file path=ppt/tags/tag153.xml><?xml version="1.0" encoding="utf-8"?>
<p:tagLst xmlns:p="http://schemas.openxmlformats.org/presentationml/2006/main">
  <p:tag name="KSO_WM_BEAUTIFY_FLAG" val="#wm#"/>
  <p:tag name="KSO_WM_TAG_VERSION" val="1.0"/>
  <p:tag name="KSO_WM_UNIT_LAYERLEVEL" val="1_1"/>
  <p:tag name="KSO_WM_TEMPLATE_INDEX" val="20204767"/>
  <p:tag name="KSO_WM_TEMPLATE_CATEGORY" val="diagram"/>
  <p:tag name="KSO_WM_UNIT_ID" val="diagram20204767_1*l_z*1_1"/>
  <p:tag name="KSO_WM_UNIT_INDEX" val="1_1"/>
  <p:tag name="KSO_WM_UNIT_TYPE" val="l_z"/>
  <p:tag name="KSO_WM_DIAGRAM_GROUP_CODE" val="l1-1"/>
  <p:tag name="KSO_WM_UNIT_DIAGRAM_ISREFERUNIT" val="0"/>
  <p:tag name="KSO_WM_UNIT_DIAGRAM_ISNUMVISUAL" val="0"/>
  <p:tag name="KSO_WM_UNIT_COMPATIBLE" val="0"/>
  <p:tag name="KSO_WM_UNIT_HIGHLIGHT" val="0"/>
  <p:tag name="KSO_WM_UNIT_BLOCK" val="0"/>
  <p:tag name="KSO_WM_UNIT_DECORATE_INFO" val="{&quot;pDecorateInfoX&quot;:{&quot;IsLeft&quot;:true,&quot;IsRight&quot;:false,&quot;IsRatio&quot;:false},&quot;pDecorateInfoY&quot;:{&quot;IsTop&quot;:true,&quot;IsBottom&quot;:false,&quot;IsRatio&quot;:false}}"/>
  <p:tag name="KSO_WM_UNIT_IS_LAYOUT_DIAGRAM" val="1"/>
  <p:tag name="KSO_WM_UNIT_LINE_FORE_SCHEMECOLOR_INDEX_BRIGHTNESS" val="-0.15"/>
  <p:tag name="KSO_WM_UNIT_LINE_FORE_SCHEMECOLOR_INDEX" val="14"/>
  <p:tag name="KSO_WM_UNIT_LINE_FILL_TYPE" val="2"/>
</p:tagLst>
</file>

<file path=ppt/tags/tag154.xml><?xml version="1.0" encoding="utf-8"?>
<p:tagLst xmlns:p="http://schemas.openxmlformats.org/presentationml/2006/main">
  <p:tag name="KSO_WM_BEAUTIFY_FLAG" val="#wm#"/>
  <p:tag name="KSO_WM_TAG_VERSION" val="1.0"/>
  <p:tag name="KSO_WM_UNIT_LAYERLEVEL" val="1_1_1"/>
  <p:tag name="KSO_WM_TEMPLATE_INDEX" val="20204767"/>
  <p:tag name="KSO_WM_TEMPLATE_CATEGORY" val="diagram"/>
  <p:tag name="KSO_WM_UNIT_ID" val="diagram20204767_1*l_h_f*1_1_1"/>
  <p:tag name="KSO_WM_UNIT_INDEX" val="1_1_1"/>
  <p:tag name="KSO_WM_UNIT_TYPE" val="l_h_f"/>
  <p:tag name="KSO_WM_DIAGRAM_GROUP_CODE" val="l1-1"/>
  <p:tag name="KSO_WM_UNIT_DIAGRAM_ISREFERUNIT" val="0"/>
  <p:tag name="KSO_WM_UNIT_DIAGRAM_ISNUMVISUAL" val="0"/>
  <p:tag name="KSO_WM_UNIT_COMPATIBLE" val="0"/>
  <p:tag name="KSO_WM_UNIT_HIGHLIGHT" val="0"/>
  <p:tag name="KSO_WM_UNIT_VALUE" val="210"/>
  <p:tag name="KSO_WM_UNIT_NOCLEAR" val="0"/>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明了。"/>
  <p:tag name="KSO_WM_UNIT_BLOCK" val="0"/>
  <p:tag name="KSO_WM_UNIT_DECORATE_INFO" val="{&quot;pDecorateInfoX&quot;:{&quot;IsLeft&quot;:true,&quot;IsRight&quot;:false,&quot;IsRatio&quot;:false},&quot;pDecorateInfoY&quot;:{&quot;IsTop&quot;:true,&quot;IsBottom&quot;:false,&quot;IsRatio&quot;:false}}"/>
  <p:tag name="KSO_WM_UNIT_IS_LAYOUT_DIAGRAM" val="1"/>
  <p:tag name="KSO_WM_UNIT_TEXT_FILL_FORE_SCHEMECOLOR_INDEX_BRIGHTNESS" val="0.35"/>
  <p:tag name="KSO_WM_UNIT_TEXT_FILL_FORE_SCHEMECOLOR_INDEX" val="13"/>
  <p:tag name="KSO_WM_UNIT_TEXT_FILL_TYPE" val="1"/>
</p:tagLst>
</file>

<file path=ppt/tags/tag155.xml><?xml version="1.0" encoding="utf-8"?>
<p:tagLst xmlns:p="http://schemas.openxmlformats.org/presentationml/2006/main">
  <p:tag name="KSO_WM_BEAUTIFY_FLAG" val="#wm#"/>
  <p:tag name="KSO_WM_TAG_VERSION" val="1.0"/>
  <p:tag name="KSO_WM_UNIT_LAYERLEVEL" val="1_1_1"/>
  <p:tag name="KSO_WM_TEMPLATE_INDEX" val="20204767"/>
  <p:tag name="KSO_WM_TEMPLATE_CATEGORY" val="diagram"/>
  <p:tag name="KSO_WM_UNIT_ID" val="diagram20204767_1*l_h_f*1_2_1"/>
  <p:tag name="KSO_WM_UNIT_INDEX" val="1_2_1"/>
  <p:tag name="KSO_WM_UNIT_TYPE" val="l_h_f"/>
  <p:tag name="KSO_WM_DIAGRAM_GROUP_CODE" val="l1-1"/>
  <p:tag name="KSO_WM_UNIT_DIAGRAM_ISREFERUNIT" val="0"/>
  <p:tag name="KSO_WM_UNIT_DIAGRAM_ISNUMVISUAL" val="0"/>
  <p:tag name="KSO_WM_UNIT_COMPATIBLE" val="0"/>
  <p:tag name="KSO_WM_UNIT_HIGHLIGHT" val="0"/>
  <p:tag name="KSO_WM_UNIT_VALUE" val="210"/>
  <p:tag name="KSO_WM_UNIT_NOCLEAR" val="0"/>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明了。"/>
  <p:tag name="KSO_WM_UNIT_BLOCK" val="0"/>
  <p:tag name="KSO_WM_UNIT_DECORATE_INFO" val="{&quot;pDecorateInfoX&quot;:{&quot;IsLeft&quot;:true,&quot;IsRight&quot;:false,&quot;IsRatio&quot;:false},&quot;pDecorateInfoY&quot;:{&quot;IsTop&quot;:true,&quot;IsBottom&quot;:false,&quot;IsRatio&quot;:false}}"/>
  <p:tag name="KSO_WM_UNIT_IS_LAYOUT_DIAGRAM" val="1"/>
  <p:tag name="KSO_WM_UNIT_TEXT_FILL_FORE_SCHEMECOLOR_INDEX_BRIGHTNESS" val="0.35"/>
  <p:tag name="KSO_WM_UNIT_TEXT_FILL_FORE_SCHEMECOLOR_INDEX" val="13"/>
  <p:tag name="KSO_WM_UNIT_TEXT_FILL_TYPE" val="1"/>
</p:tagLst>
</file>

<file path=ppt/tags/tag156.xml><?xml version="1.0" encoding="utf-8"?>
<p:tagLst xmlns:p="http://schemas.openxmlformats.org/presentationml/2006/main">
  <p:tag name="KSO_WM_BEAUTIFY_FLAG" val="#wm#"/>
  <p:tag name="KSO_WM_TAG_VERSION" val="1.0"/>
  <p:tag name="KSO_WM_UNIT_LAYERLEVEL" val="1"/>
  <p:tag name="KSO_WM_TEMPLATE_INDEX" val="20204767"/>
  <p:tag name="KSO_WM_TEMPLATE_CATEGORY" val="diagram"/>
  <p:tag name="KSO_WM_UNIT_ID" val="diagram20204767_1*a*1"/>
  <p:tag name="KSO_WM_UNIT_INDEX" val="1"/>
  <p:tag name="KSO_WM_UNIT_TYPE" val="a"/>
  <p:tag name="KSO_WM_DIAGRAM_GROUP_CODE" val="l1-1"/>
  <p:tag name="KSO_WM_UNIT_DIAGRAM_ISREFERUNIT" val="0"/>
  <p:tag name="KSO_WM_UNIT_DIAGRAM_ISNUMVISUAL" val="0"/>
  <p:tag name="KSO_WM_UNIT_COMPATIBLE" val="0"/>
  <p:tag name="KSO_WM_UNIT_HIGHLIGHT" val="0"/>
  <p:tag name="KSO_WM_UNIT_VALUE" val="26"/>
  <p:tag name="KSO_WM_UNIT_NOCLEAR" val="0"/>
  <p:tag name="KSO_WM_UNIT_PRESET_TEXT" val="点击此处添加标题"/>
  <p:tag name="KSO_WM_UNIT_ISCONTENTSTITLE" val="0"/>
  <p:tag name="KSO_WM_UNIT_TEXT_FILL_FORE_SCHEMECOLOR_INDEX_BRIGHTNESS" val="0.15"/>
  <p:tag name="KSO_WM_UNIT_TEXT_FILL_FORE_SCHEMECOLOR_INDEX" val="13"/>
  <p:tag name="KSO_WM_UNIT_TEXT_FILL_TYPE" val="1"/>
</p:tagLst>
</file>

<file path=ppt/tags/tag157.xml><?xml version="1.0" encoding="utf-8"?>
<p:tagLst xmlns:p="http://schemas.openxmlformats.org/presentationml/2006/main">
  <p:tag name="KSO_WM_BEAUTIFY_FLAG" val="#wm#"/>
  <p:tag name="KSO_WM_TAG_VERSION" val="1.0"/>
  <p:tag name="KSO_WM_UNIT_LAYERLEVEL" val="1"/>
  <p:tag name="KSO_WM_TEMPLATE_INDEX" val="20204767"/>
  <p:tag name="KSO_WM_TEMPLATE_CATEGORY" val="diagram"/>
  <p:tag name="KSO_WM_UNIT_ID" val="diagram20204767_1*b*1"/>
  <p:tag name="KSO_WM_UNIT_INDEX" val="1"/>
  <p:tag name="KSO_WM_UNIT_TYPE" val="b"/>
  <p:tag name="KSO_WM_UNIT_DIAGRAM_ISREFERUNIT" val="0"/>
  <p:tag name="KSO_WM_UNIT_DIAGRAM_ISNUMVISUAL" val="0"/>
  <p:tag name="KSO_WM_UNIT_COMPATIBLE" val="1"/>
  <p:tag name="KSO_WM_UNIT_HIGHLIGHT" val="0"/>
  <p:tag name="KSO_WM_UNIT_VALUE" val="47"/>
  <p:tag name="KSO_WM_UNIT_NOCLEAR" val="0"/>
  <p:tag name="KSO_WM_UNIT_PRESET_TEXT" val="点击此处添加副标题"/>
  <p:tag name="KSO_WM_UNIT_ISCONTENTSTITLE" val="0"/>
  <p:tag name="KSO_WM_DIAGRAM_GROUP_CODE" val="l1-1"/>
  <p:tag name="KSO_WM_UNIT_TEXT_FILL_FORE_SCHEMECOLOR_INDEX_BRIGHTNESS" val="0.35"/>
  <p:tag name="KSO_WM_UNIT_TEXT_FILL_FORE_SCHEMECOLOR_INDEX" val="13"/>
  <p:tag name="KSO_WM_UNIT_TEXT_FILL_TYPE" val="1"/>
</p:tagLst>
</file>

<file path=ppt/tags/tag158.xml><?xml version="1.0" encoding="utf-8"?>
<p:tagLst xmlns:p="http://schemas.openxmlformats.org/presentationml/2006/main">
  <p:tag name="KSO_WM_SLIDE_ID" val="diagram20204767_1"/>
  <p:tag name="KSO_WM_TEMPLATE_SUBCATEGORY" val="17"/>
  <p:tag name="KSO_WM_TEMPLATE_MASTER_TYPE" val="0"/>
  <p:tag name="KSO_WM_TEMPLATE_COLOR_TYPE" val="1"/>
  <p:tag name="KSO_WM_SLIDE_ITEM_CNT" val="2"/>
  <p:tag name="KSO_WM_SLIDE_INDEX" val="1"/>
  <p:tag name="KSO_WM_DIAGRAM_GROUP_CODE" val="l1-1"/>
  <p:tag name="KSO_WM_SLIDE_DIAGTYPE" val="l"/>
  <p:tag name="KSO_WM_TAG_VERSION" val="1.0"/>
  <p:tag name="KSO_WM_BEAUTIFY_FLAG" val="#wm#"/>
  <p:tag name="KSO_WM_TEMPLATE_CATEGORY" val="diagram"/>
  <p:tag name="KSO_WM_TEMPLATE_INDEX" val="20204767"/>
  <p:tag name="KSO_WM_SLIDE_LAYOUT" val="a_b_l"/>
  <p:tag name="KSO_WM_SLIDE_LAYOUT_CNT" val="1_1_1"/>
  <p:tag name="KSO_WM_SLIDE_TYPE" val="text"/>
  <p:tag name="KSO_WM_SLIDE_SUBTYPE" val="diag"/>
  <p:tag name="KSO_WM_SLIDE_SIZE" val="863.599*317.481"/>
  <p:tag name="KSO_WM_SLIDE_POSITION" val="48.1001*152.8"/>
  <p:tag name="KSO_WM_SLIDE_BK_DARK_LIGHT" val="2"/>
  <p:tag name="KSO_WM_SLIDE_BACKGROUND_TYPE" val="general"/>
</p:tagLst>
</file>

<file path=ppt/tags/tag159.xml><?xml version="1.0" encoding="utf-8"?>
<p:tagLst xmlns:p="http://schemas.openxmlformats.org/presentationml/2006/main">
  <p:tag name="KSO_WM_BEAUTIFY_FLAG" val="#wm#"/>
  <p:tag name="KSO_WM_TAG_VERSION" val="1.0"/>
  <p:tag name="KSO_WM_UNIT_LAYERLEVEL" val="1_1"/>
  <p:tag name="KSO_WM_TEMPLATE_INDEX" val="20204767"/>
  <p:tag name="KSO_WM_TEMPLATE_CATEGORY" val="diagram"/>
  <p:tag name="KSO_WM_UNIT_ID" val="diagram20204767_1*l_z*1_1"/>
  <p:tag name="KSO_WM_UNIT_INDEX" val="1_1"/>
  <p:tag name="KSO_WM_UNIT_TYPE" val="l_z"/>
  <p:tag name="KSO_WM_DIAGRAM_GROUP_CODE" val="l1-1"/>
  <p:tag name="KSO_WM_UNIT_DIAGRAM_ISREFERUNIT" val="0"/>
  <p:tag name="KSO_WM_UNIT_DIAGRAM_ISNUMVISUAL" val="0"/>
  <p:tag name="KSO_WM_UNIT_COMPATIBLE" val="0"/>
  <p:tag name="KSO_WM_UNIT_HIGHLIGHT" val="0"/>
  <p:tag name="KSO_WM_UNIT_BLOCK" val="0"/>
  <p:tag name="KSO_WM_UNIT_DECORATE_INFO" val="{&quot;pDecorateInfoX&quot;:{&quot;IsLeft&quot;:true,&quot;IsRight&quot;:false,&quot;IsRatio&quot;:false},&quot;pDecorateInfoY&quot;:{&quot;IsTop&quot;:true,&quot;IsBottom&quot;:false,&quot;IsRatio&quot;:false}}"/>
  <p:tag name="KSO_WM_UNIT_IS_LAYOUT_DIAGRAM" val="1"/>
  <p:tag name="KSO_WM_UNIT_LINE_FORE_SCHEMECOLOR_INDEX_BRIGHTNESS" val="-0.15"/>
  <p:tag name="KSO_WM_UNIT_LINE_FORE_SCHEMECOLOR_INDEX" val="14"/>
  <p:tag name="KSO_WM_UNIT_LINE_FILL_TYPE" val="2"/>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BEAUTIFY_FLAG" val="#wm#"/>
  <p:tag name="KSO_WM_TAG_VERSION" val="1.0"/>
  <p:tag name="KSO_WM_UNIT_LAYERLEVEL" val="1_1_1"/>
  <p:tag name="KSO_WM_TEMPLATE_INDEX" val="20204767"/>
  <p:tag name="KSO_WM_TEMPLATE_CATEGORY" val="diagram"/>
  <p:tag name="KSO_WM_UNIT_ID" val="diagram20204767_1*l_h_f*1_1_1"/>
  <p:tag name="KSO_WM_UNIT_INDEX" val="1_1_1"/>
  <p:tag name="KSO_WM_UNIT_TYPE" val="l_h_f"/>
  <p:tag name="KSO_WM_DIAGRAM_GROUP_CODE" val="l1-1"/>
  <p:tag name="KSO_WM_UNIT_DIAGRAM_ISREFERUNIT" val="0"/>
  <p:tag name="KSO_WM_UNIT_DIAGRAM_ISNUMVISUAL" val="0"/>
  <p:tag name="KSO_WM_UNIT_COMPATIBLE" val="0"/>
  <p:tag name="KSO_WM_UNIT_HIGHLIGHT" val="0"/>
  <p:tag name="KSO_WM_UNIT_VALUE" val="210"/>
  <p:tag name="KSO_WM_UNIT_NOCLEAR" val="0"/>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明了。"/>
  <p:tag name="KSO_WM_UNIT_BLOCK" val="0"/>
  <p:tag name="KSO_WM_UNIT_DECORATE_INFO" val="{&quot;pDecorateInfoX&quot;:{&quot;IsLeft&quot;:true,&quot;IsRight&quot;:false,&quot;IsRatio&quot;:false},&quot;pDecorateInfoY&quot;:{&quot;IsTop&quot;:true,&quot;IsBottom&quot;:false,&quot;IsRatio&quot;:false}}"/>
  <p:tag name="KSO_WM_UNIT_IS_LAYOUT_DIAGRAM" val="1"/>
  <p:tag name="KSO_WM_UNIT_TEXT_FILL_FORE_SCHEMECOLOR_INDEX_BRIGHTNESS" val="0.35"/>
  <p:tag name="KSO_WM_UNIT_TEXT_FILL_FORE_SCHEMECOLOR_INDEX" val="13"/>
  <p:tag name="KSO_WM_UNIT_TEXT_FILL_TYPE" val="1"/>
</p:tagLst>
</file>

<file path=ppt/tags/tag161.xml><?xml version="1.0" encoding="utf-8"?>
<p:tagLst xmlns:p="http://schemas.openxmlformats.org/presentationml/2006/main">
  <p:tag name="KSO_WM_BEAUTIFY_FLAG" val="#wm#"/>
  <p:tag name="KSO_WM_TAG_VERSION" val="1.0"/>
  <p:tag name="KSO_WM_UNIT_LAYERLEVEL" val="1_1_1"/>
  <p:tag name="KSO_WM_TEMPLATE_INDEX" val="20204767"/>
  <p:tag name="KSO_WM_TEMPLATE_CATEGORY" val="diagram"/>
  <p:tag name="KSO_WM_UNIT_ID" val="diagram20204767_1*l_h_f*1_2_1"/>
  <p:tag name="KSO_WM_UNIT_INDEX" val="1_2_1"/>
  <p:tag name="KSO_WM_UNIT_TYPE" val="l_h_f"/>
  <p:tag name="KSO_WM_DIAGRAM_GROUP_CODE" val="l1-1"/>
  <p:tag name="KSO_WM_UNIT_DIAGRAM_ISREFERUNIT" val="0"/>
  <p:tag name="KSO_WM_UNIT_DIAGRAM_ISNUMVISUAL" val="0"/>
  <p:tag name="KSO_WM_UNIT_COMPATIBLE" val="0"/>
  <p:tag name="KSO_WM_UNIT_HIGHLIGHT" val="0"/>
  <p:tag name="KSO_WM_UNIT_VALUE" val="210"/>
  <p:tag name="KSO_WM_UNIT_NOCLEAR" val="0"/>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明了。"/>
  <p:tag name="KSO_WM_UNIT_BLOCK" val="0"/>
  <p:tag name="KSO_WM_UNIT_DECORATE_INFO" val="{&quot;pDecorateInfoX&quot;:{&quot;IsLeft&quot;:true,&quot;IsRight&quot;:false,&quot;IsRatio&quot;:false},&quot;pDecorateInfoY&quot;:{&quot;IsTop&quot;:true,&quot;IsBottom&quot;:false,&quot;IsRatio&quot;:false}}"/>
  <p:tag name="KSO_WM_UNIT_IS_LAYOUT_DIAGRAM" val="1"/>
  <p:tag name="KSO_WM_UNIT_TEXT_FILL_FORE_SCHEMECOLOR_INDEX_BRIGHTNESS" val="0.35"/>
  <p:tag name="KSO_WM_UNIT_TEXT_FILL_FORE_SCHEMECOLOR_INDEX" val="13"/>
  <p:tag name="KSO_WM_UNIT_TEXT_FILL_TYPE" val="1"/>
</p:tagLst>
</file>

<file path=ppt/tags/tag162.xml><?xml version="1.0" encoding="utf-8"?>
<p:tagLst xmlns:p="http://schemas.openxmlformats.org/presentationml/2006/main">
  <p:tag name="KSO_WM_BEAUTIFY_FLAG" val="#wm#"/>
  <p:tag name="KSO_WM_TAG_VERSION" val="1.0"/>
  <p:tag name="KSO_WM_UNIT_LAYERLEVEL" val="1"/>
  <p:tag name="KSO_WM_TEMPLATE_INDEX" val="20204767"/>
  <p:tag name="KSO_WM_TEMPLATE_CATEGORY" val="diagram"/>
  <p:tag name="KSO_WM_UNIT_ID" val="diagram20204767_1*a*1"/>
  <p:tag name="KSO_WM_UNIT_INDEX" val="1"/>
  <p:tag name="KSO_WM_UNIT_TYPE" val="a"/>
  <p:tag name="KSO_WM_DIAGRAM_GROUP_CODE" val="l1-1"/>
  <p:tag name="KSO_WM_UNIT_DIAGRAM_ISREFERUNIT" val="0"/>
  <p:tag name="KSO_WM_UNIT_DIAGRAM_ISNUMVISUAL" val="0"/>
  <p:tag name="KSO_WM_UNIT_COMPATIBLE" val="0"/>
  <p:tag name="KSO_WM_UNIT_HIGHLIGHT" val="0"/>
  <p:tag name="KSO_WM_UNIT_VALUE" val="26"/>
  <p:tag name="KSO_WM_UNIT_NOCLEAR" val="0"/>
  <p:tag name="KSO_WM_UNIT_PRESET_TEXT" val="点击此处添加标题"/>
  <p:tag name="KSO_WM_UNIT_ISCONTENTSTITLE" val="0"/>
  <p:tag name="KSO_WM_UNIT_TEXT_FILL_FORE_SCHEMECOLOR_INDEX_BRIGHTNESS" val="0.15"/>
  <p:tag name="KSO_WM_UNIT_TEXT_FILL_FORE_SCHEMECOLOR_INDEX" val="13"/>
  <p:tag name="KSO_WM_UNIT_TEXT_FILL_TYPE" val="1"/>
</p:tagLst>
</file>

<file path=ppt/tags/tag163.xml><?xml version="1.0" encoding="utf-8"?>
<p:tagLst xmlns:p="http://schemas.openxmlformats.org/presentationml/2006/main">
  <p:tag name="KSO_WM_BEAUTIFY_FLAG" val="#wm#"/>
  <p:tag name="KSO_WM_TAG_VERSION" val="1.0"/>
  <p:tag name="KSO_WM_UNIT_LAYERLEVEL" val="1"/>
  <p:tag name="KSO_WM_TEMPLATE_INDEX" val="20204767"/>
  <p:tag name="KSO_WM_TEMPLATE_CATEGORY" val="diagram"/>
  <p:tag name="KSO_WM_UNIT_ID" val="diagram20204767_1*b*1"/>
  <p:tag name="KSO_WM_UNIT_INDEX" val="1"/>
  <p:tag name="KSO_WM_UNIT_TYPE" val="b"/>
  <p:tag name="KSO_WM_UNIT_DIAGRAM_ISREFERUNIT" val="0"/>
  <p:tag name="KSO_WM_UNIT_DIAGRAM_ISNUMVISUAL" val="0"/>
  <p:tag name="KSO_WM_UNIT_COMPATIBLE" val="1"/>
  <p:tag name="KSO_WM_UNIT_HIGHLIGHT" val="0"/>
  <p:tag name="KSO_WM_UNIT_VALUE" val="47"/>
  <p:tag name="KSO_WM_UNIT_NOCLEAR" val="0"/>
  <p:tag name="KSO_WM_UNIT_PRESET_TEXT" val="点击此处添加副标题"/>
  <p:tag name="KSO_WM_UNIT_ISCONTENTSTITLE" val="0"/>
  <p:tag name="KSO_WM_DIAGRAM_GROUP_CODE" val="l1-1"/>
  <p:tag name="KSO_WM_UNIT_TEXT_FILL_FORE_SCHEMECOLOR_INDEX_BRIGHTNESS" val="0.35"/>
  <p:tag name="KSO_WM_UNIT_TEXT_FILL_FORE_SCHEMECOLOR_INDEX" val="13"/>
  <p:tag name="KSO_WM_UNIT_TEXT_FILL_TYPE" val="1"/>
</p:tagLst>
</file>

<file path=ppt/tags/tag164.xml><?xml version="1.0" encoding="utf-8"?>
<p:tagLst xmlns:p="http://schemas.openxmlformats.org/presentationml/2006/main">
  <p:tag name="KSO_WM_SLIDE_ID" val="diagram20204767_1"/>
  <p:tag name="KSO_WM_TEMPLATE_SUBCATEGORY" val="17"/>
  <p:tag name="KSO_WM_TEMPLATE_MASTER_TYPE" val="0"/>
  <p:tag name="KSO_WM_TEMPLATE_COLOR_TYPE" val="1"/>
  <p:tag name="KSO_WM_SLIDE_ITEM_CNT" val="2"/>
  <p:tag name="KSO_WM_SLIDE_INDEX" val="1"/>
  <p:tag name="KSO_WM_DIAGRAM_GROUP_CODE" val="l1-1"/>
  <p:tag name="KSO_WM_SLIDE_DIAGTYPE" val="l"/>
  <p:tag name="KSO_WM_TAG_VERSION" val="1.0"/>
  <p:tag name="KSO_WM_BEAUTIFY_FLAG" val="#wm#"/>
  <p:tag name="KSO_WM_TEMPLATE_CATEGORY" val="diagram"/>
  <p:tag name="KSO_WM_TEMPLATE_INDEX" val="20204767"/>
  <p:tag name="KSO_WM_SLIDE_LAYOUT" val="a_b_l"/>
  <p:tag name="KSO_WM_SLIDE_LAYOUT_CNT" val="1_1_1"/>
  <p:tag name="KSO_WM_SLIDE_TYPE" val="text"/>
  <p:tag name="KSO_WM_SLIDE_SUBTYPE" val="diag"/>
  <p:tag name="KSO_WM_SLIDE_SIZE" val="863.599*317.481"/>
  <p:tag name="KSO_WM_SLIDE_POSITION" val="48.1001*152.8"/>
  <p:tag name="KSO_WM_SLIDE_BK_DARK_LIGHT" val="2"/>
  <p:tag name="KSO_WM_SLIDE_BACKGROUND_TYPE" val="general"/>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195_1*i*1"/>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BACK_SCHEMECOLOR_INDEX_BRIGHTNESS" val="-0.05"/>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1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195_1*i*2"/>
  <p:tag name="KSO_WM_TEMPLATE_CATEGORY" val="diagram"/>
  <p:tag name="KSO_WM_TEMPLATE_INDEX" val="2020519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195_1*i*3"/>
  <p:tag name="KSO_WM_TEMPLATE_CATEGORY" val="diagram"/>
  <p:tag name="KSO_WM_TEMPLATE_INDEX" val="2020519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SHADOW_SCHEMECOLOR_INDEX_BRIGHTNESS" val="0.05"/>
  <p:tag name="KSO_WM_UNIT_SHADOW_SCHEMECOLOR_INDEX" val="13"/>
  <p:tag name="KSO_WM_UNIT_TEXT_FILL_FORE_SCHEMECOLOR_INDEX_BRIGHTNESS" val="0"/>
  <p:tag name="KSO_WM_UNIT_TEXT_FILL_FORE_SCHEMECOLOR_INDEX" val="2"/>
  <p:tag name="KSO_WM_UNIT_TEXT_FILL_TYPE" val="1"/>
</p:tagLst>
</file>

<file path=ppt/tags/tag168.xml><?xml version="1.0" encoding="utf-8"?>
<p:tagLst xmlns:p="http://schemas.openxmlformats.org/presentationml/2006/main">
  <p:tag name="KSO_WM_UNIT_TEXT_PART_ID_V2" val="d-4-2"/>
  <p:tag name="KSO_WM_UNIT_ISCONTENTSTITLE" val="0"/>
  <p:tag name="KSO_WM_UNIT_ISNUMDGMTITLE" val="0"/>
  <p:tag name="KSO_WM_UNIT_NOCLEAR" val="0"/>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05195_1*b*1"/>
  <p:tag name="KSO_WM_TEMPLATE_CATEGORY" val="diagram"/>
  <p:tag name="KSO_WM_TEMPLATE_INDEX" val="20205195"/>
  <p:tag name="KSO_WM_UNIT_LAYERLEVEL" val="1"/>
  <p:tag name="KSO_WM_TAG_VERSION" val="1.0"/>
  <p:tag name="KSO_WM_BEAUTIFY_FLAG" val="#wm#"/>
  <p:tag name="KSO_WM_UNIT_PRESET_TEXT" val="单击此处添加副标题"/>
  <p:tag name="KSO_WM_UNIT_TEXT_FILL_FORE_SCHEMECOLOR_INDEX_BRIGHTNESS" val="0.25"/>
  <p:tag name="KSO_WM_UNIT_TEXT_FILL_FORE_SCHEMECOLOR_INDEX" val="13"/>
  <p:tag name="KSO_WM_UNIT_TEXT_FILL_TYPE" val="1"/>
</p:tagLst>
</file>

<file path=ppt/tags/tag169.xml><?xml version="1.0" encoding="utf-8"?>
<p:tagLst xmlns:p="http://schemas.openxmlformats.org/presentationml/2006/main">
  <p:tag name="KSO_WM_UNIT_NOCLEAR" val="0"/>
  <p:tag name="KSO_WM_UNIT_VALUE" val="880"/>
  <p:tag name="KSO_WM_UNIT_HIGHLIGHT" val="0"/>
  <p:tag name="KSO_WM_UNIT_COMPATIBLE" val="0"/>
  <p:tag name="KSO_WM_UNIT_DIAGRAM_ISNUMVISUAL" val="0"/>
  <p:tag name="KSO_WM_UNIT_DIAGRAM_ISREFERUNIT" val="0"/>
  <p:tag name="KSO_WM_UNIT_TYPE" val="f"/>
  <p:tag name="KSO_WM_UNIT_INDEX" val="1"/>
  <p:tag name="KSO_WM_UNIT_ID" val="diagram20205195_1*f*1"/>
  <p:tag name="KSO_WM_TEMPLATE_CATEGORY" val="diagram"/>
  <p:tag name="KSO_WM_TEMPLATE_INDEX" val="2020519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
  <p:tag name="KSO_WM_UNIT_SUBTYPE" val="a"/>
  <p:tag name="KSO_WM_UNIT_TEXT_FILL_FORE_SCHEMECOLOR_INDEX_BRIGHTNESS" val="0.25"/>
  <p:tag name="KSO_WM_UNIT_TEXT_FILL_FORE_SCHEMECOLOR_INDEX" val="13"/>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195_1*i*4"/>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195_1*i*5"/>
  <p:tag name="KSO_WM_TEMPLATE_CATEGORY" val="diagram"/>
  <p:tag name="KSO_WM_TEMPLATE_INDEX" val="20205195"/>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2.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05195_1*a*1"/>
  <p:tag name="KSO_WM_TEMPLATE_CATEGORY" val="diagram"/>
  <p:tag name="KSO_WM_TEMPLATE_INDEX" val="20205195"/>
  <p:tag name="KSO_WM_UNIT_LAYERLEVEL" val="1"/>
  <p:tag name="KSO_WM_TAG_VERSION" val="1.0"/>
  <p:tag name="KSO_WM_BEAUTIFY_FLAG" val="#wm#"/>
  <p:tag name="KSO_WM_UNIT_PRESET_TEXT" val="单击此处添加大标题内容"/>
  <p:tag name="KSO_WM_UNIT_TEXT_FILL_FORE_SCHEMECOLOR_INDEX_BRIGHTNESS" val="0.15"/>
  <p:tag name="KSO_WM_UNIT_TEXT_FILL_FORE_SCHEMECOLOR_INDEX" val="13"/>
  <p:tag name="KSO_WM_UNIT_TEXT_FILL_TYPE" val="1"/>
</p:tagLst>
</file>

<file path=ppt/tags/tag173.xml><?xml version="1.0" encoding="utf-8"?>
<p:tagLst xmlns:p="http://schemas.openxmlformats.org/presentationml/2006/main">
  <p:tag name="KSO_WM_SLIDE_ID" val="diagram2020519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22"/>
  <p:tag name="KSO_WM_SLIDE_POSITION" val="0*18"/>
  <p:tag name="KSO_WM_TAG_VERSION" val="1.0"/>
  <p:tag name="KSO_WM_BEAUTIFY_FLAG" val="#wm#"/>
  <p:tag name="KSO_WM_TEMPLATE_CATEGORY" val="diagram"/>
  <p:tag name="KSO_WM_TEMPLATE_INDEX" val="20205195"/>
  <p:tag name="KSO_WM_SLIDE_LAYOUT" val="a_b_f"/>
  <p:tag name="KSO_WM_SLIDE_LAYOUT_CNT" val="1_1_1"/>
  <p:tag name="KSO_WM_SLIDE_BK_DARK_LIGHT" val="2"/>
  <p:tag name="KSO_WM_SLIDE_BACKGROUND_TYPE" val="general"/>
</p:tagLst>
</file>

<file path=ppt/tags/tag174.xml><?xml version="1.0" encoding="utf-8"?>
<p:tagLst xmlns:p="http://schemas.openxmlformats.org/presentationml/2006/main">
  <p:tag name="KSO_WM_BEAUTIFY_FLAG" val="#wm#"/>
  <p:tag name="KSO_WM_TAG_VERSION" val="1.0"/>
  <p:tag name="KSO_WM_UNIT_LAYERLEVEL" val="1_1"/>
  <p:tag name="KSO_WM_TEMPLATE_INDEX" val="20204767"/>
  <p:tag name="KSO_WM_TEMPLATE_CATEGORY" val="diagram"/>
  <p:tag name="KSO_WM_UNIT_ID" val="diagram20204767_1*l_z*1_1"/>
  <p:tag name="KSO_WM_UNIT_INDEX" val="1_1"/>
  <p:tag name="KSO_WM_UNIT_TYPE" val="l_z"/>
  <p:tag name="KSO_WM_DIAGRAM_GROUP_CODE" val="l1-1"/>
  <p:tag name="KSO_WM_UNIT_DIAGRAM_ISREFERUNIT" val="0"/>
  <p:tag name="KSO_WM_UNIT_DIAGRAM_ISNUMVISUAL" val="0"/>
  <p:tag name="KSO_WM_UNIT_COMPATIBLE" val="0"/>
  <p:tag name="KSO_WM_UNIT_HIGHLIGHT" val="0"/>
  <p:tag name="KSO_WM_UNIT_BLOCK" val="0"/>
  <p:tag name="KSO_WM_UNIT_DECORATE_INFO" val="{&quot;pDecorateInfoX&quot;:{&quot;IsLeft&quot;:true,&quot;IsRight&quot;:false,&quot;IsRatio&quot;:false},&quot;pDecorateInfoY&quot;:{&quot;IsTop&quot;:true,&quot;IsBottom&quot;:false,&quot;IsRatio&quot;:false}}"/>
  <p:tag name="KSO_WM_UNIT_IS_LAYOUT_DIAGRAM" val="1"/>
  <p:tag name="KSO_WM_UNIT_LINE_FORE_SCHEMECOLOR_INDEX_BRIGHTNESS" val="-0.15"/>
  <p:tag name="KSO_WM_UNIT_LINE_FORE_SCHEMECOLOR_INDEX" val="14"/>
  <p:tag name="KSO_WM_UNIT_LINE_FILL_TYPE" val="2"/>
</p:tagLst>
</file>

<file path=ppt/tags/tag175.xml><?xml version="1.0" encoding="utf-8"?>
<p:tagLst xmlns:p="http://schemas.openxmlformats.org/presentationml/2006/main">
  <p:tag name="KSO_WM_BEAUTIFY_FLAG" val="#wm#"/>
  <p:tag name="KSO_WM_TAG_VERSION" val="1.0"/>
  <p:tag name="KSO_WM_UNIT_LAYERLEVEL" val="1_1_1"/>
  <p:tag name="KSO_WM_TEMPLATE_INDEX" val="20204767"/>
  <p:tag name="KSO_WM_TEMPLATE_CATEGORY" val="diagram"/>
  <p:tag name="KSO_WM_UNIT_ID" val="diagram20204767_1*l_h_f*1_1_1"/>
  <p:tag name="KSO_WM_UNIT_INDEX" val="1_1_1"/>
  <p:tag name="KSO_WM_UNIT_TYPE" val="l_h_f"/>
  <p:tag name="KSO_WM_DIAGRAM_GROUP_CODE" val="l1-1"/>
  <p:tag name="KSO_WM_UNIT_DIAGRAM_ISREFERUNIT" val="0"/>
  <p:tag name="KSO_WM_UNIT_DIAGRAM_ISNUMVISUAL" val="0"/>
  <p:tag name="KSO_WM_UNIT_COMPATIBLE" val="0"/>
  <p:tag name="KSO_WM_UNIT_HIGHLIGHT" val="0"/>
  <p:tag name="KSO_WM_UNIT_VALUE" val="210"/>
  <p:tag name="KSO_WM_UNIT_NOCLEAR" val="0"/>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明了。"/>
  <p:tag name="KSO_WM_UNIT_BLOCK" val="0"/>
  <p:tag name="KSO_WM_UNIT_DECORATE_INFO" val="{&quot;pDecorateInfoX&quot;:{&quot;IsLeft&quot;:true,&quot;IsRight&quot;:false,&quot;IsRatio&quot;:false},&quot;pDecorateInfoY&quot;:{&quot;IsTop&quot;:true,&quot;IsBottom&quot;:false,&quot;IsRatio&quot;:false}}"/>
  <p:tag name="KSO_WM_UNIT_IS_LAYOUT_DIAGRAM" val="1"/>
  <p:tag name="KSO_WM_UNIT_TEXT_FILL_FORE_SCHEMECOLOR_INDEX_BRIGHTNESS" val="0.35"/>
  <p:tag name="KSO_WM_UNIT_TEXT_FILL_FORE_SCHEMECOLOR_INDEX" val="13"/>
  <p:tag name="KSO_WM_UNIT_TEXT_FILL_TYPE" val="1"/>
</p:tagLst>
</file>

<file path=ppt/tags/tag176.xml><?xml version="1.0" encoding="utf-8"?>
<p:tagLst xmlns:p="http://schemas.openxmlformats.org/presentationml/2006/main">
  <p:tag name="KSO_WM_BEAUTIFY_FLAG" val="#wm#"/>
  <p:tag name="KSO_WM_TAG_VERSION" val="1.0"/>
  <p:tag name="KSO_WM_UNIT_LAYERLEVEL" val="1_1_1"/>
  <p:tag name="KSO_WM_TEMPLATE_INDEX" val="20204767"/>
  <p:tag name="KSO_WM_TEMPLATE_CATEGORY" val="diagram"/>
  <p:tag name="KSO_WM_UNIT_ID" val="diagram20204767_1*l_h_f*1_2_1"/>
  <p:tag name="KSO_WM_UNIT_INDEX" val="1_2_1"/>
  <p:tag name="KSO_WM_UNIT_TYPE" val="l_h_f"/>
  <p:tag name="KSO_WM_DIAGRAM_GROUP_CODE" val="l1-1"/>
  <p:tag name="KSO_WM_UNIT_DIAGRAM_ISREFERUNIT" val="0"/>
  <p:tag name="KSO_WM_UNIT_DIAGRAM_ISNUMVISUAL" val="0"/>
  <p:tag name="KSO_WM_UNIT_COMPATIBLE" val="0"/>
  <p:tag name="KSO_WM_UNIT_HIGHLIGHT" val="0"/>
  <p:tag name="KSO_WM_UNIT_VALUE" val="210"/>
  <p:tag name="KSO_WM_UNIT_NOCLEAR" val="0"/>
  <p:tag name="KSO_WM_UNIT_PRESET_TEXT" val="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明了。"/>
  <p:tag name="KSO_WM_UNIT_BLOCK" val="0"/>
  <p:tag name="KSO_WM_UNIT_DECORATE_INFO" val="{&quot;pDecorateInfoX&quot;:{&quot;IsLeft&quot;:true,&quot;IsRight&quot;:false,&quot;IsRatio&quot;:false},&quot;pDecorateInfoY&quot;:{&quot;IsTop&quot;:true,&quot;IsBottom&quot;:false,&quot;IsRatio&quot;:false}}"/>
  <p:tag name="KSO_WM_UNIT_IS_LAYOUT_DIAGRAM" val="1"/>
  <p:tag name="KSO_WM_UNIT_TEXT_FILL_FORE_SCHEMECOLOR_INDEX_BRIGHTNESS" val="0.35"/>
  <p:tag name="KSO_WM_UNIT_TEXT_FILL_FORE_SCHEMECOLOR_INDEX" val="13"/>
  <p:tag name="KSO_WM_UNIT_TEXT_FILL_TYPE" val="1"/>
</p:tagLst>
</file>

<file path=ppt/tags/tag177.xml><?xml version="1.0" encoding="utf-8"?>
<p:tagLst xmlns:p="http://schemas.openxmlformats.org/presentationml/2006/main">
  <p:tag name="KSO_WM_BEAUTIFY_FLAG" val="#wm#"/>
  <p:tag name="KSO_WM_TAG_VERSION" val="1.0"/>
  <p:tag name="KSO_WM_UNIT_LAYERLEVEL" val="1"/>
  <p:tag name="KSO_WM_TEMPLATE_INDEX" val="20204767"/>
  <p:tag name="KSO_WM_TEMPLATE_CATEGORY" val="diagram"/>
  <p:tag name="KSO_WM_UNIT_ID" val="diagram20204767_1*a*1"/>
  <p:tag name="KSO_WM_UNIT_INDEX" val="1"/>
  <p:tag name="KSO_WM_UNIT_TYPE" val="a"/>
  <p:tag name="KSO_WM_DIAGRAM_GROUP_CODE" val="l1-1"/>
  <p:tag name="KSO_WM_UNIT_DIAGRAM_ISREFERUNIT" val="0"/>
  <p:tag name="KSO_WM_UNIT_DIAGRAM_ISNUMVISUAL" val="0"/>
  <p:tag name="KSO_WM_UNIT_COMPATIBLE" val="0"/>
  <p:tag name="KSO_WM_UNIT_HIGHLIGHT" val="0"/>
  <p:tag name="KSO_WM_UNIT_VALUE" val="26"/>
  <p:tag name="KSO_WM_UNIT_NOCLEAR" val="0"/>
  <p:tag name="KSO_WM_UNIT_PRESET_TEXT" val="点击此处添加标题"/>
  <p:tag name="KSO_WM_UNIT_ISCONTENTSTITLE" val="0"/>
  <p:tag name="KSO_WM_UNIT_TEXT_FILL_FORE_SCHEMECOLOR_INDEX_BRIGHTNESS" val="0.15"/>
  <p:tag name="KSO_WM_UNIT_TEXT_FILL_FORE_SCHEMECOLOR_INDEX" val="13"/>
  <p:tag name="KSO_WM_UNIT_TEXT_FILL_TYPE" val="1"/>
</p:tagLst>
</file>

<file path=ppt/tags/tag178.xml><?xml version="1.0" encoding="utf-8"?>
<p:tagLst xmlns:p="http://schemas.openxmlformats.org/presentationml/2006/main">
  <p:tag name="KSO_WM_BEAUTIFY_FLAG" val="#wm#"/>
  <p:tag name="KSO_WM_TAG_VERSION" val="1.0"/>
  <p:tag name="KSO_WM_UNIT_LAYERLEVEL" val="1"/>
  <p:tag name="KSO_WM_TEMPLATE_INDEX" val="20204767"/>
  <p:tag name="KSO_WM_TEMPLATE_CATEGORY" val="diagram"/>
  <p:tag name="KSO_WM_UNIT_ID" val="diagram20204767_1*b*1"/>
  <p:tag name="KSO_WM_UNIT_INDEX" val="1"/>
  <p:tag name="KSO_WM_UNIT_TYPE" val="b"/>
  <p:tag name="KSO_WM_UNIT_DIAGRAM_ISREFERUNIT" val="0"/>
  <p:tag name="KSO_WM_UNIT_DIAGRAM_ISNUMVISUAL" val="0"/>
  <p:tag name="KSO_WM_UNIT_COMPATIBLE" val="1"/>
  <p:tag name="KSO_WM_UNIT_HIGHLIGHT" val="0"/>
  <p:tag name="KSO_WM_UNIT_VALUE" val="47"/>
  <p:tag name="KSO_WM_UNIT_NOCLEAR" val="0"/>
  <p:tag name="KSO_WM_UNIT_PRESET_TEXT" val="点击此处添加副标题"/>
  <p:tag name="KSO_WM_UNIT_ISCONTENTSTITLE" val="0"/>
  <p:tag name="KSO_WM_DIAGRAM_GROUP_CODE" val="l1-1"/>
  <p:tag name="KSO_WM_UNIT_TEXT_FILL_FORE_SCHEMECOLOR_INDEX_BRIGHTNESS" val="0.35"/>
  <p:tag name="KSO_WM_UNIT_TEXT_FILL_FORE_SCHEMECOLOR_INDEX" val="13"/>
  <p:tag name="KSO_WM_UNIT_TEXT_FILL_TYPE" val="1"/>
</p:tagLst>
</file>

<file path=ppt/tags/tag179.xml><?xml version="1.0" encoding="utf-8"?>
<p:tagLst xmlns:p="http://schemas.openxmlformats.org/presentationml/2006/main">
  <p:tag name="KSO_WM_SLIDE_ID" val="diagram20204767_1"/>
  <p:tag name="KSO_WM_TEMPLATE_SUBCATEGORY" val="17"/>
  <p:tag name="KSO_WM_TEMPLATE_MASTER_TYPE" val="0"/>
  <p:tag name="KSO_WM_TEMPLATE_COLOR_TYPE" val="1"/>
  <p:tag name="KSO_WM_SLIDE_ITEM_CNT" val="2"/>
  <p:tag name="KSO_WM_SLIDE_INDEX" val="1"/>
  <p:tag name="KSO_WM_DIAGRAM_GROUP_CODE" val="l1-1"/>
  <p:tag name="KSO_WM_SLIDE_DIAGTYPE" val="l"/>
  <p:tag name="KSO_WM_TAG_VERSION" val="1.0"/>
  <p:tag name="KSO_WM_BEAUTIFY_FLAG" val="#wm#"/>
  <p:tag name="KSO_WM_TEMPLATE_CATEGORY" val="diagram"/>
  <p:tag name="KSO_WM_TEMPLATE_INDEX" val="20204767"/>
  <p:tag name="KSO_WM_SLIDE_LAYOUT" val="a_b_l"/>
  <p:tag name="KSO_WM_SLIDE_LAYOUT_CNT" val="1_1_1"/>
  <p:tag name="KSO_WM_SLIDE_TYPE" val="text"/>
  <p:tag name="KSO_WM_SLIDE_SUBTYPE" val="diag"/>
  <p:tag name="KSO_WM_SLIDE_SIZE" val="863.599*317.481"/>
  <p:tag name="KSO_WM_SLIDE_POSITION" val="48.1001*152.8"/>
  <p:tag name="KSO_WM_SLIDE_BK_DARK_LIGHT" val="2"/>
  <p:tag name="KSO_WM_SLIDE_BACKGROUND_TYPE" val="general"/>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195_1*i*1"/>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BACK_SCHEMECOLOR_INDEX_BRIGHTNESS" val="-0.05"/>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1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195_1*i*2"/>
  <p:tag name="KSO_WM_TEMPLATE_CATEGORY" val="diagram"/>
  <p:tag name="KSO_WM_TEMPLATE_INDEX" val="2020519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195_1*i*3"/>
  <p:tag name="KSO_WM_TEMPLATE_CATEGORY" val="diagram"/>
  <p:tag name="KSO_WM_TEMPLATE_INDEX" val="2020519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SHADOW_SCHEMECOLOR_INDEX_BRIGHTNESS" val="0.05"/>
  <p:tag name="KSO_WM_UNIT_SHADOW_SCHEMECOLOR_INDEX" val="13"/>
  <p:tag name="KSO_WM_UNIT_TEXT_FILL_FORE_SCHEMECOLOR_INDEX_BRIGHTNESS" val="0"/>
  <p:tag name="KSO_WM_UNIT_TEXT_FILL_FORE_SCHEMECOLOR_INDEX" val="2"/>
  <p:tag name="KSO_WM_UNIT_TEXT_FILL_TYPE" val="1"/>
</p:tagLst>
</file>

<file path=ppt/tags/tag183.xml><?xml version="1.0" encoding="utf-8"?>
<p:tagLst xmlns:p="http://schemas.openxmlformats.org/presentationml/2006/main">
  <p:tag name="KSO_WM_UNIT_TEXT_PART_ID_V2" val="d-4-2"/>
  <p:tag name="KSO_WM_UNIT_ISCONTENTSTITLE" val="0"/>
  <p:tag name="KSO_WM_UNIT_ISNUMDGMTITLE" val="0"/>
  <p:tag name="KSO_WM_UNIT_NOCLEAR" val="0"/>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05195_1*b*1"/>
  <p:tag name="KSO_WM_TEMPLATE_CATEGORY" val="diagram"/>
  <p:tag name="KSO_WM_TEMPLATE_INDEX" val="20205195"/>
  <p:tag name="KSO_WM_UNIT_LAYERLEVEL" val="1"/>
  <p:tag name="KSO_WM_TAG_VERSION" val="1.0"/>
  <p:tag name="KSO_WM_BEAUTIFY_FLAG" val="#wm#"/>
  <p:tag name="KSO_WM_UNIT_PRESET_TEXT" val="单击此处添加副标题"/>
  <p:tag name="KSO_WM_UNIT_TEXT_FILL_FORE_SCHEMECOLOR_INDEX_BRIGHTNESS" val="0.25"/>
  <p:tag name="KSO_WM_UNIT_TEXT_FILL_FORE_SCHEMECOLOR_INDEX" val="13"/>
  <p:tag name="KSO_WM_UNIT_TEXT_FILL_TYPE" val="1"/>
</p:tagLst>
</file>

<file path=ppt/tags/tag184.xml><?xml version="1.0" encoding="utf-8"?>
<p:tagLst xmlns:p="http://schemas.openxmlformats.org/presentationml/2006/main">
  <p:tag name="KSO_WM_UNIT_NOCLEAR" val="0"/>
  <p:tag name="KSO_WM_UNIT_VALUE" val="880"/>
  <p:tag name="KSO_WM_UNIT_HIGHLIGHT" val="0"/>
  <p:tag name="KSO_WM_UNIT_COMPATIBLE" val="0"/>
  <p:tag name="KSO_WM_UNIT_DIAGRAM_ISNUMVISUAL" val="0"/>
  <p:tag name="KSO_WM_UNIT_DIAGRAM_ISREFERUNIT" val="0"/>
  <p:tag name="KSO_WM_UNIT_TYPE" val="f"/>
  <p:tag name="KSO_WM_UNIT_INDEX" val="1"/>
  <p:tag name="KSO_WM_UNIT_ID" val="diagram20205195_1*f*1"/>
  <p:tag name="KSO_WM_TEMPLATE_CATEGORY" val="diagram"/>
  <p:tag name="KSO_WM_TEMPLATE_INDEX" val="2020519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
  <p:tag name="KSO_WM_UNIT_SUBTYPE" val="a"/>
  <p:tag name="KSO_WM_UNIT_TEXT_FILL_FORE_SCHEMECOLOR_INDEX_BRIGHTNESS" val="0.25"/>
  <p:tag name="KSO_WM_UNIT_TEXT_FILL_FORE_SCHEMECOLOR_INDEX" val="13"/>
  <p:tag name="KSO_WM_UNIT_TEXT_FILL_TYPE" val="1"/>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195_1*i*4"/>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195_1*i*5"/>
  <p:tag name="KSO_WM_TEMPLATE_CATEGORY" val="diagram"/>
  <p:tag name="KSO_WM_TEMPLATE_INDEX" val="20205195"/>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7.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05195_1*a*1"/>
  <p:tag name="KSO_WM_TEMPLATE_CATEGORY" val="diagram"/>
  <p:tag name="KSO_WM_TEMPLATE_INDEX" val="20205195"/>
  <p:tag name="KSO_WM_UNIT_LAYERLEVEL" val="1"/>
  <p:tag name="KSO_WM_TAG_VERSION" val="1.0"/>
  <p:tag name="KSO_WM_BEAUTIFY_FLAG" val="#wm#"/>
  <p:tag name="KSO_WM_UNIT_PRESET_TEXT" val="单击此处添加大标题内容"/>
  <p:tag name="KSO_WM_UNIT_TEXT_FILL_FORE_SCHEMECOLOR_INDEX_BRIGHTNESS" val="0.15"/>
  <p:tag name="KSO_WM_UNIT_TEXT_FILL_FORE_SCHEMECOLOR_INDEX" val="13"/>
  <p:tag name="KSO_WM_UNIT_TEXT_FILL_TYPE" val="1"/>
</p:tagLst>
</file>

<file path=ppt/tags/tag188.xml><?xml version="1.0" encoding="utf-8"?>
<p:tagLst xmlns:p="http://schemas.openxmlformats.org/presentationml/2006/main">
  <p:tag name="KSO_WM_SLIDE_ID" val="diagram2020519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22"/>
  <p:tag name="KSO_WM_SLIDE_POSITION" val="0*18"/>
  <p:tag name="KSO_WM_TAG_VERSION" val="1.0"/>
  <p:tag name="KSO_WM_BEAUTIFY_FLAG" val="#wm#"/>
  <p:tag name="KSO_WM_TEMPLATE_CATEGORY" val="diagram"/>
  <p:tag name="KSO_WM_TEMPLATE_INDEX" val="20205195"/>
  <p:tag name="KSO_WM_SLIDE_LAYOUT" val="a_b_f"/>
  <p:tag name="KSO_WM_SLIDE_LAYOUT_CNT" val="1_1_1"/>
  <p:tag name="KSO_WM_SLIDE_BK_DARK_LIGHT" val="2"/>
  <p:tag name="KSO_WM_SLIDE_BACKGROUND_TYPE" val="general"/>
</p:tagLst>
</file>

<file path=ppt/tags/tag18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 name="KSO_WM_UNIT_SMARTLAYOUT_COMPRESS_INFO" val="{&#10;    &quot;id&quot;: &quot;2022-05-19T17:14:33&quot;,&#10;    &quot;max&quot;: 0.0033858267716553314,&#10;    &quot;topChanged&quot;: 0&#10;}&#10;"/>
</p:tagLst>
</file>

<file path=ppt/tags/tag191.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5832_1*m_h_f*1_1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5832_1*m_h_i*1_1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5"/>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5832_1*m_h_i*1_1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3"/>
  <p:tag name="KSO_WM_UNIT_ID" val="diagram20205832_1*m_h_i*1_1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95.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5832_1*m_h_f*1_2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5832_1*m_h_i*1_2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6"/>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5832_1*m_h_i*1_2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3"/>
  <p:tag name="KSO_WM_UNIT_ID" val="diagram20205832_1*m_h_i*1_2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99.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5-19T17:14:33&quot;,&quot;maxSize&quot;:{&quot;size1&quot;:53.3},&quot;minSize&quot;:{&quot;size1&quot;:24.6},&quot;normalSize&quot;:{&quot;size1&quot;:24.6},&quot;subLayout&quot;:[{&quot;id&quot;:&quot;2022-05-19T17:14:33&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quot;topAbs&quot;:false,&quot;type&quot;:&quot;bottomTop&quot;}],&quot;id&quot;:&quot;2022-05-19T17:14:33&quot;,&quot;margin&quot;:{&quot;bottom&quot;:1.690000057220459,&quot;left&quot;:1.2699999809265137,&quot;right&quot;:1.2699999809265137,&quot;top&quot;:0.025999998673796654},&quot;marginOverLayout&quot;:{&quot;bottom&quot;:1.690000057220459,&quot;left&quot;:1.2699999809265137,&quot;right&quot;:1.2699999809265137,&quot;top&quot;:0.025999998673796654},&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UNIT_COLOR_SCHEME_SHAPE_ID" val="16"/>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1"/>
  <p:tag name="KSO_WM_UNIT_ID" val="diagram20194755_1*i*1"/>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01.xml><?xml version="1.0" encoding="utf-8"?>
<p:tagLst xmlns:p="http://schemas.openxmlformats.org/presentationml/2006/main">
  <p:tag name="KSO_WM_UNIT_COLOR_SCHEME_SHAPE_ID" val="17"/>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2"/>
  <p:tag name="KSO_WM_UNIT_ID" val="diagram20194755_1*i*2"/>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202.xml><?xml version="1.0" encoding="utf-8"?>
<p:tagLst xmlns:p="http://schemas.openxmlformats.org/presentationml/2006/main">
  <p:tag name="KSO_WM_UNIT_COLOR_SCHEME_SHAPE_ID" val="35"/>
  <p:tag name="KSO_WM_UNIT_COLOR_SCHEME_PARENT_PAGE" val="0_1"/>
  <p:tag name="KSO_WM_UNIT_DECOLORIZATION" val="1"/>
  <p:tag name="KSO_WM_UNIT_HIGHLIGHT" val="0"/>
  <p:tag name="KSO_WM_UNIT_COMPATIBLE" val="0"/>
  <p:tag name="KSO_WM_UNIT_DIAGRAM_ISNUMVISUAL" val="0"/>
  <p:tag name="KSO_WM_UNIT_DIAGRAM_ISREFERUNIT" val="0"/>
  <p:tag name="KSO_WM_UNIT_TYPE" val="i"/>
  <p:tag name="KSO_WM_UNIT_INDEX" val="5"/>
  <p:tag name="KSO_WM_UNIT_ID" val="diagram20194755_1*i*5"/>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3.xml><?xml version="1.0" encoding="utf-8"?>
<p:tagLst xmlns:p="http://schemas.openxmlformats.org/presentationml/2006/main">
  <p:tag name="KSO_WM_UNIT_COLOR_SCHEME_SHAPE_ID" val="14"/>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6"/>
  <p:tag name="KSO_WM_UNIT_ID" val="diagram20194755_1*i*6"/>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4.xml><?xml version="1.0" encoding="utf-8"?>
<p:tagLst xmlns:p="http://schemas.openxmlformats.org/presentationml/2006/main">
  <p:tag name="KSO_WM_UNIT_COLOR_SCHEME_SHAPE_ID" val="15"/>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4"/>
  <p:tag name="KSO_WM_UNIT_ID" val="diagram20194755_1*i*4"/>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5.xml><?xml version="1.0" encoding="utf-8"?>
<p:tagLst xmlns:p="http://schemas.openxmlformats.org/presentationml/2006/main">
  <p:tag name="KSO_WM_UNIT_COLOR_SCHEME_SHAPE_ID" val="12"/>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3"/>
  <p:tag name="KSO_WM_UNIT_ID" val="diagram20194755_1*i*3"/>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06.xml><?xml version="1.0" encoding="utf-8"?>
<p:tagLst xmlns:p="http://schemas.openxmlformats.org/presentationml/2006/main">
  <p:tag name="KSO_WM_UNIT_COLOR_SCHEME_SHAPE_ID" val="13"/>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7"/>
  <p:tag name="KSO_WM_UNIT_ID" val="diagram20194755_1*i*7"/>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07.xml><?xml version="1.0" encoding="utf-8"?>
<p:tagLst xmlns:p="http://schemas.openxmlformats.org/presentationml/2006/main">
  <p:tag name="KSO_WM_UNIT_TEXT_PART_ID_V2" val="d-4-2"/>
  <p:tag name="KSO_WM_UNIT_COLOR_SCHEME_SHAPE_ID" val="2"/>
  <p:tag name="KSO_WM_UNIT_COLOR_SCHEME_PARENT_PAGE" val="0_1"/>
  <p:tag name="KSO_WM_UNIT_SUBTYPE" val="a"/>
  <p:tag name="KSO_WM_UNIT_PRESET_TEXT" val="单击此处添加小标题：&#13;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13;我们为您  标注了最  适合的位  置您输入  的文字到  这里时就  是最佳视&#13;为了能让  您有更直  观的字数  感受并进  一步方便    &#13;单击此处添加小标题：&#13;点击此处添加正文，文字是您思想的提炼，为了最终演示发布的良好效果，请尽量言简意赅。"/>
  <p:tag name="KSO_WM_UNIT_NOCLEAR" val="1"/>
  <p:tag name="KSO_WM_UNIT_VALUE" val="468"/>
  <p:tag name="KSO_WM_UNIT_HIGHLIGHT" val="0"/>
  <p:tag name="KSO_WM_UNIT_COMPATIBLE" val="0"/>
  <p:tag name="KSO_WM_UNIT_DIAGRAM_ISNUMVISUAL" val="0"/>
  <p:tag name="KSO_WM_UNIT_DIAGRAM_ISREFERUNIT" val="0"/>
  <p:tag name="KSO_WM_UNIT_TYPE" val="f"/>
  <p:tag name="KSO_WM_UNIT_INDEX" val="1"/>
  <p:tag name="KSO_WM_UNIT_ID" val="diagram20194755_1*f*1"/>
  <p:tag name="KSO_WM_TEMPLATE_CATEGORY" val="diagram"/>
  <p:tag name="KSO_WM_TEMPLATE_INDEX" val="2019475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208.xml><?xml version="1.0" encoding="utf-8"?>
<p:tagLst xmlns:p="http://schemas.openxmlformats.org/presentationml/2006/main">
  <p:tag name="KSO_WM_UNIT_TEXT_PART_ID_V2" val="a-3-2"/>
  <p:tag name="KSO_WM_UNIT_COLOR_SCHEME_SHAPE_ID" val="3"/>
  <p:tag name="KSO_WM_UNIT_COLOR_SCHEME_PARENT_PAGE" val="0_1"/>
  <p:tag name="KSO_WM_UNIT_ISCONTENTSTITLE" val="0"/>
  <p:tag name="KSO_WM_UNIT_ISNUMDGMTITLE" val="0"/>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194755_1*a*1"/>
  <p:tag name="KSO_WM_TEMPLATE_CATEGORY" val="diagram"/>
  <p:tag name="KSO_WM_TEMPLATE_INDEX" val="20194755"/>
  <p:tag name="KSO_WM_UNIT_LAYERLEVEL" val="1"/>
  <p:tag name="KSO_WM_TAG_VERSION" val="1.0"/>
  <p:tag name="KSO_WM_BEAUTIFY_FLAG" val="#wm#"/>
  <p:tag name="KSO_WM_UNIT_PRESET_TEXT" val="单击此处添加标题"/>
  <p:tag name="KSO_WM_UNIT_TEXT_FILL_FORE_SCHEMECOLOR_INDEX_BRIGHTNESS" val="0.25"/>
  <p:tag name="KSO_WM_UNIT_TEXT_FILL_FORE_SCHEMECOLOR_INDEX" val="13"/>
  <p:tag name="KSO_WM_UNIT_TEXT_FILL_TYPE" val="1"/>
</p:tagLst>
</file>

<file path=ppt/tags/tag209.xml><?xml version="1.0" encoding="utf-8"?>
<p:tagLst xmlns:p="http://schemas.openxmlformats.org/presentationml/2006/main">
  <p:tag name="KSO_WM_SLIDE_COLORSCHEME_VERSION" val="3.2"/>
  <p:tag name="KSO_WM_SLIDE_ID" val="diagram2019475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458"/>
  <p:tag name="KSO_WM_SLIDE_POSITION" val="26*50"/>
  <p:tag name="KSO_WM_TAG_VERSION" val="1.0"/>
  <p:tag name="KSO_WM_BEAUTIFY_FLAG" val="#wm#"/>
  <p:tag name="KSO_WM_TEMPLATE_CATEGORY" val="diagram"/>
  <p:tag name="KSO_WM_TEMPLATE_INDEX" val="20194755"/>
  <p:tag name="KSO_WM_SLIDE_LAYOUT" val="a_f"/>
  <p:tag name="KSO_WM_SLIDE_LAYOUT_CNT" val="1_1"/>
  <p:tag name="KSO_WM_SLIDE_BK_DARK_LIGHT" val="2"/>
  <p:tag name="KSO_WM_SLIDE_BACKGROUND_TYPE" val="general"/>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211.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 name="KSO_WM_UNIT_SMARTLAYOUT_COMPRESS_INFO" val="{&#10;    &quot;id&quot;: &quot;2022-05-19T17:14:34&quot;,&#10;    &quot;max&quot;: 0.0033858267716553314,&#10;    &quot;topChanged&quot;: 0&#10;}&#10;"/>
</p:tagLst>
</file>

<file path=ppt/tags/tag212.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5832_1*m_h_f*1_1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5832_1*m_h_i*1_1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5"/>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5832_1*m_h_i*1_1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3"/>
  <p:tag name="KSO_WM_UNIT_ID" val="diagram20205832_1*m_h_i*1_1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216.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5832_1*m_h_f*1_2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5832_1*m_h_i*1_2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6"/>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5832_1*m_h_i*1_2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3"/>
  <p:tag name="KSO_WM_UNIT_ID" val="diagram20205832_1*m_h_i*1_2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0.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5-19T17:14:34&quot;,&quot;maxSize&quot;:{&quot;size1&quot;:53.3},&quot;minSize&quot;:{&quot;size1&quot;:24.6},&quot;normalSize&quot;:{&quot;size1&quot;:24.6},&quot;subLayout&quot;:[{&quot;id&quot;:&quot;2022-05-19T17:14:34&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quot;topAbs&quot;:false,&quot;type&quot;:&quot;bottomTop&quot;}],&quot;id&quot;:&quot;2022-05-19T17:14:34&quot;,&quot;margin&quot;:{&quot;bottom&quot;:1.690000057220459,&quot;left&quot;:1.2699999809265137,&quot;right&quot;:1.2699999809265137,&quot;top&quot;:0.025999998673796654},&quot;marginOverLayout&quot;:{&quot;bottom&quot;:1.690000057220459,&quot;left&quot;:1.2699999809265137,&quot;right&quot;:1.2699999809265137,&quot;top&quot;:0.025999998673796654},&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22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222.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 name="KSO_WM_UNIT_SMARTLAYOUT_COMPRESS_INFO" val="{&#10;    &quot;id&quot;: &quot;2022-05-19T17:14:34&quot;,&#10;    &quot;max&quot;: 0.0033858267716553314,&#10;    &quot;topChanged&quot;: 0&#10;}&#10;"/>
</p:tagLst>
</file>

<file path=ppt/tags/tag223.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5832_1*m_h_f*1_1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5832_1*m_h_i*1_1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5"/>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5832_1*m_h_i*1_1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3"/>
  <p:tag name="KSO_WM_UNIT_ID" val="diagram20205832_1*m_h_i*1_1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227.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5832_1*m_h_f*1_2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5832_1*m_h_i*1_2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6"/>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5832_1*m_h_i*1_2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3"/>
  <p:tag name="KSO_WM_UNIT_ID" val="diagram20205832_1*m_h_i*1_2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231.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5-19T17:14:34&quot;,&quot;maxSize&quot;:{&quot;size1&quot;:53.3},&quot;minSize&quot;:{&quot;size1&quot;:24.6},&quot;normalSize&quot;:{&quot;size1&quot;:24.6},&quot;subLayout&quot;:[{&quot;id&quot;:&quot;2022-05-19T17:14:34&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quot;topAbs&quot;:false,&quot;type&quot;:&quot;bottomTop&quot;}],&quot;id&quot;:&quot;2022-05-19T17:14:34&quot;,&quot;margin&quot;:{&quot;bottom&quot;:1.690000057220459,&quot;left&quot;:1.2699999809265137,&quot;right&quot;:1.2699999809265137,&quot;top&quot;:0.025999998673796654},&quot;marginOverLayout&quot;:{&quot;bottom&quot;:1.690000057220459,&quot;left&quot;:1.2699999809265137,&quot;right&quot;:1.2699999809265137,&quot;top&quot;:0.025999998673796654},&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232.xml><?xml version="1.0" encoding="utf-8"?>
<p:tagLst xmlns:p="http://schemas.openxmlformats.org/presentationml/2006/main">
  <p:tag name="KSO_WM_UNIT_PRESET_TEXT" val="点击此处添加正文，文字是您思想的提炼，为了演示发布的良好效果，请言简意赅的阐述您的观点。&#13;您的正文已经经简明扼要，字字珠玑，但信息却千丝万缕、错综复杂，需要用更多的文字来表述；但请您尽可能提炼思想的精髓，否则容易造成观者的阅读压力，适得其反。"/>
  <p:tag name="KSO_WM_UNIT_NOCLEAR" val="0"/>
  <p:tag name="KSO_WM_UNIT_VALUE" val="198"/>
  <p:tag name="KSO_WM_UNIT_HIGHLIGHT" val="0"/>
  <p:tag name="KSO_WM_UNIT_COMPATIBLE" val="0"/>
  <p:tag name="KSO_WM_UNIT_DIAGRAM_ISNUMVISUAL" val="0"/>
  <p:tag name="KSO_WM_UNIT_DIAGRAM_ISREFERUNIT" val="0"/>
  <p:tag name="KSO_WM_UNIT_TYPE" val="f"/>
  <p:tag name="KSO_WM_UNIT_INDEX" val="1"/>
  <p:tag name="KSO_WM_UNIT_ID" val="diagram20204024_1*f*1"/>
  <p:tag name="KSO_WM_TEMPLATE_CATEGORY" val="diagram"/>
  <p:tag name="KSO_WM_TEMPLATE_INDEX" val="20204024"/>
  <p:tag name="KSO_WM_UNIT_LAYERLEVEL" val="1"/>
  <p:tag name="KSO_WM_TAG_VERSION" val="1.0"/>
  <p:tag name="KSO_WM_BEAUTIFY_FLAG" val="#wm#"/>
  <p:tag name="KSO_WM_UNIT_SUBTYPE" val="a"/>
  <p:tag name="KSO_WM_UNIT_TEXT_FILL_FORE_SCHEMECOLOR_INDEX_BRIGHTNESS" val="0.25"/>
  <p:tag name="KSO_WM_UNIT_TEXT_FILL_FORE_SCHEMECOLOR_INDEX" val="13"/>
  <p:tag name="KSO_WM_UNIT_TEXT_FILL_TYPE" val="1"/>
</p:tagLst>
</file>

<file path=ppt/tags/tag233.xml><?xml version="1.0" encoding="utf-8"?>
<p:tagLst xmlns:p="http://schemas.openxmlformats.org/presentationml/2006/main">
  <p:tag name="KSO_WM_UNIT_ISCONTENTSTITLE" val="0"/>
  <p:tag name="KSO_WM_UNIT_PRESET_TEXT" val="单击此处添加大标题"/>
  <p:tag name="KSO_WM_UNIT_NOCLEAR" val="0"/>
  <p:tag name="KSO_WM_UNIT_VALUE" val="15"/>
  <p:tag name="KSO_WM_UNIT_HIGHLIGHT" val="0"/>
  <p:tag name="KSO_WM_UNIT_COMPATIBLE" val="0"/>
  <p:tag name="KSO_WM_UNIT_DIAGRAM_ISNUMVISUAL" val="0"/>
  <p:tag name="KSO_WM_UNIT_DIAGRAM_ISREFERUNIT" val="0"/>
  <p:tag name="KSO_WM_UNIT_TYPE" val="a"/>
  <p:tag name="KSO_WM_UNIT_INDEX" val="1"/>
  <p:tag name="KSO_WM_UNIT_ID" val="diagram20204024_1*a*1"/>
  <p:tag name="KSO_WM_TEMPLATE_CATEGORY" val="diagram"/>
  <p:tag name="KSO_WM_TEMPLATE_INDEX" val="20204024"/>
  <p:tag name="KSO_WM_UNIT_LAYERLEVEL" val="1"/>
  <p:tag name="KSO_WM_TAG_VERSION" val="1.0"/>
  <p:tag name="KSO_WM_BEAUTIFY_FLAG" val="#wm#"/>
  <p:tag name="KSO_WM_UNIT_ISNUMDGMTITLE" val="0"/>
  <p:tag name="KSO_WM_UNIT_TEXT_FILL_FORE_SCHEMECOLOR_INDEX_BRIGHTNESS" val="0.15"/>
  <p:tag name="KSO_WM_UNIT_TEXT_FILL_FORE_SCHEMECOLOR_INDEX" val="13"/>
  <p:tag name="KSO_WM_UNIT_TEXT_FILL_TYPE" val="1"/>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4024_1*i*1"/>
  <p:tag name="KSO_WM_TEMPLATE_CATEGORY" val="diagram"/>
  <p:tag name="KSO_WM_TEMPLATE_INDEX" val="20204024"/>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4024_1*i*2"/>
  <p:tag name="KSO_WM_TEMPLATE_CATEGORY" val="diagram"/>
  <p:tag name="KSO_WM_TEMPLATE_INDEX" val="20204024"/>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4024_1*i*3"/>
  <p:tag name="KSO_WM_TEMPLATE_CATEGORY" val="diagram"/>
  <p:tag name="KSO_WM_TEMPLATE_INDEX" val="20204024"/>
  <p:tag name="KSO_WM_UNIT_LAYERLEVEL" val="1"/>
  <p:tag name="KSO_WM_TAG_VERSION" val="1.0"/>
  <p:tag name="KSO_WM_BEAUTIFY_FLAG" val="#wm#"/>
  <p:tag name="KSO_WM_UNIT_LINE_FORE_SCHEMECOLOR_INDEX_BRIGHTNESS" val="0"/>
  <p:tag name="KSO_WM_UNIT_LINE_FORE_SCHEMECOLOR_INDEX" val="5"/>
  <p:tag name="KSO_WM_UNIT_LINE_FILL_TYPE" val="2"/>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4024_1*i*4"/>
  <p:tag name="KSO_WM_TEMPLATE_CATEGORY" val="diagram"/>
  <p:tag name="KSO_WM_TEMPLATE_INDEX" val="20204024"/>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4024_1*i*5"/>
  <p:tag name="KSO_WM_TEMPLATE_CATEGORY" val="diagram"/>
  <p:tag name="KSO_WM_TEMPLATE_INDEX" val="20204024"/>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4024_1*i*6"/>
  <p:tag name="KSO_WM_TEMPLATE_CATEGORY" val="diagram"/>
  <p:tag name="KSO_WM_TEMPLATE_INDEX" val="20204024"/>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4024_1*i*7"/>
  <p:tag name="KSO_WM_TEMPLATE_CATEGORY" val="diagram"/>
  <p:tag name="KSO_WM_TEMPLATE_INDEX" val="20204024"/>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diagram20204024_1*i*8"/>
  <p:tag name="KSO_WM_TEMPLATE_CATEGORY" val="diagram"/>
  <p:tag name="KSO_WM_TEMPLATE_INDEX" val="20204024"/>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9"/>
  <p:tag name="KSO_WM_UNIT_ID" val="diagram20204024_1*i*9"/>
  <p:tag name="KSO_WM_TEMPLATE_CATEGORY" val="diagram"/>
  <p:tag name="KSO_WM_TEMPLATE_INDEX" val="20204024"/>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43.xml><?xml version="1.0" encoding="utf-8"?>
<p:tagLst xmlns:p="http://schemas.openxmlformats.org/presentationml/2006/main">
  <p:tag name="KSO_WM_SLIDE_ID" val="diagram20204024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60*470"/>
  <p:tag name="KSO_WM_SLIDE_POSITION" val="0*69"/>
  <p:tag name="KSO_WM_TAG_VERSION" val="1.0"/>
  <p:tag name="KSO_WM_BEAUTIFY_FLAG" val="#wm#"/>
  <p:tag name="KSO_WM_TEMPLATE_CATEGORY" val="diagram"/>
  <p:tag name="KSO_WM_TEMPLATE_INDEX" val="20204024"/>
  <p:tag name="KSO_WM_SLIDE_LAYOUT" val="a_f"/>
  <p:tag name="KSO_WM_SLIDE_LAYOUT_CNT" val="1_1"/>
  <p:tag name="KSO_WM_SLIDE_BK_DARK_LIGHT" val="2"/>
  <p:tag name="KSO_WM_SLIDE_BACKGROUND_TYPE" val="general"/>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自定义 110">
      <a:dk1>
        <a:sysClr val="windowText" lastClr="000000"/>
      </a:dk1>
      <a:lt1>
        <a:sysClr val="window" lastClr="FFFFFF"/>
      </a:lt1>
      <a:dk2>
        <a:srgbClr val="000000"/>
      </a:dk2>
      <a:lt2>
        <a:srgbClr val="FFFFFF"/>
      </a:lt2>
      <a:accent1>
        <a:srgbClr val="8590CA"/>
      </a:accent1>
      <a:accent2>
        <a:srgbClr val="8EAADC"/>
      </a:accent2>
      <a:accent3>
        <a:srgbClr val="79B6D3"/>
      </a:accent3>
      <a:accent4>
        <a:srgbClr val="70C2C7"/>
      </a:accent4>
      <a:accent5>
        <a:srgbClr val="6BC0A7"/>
      </a:accent5>
      <a:accent6>
        <a:srgbClr val="79BB8F"/>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sz="4400" b="1" dirty="0">
            <a:solidFill>
              <a:schemeClr val="bg1"/>
            </a:solidFill>
            <a:latin typeface="Arial" panose="020B0604020202020204" pitchFamily="34" charset="0"/>
            <a:cs typeface="Arial" panose="020B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3750</Words>
  <Application>WPS 演示</Application>
  <PresentationFormat>宽屏</PresentationFormat>
  <Paragraphs>107</Paragraphs>
  <Slides>14</Slides>
  <Notes>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14</vt:i4>
      </vt:variant>
    </vt:vector>
  </HeadingPairs>
  <TitlesOfParts>
    <vt:vector size="30" baseType="lpstr">
      <vt:lpstr>Arial</vt:lpstr>
      <vt:lpstr>宋体</vt:lpstr>
      <vt:lpstr>Wingdings</vt:lpstr>
      <vt:lpstr>Wingdings</vt:lpstr>
      <vt:lpstr>微软雅黑</vt:lpstr>
      <vt:lpstr>隶书</vt:lpstr>
      <vt:lpstr>Viner Hand ITC</vt:lpstr>
      <vt:lpstr>Segoe UI</vt:lpstr>
      <vt:lpstr>Arial Unicode MS</vt:lpstr>
      <vt:lpstr>WPS-Numbers</vt:lpstr>
      <vt:lpstr>WPS-Bullets</vt:lpstr>
      <vt:lpstr>Arial Black</vt:lpstr>
      <vt:lpstr>Mongolian Baiti</vt:lpstr>
      <vt:lpstr>Calibri</vt:lpstr>
      <vt:lpstr>Office Theme</vt:lpstr>
      <vt:lpstr>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root</dc:creator>
  <cp:lastModifiedBy>小石榴的麻麻</cp:lastModifiedBy>
  <cp:revision>8</cp:revision>
  <dcterms:created xsi:type="dcterms:W3CDTF">2022-05-19T09:14:00Z</dcterms:created>
  <dcterms:modified xsi:type="dcterms:W3CDTF">2022-05-19T09:17:43Z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y fmtid="{D5CDD505-2E9C-101B-9397-08002B2CF9AE}" pid="3" name="ICV">
    <vt:lpwstr/>
  </property>
</Properties>
</file>