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600450" cy="1846262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4170" y="-78"/>
      </p:cViewPr>
      <p:guideLst>
        <p:guide orient="horz" pos="5815"/>
        <p:guide pos="11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0034" y="5735382"/>
            <a:ext cx="3060383" cy="395749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40068" y="10462154"/>
            <a:ext cx="2520315" cy="471822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F6A9-7250-45B4-B008-51A8DFF2FCF3}" type="datetimeFigureOut">
              <a:rPr lang="zh-CN" altLang="en-US" smtClean="0"/>
              <a:t>2019/7/20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CD30-8D88-43DA-BBB3-232CB4DC85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F6A9-7250-45B4-B008-51A8DFF2FCF3}" type="datetimeFigureOut">
              <a:rPr lang="zh-CN" altLang="en-US" smtClean="0"/>
              <a:t>2019/7/20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CD30-8D88-43DA-BBB3-232CB4DC85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8254" y="1991572"/>
            <a:ext cx="318790" cy="4240848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634" y="1991572"/>
            <a:ext cx="897612" cy="4240848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F6A9-7250-45B4-B008-51A8DFF2FCF3}" type="datetimeFigureOut">
              <a:rPr lang="zh-CN" altLang="en-US" smtClean="0"/>
              <a:t>2019/7/20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CD30-8D88-43DA-BBB3-232CB4DC85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F6A9-7250-45B4-B008-51A8DFF2FCF3}" type="datetimeFigureOut">
              <a:rPr lang="zh-CN" altLang="en-US" smtClean="0"/>
              <a:t>2019/7/20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CD30-8D88-43DA-BBB3-232CB4DC85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4410" y="11863948"/>
            <a:ext cx="3060383" cy="3666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84410" y="7825249"/>
            <a:ext cx="3060383" cy="403869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F6A9-7250-45B4-B008-51A8DFF2FCF3}" type="datetimeFigureOut">
              <a:rPr lang="zh-CN" altLang="en-US" smtClean="0"/>
              <a:t>2019/7/20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CD30-8D88-43DA-BBB3-232CB4DC85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634" y="11598975"/>
            <a:ext cx="608201" cy="328010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38842" y="11598975"/>
            <a:ext cx="608201" cy="328010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F6A9-7250-45B4-B008-51A8DFF2FCF3}" type="datetimeFigureOut">
              <a:rPr lang="zh-CN" altLang="en-US" smtClean="0"/>
              <a:t>2019/7/20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CD30-8D88-43DA-BBB3-232CB4DC85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0023" y="739361"/>
            <a:ext cx="3240405" cy="3077104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0023" y="4132723"/>
            <a:ext cx="1590824" cy="17223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80023" y="5855045"/>
            <a:ext cx="1590824" cy="106373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828979" y="4132723"/>
            <a:ext cx="1591449" cy="17223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828979" y="5855045"/>
            <a:ext cx="1591449" cy="106373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F6A9-7250-45B4-B008-51A8DFF2FCF3}" type="datetimeFigureOut">
              <a:rPr lang="zh-CN" altLang="en-US" smtClean="0"/>
              <a:t>2019/7/20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CD30-8D88-43DA-BBB3-232CB4DC85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F6A9-7250-45B4-B008-51A8DFF2FCF3}" type="datetimeFigureOut">
              <a:rPr lang="zh-CN" altLang="en-US" smtClean="0"/>
              <a:t>2019/7/20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CD30-8D88-43DA-BBB3-232CB4DC85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F6A9-7250-45B4-B008-51A8DFF2FCF3}" type="datetimeFigureOut">
              <a:rPr lang="zh-CN" altLang="en-US" smtClean="0"/>
              <a:t>2019/7/20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CD30-8D88-43DA-BBB3-232CB4DC85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0023" y="735086"/>
            <a:ext cx="1184523" cy="312838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7676" y="735087"/>
            <a:ext cx="2012752" cy="157573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0023" y="3863476"/>
            <a:ext cx="1184523" cy="12628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F6A9-7250-45B4-B008-51A8DFF2FCF3}" type="datetimeFigureOut">
              <a:rPr lang="zh-CN" altLang="en-US" smtClean="0"/>
              <a:t>2019/7/20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CD30-8D88-43DA-BBB3-232CB4DC85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5713" y="12923838"/>
            <a:ext cx="2160270" cy="15257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5713" y="1649670"/>
            <a:ext cx="2160270" cy="11077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5713" y="14449570"/>
            <a:ext cx="2160270" cy="21667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F6A9-7250-45B4-B008-51A8DFF2FCF3}" type="datetimeFigureOut">
              <a:rPr lang="zh-CN" altLang="en-US" smtClean="0"/>
              <a:t>2019/7/20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CD30-8D88-43DA-BBB3-232CB4DC85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80023" y="739361"/>
            <a:ext cx="3240405" cy="3077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0023" y="4307947"/>
            <a:ext cx="3240405" cy="12184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80023" y="17112119"/>
            <a:ext cx="840105" cy="982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1F6A9-7250-45B4-B008-51A8DFF2FCF3}" type="datetimeFigureOut">
              <a:rPr lang="zh-CN" altLang="en-US" smtClean="0"/>
              <a:t>2019/7/20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230154" y="17112119"/>
            <a:ext cx="1140143" cy="982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580323" y="17112119"/>
            <a:ext cx="840105" cy="982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8CD30-8D88-43DA-BBB3-232CB4DC85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【图解】济宁市公安局2018年政府信息公开工作年度报告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" y="0"/>
            <a:ext cx="3600356" cy="184626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自定义</PresentationFormat>
  <Paragraphs>0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幻灯片 1</vt:lpstr>
    </vt:vector>
  </TitlesOfParts>
  <Company>P R 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User</dc:creator>
  <cp:lastModifiedBy>Windows User</cp:lastModifiedBy>
  <cp:revision>1</cp:revision>
  <dcterms:created xsi:type="dcterms:W3CDTF">2019-07-20T03:18:45Z</dcterms:created>
  <dcterms:modified xsi:type="dcterms:W3CDTF">2019-07-20T03:21:23Z</dcterms:modified>
</cp:coreProperties>
</file>