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21"/>
  </p:handoutMasterIdLst>
  <p:sldIdLst>
    <p:sldId id="257" r:id="rId4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2192000" cy="6858000"/>
  <p:notesSz cx="7103745" cy="10234295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gs" Target="tags/tag340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E1397-6D9B-4EB5-A122-BE48A66C3FA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E1397-6D9B-4EB5-A122-BE48A66C3FA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E1397-6D9B-4EB5-A122-BE48A66C3FA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1" Type="http://schemas.openxmlformats.org/officeDocument/2006/relationships/tags" Target="../tags/tag19.xml"/><Relationship Id="rId20" Type="http://schemas.openxmlformats.org/officeDocument/2006/relationships/tags" Target="../tags/tag18.xml"/><Relationship Id="rId2" Type="http://schemas.openxmlformats.org/officeDocument/2006/relationships/tags" Target="../tags/tag1.xml"/><Relationship Id="rId19" Type="http://schemas.openxmlformats.org/officeDocument/2006/relationships/tags" Target="../tags/tag17.xml"/><Relationship Id="rId18" Type="http://schemas.openxmlformats.org/officeDocument/2006/relationships/tags" Target="../tags/tag16.xml"/><Relationship Id="rId17" Type="http://schemas.openxmlformats.org/officeDocument/2006/relationships/tags" Target="../tags/tag15.xml"/><Relationship Id="rId16" Type="http://schemas.openxmlformats.org/officeDocument/2006/relationships/tags" Target="../tags/tag14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image" Target="../media/image1.jpeg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0" Type="http://schemas.openxmlformats.org/officeDocument/2006/relationships/tags" Target="../tags/tag28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1" Type="http://schemas.openxmlformats.org/officeDocument/2006/relationships/tags" Target="../tags/tag48.xml"/><Relationship Id="rId10" Type="http://schemas.openxmlformats.org/officeDocument/2006/relationships/tags" Target="../tags/tag47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56.xml"/><Relationship Id="rId8" Type="http://schemas.openxmlformats.org/officeDocument/2006/relationships/tags" Target="../tags/tag55.xml"/><Relationship Id="rId7" Type="http://schemas.openxmlformats.org/officeDocument/2006/relationships/tags" Target="../tags/tag54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3" Type="http://schemas.openxmlformats.org/officeDocument/2006/relationships/tags" Target="../tags/tag60.xml"/><Relationship Id="rId12" Type="http://schemas.openxmlformats.org/officeDocument/2006/relationships/tags" Target="../tags/tag59.xml"/><Relationship Id="rId11" Type="http://schemas.openxmlformats.org/officeDocument/2006/relationships/tags" Target="../tags/tag58.xml"/><Relationship Id="rId10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89.xml"/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0" Type="http://schemas.openxmlformats.org/officeDocument/2006/relationships/tags" Target="../tags/tag90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98.xml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1" Type="http://schemas.openxmlformats.org/officeDocument/2006/relationships/tags" Target="../tags/tag108.xml"/><Relationship Id="rId10" Type="http://schemas.openxmlformats.org/officeDocument/2006/relationships/tags" Target="../tags/tag107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16.xml"/><Relationship Id="rId8" Type="http://schemas.openxmlformats.org/officeDocument/2006/relationships/tags" Target="../tags/tag115.xml"/><Relationship Id="rId7" Type="http://schemas.openxmlformats.org/officeDocument/2006/relationships/tags" Target="../tags/tag114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124.xml"/><Relationship Id="rId8" Type="http://schemas.openxmlformats.org/officeDocument/2006/relationships/tags" Target="../tags/tag123.xml"/><Relationship Id="rId7" Type="http://schemas.openxmlformats.org/officeDocument/2006/relationships/tags" Target="../tags/tag122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0" Type="http://schemas.openxmlformats.org/officeDocument/2006/relationships/tags" Target="../tags/tag125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133.xml"/><Relationship Id="rId8" Type="http://schemas.openxmlformats.org/officeDocument/2006/relationships/tags" Target="../tags/tag132.xml"/><Relationship Id="rId7" Type="http://schemas.openxmlformats.org/officeDocument/2006/relationships/tags" Target="../tags/tag131.xml"/><Relationship Id="rId6" Type="http://schemas.openxmlformats.org/officeDocument/2006/relationships/tags" Target="../tags/tag130.xml"/><Relationship Id="rId5" Type="http://schemas.openxmlformats.org/officeDocument/2006/relationships/tags" Target="../tags/tag129.xml"/><Relationship Id="rId4" Type="http://schemas.openxmlformats.org/officeDocument/2006/relationships/tags" Target="../tags/tag128.xml"/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2" Type="http://schemas.openxmlformats.org/officeDocument/2006/relationships/tags" Target="../tags/tag136.xml"/><Relationship Id="rId11" Type="http://schemas.openxmlformats.org/officeDocument/2006/relationships/tags" Target="../tags/tag135.xml"/><Relationship Id="rId10" Type="http://schemas.openxmlformats.org/officeDocument/2006/relationships/tags" Target="../tags/tag134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44.xml"/><Relationship Id="rId8" Type="http://schemas.openxmlformats.org/officeDocument/2006/relationships/tags" Target="../tags/tag143.xml"/><Relationship Id="rId7" Type="http://schemas.openxmlformats.org/officeDocument/2006/relationships/tags" Target="../tags/tag142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2" Type="http://schemas.openxmlformats.org/officeDocument/2006/relationships/tags" Target="../tags/tag147.xml"/><Relationship Id="rId11" Type="http://schemas.openxmlformats.org/officeDocument/2006/relationships/tags" Target="../tags/tag146.xml"/><Relationship Id="rId10" Type="http://schemas.openxmlformats.org/officeDocument/2006/relationships/tags" Target="../tags/tag145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55.xml"/><Relationship Id="rId8" Type="http://schemas.openxmlformats.org/officeDocument/2006/relationships/tags" Target="../tags/tag154.xml"/><Relationship Id="rId7" Type="http://schemas.openxmlformats.org/officeDocument/2006/relationships/tags" Target="../tags/tag153.xml"/><Relationship Id="rId6" Type="http://schemas.openxmlformats.org/officeDocument/2006/relationships/tags" Target="../tags/tag152.xml"/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2" Type="http://schemas.openxmlformats.org/officeDocument/2006/relationships/tags" Target="../tags/tag158.xml"/><Relationship Id="rId11" Type="http://schemas.openxmlformats.org/officeDocument/2006/relationships/tags" Target="../tags/tag157.xml"/><Relationship Id="rId10" Type="http://schemas.openxmlformats.org/officeDocument/2006/relationships/tags" Target="../tags/tag156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66.xml"/><Relationship Id="rId8" Type="http://schemas.openxmlformats.org/officeDocument/2006/relationships/tags" Target="../tags/tag165.xml"/><Relationship Id="rId7" Type="http://schemas.openxmlformats.org/officeDocument/2006/relationships/tags" Target="../tags/tag164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4" Type="http://schemas.openxmlformats.org/officeDocument/2006/relationships/tags" Target="../tags/tag171.xml"/><Relationship Id="rId13" Type="http://schemas.openxmlformats.org/officeDocument/2006/relationships/tags" Target="../tags/tag170.xml"/><Relationship Id="rId12" Type="http://schemas.openxmlformats.org/officeDocument/2006/relationships/tags" Target="../tags/tag169.xml"/><Relationship Id="rId11" Type="http://schemas.openxmlformats.org/officeDocument/2006/relationships/tags" Target="../tags/tag168.xml"/><Relationship Id="rId10" Type="http://schemas.openxmlformats.org/officeDocument/2006/relationships/tags" Target="../tags/tag167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79.xml"/><Relationship Id="rId8" Type="http://schemas.openxmlformats.org/officeDocument/2006/relationships/tags" Target="../tags/tag178.xml"/><Relationship Id="rId7" Type="http://schemas.openxmlformats.org/officeDocument/2006/relationships/tags" Target="../tags/tag177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5" Type="http://schemas.openxmlformats.org/officeDocument/2006/relationships/tags" Target="../tags/tag185.xml"/><Relationship Id="rId14" Type="http://schemas.openxmlformats.org/officeDocument/2006/relationships/tags" Target="../tags/tag184.xml"/><Relationship Id="rId13" Type="http://schemas.openxmlformats.org/officeDocument/2006/relationships/tags" Target="../tags/tag183.xml"/><Relationship Id="rId12" Type="http://schemas.openxmlformats.org/officeDocument/2006/relationships/tags" Target="../tags/tag182.xml"/><Relationship Id="rId11" Type="http://schemas.openxmlformats.org/officeDocument/2006/relationships/tags" Target="../tags/tag181.xml"/><Relationship Id="rId10" Type="http://schemas.openxmlformats.org/officeDocument/2006/relationships/tags" Target="../tags/tag180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5486847" y="1980674"/>
            <a:ext cx="6185194" cy="1198618"/>
          </a:xfrm>
        </p:spPr>
        <p:txBody>
          <a:bodyPr lIns="90000" tIns="46800" rIns="90000" bIns="0" anchor="b" anchorCtr="0">
            <a:normAutofit/>
          </a:bodyPr>
          <a:lstStyle>
            <a:lvl1pPr algn="l">
              <a:defRPr sz="7200" spc="6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6"/>
            </p:custDataLst>
          </p:nvPr>
        </p:nvSpPr>
        <p:spPr>
          <a:xfrm>
            <a:off x="5486847" y="3327021"/>
            <a:ext cx="6246302" cy="632418"/>
          </a:xfrm>
        </p:spPr>
        <p:txBody>
          <a:bodyPr lIns="90000" tIns="0" rIns="90000" bIns="4680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>
            <p:custDataLst>
              <p:tags r:id="rId7"/>
            </p:custDataLst>
          </p:nvPr>
        </p:nvGrpSpPr>
        <p:grpSpPr>
          <a:xfrm>
            <a:off x="-19745" y="0"/>
            <a:ext cx="11817586" cy="6892260"/>
            <a:chOff x="-19745" y="0"/>
            <a:chExt cx="11817586" cy="6892260"/>
          </a:xfrm>
        </p:grpSpPr>
        <p:sp>
          <p:nvSpPr>
            <p:cNvPr id="7" name="任意多边形: 形状 6"/>
            <p:cNvSpPr/>
            <p:nvPr userDrawn="1">
              <p:custDataLst>
                <p:tags r:id="rId8"/>
              </p:custDataLst>
            </p:nvPr>
          </p:nvSpPr>
          <p:spPr>
            <a:xfrm rot="10800000">
              <a:off x="-19745" y="0"/>
              <a:ext cx="2427300" cy="2764457"/>
            </a:xfrm>
            <a:custGeom>
              <a:avLst/>
              <a:gdLst>
                <a:gd name="connsiteX0" fmla="*/ 2427300 w 2427300"/>
                <a:gd name="connsiteY0" fmla="*/ 2764457 h 2764457"/>
                <a:gd name="connsiteX1" fmla="*/ 0 w 2427300"/>
                <a:gd name="connsiteY1" fmla="*/ 2764457 h 2764457"/>
                <a:gd name="connsiteX2" fmla="*/ 1742483 w 2427300"/>
                <a:gd name="connsiteY2" fmla="*/ 0 h 2764457"/>
                <a:gd name="connsiteX3" fmla="*/ 2427300 w 2427300"/>
                <a:gd name="connsiteY3" fmla="*/ 1086466 h 276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7300" h="2764457">
                  <a:moveTo>
                    <a:pt x="2427300" y="2764457"/>
                  </a:moveTo>
                  <a:lnTo>
                    <a:pt x="0" y="2764457"/>
                  </a:lnTo>
                  <a:lnTo>
                    <a:pt x="1742483" y="0"/>
                  </a:lnTo>
                  <a:lnTo>
                    <a:pt x="2427300" y="108646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任意多边形: 形状 7"/>
            <p:cNvSpPr/>
            <p:nvPr userDrawn="1">
              <p:custDataLst>
                <p:tags r:id="rId9"/>
              </p:custDataLst>
            </p:nvPr>
          </p:nvSpPr>
          <p:spPr>
            <a:xfrm>
              <a:off x="-19744" y="3106180"/>
              <a:ext cx="2880823" cy="3786080"/>
            </a:xfrm>
            <a:custGeom>
              <a:avLst/>
              <a:gdLst>
                <a:gd name="connsiteX0" fmla="*/ 684897 w 2880823"/>
                <a:gd name="connsiteY0" fmla="*/ 0 h 3786080"/>
                <a:gd name="connsiteX1" fmla="*/ 2880823 w 2880823"/>
                <a:gd name="connsiteY1" fmla="*/ 3786080 h 3786080"/>
                <a:gd name="connsiteX2" fmla="*/ 0 w 2880823"/>
                <a:gd name="connsiteY2" fmla="*/ 3786080 h 3786080"/>
                <a:gd name="connsiteX3" fmla="*/ 0 w 2880823"/>
                <a:gd name="connsiteY3" fmla="*/ 1180857 h 3786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80823" h="3786080">
                  <a:moveTo>
                    <a:pt x="684897" y="0"/>
                  </a:moveTo>
                  <a:lnTo>
                    <a:pt x="2880823" y="3786080"/>
                  </a:lnTo>
                  <a:lnTo>
                    <a:pt x="0" y="3786080"/>
                  </a:lnTo>
                  <a:lnTo>
                    <a:pt x="0" y="11808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任意多边形: 形状 8"/>
            <p:cNvSpPr/>
            <p:nvPr userDrawn="1">
              <p:custDataLst>
                <p:tags r:id="rId10"/>
              </p:custDataLst>
            </p:nvPr>
          </p:nvSpPr>
          <p:spPr>
            <a:xfrm rot="5400000">
              <a:off x="-712814" y="2685879"/>
              <a:ext cx="1978851" cy="592710"/>
            </a:xfrm>
            <a:custGeom>
              <a:avLst/>
              <a:gdLst>
                <a:gd name="connsiteX0" fmla="*/ 0 w 1978851"/>
                <a:gd name="connsiteY0" fmla="*/ 592710 h 592710"/>
                <a:gd name="connsiteX1" fmla="*/ 989425 w 1978851"/>
                <a:gd name="connsiteY1" fmla="*/ 0 h 592710"/>
                <a:gd name="connsiteX2" fmla="*/ 1978851 w 1978851"/>
                <a:gd name="connsiteY2" fmla="*/ 592710 h 59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851" h="592710">
                  <a:moveTo>
                    <a:pt x="0" y="592710"/>
                  </a:moveTo>
                  <a:lnTo>
                    <a:pt x="989425" y="0"/>
                  </a:lnTo>
                  <a:lnTo>
                    <a:pt x="1978851" y="59271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三角形 11"/>
            <p:cNvSpPr/>
            <p:nvPr userDrawn="1">
              <p:custDataLst>
                <p:tags r:id="rId11"/>
              </p:custDataLst>
            </p:nvPr>
          </p:nvSpPr>
          <p:spPr>
            <a:xfrm>
              <a:off x="2861079" y="5298431"/>
              <a:ext cx="1848842" cy="1593829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三角形 13"/>
            <p:cNvSpPr/>
            <p:nvPr userDrawn="1">
              <p:custDataLst>
                <p:tags r:id="rId12"/>
              </p:custDataLst>
            </p:nvPr>
          </p:nvSpPr>
          <p:spPr>
            <a:xfrm rot="3600000">
              <a:off x="1132840" y="1963551"/>
              <a:ext cx="3794133" cy="3270803"/>
            </a:xfrm>
            <a:prstGeom prst="triangle">
              <a:avLst/>
            </a:prstGeom>
            <a:blipFill dpi="0" rotWithShape="0">
              <a:blip r:embed="rId13"/>
              <a:srcRect/>
              <a:stretch>
                <a:fillRect t="1000" b="-2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12" name="组合 11"/>
            <p:cNvGrpSpPr/>
            <p:nvPr userDrawn="1">
              <p:custDataLst>
                <p:tags r:id="rId14"/>
              </p:custDataLst>
            </p:nvPr>
          </p:nvGrpSpPr>
          <p:grpSpPr>
            <a:xfrm>
              <a:off x="11668459" y="549424"/>
              <a:ext cx="129382" cy="473109"/>
              <a:chOff x="11537206" y="483307"/>
              <a:chExt cx="201523" cy="736906"/>
            </a:xfrm>
            <a:solidFill>
              <a:schemeClr val="accent1"/>
            </a:solidFill>
          </p:grpSpPr>
          <p:sp>
            <p:nvSpPr>
              <p:cNvPr id="13" name="椭圆 12"/>
              <p:cNvSpPr/>
              <p:nvPr>
                <p:custDataLst>
                  <p:tags r:id="rId15"/>
                </p:custDataLst>
              </p:nvPr>
            </p:nvSpPr>
            <p:spPr>
              <a:xfrm>
                <a:off x="11537206" y="483307"/>
                <a:ext cx="195943" cy="19594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4" name="椭圆 13"/>
              <p:cNvSpPr/>
              <p:nvPr>
                <p:custDataLst>
                  <p:tags r:id="rId16"/>
                </p:custDataLst>
              </p:nvPr>
            </p:nvSpPr>
            <p:spPr>
              <a:xfrm>
                <a:off x="11537207" y="744908"/>
                <a:ext cx="195943" cy="19594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5" name="椭圆 14"/>
              <p:cNvSpPr/>
              <p:nvPr>
                <p:custDataLst>
                  <p:tags r:id="rId17"/>
                </p:custDataLst>
              </p:nvPr>
            </p:nvSpPr>
            <p:spPr>
              <a:xfrm>
                <a:off x="11542786" y="1024270"/>
                <a:ext cx="195943" cy="19594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19" name="圆角矩形 20"/>
            <p:cNvSpPr/>
            <p:nvPr userDrawn="1">
              <p:custDataLst>
                <p:tags r:id="rId18"/>
              </p:custDataLst>
            </p:nvPr>
          </p:nvSpPr>
          <p:spPr>
            <a:xfrm>
              <a:off x="5633482" y="3158748"/>
              <a:ext cx="1163781" cy="7482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2" name="三角形 12"/>
            <p:cNvSpPr/>
            <p:nvPr userDrawn="1">
              <p:custDataLst>
                <p:tags r:id="rId19"/>
              </p:custDataLst>
            </p:nvPr>
          </p:nvSpPr>
          <p:spPr>
            <a:xfrm rot="3600000">
              <a:off x="1574330" y="1748429"/>
              <a:ext cx="3794133" cy="3270803"/>
            </a:xfrm>
            <a:prstGeom prst="triangl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20"/>
            </p:custDataLst>
          </p:nvPr>
        </p:nvSpPr>
        <p:spPr>
          <a:xfrm>
            <a:off x="9876790" y="5069840"/>
            <a:ext cx="1864995" cy="539750"/>
          </a:xfrm>
        </p:spPr>
        <p:txBody>
          <a:bodyPr lIns="90000" tIns="46800" rIns="90000" bIns="0" anchor="b" anchorCtr="0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4" hasCustomPrompt="1"/>
            <p:custDataLst>
              <p:tags r:id="rId21"/>
            </p:custDataLst>
          </p:nvPr>
        </p:nvSpPr>
        <p:spPr>
          <a:xfrm>
            <a:off x="9876790" y="5649595"/>
            <a:ext cx="1864995" cy="539750"/>
          </a:xfrm>
        </p:spPr>
        <p:txBody>
          <a:bodyPr lIns="90000" tIns="0" rIns="90000" bIns="46800" anchor="t" anchorCtr="0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7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>
            <p:custDataLst>
              <p:tags r:id="rId2"/>
            </p:custDataLst>
          </p:nvPr>
        </p:nvGrpSpPr>
        <p:grpSpPr>
          <a:xfrm>
            <a:off x="528157" y="0"/>
            <a:ext cx="11663843" cy="6892260"/>
            <a:chOff x="528157" y="0"/>
            <a:chExt cx="11663843" cy="6892260"/>
          </a:xfrm>
        </p:grpSpPr>
        <p:sp>
          <p:nvSpPr>
            <p:cNvPr id="7" name="三角形 6"/>
            <p:cNvSpPr/>
            <p:nvPr userDrawn="1">
              <p:custDataLst>
                <p:tags r:id="rId3"/>
              </p:custDataLst>
            </p:nvPr>
          </p:nvSpPr>
          <p:spPr>
            <a:xfrm rot="10800000">
              <a:off x="528157" y="0"/>
              <a:ext cx="2080887" cy="165067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三角形 7"/>
            <p:cNvSpPr/>
            <p:nvPr userDrawn="1">
              <p:custDataLst>
                <p:tags r:id="rId4"/>
              </p:custDataLst>
            </p:nvPr>
          </p:nvSpPr>
          <p:spPr>
            <a:xfrm>
              <a:off x="9227714" y="5093898"/>
              <a:ext cx="2086099" cy="1798361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三角形 8"/>
            <p:cNvSpPr/>
            <p:nvPr userDrawn="1">
              <p:custDataLst>
                <p:tags r:id="rId5"/>
              </p:custDataLst>
            </p:nvPr>
          </p:nvSpPr>
          <p:spPr>
            <a:xfrm>
              <a:off x="11313813" y="6135202"/>
              <a:ext cx="878187" cy="75705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三角形 9"/>
            <p:cNvSpPr/>
            <p:nvPr userDrawn="1">
              <p:custDataLst>
                <p:tags r:id="rId6"/>
              </p:custDataLst>
            </p:nvPr>
          </p:nvSpPr>
          <p:spPr>
            <a:xfrm>
              <a:off x="2133732" y="1992725"/>
              <a:ext cx="2699999" cy="2327583"/>
            </a:xfrm>
            <a:prstGeom prst="triangl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4992978" y="3012501"/>
            <a:ext cx="4846987" cy="778676"/>
          </a:xfrm>
        </p:spPr>
        <p:txBody>
          <a:bodyPr lIns="90000" tIns="46800" rIns="90000" bIns="0" anchor="b" anchorCtr="0">
            <a:normAutofit/>
          </a:bodyPr>
          <a:lstStyle>
            <a:lvl1pPr>
              <a:defRPr sz="360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4992978" y="3851841"/>
            <a:ext cx="4846987" cy="778676"/>
          </a:xfrm>
        </p:spPr>
        <p:txBody>
          <a:bodyPr lIns="90000" tIns="0" rIns="90000" bIns="46800">
            <a:normAutofit/>
          </a:bodyPr>
          <a:lstStyle>
            <a:lvl1pPr marL="0" indent="0" eaLnBrk="1" fontAlgn="auto" latinLnBrk="0" hangingPunct="1"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9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7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8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1" name="任意多边形: 形状 10"/>
            <p:cNvSpPr/>
            <p:nvPr>
              <p:custDataLst>
                <p:tags r:id="rId3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8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9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0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>
            <p:custDataLst>
              <p:tags r:id="rId2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0" name="任意多边形: 形状 9"/>
            <p:cNvSpPr/>
            <p:nvPr>
              <p:custDataLst>
                <p:tags r:id="rId3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9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7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8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6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7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>
            <p:custDataLst>
              <p:tags r:id="rId2"/>
            </p:custDataLst>
          </p:nvPr>
        </p:nvGrpSpPr>
        <p:grpSpPr>
          <a:xfrm>
            <a:off x="10638974" y="5416759"/>
            <a:ext cx="1553024" cy="1432837"/>
            <a:chOff x="10898426" y="5656127"/>
            <a:chExt cx="1293583" cy="1193474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>
              <a:off x="10898426" y="6156793"/>
              <a:ext cx="678847" cy="692806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20" y="5656127"/>
              <a:ext cx="771189" cy="1193474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3028067" y="0"/>
            <a:ext cx="6276189" cy="6858000"/>
            <a:chOff x="3028067" y="0"/>
            <a:chExt cx="6276189" cy="6858000"/>
          </a:xfrm>
        </p:grpSpPr>
        <p:sp>
          <p:nvSpPr>
            <p:cNvPr id="6" name="三角形 3"/>
            <p:cNvSpPr/>
            <p:nvPr userDrawn="1">
              <p:custDataLst>
                <p:tags r:id="rId3"/>
              </p:custDataLst>
            </p:nvPr>
          </p:nvSpPr>
          <p:spPr>
            <a:xfrm rot="10800000">
              <a:off x="5055555" y="0"/>
              <a:ext cx="2080887" cy="165067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" name="任意多边形: 形状 6"/>
            <p:cNvSpPr/>
            <p:nvPr userDrawn="1">
              <p:custDataLst>
                <p:tags r:id="rId4"/>
              </p:custDataLst>
            </p:nvPr>
          </p:nvSpPr>
          <p:spPr>
            <a:xfrm>
              <a:off x="5676777" y="6135202"/>
              <a:ext cx="838445" cy="722798"/>
            </a:xfrm>
            <a:custGeom>
              <a:avLst/>
              <a:gdLst>
                <a:gd name="connsiteX0" fmla="*/ 419223 w 838445"/>
                <a:gd name="connsiteY0" fmla="*/ 0 h 722798"/>
                <a:gd name="connsiteX1" fmla="*/ 838445 w 838445"/>
                <a:gd name="connsiteY1" fmla="*/ 722798 h 722798"/>
                <a:gd name="connsiteX2" fmla="*/ 0 w 838445"/>
                <a:gd name="connsiteY2" fmla="*/ 722798 h 722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445" h="722798">
                  <a:moveTo>
                    <a:pt x="419223" y="0"/>
                  </a:moveTo>
                  <a:lnTo>
                    <a:pt x="838445" y="722798"/>
                  </a:lnTo>
                  <a:lnTo>
                    <a:pt x="0" y="72279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三角形 5"/>
            <p:cNvSpPr/>
            <p:nvPr userDrawn="1">
              <p:custDataLst>
                <p:tags r:id="rId5"/>
              </p:custDataLst>
            </p:nvPr>
          </p:nvSpPr>
          <p:spPr>
            <a:xfrm>
              <a:off x="3028067" y="2477828"/>
              <a:ext cx="392165" cy="338073"/>
            </a:xfrm>
            <a:prstGeom prst="triangl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三角形 6"/>
            <p:cNvSpPr/>
            <p:nvPr userDrawn="1">
              <p:custDataLst>
                <p:tags r:id="rId6"/>
              </p:custDataLst>
            </p:nvPr>
          </p:nvSpPr>
          <p:spPr>
            <a:xfrm rot="2748548">
              <a:off x="8939137" y="3459125"/>
              <a:ext cx="392165" cy="338073"/>
            </a:xfrm>
            <a:prstGeom prst="triangl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420232" y="2767280"/>
            <a:ext cx="5352795" cy="1200329"/>
          </a:xfrm>
        </p:spPr>
        <p:txBody>
          <a:bodyPr vert="horz" lIns="90000" tIns="46800" rIns="90000" bIns="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6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3" hasCustomPrompt="1"/>
            <p:custDataLst>
              <p:tags r:id="rId11"/>
            </p:custDataLst>
          </p:nvPr>
        </p:nvSpPr>
        <p:spPr>
          <a:xfrm>
            <a:off x="3419475" y="4025708"/>
            <a:ext cx="5457825" cy="722312"/>
          </a:xfrm>
        </p:spPr>
        <p:txBody>
          <a:bodyPr lIns="91440" tIns="0" rIns="91440" bIns="45720">
            <a:normAutofit/>
          </a:bodyPr>
          <a:lstStyle>
            <a:lvl1pPr marL="0" indent="0" algn="ctr">
              <a:lnSpc>
                <a:spcPct val="120000"/>
              </a:lnSpc>
              <a:buNone/>
              <a:defRPr sz="2400" spc="300" baseline="0"/>
            </a:lvl1pPr>
          </a:lstStyle>
          <a:p>
            <a:pPr lvl="0"/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3" name="任意多边形: 形状 12"/>
            <p:cNvSpPr/>
            <p:nvPr>
              <p:custDataLst>
                <p:tags r:id="rId3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0" name="三角形 6"/>
          <p:cNvSpPr/>
          <p:nvPr userDrawn="1">
            <p:custDataLst>
              <p:tags r:id="rId3"/>
            </p:custDataLst>
          </p:nvPr>
        </p:nvSpPr>
        <p:spPr>
          <a:xfrm rot="10800000">
            <a:off x="240665" y="0"/>
            <a:ext cx="1268730" cy="8255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三角形 7"/>
          <p:cNvSpPr/>
          <p:nvPr userDrawn="1">
            <p:custDataLst>
              <p:tags r:id="rId4"/>
            </p:custDataLst>
          </p:nvPr>
        </p:nvSpPr>
        <p:spPr>
          <a:xfrm>
            <a:off x="10157460" y="5823585"/>
            <a:ext cx="1449070" cy="102997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三角形 8"/>
          <p:cNvSpPr/>
          <p:nvPr userDrawn="1">
            <p:custDataLst>
              <p:tags r:id="rId5"/>
            </p:custDataLst>
          </p:nvPr>
        </p:nvSpPr>
        <p:spPr>
          <a:xfrm>
            <a:off x="11200765" y="6153150"/>
            <a:ext cx="991235" cy="70485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kumimoji="1" lang="zh-CN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6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 hasCustomPrompt="1"/>
            <p:custDataLst>
              <p:tags r:id="rId7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 marL="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14" name="组合 13"/>
          <p:cNvGrpSpPr/>
          <p:nvPr userDrawn="1">
            <p:custDataLst>
              <p:tags r:id="rId3"/>
            </p:custDataLst>
          </p:nvPr>
        </p:nvGrpSpPr>
        <p:grpSpPr>
          <a:xfrm>
            <a:off x="-1" y="5207000"/>
            <a:ext cx="1807912" cy="1667994"/>
            <a:chOff x="-1" y="5000255"/>
            <a:chExt cx="2032000" cy="1874739"/>
          </a:xfrm>
        </p:grpSpPr>
        <p:sp>
          <p:nvSpPr>
            <p:cNvPr id="15" name="任意多边形: 形状 14"/>
            <p:cNvSpPr/>
            <p:nvPr>
              <p:custDataLst>
                <p:tags r:id="rId4"/>
              </p:custDataLst>
            </p:nvPr>
          </p:nvSpPr>
          <p:spPr>
            <a:xfrm flipH="1">
              <a:off x="965649" y="5786718"/>
              <a:ext cx="1066350" cy="1088276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>
                <a:alpha val="2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baseline="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</a:rPr>
                <a:t> </a:t>
              </a:r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6" name="三角形 7"/>
            <p:cNvSpPr/>
            <p:nvPr>
              <p:custDataLst>
                <p:tags r:id="rId5"/>
              </p:custDataLst>
            </p:nvPr>
          </p:nvSpPr>
          <p:spPr>
            <a:xfrm flipH="1">
              <a:off x="-1" y="5000255"/>
              <a:ext cx="1211405" cy="1874739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3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三角形 8"/>
            <p:cNvSpPr/>
            <p:nvPr>
              <p:custDataLst>
                <p:tags r:id="rId6"/>
              </p:custDataLst>
            </p:nvPr>
          </p:nvSpPr>
          <p:spPr>
            <a:xfrm rot="10800000" flipH="1">
              <a:off x="594749" y="5786311"/>
              <a:ext cx="636641" cy="472228"/>
            </a:xfrm>
            <a:prstGeom prst="triangle">
              <a:avLst/>
            </a:prstGeom>
            <a:solidFill>
              <a:schemeClr val="accent3"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2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15" name="组合 14"/>
          <p:cNvGrpSpPr/>
          <p:nvPr userDrawn="1">
            <p:custDataLst>
              <p:tags r:id="rId3"/>
            </p:custDataLst>
          </p:nvPr>
        </p:nvGrpSpPr>
        <p:grpSpPr>
          <a:xfrm rot="10800000" flipH="1">
            <a:off x="10638971" y="0"/>
            <a:ext cx="1553029" cy="1432837"/>
            <a:chOff x="10898414" y="5656121"/>
            <a:chExt cx="1293586" cy="1193473"/>
          </a:xfrm>
        </p:grpSpPr>
        <p:sp>
          <p:nvSpPr>
            <p:cNvPr id="16" name="任意多边形: 形状 15"/>
            <p:cNvSpPr/>
            <p:nvPr>
              <p:custDataLst>
                <p:tags r:id="rId4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baseline="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</a:rPr>
                <a:t> </a:t>
              </a:r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三角形 7"/>
            <p:cNvSpPr/>
            <p:nvPr>
              <p:custDataLst>
                <p:tags r:id="rId5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" name="三角形 8"/>
            <p:cNvSpPr/>
            <p:nvPr>
              <p:custDataLst>
                <p:tags r:id="rId6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>
            <p:custDataLst>
              <p:tags r:id="rId2"/>
            </p:custDataLst>
          </p:nvPr>
        </p:nvGrpSpPr>
        <p:grpSpPr>
          <a:xfrm rot="10800000" flipH="1">
            <a:off x="10638971" y="0"/>
            <a:ext cx="1553029" cy="1432837"/>
            <a:chOff x="10898414" y="5656121"/>
            <a:chExt cx="1293586" cy="1193473"/>
          </a:xfrm>
        </p:grpSpPr>
        <p:sp>
          <p:nvSpPr>
            <p:cNvPr id="16" name="任意多边形: 形状 15"/>
            <p:cNvSpPr/>
            <p:nvPr>
              <p:custDataLst>
                <p:tags r:id="rId3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baseline="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</a:rPr>
                <a:t> </a:t>
              </a:r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3" name="矩形 12"/>
          <p:cNvSpPr/>
          <p:nvPr userDrawn="1">
            <p:custDataLst>
              <p:tags r:id="rId6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7"/>
            </p:custDataLst>
          </p:nvPr>
        </p:nvSpPr>
        <p:spPr>
          <a:xfrm>
            <a:off x="604800" y="669600"/>
            <a:ext cx="10976400" cy="565200"/>
          </a:xfrm>
        </p:spPr>
        <p:txBody>
          <a:bodyPr lIns="90000" tIns="46800" rIns="90000" bIns="46800" anchor="ctr">
            <a:normAutofit/>
          </a:bodyPr>
          <a:lstStyle>
            <a:lvl1pPr algn="ctr">
              <a:lnSpc>
                <a:spcPct val="100000"/>
              </a:lnSpc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1"/>
            </p:custDataLst>
          </p:nvPr>
        </p:nvSpPr>
        <p:spPr>
          <a:xfrm>
            <a:off x="604837" y="1681200"/>
            <a:ext cx="10990800" cy="3211200"/>
          </a:xfrm>
        </p:spPr>
        <p:txBody>
          <a:bodyPr lIns="90000" tIns="46800" rIns="90000" bIns="46800"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12"/>
            </p:custDataLst>
          </p:nvPr>
        </p:nvSpPr>
        <p:spPr>
          <a:xfrm>
            <a:off x="594000" y="5180400"/>
            <a:ext cx="11001600" cy="1011600"/>
          </a:xfrm>
        </p:spPr>
        <p:txBody>
          <a:bodyPr lIns="90000" tIns="46800" rIns="90000" bIns="46800"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4" name="任意多边形: 形状 13"/>
            <p:cNvSpPr/>
            <p:nvPr>
              <p:custDataLst>
                <p:tags r:id="rId3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baseline="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</a:rPr>
                <a:t> </a:t>
              </a:r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6" name="三角形 7"/>
            <p:cNvSpPr/>
            <p:nvPr>
              <p:custDataLst>
                <p:tags r:id="rId4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三角形 8"/>
            <p:cNvSpPr/>
            <p:nvPr>
              <p:custDataLst>
                <p:tags r:id="rId5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5" name="矩形 14"/>
          <p:cNvSpPr/>
          <p:nvPr userDrawn="1">
            <p:custDataLst>
              <p:tags r:id="rId6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3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4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19" name="组合 18"/>
          <p:cNvGrpSpPr/>
          <p:nvPr userDrawn="1">
            <p:custDataLst>
              <p:tags r:id="rId3"/>
            </p:custDataLst>
          </p:nvPr>
        </p:nvGrpSpPr>
        <p:grpSpPr>
          <a:xfrm>
            <a:off x="0" y="4462145"/>
            <a:ext cx="2067560" cy="2386965"/>
            <a:chOff x="0" y="4462199"/>
            <a:chExt cx="2587015" cy="2386801"/>
          </a:xfrm>
        </p:grpSpPr>
        <p:sp>
          <p:nvSpPr>
            <p:cNvPr id="20" name="任意多边形: 形状 19"/>
            <p:cNvSpPr/>
            <p:nvPr>
              <p:custDataLst>
                <p:tags r:id="rId4"/>
              </p:custDataLst>
            </p:nvPr>
          </p:nvSpPr>
          <p:spPr>
            <a:xfrm flipH="1">
              <a:off x="1229405" y="5463474"/>
              <a:ext cx="1357610" cy="1385526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baseline="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</a:rPr>
                <a:t> </a:t>
              </a:r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" name="三角形 7"/>
            <p:cNvSpPr/>
            <p:nvPr>
              <p:custDataLst>
                <p:tags r:id="rId5"/>
              </p:custDataLst>
            </p:nvPr>
          </p:nvSpPr>
          <p:spPr>
            <a:xfrm flipH="1">
              <a:off x="0" y="4462199"/>
              <a:ext cx="1542284" cy="2386801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" name="三角形 8"/>
            <p:cNvSpPr/>
            <p:nvPr>
              <p:custDataLst>
                <p:tags r:id="rId6"/>
              </p:custDataLst>
            </p:nvPr>
          </p:nvSpPr>
          <p:spPr>
            <a:xfrm rot="10800000" flipH="1">
              <a:off x="757198" y="5462956"/>
              <a:ext cx="810531" cy="601211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3" name="组合 22"/>
          <p:cNvGrpSpPr/>
          <p:nvPr userDrawn="1">
            <p:custDataLst>
              <p:tags r:id="rId7"/>
            </p:custDataLst>
          </p:nvPr>
        </p:nvGrpSpPr>
        <p:grpSpPr>
          <a:xfrm rot="10800000">
            <a:off x="10121900" y="0"/>
            <a:ext cx="2067560" cy="2386965"/>
            <a:chOff x="0" y="4462199"/>
            <a:chExt cx="2587015" cy="2386801"/>
          </a:xfrm>
        </p:grpSpPr>
        <p:sp>
          <p:nvSpPr>
            <p:cNvPr id="24" name="任意多边形: 形状 23"/>
            <p:cNvSpPr/>
            <p:nvPr>
              <p:custDataLst>
                <p:tags r:id="rId8"/>
              </p:custDataLst>
            </p:nvPr>
          </p:nvSpPr>
          <p:spPr>
            <a:xfrm flipH="1">
              <a:off x="1229405" y="5463474"/>
              <a:ext cx="1357610" cy="1385526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kumimoji="1" lang="zh-CN" altLang="en-US" baseline="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</a:rPr>
                <a:t> </a:t>
              </a:r>
              <a:endParaRPr kumimoji="1" lang="zh-CN" altLang="en-US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" name="三角形 7"/>
            <p:cNvSpPr/>
            <p:nvPr>
              <p:custDataLst>
                <p:tags r:id="rId9"/>
              </p:custDataLst>
            </p:nvPr>
          </p:nvSpPr>
          <p:spPr>
            <a:xfrm flipH="1">
              <a:off x="0" y="4462199"/>
              <a:ext cx="1542284" cy="2386801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6" name="三角形 8"/>
            <p:cNvSpPr/>
            <p:nvPr>
              <p:custDataLst>
                <p:tags r:id="rId10"/>
              </p:custDataLst>
            </p:nvPr>
          </p:nvSpPr>
          <p:spPr>
            <a:xfrm rot="10800000" flipH="1">
              <a:off x="757198" y="5462956"/>
              <a:ext cx="810531" cy="601211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11"/>
            </p:custDataLst>
          </p:nvPr>
        </p:nvSpPr>
        <p:spPr>
          <a:xfrm>
            <a:off x="1522800" y="1339200"/>
            <a:ext cx="9144000" cy="2386800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6000" b="1" strike="noStrike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5"/>
            </p:custDataLst>
          </p:nvPr>
        </p:nvSpPr>
        <p:spPr>
          <a:xfrm>
            <a:off x="1522413" y="3862800"/>
            <a:ext cx="9144000" cy="16560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91.xml"/><Relationship Id="rId23" Type="http://schemas.openxmlformats.org/officeDocument/2006/relationships/tags" Target="../tags/tag190.xml"/><Relationship Id="rId22" Type="http://schemas.openxmlformats.org/officeDocument/2006/relationships/tags" Target="../tags/tag189.xml"/><Relationship Id="rId21" Type="http://schemas.openxmlformats.org/officeDocument/2006/relationships/tags" Target="../tags/tag188.xml"/><Relationship Id="rId20" Type="http://schemas.openxmlformats.org/officeDocument/2006/relationships/tags" Target="../tags/tag187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86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93.xml"/><Relationship Id="rId1" Type="http://schemas.openxmlformats.org/officeDocument/2006/relationships/tags" Target="../tags/tag19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285.xml"/><Relationship Id="rId7" Type="http://schemas.openxmlformats.org/officeDocument/2006/relationships/tags" Target="../tags/tag284.xml"/><Relationship Id="rId6" Type="http://schemas.openxmlformats.org/officeDocument/2006/relationships/tags" Target="../tags/tag283.xml"/><Relationship Id="rId5" Type="http://schemas.openxmlformats.org/officeDocument/2006/relationships/tags" Target="../tags/tag282.xml"/><Relationship Id="rId4" Type="http://schemas.openxmlformats.org/officeDocument/2006/relationships/tags" Target="../tags/tag281.xml"/><Relationship Id="rId3" Type="http://schemas.openxmlformats.org/officeDocument/2006/relationships/tags" Target="../tags/tag280.xml"/><Relationship Id="rId2" Type="http://schemas.openxmlformats.org/officeDocument/2006/relationships/tags" Target="../tags/tag279.xml"/><Relationship Id="rId1" Type="http://schemas.openxmlformats.org/officeDocument/2006/relationships/tags" Target="../tags/tag278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294.xml"/><Relationship Id="rId8" Type="http://schemas.openxmlformats.org/officeDocument/2006/relationships/tags" Target="../tags/tag293.xml"/><Relationship Id="rId7" Type="http://schemas.openxmlformats.org/officeDocument/2006/relationships/tags" Target="../tags/tag292.xml"/><Relationship Id="rId6" Type="http://schemas.openxmlformats.org/officeDocument/2006/relationships/tags" Target="../tags/tag291.xml"/><Relationship Id="rId5" Type="http://schemas.openxmlformats.org/officeDocument/2006/relationships/tags" Target="../tags/tag290.xml"/><Relationship Id="rId4" Type="http://schemas.openxmlformats.org/officeDocument/2006/relationships/tags" Target="../tags/tag289.xml"/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298.xml"/><Relationship Id="rId12" Type="http://schemas.openxmlformats.org/officeDocument/2006/relationships/tags" Target="../tags/tag297.xml"/><Relationship Id="rId11" Type="http://schemas.openxmlformats.org/officeDocument/2006/relationships/tags" Target="../tags/tag296.xml"/><Relationship Id="rId10" Type="http://schemas.openxmlformats.org/officeDocument/2006/relationships/tags" Target="../tags/tag295.xml"/><Relationship Id="rId1" Type="http://schemas.openxmlformats.org/officeDocument/2006/relationships/tags" Target="../tags/tag286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307.xml"/><Relationship Id="rId8" Type="http://schemas.openxmlformats.org/officeDocument/2006/relationships/tags" Target="../tags/tag306.xml"/><Relationship Id="rId7" Type="http://schemas.openxmlformats.org/officeDocument/2006/relationships/tags" Target="../tags/tag305.xml"/><Relationship Id="rId6" Type="http://schemas.openxmlformats.org/officeDocument/2006/relationships/tags" Target="../tags/tag304.xml"/><Relationship Id="rId5" Type="http://schemas.openxmlformats.org/officeDocument/2006/relationships/tags" Target="../tags/tag303.xml"/><Relationship Id="rId4" Type="http://schemas.openxmlformats.org/officeDocument/2006/relationships/tags" Target="../tags/tag302.xml"/><Relationship Id="rId3" Type="http://schemas.openxmlformats.org/officeDocument/2006/relationships/tags" Target="../tags/tag301.xml"/><Relationship Id="rId2" Type="http://schemas.openxmlformats.org/officeDocument/2006/relationships/tags" Target="../tags/tag300.xml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311.xml"/><Relationship Id="rId12" Type="http://schemas.openxmlformats.org/officeDocument/2006/relationships/tags" Target="../tags/tag310.xml"/><Relationship Id="rId11" Type="http://schemas.openxmlformats.org/officeDocument/2006/relationships/tags" Target="../tags/tag309.xml"/><Relationship Id="rId10" Type="http://schemas.openxmlformats.org/officeDocument/2006/relationships/tags" Target="../tags/tag308.xml"/><Relationship Id="rId1" Type="http://schemas.openxmlformats.org/officeDocument/2006/relationships/tags" Target="../tags/tag299.xml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315.xml"/><Relationship Id="rId3" Type="http://schemas.openxmlformats.org/officeDocument/2006/relationships/tags" Target="../tags/tag314.xml"/><Relationship Id="rId2" Type="http://schemas.openxmlformats.org/officeDocument/2006/relationships/tags" Target="../tags/tag313.xml"/><Relationship Id="rId1" Type="http://schemas.openxmlformats.org/officeDocument/2006/relationships/tags" Target="../tags/tag312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323.xml"/><Relationship Id="rId7" Type="http://schemas.openxmlformats.org/officeDocument/2006/relationships/tags" Target="../tags/tag322.xml"/><Relationship Id="rId6" Type="http://schemas.openxmlformats.org/officeDocument/2006/relationships/tags" Target="../tags/tag321.xml"/><Relationship Id="rId5" Type="http://schemas.openxmlformats.org/officeDocument/2006/relationships/tags" Target="../tags/tag320.xml"/><Relationship Id="rId4" Type="http://schemas.openxmlformats.org/officeDocument/2006/relationships/tags" Target="../tags/tag319.xml"/><Relationship Id="rId3" Type="http://schemas.openxmlformats.org/officeDocument/2006/relationships/tags" Target="../tags/tag318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331.xml"/><Relationship Id="rId7" Type="http://schemas.openxmlformats.org/officeDocument/2006/relationships/tags" Target="../tags/tag330.xml"/><Relationship Id="rId6" Type="http://schemas.openxmlformats.org/officeDocument/2006/relationships/tags" Target="../tags/tag329.xml"/><Relationship Id="rId5" Type="http://schemas.openxmlformats.org/officeDocument/2006/relationships/tags" Target="../tags/tag328.xml"/><Relationship Id="rId4" Type="http://schemas.openxmlformats.org/officeDocument/2006/relationships/tags" Target="../tags/tag327.xml"/><Relationship Id="rId3" Type="http://schemas.openxmlformats.org/officeDocument/2006/relationships/tags" Target="../tags/tag326.xml"/><Relationship Id="rId2" Type="http://schemas.openxmlformats.org/officeDocument/2006/relationships/tags" Target="../tags/tag325.xml"/><Relationship Id="rId1" Type="http://schemas.openxmlformats.org/officeDocument/2006/relationships/tags" Target="../tags/tag324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339.xml"/><Relationship Id="rId7" Type="http://schemas.openxmlformats.org/officeDocument/2006/relationships/tags" Target="../tags/tag338.xml"/><Relationship Id="rId6" Type="http://schemas.openxmlformats.org/officeDocument/2006/relationships/tags" Target="../tags/tag337.xml"/><Relationship Id="rId5" Type="http://schemas.openxmlformats.org/officeDocument/2006/relationships/tags" Target="../tags/tag336.xml"/><Relationship Id="rId4" Type="http://schemas.openxmlformats.org/officeDocument/2006/relationships/tags" Target="../tags/tag335.xml"/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202.xml"/><Relationship Id="rId8" Type="http://schemas.openxmlformats.org/officeDocument/2006/relationships/tags" Target="../tags/tag201.xml"/><Relationship Id="rId7" Type="http://schemas.openxmlformats.org/officeDocument/2006/relationships/tags" Target="../tags/tag200.xml"/><Relationship Id="rId6" Type="http://schemas.openxmlformats.org/officeDocument/2006/relationships/tags" Target="../tags/tag199.xml"/><Relationship Id="rId5" Type="http://schemas.openxmlformats.org/officeDocument/2006/relationships/tags" Target="../tags/tag198.xml"/><Relationship Id="rId4" Type="http://schemas.openxmlformats.org/officeDocument/2006/relationships/tags" Target="../tags/tag197.xml"/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206.xml"/><Relationship Id="rId12" Type="http://schemas.openxmlformats.org/officeDocument/2006/relationships/tags" Target="../tags/tag205.xml"/><Relationship Id="rId11" Type="http://schemas.openxmlformats.org/officeDocument/2006/relationships/tags" Target="../tags/tag204.xml"/><Relationship Id="rId10" Type="http://schemas.openxmlformats.org/officeDocument/2006/relationships/tags" Target="../tags/tag203.xml"/><Relationship Id="rId1" Type="http://schemas.openxmlformats.org/officeDocument/2006/relationships/tags" Target="../tags/tag194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215.xml"/><Relationship Id="rId8" Type="http://schemas.openxmlformats.org/officeDocument/2006/relationships/tags" Target="../tags/tag214.xml"/><Relationship Id="rId7" Type="http://schemas.openxmlformats.org/officeDocument/2006/relationships/tags" Target="../tags/tag213.xml"/><Relationship Id="rId6" Type="http://schemas.openxmlformats.org/officeDocument/2006/relationships/tags" Target="../tags/tag212.xml"/><Relationship Id="rId5" Type="http://schemas.openxmlformats.org/officeDocument/2006/relationships/tags" Target="../tags/tag211.xml"/><Relationship Id="rId4" Type="http://schemas.openxmlformats.org/officeDocument/2006/relationships/tags" Target="../tags/tag210.xml"/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3" Type="http://schemas.openxmlformats.org/officeDocument/2006/relationships/slideLayout" Target="../slideLayouts/slideLayout17.xml"/><Relationship Id="rId12" Type="http://schemas.openxmlformats.org/officeDocument/2006/relationships/tags" Target="../tags/tag218.xml"/><Relationship Id="rId11" Type="http://schemas.openxmlformats.org/officeDocument/2006/relationships/tags" Target="../tags/tag217.xml"/><Relationship Id="rId10" Type="http://schemas.openxmlformats.org/officeDocument/2006/relationships/tags" Target="../tags/tag216.xml"/><Relationship Id="rId1" Type="http://schemas.openxmlformats.org/officeDocument/2006/relationships/tags" Target="../tags/tag207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222.xml"/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230.xml"/><Relationship Id="rId7" Type="http://schemas.openxmlformats.org/officeDocument/2006/relationships/tags" Target="../tags/tag229.xml"/><Relationship Id="rId6" Type="http://schemas.openxmlformats.org/officeDocument/2006/relationships/tags" Target="../tags/tag228.xml"/><Relationship Id="rId5" Type="http://schemas.openxmlformats.org/officeDocument/2006/relationships/tags" Target="../tags/tag227.xml"/><Relationship Id="rId4" Type="http://schemas.openxmlformats.org/officeDocument/2006/relationships/tags" Target="../tags/tag226.xml"/><Relationship Id="rId3" Type="http://schemas.openxmlformats.org/officeDocument/2006/relationships/tags" Target="../tags/tag225.xml"/><Relationship Id="rId2" Type="http://schemas.openxmlformats.org/officeDocument/2006/relationships/tags" Target="../tags/tag224.xml"/><Relationship Id="rId1" Type="http://schemas.openxmlformats.org/officeDocument/2006/relationships/tags" Target="../tags/tag223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39.xml"/><Relationship Id="rId8" Type="http://schemas.openxmlformats.org/officeDocument/2006/relationships/tags" Target="../tags/tag238.xml"/><Relationship Id="rId7" Type="http://schemas.openxmlformats.org/officeDocument/2006/relationships/tags" Target="../tags/tag237.xml"/><Relationship Id="rId6" Type="http://schemas.openxmlformats.org/officeDocument/2006/relationships/tags" Target="../tags/tag236.xml"/><Relationship Id="rId5" Type="http://schemas.openxmlformats.org/officeDocument/2006/relationships/tags" Target="../tags/tag235.xml"/><Relationship Id="rId4" Type="http://schemas.openxmlformats.org/officeDocument/2006/relationships/tags" Target="../tags/tag234.xml"/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243.xml"/><Relationship Id="rId12" Type="http://schemas.openxmlformats.org/officeDocument/2006/relationships/tags" Target="../tags/tag242.xml"/><Relationship Id="rId11" Type="http://schemas.openxmlformats.org/officeDocument/2006/relationships/tags" Target="../tags/tag241.xml"/><Relationship Id="rId10" Type="http://schemas.openxmlformats.org/officeDocument/2006/relationships/tags" Target="../tags/tag240.xml"/><Relationship Id="rId1" Type="http://schemas.openxmlformats.org/officeDocument/2006/relationships/tags" Target="../tags/tag23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52.xml"/><Relationship Id="rId8" Type="http://schemas.openxmlformats.org/officeDocument/2006/relationships/tags" Target="../tags/tag251.xml"/><Relationship Id="rId7" Type="http://schemas.openxmlformats.org/officeDocument/2006/relationships/tags" Target="../tags/tag250.xml"/><Relationship Id="rId6" Type="http://schemas.openxmlformats.org/officeDocument/2006/relationships/tags" Target="../tags/tag249.xml"/><Relationship Id="rId5" Type="http://schemas.openxmlformats.org/officeDocument/2006/relationships/tags" Target="../tags/tag248.xml"/><Relationship Id="rId4" Type="http://schemas.openxmlformats.org/officeDocument/2006/relationships/tags" Target="../tags/tag247.xml"/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256.xml"/><Relationship Id="rId12" Type="http://schemas.openxmlformats.org/officeDocument/2006/relationships/tags" Target="../tags/tag255.xml"/><Relationship Id="rId11" Type="http://schemas.openxmlformats.org/officeDocument/2006/relationships/tags" Target="../tags/tag254.xml"/><Relationship Id="rId10" Type="http://schemas.openxmlformats.org/officeDocument/2006/relationships/tags" Target="../tags/tag253.xml"/><Relationship Id="rId1" Type="http://schemas.openxmlformats.org/officeDocument/2006/relationships/tags" Target="../tags/tag244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265.xml"/><Relationship Id="rId8" Type="http://schemas.openxmlformats.org/officeDocument/2006/relationships/tags" Target="../tags/tag264.xml"/><Relationship Id="rId7" Type="http://schemas.openxmlformats.org/officeDocument/2006/relationships/tags" Target="../tags/tag263.xml"/><Relationship Id="rId6" Type="http://schemas.openxmlformats.org/officeDocument/2006/relationships/tags" Target="../tags/tag262.xml"/><Relationship Id="rId5" Type="http://schemas.openxmlformats.org/officeDocument/2006/relationships/tags" Target="../tags/tag261.xml"/><Relationship Id="rId4" Type="http://schemas.openxmlformats.org/officeDocument/2006/relationships/tags" Target="../tags/tag260.xml"/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269.xml"/><Relationship Id="rId12" Type="http://schemas.openxmlformats.org/officeDocument/2006/relationships/tags" Target="../tags/tag268.xml"/><Relationship Id="rId11" Type="http://schemas.openxmlformats.org/officeDocument/2006/relationships/tags" Target="../tags/tag267.xml"/><Relationship Id="rId10" Type="http://schemas.openxmlformats.org/officeDocument/2006/relationships/tags" Target="../tags/tag266.xml"/><Relationship Id="rId1" Type="http://schemas.openxmlformats.org/officeDocument/2006/relationships/tags" Target="../tags/tag257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277.xml"/><Relationship Id="rId7" Type="http://schemas.openxmlformats.org/officeDocument/2006/relationships/tags" Target="../tags/tag276.xml"/><Relationship Id="rId6" Type="http://schemas.openxmlformats.org/officeDocument/2006/relationships/tags" Target="../tags/tag275.xml"/><Relationship Id="rId5" Type="http://schemas.openxmlformats.org/officeDocument/2006/relationships/tags" Target="../tags/tag274.xml"/><Relationship Id="rId4" Type="http://schemas.openxmlformats.org/officeDocument/2006/relationships/tags" Target="../tags/tag273.xml"/><Relationship Id="rId3" Type="http://schemas.openxmlformats.org/officeDocument/2006/relationships/tags" Target="../tags/tag272.xml"/><Relationship Id="rId2" Type="http://schemas.openxmlformats.org/officeDocument/2006/relationships/tags" Target="../tags/tag271.xml"/><Relationship Id="rId1" Type="http://schemas.openxmlformats.org/officeDocument/2006/relationships/tags" Target="../tags/tag2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7220">
                <a:solidFill>
                  <a:schemeClr val="dk1">
                    <a:lumMod val="85000"/>
                    <a:lumOff val="15000"/>
                  </a:schemeClr>
                </a:solidFill>
              </a:rPr>
              <a:t>一、总体情况</a:t>
            </a:r>
            <a:endParaRPr lang="zh-CN" altLang="en-US" sz="722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3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监督保障情况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1990225" y="1837436"/>
            <a:ext cx="8211550" cy="40975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2024年，调整《市供销社政务公开工作领导小组成员名单》，明确分管领导、职责科室和具体负责人员。制定年度工作要点，建立职责分工台账，强化培训考核，及时做好各项指标公开工作。召开政务公开领导小组工作会议1次，培训会议2次，推进会议1次，考核会议1次，稳步推进政务公开工作。
二、主动公开政府信息情况
三、收到和处理政府信息公开申请情况
四、政府信息公开工作被申请行政复议、行政诉讼情况
五、存在的主要问题及改进情况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8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存在主要问题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7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8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9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10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11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2"/>
            </p:custDataLst>
          </p:nvPr>
        </p:nvSpPr>
        <p:spPr>
          <a:xfrm>
            <a:off x="1892883" y="1977452"/>
            <a:ext cx="8382634" cy="381698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1.业务能力需进一步提升。对部分考核指标理解不够深入，在工作中存在贯彻落实不够准确的问题。
2.创新能力需进一步加强。政策解读创新形式不够丰富，多采用主要负责人解读、文字解读、图文解读等方式，通过互动直播、现场宣讲等创新形式开展解读较少。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3"/>
    </p:custData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8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改进情况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7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8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9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10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11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2"/>
            </p:custDataLst>
          </p:nvPr>
        </p:nvSpPr>
        <p:spPr>
          <a:xfrm>
            <a:off x="2046603" y="1977452"/>
            <a:ext cx="8075195" cy="381698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加强业务学习。深入学习研究评估考核指标，充分理解考核指标要求，精准有效开展政务公开工作。加大与上级部门的沟通交流，认真学习“政务公开看山东”微信公众号典型经验，不断提升工作人员业务能力。
2. 提高创新能力。深入开展多角度解读，邀请掌握相关政策、熟悉有关领域业务的专家学者、专业机构从业人员等第三方主体开展专业解读；创新解读形式，通过互动直播、情景剧场、现场宣讲等创新形式开展政策解读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3"/>
    </p:custData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>
            <p:custDataLst>
              <p:tags r:id="rId1"/>
            </p:custDataLst>
          </p:nvPr>
        </p:nvSpPr>
        <p:spPr>
          <a:xfrm>
            <a:off x="3449320" y="2750820"/>
            <a:ext cx="970280" cy="1750060"/>
          </a:xfrm>
          <a:prstGeom prst="rect">
            <a:avLst/>
          </a:prstGeom>
          <a:noFill/>
        </p:spPr>
        <p:txBody>
          <a:bodyPr wrap="square" rtlCol="0">
            <a:normAutofit fontScale="40000"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11465" spc="1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+mn-lt"/>
              </a:rPr>
              <a:t>02</a:t>
            </a:r>
            <a:endParaRPr lang="en-US" altLang="zh-CN" sz="11465" spc="150">
              <a:solidFill>
                <a:schemeClr val="dk1">
                  <a:lumMod val="85000"/>
                  <a:lumOff val="15000"/>
                </a:schemeClr>
              </a:solidFill>
              <a:uFillTx/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4" name="TextBox 3"/>
          <p:cNvSpPr txBox="1"/>
          <p:nvPr>
            <p:custDataLst>
              <p:tags r:id="rId2"/>
            </p:custDataLst>
          </p:nvPr>
        </p:nvSpPr>
        <p:spPr>
          <a:xfrm>
            <a:off x="2631933" y="3609881"/>
            <a:ext cx="1370204" cy="387991"/>
          </a:xfrm>
          <a:prstGeom prst="rect">
            <a:avLst/>
          </a:prstGeom>
          <a:noFill/>
        </p:spPr>
        <p:txBody>
          <a:bodyPr wrap="square" rtlCol="0">
            <a:normAutofit lnSpcReduction="20000"/>
          </a:bodyPr>
          <a:lstStyle/>
          <a:p>
            <a:pPr marR="0" algn="ctr"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id-ID" sz="1400" kern="2600" spc="2000" dirty="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+mn-lt"/>
              </a:rPr>
              <a:t>ONE</a:t>
            </a:r>
            <a:endParaRPr kumimoji="0" lang="id-ID" sz="1400" kern="2600" cap="none" spc="2000" normalizeH="0" noProof="0" dirty="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其他需要报告的事项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3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其他需要报告的事项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2213427" y="2265033"/>
            <a:ext cx="7765145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（一）依据《政府信息公开信息处理费管理办法》收取信息处理费收费的情况
市供销社未收取任何信息处理费。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3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cs typeface="汉仪旗黑-85S" panose="00020600040101010101" charset="-128"/>
                <a:sym typeface="微软雅黑" panose="020B0503020204020204" charset="-122"/>
              </a:rPr>
              <a:t>2024年度政务公开工作要点落实情况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cs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1585071" y="1837436"/>
            <a:ext cx="9021857" cy="40975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加强组织领导。调整市供销社政务公开工作领导小组成员名单，制定市供销社《政务公开工作实施方案》，完善《政务公开考核指标体系》，明确任务目标，建立职责分工台账。
2. 做好主动公开。主动公开政府信息153条。对1份进行了解读，其中主要负责人对1份进行了解读，解读采用了文字、电子书、PDF、图片、专家解读等多种形式。公开12次主任办公会议。
3. 加强考核培训。制定市供销社《政务公开培训计划》，召开政务公开领导小组工作会议1次，培训会议2次，推进会议1次，考核会议1次，稳步推进政务公开工作。
4. 依申请公开情况。2024年，受理依申请公开信息0条。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3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人大代表建议和政协提案办理结果公开情况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2548231" y="2265033"/>
            <a:ext cx="7095537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收到人大代表建议0件、市政协提案2件，均已完成办理并在市政府门户网站公开，代表委员满意率100%，吸收采纳率100%，办理信息规范命名为建议提案编号和提案内容，方便公众查阅。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3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" name="矩形 1"/>
          <p:cNvSpPr/>
          <p:nvPr>
            <p:custDataLst>
              <p:tags r:id="rId5"/>
            </p:custDataLst>
          </p:nvPr>
        </p:nvSpPr>
        <p:spPr>
          <a:xfrm>
            <a:off x="0" y="0"/>
            <a:ext cx="12192635" cy="110871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25" name="文本框 224"/>
          <p:cNvSpPr txBox="1"/>
          <p:nvPr>
            <p:custDataLst>
              <p:tags r:id="rId6"/>
            </p:custDataLst>
          </p:nvPr>
        </p:nvSpPr>
        <p:spPr>
          <a:xfrm>
            <a:off x="3410584" y="3877945"/>
            <a:ext cx="3240000" cy="88201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150000"/>
              </a:lnSpc>
              <a:spcAft>
                <a:spcPts val="2000"/>
              </a:spcAft>
            </a:pPr>
            <a:r>
              <a:rPr lang="zh-CN" altLang="en-US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总体情况</a:t>
            </a:r>
            <a:endParaRPr lang="zh-CN" altLang="en-US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22" name="文本框 221"/>
          <p:cNvSpPr txBox="1"/>
          <p:nvPr>
            <p:custDataLst>
              <p:tags r:id="rId7"/>
            </p:custDataLst>
          </p:nvPr>
        </p:nvSpPr>
        <p:spPr>
          <a:xfrm>
            <a:off x="3414085" y="2960463"/>
            <a:ext cx="815340" cy="768350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lstStyle/>
          <a:p>
            <a:r>
              <a:rPr lang="en-US" altLang="zh-CN" sz="4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01</a:t>
            </a:r>
            <a:endParaRPr lang="en-US" altLang="zh-CN" sz="4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8" name="直接连接符 17"/>
          <p:cNvCxnSpPr/>
          <p:nvPr>
            <p:custDataLst>
              <p:tags r:id="rId8"/>
            </p:custDataLst>
          </p:nvPr>
        </p:nvCxnSpPr>
        <p:spPr>
          <a:xfrm rot="10800000">
            <a:off x="3537910" y="3711033"/>
            <a:ext cx="1080135" cy="635"/>
          </a:xfrm>
          <a:prstGeom prst="line">
            <a:avLst/>
          </a:prstGeom>
          <a:ln>
            <a:solidFill>
              <a:schemeClr val="l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文本框 124"/>
          <p:cNvSpPr txBox="1"/>
          <p:nvPr>
            <p:custDataLst>
              <p:tags r:id="rId9"/>
            </p:custDataLst>
          </p:nvPr>
        </p:nvSpPr>
        <p:spPr>
          <a:xfrm>
            <a:off x="7539354" y="3877945"/>
            <a:ext cx="3240000" cy="88201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150000"/>
              </a:lnSpc>
              <a:spcAft>
                <a:spcPts val="2000"/>
              </a:spcAft>
            </a:pPr>
            <a:r>
              <a:rPr lang="zh-CN" altLang="en-US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其他需要报告的事项</a:t>
            </a:r>
            <a:endParaRPr lang="zh-CN" altLang="en-US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6" name="文本框 125"/>
          <p:cNvSpPr txBox="1"/>
          <p:nvPr>
            <p:custDataLst>
              <p:tags r:id="rId10"/>
            </p:custDataLst>
          </p:nvPr>
        </p:nvSpPr>
        <p:spPr>
          <a:xfrm>
            <a:off x="7542855" y="2969988"/>
            <a:ext cx="815340" cy="768350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lstStyle/>
          <a:p>
            <a:r>
              <a:rPr lang="en-US" altLang="zh-CN" sz="4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02</a:t>
            </a:r>
            <a:endParaRPr lang="en-US" altLang="zh-CN" sz="4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27" name="直接连接符 126"/>
          <p:cNvCxnSpPr/>
          <p:nvPr>
            <p:custDataLst>
              <p:tags r:id="rId11"/>
            </p:custDataLst>
          </p:nvPr>
        </p:nvCxnSpPr>
        <p:spPr>
          <a:xfrm rot="10800000">
            <a:off x="7666680" y="3711033"/>
            <a:ext cx="1080135" cy="635"/>
          </a:xfrm>
          <a:prstGeom prst="line">
            <a:avLst/>
          </a:prstGeom>
          <a:ln>
            <a:solidFill>
              <a:schemeClr val="l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755650" y="696595"/>
            <a:ext cx="1880235" cy="6953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rtlCol="0" anchor="ctr" anchorCtr="1">
            <a:normAutofit/>
          </a:bodyPr>
          <a:lstStyle/>
          <a:p>
            <a:pPr algn="ctr"/>
            <a:r>
              <a:rPr lang="zh-CN" altLang="en-US" sz="3200" b="1" spc="800" dirty="0">
                <a:ln>
                  <a:noFill/>
                </a:ln>
                <a:solidFill>
                  <a:schemeClr val="lt1"/>
                </a:solidFill>
                <a:uFillTx/>
                <a:latin typeface="汉仪旗黑-85S" panose="00020600040101010101" charset="-128"/>
                <a:ea typeface="汉仪旗黑-85S" panose="00020600040101010101" charset="-128"/>
                <a:cs typeface="+mj-lt"/>
                <a:sym typeface="Arial" panose="020B0604020202020204" pitchFamily="34" charset="0"/>
              </a:rPr>
              <a:t>目录</a:t>
            </a:r>
            <a:endParaRPr lang="zh-CN" altLang="en-US" sz="3200" b="1" spc="800" dirty="0">
              <a:ln>
                <a:noFill/>
              </a:ln>
              <a:solidFill>
                <a:schemeClr val="lt1"/>
              </a:solidFill>
              <a:uFillTx/>
              <a:latin typeface="汉仪旗黑-85S" panose="00020600040101010101" charset="-128"/>
              <a:ea typeface="汉仪旗黑-85S" panose="00020600040101010101" charset="-128"/>
              <a:cs typeface="+mj-lt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5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6" name="直接连接符 5"/>
          <p:cNvCxnSpPr/>
          <p:nvPr>
            <p:custDataLst>
              <p:tags r:id="rId5"/>
            </p:custDataLst>
          </p:nvPr>
        </p:nvCxnSpPr>
        <p:spPr>
          <a:xfrm>
            <a:off x="457204" y="304802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矩形 8"/>
          <p:cNvSpPr/>
          <p:nvPr>
            <p:custDataLst>
              <p:tags r:id="rId6"/>
            </p:custDataLst>
          </p:nvPr>
        </p:nvSpPr>
        <p:spPr>
          <a:xfrm>
            <a:off x="1115379" y="918453"/>
            <a:ext cx="9934947" cy="5325324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7"/>
            </p:custDataLst>
          </p:nvPr>
        </p:nvCxnSpPr>
        <p:spPr>
          <a:xfrm>
            <a:off x="1278123" y="609371"/>
            <a:ext cx="444527" cy="444527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8"/>
            </p:custDataLst>
          </p:nvPr>
        </p:nvCxnSpPr>
        <p:spPr>
          <a:xfrm>
            <a:off x="1115377" y="686026"/>
            <a:ext cx="444527" cy="444527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9"/>
            </p:custDataLst>
          </p:nvPr>
        </p:nvCxnSpPr>
        <p:spPr>
          <a:xfrm>
            <a:off x="10631342" y="6031678"/>
            <a:ext cx="444527" cy="444527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10"/>
            </p:custDataLst>
          </p:nvPr>
        </p:nvCxnSpPr>
        <p:spPr>
          <a:xfrm>
            <a:off x="10468596" y="6108332"/>
            <a:ext cx="444527" cy="444527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/>
          <p:cNvSpPr txBox="1"/>
          <p:nvPr>
            <p:custDataLst>
              <p:tags r:id="rId11"/>
            </p:custDataLst>
          </p:nvPr>
        </p:nvSpPr>
        <p:spPr>
          <a:xfrm>
            <a:off x="1412527" y="1180231"/>
            <a:ext cx="9340650" cy="4801767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济宁市供销合作社2024年政府信息公开工作年度报告
本报告由济宁市供销合作社按照《中华人民共和国政府信息公开条例》（以下简称《条例》）和《中华人民共和国政府信息公开工作年度报告格式》（国办公开办函〔2021〕30号）要求编制。
本报告内容包括总体情况、主动公开政府信息情况、收到和处理政府信息公开申请情况、政府信息公开行政复议和行政诉讼情况、存在的主要问题及改进情况、其他需要报告的事项等六部分内容。
本报告所列数据的统计期限自2024年1月1日起至2024年12月31日止。本报告电子版可在“中国 济宁”政府门户网站（https://www.jining.gov.cn/）查阅或下载。如对本报告有疑问，请与济宁市供销合作社联系（地址：济宁市太白湖新区省运会指挥中心D区，联系电话：0537—2211487）。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2"/>
    </p:custData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>
            <p:custDataLst>
              <p:tags r:id="rId1"/>
            </p:custDataLst>
          </p:nvPr>
        </p:nvSpPr>
        <p:spPr>
          <a:xfrm>
            <a:off x="3449320" y="2750820"/>
            <a:ext cx="970280" cy="1750060"/>
          </a:xfrm>
          <a:prstGeom prst="rect">
            <a:avLst/>
          </a:prstGeom>
          <a:noFill/>
        </p:spPr>
        <p:txBody>
          <a:bodyPr wrap="square" rtlCol="0">
            <a:normAutofit fontScale="40000"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11465" spc="1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+mn-lt"/>
              </a:rPr>
              <a:t>01</a:t>
            </a:r>
            <a:endParaRPr lang="en-US" altLang="zh-CN" sz="11465" spc="150">
              <a:solidFill>
                <a:schemeClr val="dk1">
                  <a:lumMod val="85000"/>
                  <a:lumOff val="15000"/>
                </a:schemeClr>
              </a:solidFill>
              <a:uFillTx/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4" name="TextBox 3"/>
          <p:cNvSpPr txBox="1"/>
          <p:nvPr>
            <p:custDataLst>
              <p:tags r:id="rId2"/>
            </p:custDataLst>
          </p:nvPr>
        </p:nvSpPr>
        <p:spPr>
          <a:xfrm>
            <a:off x="2631933" y="3609881"/>
            <a:ext cx="1370204" cy="387991"/>
          </a:xfrm>
          <a:prstGeom prst="rect">
            <a:avLst/>
          </a:prstGeom>
          <a:noFill/>
        </p:spPr>
        <p:txBody>
          <a:bodyPr wrap="square" rtlCol="0">
            <a:normAutofit lnSpcReduction="20000"/>
          </a:bodyPr>
          <a:lstStyle/>
          <a:p>
            <a:pPr marR="0" algn="ctr"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id-ID" sz="1400" kern="2600" spc="2000" dirty="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+mn-lt"/>
              </a:rPr>
              <a:t>ONE</a:t>
            </a:r>
            <a:endParaRPr kumimoji="0" lang="id-ID" sz="1400" kern="2600" cap="none" spc="2000" normalizeH="0" noProof="0" dirty="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总体情况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3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总体情况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2436630" y="2265033"/>
            <a:ext cx="7318740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2024年，市供销社坚持“应公开尽公开”的工作原则，认真贯彻落实上级关于政务公开工作安排部署，完善工作制度，明确任务目标，狠抓工作落实，着力推进政府信息管理科学化、制度化、规范化。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8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主动公开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7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8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9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10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11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2"/>
            </p:custDataLst>
          </p:nvPr>
        </p:nvSpPr>
        <p:spPr>
          <a:xfrm>
            <a:off x="1892883" y="1977452"/>
            <a:ext cx="8382634" cy="381698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2024年度，建立完善政务公开制度，调整《市供销社政务公开工作领导小组成员名单》，制定《政务公开工作实施方案》《主动公开目录》，完善《政务公开考核指标体系》，明确任务目标，建立职责分工台账，制定《政务公开培训计划》。主动公开政府信息153条，其中通过门户网站政务公开平台主动公开政府信息99条，通过政务微信公众号发布信息54条。解读文件1件，完成政策评估1件。公开12次主任办公会议。更新领导信息。公开2023年决算和2024年预算等信息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3"/>
    </p:custData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8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依申请公开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7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8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9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10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11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2"/>
            </p:custDataLst>
          </p:nvPr>
        </p:nvSpPr>
        <p:spPr>
          <a:xfrm>
            <a:off x="1892883" y="1977452"/>
            <a:ext cx="8382634" cy="381698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更新依申请公开受理渠道信息，完善依申请公开答复格式文书，按照规定和程序做好依申请公开工作。2024年，共受理依申请公开均为0件；未收取任何信息处理费。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3"/>
    </p:custData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8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政府信息管理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7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8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9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10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11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2"/>
            </p:custDataLst>
          </p:nvPr>
        </p:nvSpPr>
        <p:spPr>
          <a:xfrm>
            <a:off x="1949127" y="1977452"/>
            <a:ext cx="8270147" cy="381698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紧紧围绕政务公开工作任务要求，加大信息公开力度。明确年度工作任务，细化分解分工，压实工作责任。完善落实信息发布登记、审核制度，强化审核把关，加强日常监测，确保信息的准确性和权威性。加强性文件管理，及时跟踪做好文件的清理、修改、废止等变更，抓好文件的常态化监督管理工作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3"/>
    </p:custData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10638971" y="5416757"/>
            <a:ext cx="1553029" cy="1432837"/>
            <a:chOff x="10898414" y="5656121"/>
            <a:chExt cx="1293586" cy="1193473"/>
          </a:xfrm>
        </p:grpSpPr>
        <p:sp>
          <p:nvSpPr>
            <p:cNvPr id="13" name="任意多边形: 形状 12"/>
            <p:cNvSpPr/>
            <p:nvPr>
              <p:custDataLst>
                <p:tags r:id="rId2"/>
              </p:custDataLst>
            </p:nvPr>
          </p:nvSpPr>
          <p:spPr>
            <a:xfrm>
              <a:off x="10898414" y="6156789"/>
              <a:ext cx="678846" cy="692805"/>
            </a:xfrm>
            <a:custGeom>
              <a:avLst/>
              <a:gdLst>
                <a:gd name="connsiteX0" fmla="*/ 551985 w 826176"/>
                <a:gd name="connsiteY0" fmla="*/ 0 h 843164"/>
                <a:gd name="connsiteX1" fmla="*/ 826176 w 826176"/>
                <a:gd name="connsiteY1" fmla="*/ 418831 h 843164"/>
                <a:gd name="connsiteX2" fmla="*/ 551984 w 826176"/>
                <a:gd name="connsiteY2" fmla="*/ 843164 h 843164"/>
                <a:gd name="connsiteX3" fmla="*/ 0 w 826176"/>
                <a:gd name="connsiteY3" fmla="*/ 843164 h 84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6176" h="843164">
                  <a:moveTo>
                    <a:pt x="551985" y="0"/>
                  </a:moveTo>
                  <a:lnTo>
                    <a:pt x="826176" y="418831"/>
                  </a:lnTo>
                  <a:lnTo>
                    <a:pt x="551984" y="843164"/>
                  </a:lnTo>
                  <a:lnTo>
                    <a:pt x="0" y="843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r>
                <a:rPr kumimoji="1" lang="zh-CN" altLang="en-US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三角形 7"/>
            <p:cNvSpPr/>
            <p:nvPr>
              <p:custDataLst>
                <p:tags r:id="rId3"/>
              </p:custDataLst>
            </p:nvPr>
          </p:nvSpPr>
          <p:spPr>
            <a:xfrm>
              <a:off x="11420811" y="5656121"/>
              <a:ext cx="771189" cy="119347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三角形 8"/>
            <p:cNvSpPr/>
            <p:nvPr>
              <p:custDataLst>
                <p:tags r:id="rId4"/>
              </p:custDataLst>
            </p:nvPr>
          </p:nvSpPr>
          <p:spPr>
            <a:xfrm rot="10800000">
              <a:off x="11408088" y="6156530"/>
              <a:ext cx="405290" cy="3006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公开平台建设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2994636" y="2265032"/>
            <a:ext cx="6202727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一步优化单位网站栏目设置，新增加“政府信息公开”专栏接入市政府网站链接，设置无障碍浏览和长者模式，方便公众查看、查询信息。及时整理、公开各栏目信息，确保信息发布时效性。通过数字、图片等方式发布展示信息，丰富信息浏览体验感和快捷度。在新媒体建设方面，2024年通过“济宁市供销合作社”微信公众号发布信息54条；举办新闻发布会1场，解读全市供销社高质量发展重要文件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 spd="med"/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3*i*2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3*i*3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3*i*4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4*i*1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4*i*4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4*i*2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1"/>
  <p:tag name="KSO_WM_UNIT_ID" val="_1*y*1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4*i*3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5*i*1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5*i*2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2"/>
  <p:tag name="KSO_WM_UNIT_ID" val="_1*y*2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5*i*3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5*i*4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6*i*1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6*i*2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3"/>
  <p:tag name="KSO_WM_UNIT_ID" val="_1*y*3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6*i*3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6*i*4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7*i*1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4"/>
  <p:tag name="KSO_WM_UNIT_ID" val="_1*y*4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7*i*2"/>
  <p:tag name="KSO_WM_UNIT_LAYERLEVEL" val="1"/>
  <p:tag name="KSO_WM_TAG_VERSION" val="1.0"/>
  <p:tag name="KSO_WM_BEAUTIFY_FLAG" val="#wm#"/>
</p:tagLst>
</file>

<file path=ppt/tags/tag16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7*i*3"/>
  <p:tag name="KSO_WM_UNIT_LAYERLEVEL" val="1"/>
  <p:tag name="KSO_WM_TAG_VERSION" val="1.0"/>
  <p:tag name="KSO_WM_BEAUTIFY_FLAG" val="#wm#"/>
</p:tagLst>
</file>

<file path=ppt/tags/tag16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7*i*4"/>
  <p:tag name="KSO_WM_UNIT_LAYERLEVEL" val="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8*i*2"/>
  <p:tag name="KSO_WM_UNIT_LAYERLEVEL" val="1"/>
  <p:tag name="KSO_WM_TAG_VERSION" val="1.0"/>
  <p:tag name="KSO_WM_BEAUTIFY_FLAG" val="#wm#"/>
</p:tagLst>
</file>

<file path=ppt/tags/tag17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8*i*3"/>
  <p:tag name="KSO_WM_UNIT_LAYERLEVEL" val="1"/>
  <p:tag name="KSO_WM_TAG_VERSION" val="1.0"/>
  <p:tag name="KSO_WM_BEAUTIFY_FLAG" val="#wm#"/>
</p:tagLst>
</file>

<file path=ppt/tags/tag17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8*i*4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8*i*5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8*i*6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18*i*7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8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8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1.xml><?xml version="1.0" encoding="utf-8"?>
<p:tagLst xmlns:p="http://schemas.openxmlformats.org/presentationml/2006/main">
  <p:tag name="KSO_WM_UNIT_SHOW_EDIT_AREA_INDICATION" val="0"/>
  <p:tag name="KSO_WM_TEMPLATE_THUMBS_INDEX" val="1、4、5、6、7、8、9、11、13"/>
  <p:tag name="KSO_WM_TEMPLATE_SUBCATEGORY" val="0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2548"/>
  <p:tag name="KSO_WM_TEMPLATE_MASTER_TYPE" val="1"/>
</p:tagLst>
</file>

<file path=ppt/tags/tag192.xml><?xml version="1.0" encoding="utf-8"?>
<p:tagLst xmlns:p="http://schemas.openxmlformats.org/presentationml/2006/main">
  <p:tag name="KSO_WM_UNIT_ISCONTENTSTITLE" val="0"/>
  <p:tag name="KSO_WM_UNIT_ISNUMDGMTITLE" val="0"/>
  <p:tag name="KSO_WM_UNIT_PRESET_TEXT" val="简约通用模板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8_1*a*1"/>
  <p:tag name="KSO_WM_TEMPLATE_CATEGORY" val="custom"/>
  <p:tag name="KSO_WM_TEMPLATE_INDEX" val="20202548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93.xml><?xml version="1.0" encoding="utf-8"?>
<p:tagLst xmlns:p="http://schemas.openxmlformats.org/presentationml/2006/main">
  <p:tag name="KSO_WM_TEMPLATE_THUMBS_INDEX" val="1、4、5、6、7、8、9、11、13、15"/>
  <p:tag name="KSO_WM_SLIDE_ID" val="custom20202548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EMPLATE_MASTER_THUMB_INDEX" val="12"/>
  <p:tag name="KSO_WM_TAG_VERSION" val="1.0"/>
  <p:tag name="KSO_WM_BEAUTIFY_FLAG" val="#wm#"/>
  <p:tag name="KSO_WM_TEMPLATE_CATEGORY" val="custom"/>
  <p:tag name="KSO_WM_TEMPLATE_INDEX" val="20202548"/>
  <p:tag name="KSO_WM_SLIDE_LAYOUT" val="a_b"/>
  <p:tag name="KSO_WM_SLIDE_LAYOUT_CNT" val="1_3"/>
</p:tagLst>
</file>

<file path=ppt/tags/tag19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19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9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9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06915_2*i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9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206915_2*l_h_f*1_1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PRESET_TEXT" val="请言简意赅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custom20206915_2*l_h_i*1_1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custom20206915_2*l_h_i*1_1_2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LINE_FORE_SCHEMECOLOR_INDEX_BRIGHTNESS" val="-0.15"/>
  <p:tag name="KSO_WM_UNIT_LINE_FORE_SCHEMECOLOR_INDEX" val="14"/>
  <p:tag name="KSO_WM_UNIT_LINE_FILL_TYPE" val="2"/>
</p:tagLst>
</file>

<file path=ppt/tags/tag202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6915_2*l_h_f*1_2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PRESET_TEXT" val="请言简意赅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206915_2*l_h_i*1_2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custom20206915_2*l_h_i*1_2_2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LINE_FORE_SCHEMECOLOR_INDEX_BRIGHTNESS" val="-0.15"/>
  <p:tag name="KSO_WM_UNIT_LINE_FORE_SCHEMECOLOR_INDEX" val="14"/>
  <p:tag name="KSO_WM_UNIT_LINE_FILL_TYPE" val="2"/>
</p:tagLst>
</file>

<file path=ppt/tags/tag205.xml><?xml version="1.0" encoding="utf-8"?>
<p:tagLst xmlns:p="http://schemas.openxmlformats.org/presentationml/2006/main">
  <p:tag name="KSO_WM_UNIT_ISCONTENTSTITLE" val="1"/>
  <p:tag name="KSO_WM_UNIT_ISNUMDGMTITLE" val="0"/>
  <p:tag name="KSO_WM_UNIT_PRESET_TEXT" val="目录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06915_2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06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2"/>
  <p:tag name="KSO_WM_TEMPLATE_SUBCATEGORY" val="0"/>
  <p:tag name="KSO_WM_TEMPLATE_MASTER_TYPE" val="1"/>
  <p:tag name="KSO_WM_TEMPLATE_COLOR_TYPE" val="1"/>
  <p:tag name="KSO_WM_SLIDE_TYPE" val="contents"/>
  <p:tag name="KSO_WM_SLIDE_SUBTYPE" val="diag"/>
  <p:tag name="KSO_WM_SLIDE_ITEM_CNT" val="2"/>
  <p:tag name="KSO_WM_SLIDE_INDEX" val="2"/>
  <p:tag name="KSO_WM_DIAGRAM_GROUP_CODE" val="l1-1"/>
  <p:tag name="KSO_WM_SLIDE_DIAGTYPE" val="l"/>
  <p:tag name="KSO_WM_TAG_VERSION" val="1.0"/>
  <p:tag name="KSO_WM_SLIDE_LAYOUT" val="a_l"/>
  <p:tag name="KSO_WM_SLIDE_LAYOUT_CNT" val="1_1"/>
  <p:tag name="KSO_WM_SLIDE_BK_DARK_LIGHT" val="2"/>
  <p:tag name="KSO_WM_SLIDE_BACKGROUND_TYPE" val="general"/>
</p:tagLst>
</file>

<file path=ppt/tags/tag20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20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0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20058_3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TYPE" val="i"/>
  <p:tag name="KSO_WM_UNIT_INDEX" val="1"/>
  <p:tag name="KSO_WM_UNIT_BLOCK" val="0"/>
  <p:tag name="KSO_WM_UNIT_SM_LIMIT_TYPE" val="3"/>
  <p:tag name="KSO_WM_UNIT_DEC_AREA_ID" val="8a3794c4b6e349188cfeedf5b6c3c579"/>
  <p:tag name="KSO_WM_UNIT_DECORATE_INFO" val="{&quot;ReferentInfo&quot;:{&quot;Id&quot;:&quot;d1a394a27fb4426d839dac8d39cf9a61&quot;,&quot;X&quot;:{&quot;Pos&quot;:1},&quot;Y&quot;:{&quot;Pos&quot;:0}},&quot;DecorateInfoX&quot;:{&quot;Pos&quot;:1,&quot;IsAbs&quot;:true},&quot;DecorateInfoY&quot;:{&quot;Pos&quot;:1,&quot;IsAbs&quot;:true},&quot;DecorateInfoW&quot;:{&quot;IsAbs&quot;:fals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12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2"/>
</p:tagLst>
</file>

<file path=ppt/tags/tag213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3"/>
</p:tagLst>
</file>

<file path=ppt/tags/tag214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215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21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217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7"/>
</p:tagLst>
</file>

<file path=ppt/tags/tag218.xml><?xml version="1.0" encoding="utf-8"?>
<p:tagLst xmlns:p="http://schemas.openxmlformats.org/presentationml/2006/main">
  <p:tag name="KSO_WM_SLIDE_ID" val="diagram20220058_3"/>
  <p:tag name="KSO_WM_TEMPLATE_SUBCATEGORY" val="25"/>
  <p:tag name="KSO_WM_TEMPLATE_MASTER_TYPE" val="0"/>
  <p:tag name="KSO_WM_TEMPLATE_COLOR_TYPE" val="0"/>
  <p:tag name="KSO_WM_SLIDE_ITEM_CNT" val="0"/>
  <p:tag name="KSO_WM_SLIDE_INDEX" val="3"/>
  <p:tag name="KSO_WM_TAG_VERSION" val="1.0"/>
  <p:tag name="KSO_WM_BEAUTIFY_FLAG" val="#wm#"/>
  <p:tag name="KSO_WM_TEMPLATE_CATEGORY" val="diagram"/>
  <p:tag name="KSO_WM_TEMPLATE_INDEX" val="20220058"/>
  <p:tag name="KSO_WM_SLIDE_TYPE" val="text"/>
  <p:tag name="KSO_WM_SLIDE_SUBTYPE" val="picTxt"/>
  <p:tag name="KSO_WM_SLIDE_LAYOUTTYPE" val="topbottom"/>
  <p:tag name="KSO_WM_SLIDE_SIZE" val="888*492"/>
  <p:tag name="KSO_WM_SLIDE_POSITION" val="36*24"/>
  <p:tag name="KSO_WM_SLIDE_LAYOUT" val="d"/>
  <p:tag name="KSO_WM_SLIDE_LAYOUT_CNT" val="1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2&quot;,&quot;margin&quot;:{&quot;bottom&quot;:0.847000002861023,&quot;left&quot;:1.2699999809265137,&quot;right&quot;:1.2699999809265137,&quot;top&quot;:1.6929999589920044}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19.xml><?xml version="1.0" encoding="utf-8"?>
<p:tagLst xmlns:p="http://schemas.openxmlformats.org/presentationml/2006/main">
  <p:tag name="KSO_WM_UNIT_PRESET_TEXT" val="1"/>
  <p:tag name="KSO_WM_UNIT_NOCLEAR" val="0"/>
  <p:tag name="KSO_WM_UNIT_VALUE" val="0"/>
  <p:tag name="KSO_WM_UNIT_HIGHLIGHT" val="0"/>
  <p:tag name="KSO_WM_UNIT_COMPATIBLE" val="0"/>
  <p:tag name="KSO_WM_UNIT_DIAGRAM_ISNUMVISUAL" val="0"/>
  <p:tag name="KSO_WM_UNIT_DIAGRAM_ISREFERUNIT" val="0"/>
  <p:tag name="KSO_WM_UNIT_TYPE" val="e"/>
  <p:tag name="KSO_WM_UNIT_INDEX" val="1"/>
  <p:tag name="KSO_WM_UNIT_ID" val="custom20202548_7*e*1"/>
  <p:tag name="KSO_WM_TEMPLATE_CATEGORY" val="custom"/>
  <p:tag name="KSO_WM_TEMPLATE_INDEX" val="20202548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548_7*i*1"/>
  <p:tag name="KSO_WM_TEMPLATE_CATEGORY" val="custom"/>
  <p:tag name="KSO_WM_TEMPLATE_INDEX" val="20202548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21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8_7*a*1"/>
  <p:tag name="KSO_WM_TEMPLATE_CATEGORY" val="custom"/>
  <p:tag name="KSO_WM_TEMPLATE_INDEX" val="20202548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22.xml><?xml version="1.0" encoding="utf-8"?>
<p:tagLst xmlns:p="http://schemas.openxmlformats.org/presentationml/2006/main">
  <p:tag name="KSO_WM_SLIDE_ID" val="custom20202548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548"/>
  <p:tag name="KSO_WM_SLIDE_LAYOUT" val="a_b_e"/>
  <p:tag name="KSO_WM_SLIDE_LAYOUT_CNT" val="1_1_1"/>
</p:tagLst>
</file>

<file path=ppt/tags/tag22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22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2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2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28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29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2&quot;,&quot;maxSize&quot;:{&quot;size1&quot;:20},&quot;minSize&quot;:{&quot;size1&quot;:11.2},&quot;normalSize&quot;:{&quot;size1&quot;:11.2},&quot;subLayout&quot;:[{&quot;id&quot;:&quot;2025-01-24T15:53:52&quot;,&quot;margin&quot;:{&quot;bottom&quot;:0.025999998673796654,&quot;left&quot;:1.2699999809265137,&quot;right&quot;:1.2699999809265137,&quot;top&quot;:0.4230000376701355},&quot;type&quot;:0},{&quot;id&quot;:&quot;2025-01-24T15:53:52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3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23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3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3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36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3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23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23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241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24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243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2&quot;,&quot;maxSize&quot;:{&quot;size1&quot;:20},&quot;minSize&quot;:{&quot;size1&quot;:11.2},&quot;normalSize&quot;:{&quot;size1&quot;:11.2},&quot;subLayout&quot;:[{&quot;id&quot;:&quot;2025-01-24T15:53:52&quot;,&quot;margin&quot;:{&quot;bottom&quot;:0.025999998673796654,&quot;left&quot;:1.2699999809265137,&quot;right&quot;:1.2699999809265137,&quot;top&quot;:0.4230000376701355},&quot;type&quot;:0},{&quot;id&quot;:&quot;2025-01-24T15:53:52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4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24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4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4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49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251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252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253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254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255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256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2&quot;,&quot;maxSize&quot;:{&quot;size1&quot;:20},&quot;minSize&quot;:{&quot;size1&quot;:11.2},&quot;normalSize&quot;:{&quot;size1&quot;:11.2},&quot;subLayout&quot;:[{&quot;id&quot;:&quot;2025-01-24T15:53:52&quot;,&quot;margin&quot;:{&quot;bottom&quot;:0.025999998673796654,&quot;left&quot;:1.2699999809265137,&quot;right&quot;:1.2699999809265137,&quot;top&quot;:0.4230000376701355},&quot;type&quot;:0},{&quot;id&quot;:&quot;2025-01-24T15:53:52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5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25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5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62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63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264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265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26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26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26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269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2&quot;,&quot;maxSize&quot;:{&quot;size1&quot;:20},&quot;minSize&quot;:{&quot;size1&quot;:11.2},&quot;normalSize&quot;:{&quot;size1&quot;:11.2},&quot;subLayout&quot;:[{&quot;id&quot;:&quot;2025-01-24T15:53:52&quot;,&quot;margin&quot;:{&quot;bottom&quot;:0.025999998673796654,&quot;left&quot;:1.2699999809265137,&quot;right&quot;:1.2699999809265137,&quot;top&quot;:0.4230000376701355},&quot;type&quot;:0},{&quot;id&quot;:&quot;2025-01-24T15:53:52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27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7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7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75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76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77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2&quot;,&quot;maxSize&quot;:{&quot;size1&quot;:20},&quot;minSize&quot;:{&quot;size1&quot;:11.2},&quot;normalSize&quot;:{&quot;size1&quot;:11.2},&quot;subLayout&quot;:[{&quot;id&quot;:&quot;2025-01-24T15:53:52&quot;,&quot;margin&quot;:{&quot;bottom&quot;:0.025999998673796654,&quot;left&quot;:1.2699999809265137,&quot;right&quot;:1.2699999809265137,&quot;top&quot;:0.4230000376701355},&quot;type&quot;:0},{&quot;id&quot;:&quot;2025-01-24T15:53:52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7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27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8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83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84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85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2&quot;,&quot;maxSize&quot;:{&quot;size1&quot;:20},&quot;minSize&quot;:{&quot;size1&quot;:11.2},&quot;normalSize&quot;:{&quot;size1&quot;:11.2},&quot;subLayout&quot;:[{&quot;id&quot;:&quot;2025-01-24T15:53:52&quot;,&quot;margin&quot;:{&quot;bottom&quot;:0.025999998673796654,&quot;left&quot;:1.2699999809265137,&quot;right&quot;:1.2699999809265137,&quot;top&quot;:0.4230000376701355},&quot;type&quot;:0},{&quot;id&quot;:&quot;2025-01-24T15:53:52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8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28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8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8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91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92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293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294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295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29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297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298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3&quot;,&quot;maxSize&quot;:{&quot;size1&quot;:20},&quot;minSize&quot;:{&quot;size1&quot;:11.2},&quot;normalSize&quot;:{&quot;size1&quot;:11.2},&quot;subLayout&quot;:[{&quot;id&quot;:&quot;2025-01-24T15:53:53&quot;,&quot;margin&quot;:{&quot;bottom&quot;:0.025999998673796654,&quot;left&quot;:1.2699999809265137,&quot;right&quot;:1.2699999809265137,&quot;top&quot;:0.4230000376701355},&quot;type&quot;:0},{&quot;id&quot;:&quot;2025-01-24T15:53:53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9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0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0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304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305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30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30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30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30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311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2&quot;,&quot;maxSize&quot;:{&quot;size1&quot;:20},&quot;minSize&quot;:{&quot;size1&quot;:11.2},&quot;normalSize&quot;:{&quot;size1&quot;:11.2},&quot;subLayout&quot;:[{&quot;id&quot;:&quot;2025-01-24T15:53:52&quot;,&quot;margin&quot;:{&quot;bottom&quot;:0.025999998673796654,&quot;left&quot;:1.2699999809265137,&quot;right&quot;:1.2699999809265137,&quot;top&quot;:0.4230000376701355},&quot;type&quot;:0},{&quot;id&quot;:&quot;2025-01-24T15:53:52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312.xml><?xml version="1.0" encoding="utf-8"?>
<p:tagLst xmlns:p="http://schemas.openxmlformats.org/presentationml/2006/main">
  <p:tag name="KSO_WM_UNIT_PRESET_TEXT" val="1"/>
  <p:tag name="KSO_WM_UNIT_NOCLEAR" val="0"/>
  <p:tag name="KSO_WM_UNIT_VALUE" val="0"/>
  <p:tag name="KSO_WM_UNIT_HIGHLIGHT" val="0"/>
  <p:tag name="KSO_WM_UNIT_COMPATIBLE" val="0"/>
  <p:tag name="KSO_WM_UNIT_DIAGRAM_ISNUMVISUAL" val="0"/>
  <p:tag name="KSO_WM_UNIT_DIAGRAM_ISREFERUNIT" val="0"/>
  <p:tag name="KSO_WM_UNIT_TYPE" val="e"/>
  <p:tag name="KSO_WM_UNIT_INDEX" val="1"/>
  <p:tag name="KSO_WM_UNIT_ID" val="custom20202548_7*e*1"/>
  <p:tag name="KSO_WM_TEMPLATE_CATEGORY" val="custom"/>
  <p:tag name="KSO_WM_TEMPLATE_INDEX" val="20202548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3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548_7*i*1"/>
  <p:tag name="KSO_WM_TEMPLATE_CATEGORY" val="custom"/>
  <p:tag name="KSO_WM_TEMPLATE_INDEX" val="20202548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31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8_7*a*1"/>
  <p:tag name="KSO_WM_TEMPLATE_CATEGORY" val="custom"/>
  <p:tag name="KSO_WM_TEMPLATE_INDEX" val="20202548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315.xml><?xml version="1.0" encoding="utf-8"?>
<p:tagLst xmlns:p="http://schemas.openxmlformats.org/presentationml/2006/main">
  <p:tag name="KSO_WM_SLIDE_ID" val="custom20202548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548"/>
  <p:tag name="KSO_WM_SLIDE_LAYOUT" val="a_b_e"/>
  <p:tag name="KSO_WM_SLIDE_LAYOUT_CNT" val="1_1_1"/>
</p:tagLst>
</file>

<file path=ppt/tags/tag31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31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1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1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321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32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323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2&quot;,&quot;maxSize&quot;:{&quot;size1&quot;:20},&quot;minSize&quot;:{&quot;size1&quot;:11.2},&quot;normalSize&quot;:{&quot;size1&quot;:11.2},&quot;subLayout&quot;:[{&quot;id&quot;:&quot;2025-01-24T15:53:52&quot;,&quot;margin&quot;:{&quot;bottom&quot;:0.025999998673796654,&quot;left&quot;:1.2699999809265137,&quot;right&quot;:1.2699999809265137,&quot;top&quot;:0.4230000376701355},&quot;type&quot;:0},{&quot;id&quot;:&quot;2025-01-24T15:53:52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32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32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2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2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329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331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3&quot;,&quot;maxSize&quot;:{&quot;size1&quot;:20},&quot;minSize&quot;:{&quot;size1&quot;:11.2},&quot;normalSize&quot;:{&quot;size1&quot;:11.2},&quot;subLayout&quot;:[{&quot;id&quot;:&quot;2025-01-24T15:53:53&quot;,&quot;margin&quot;:{&quot;bottom&quot;:0.025999998673796654,&quot;left&quot;:1.2699999809265137,&quot;right&quot;:1.2699999809265137,&quot;top&quot;:0.4230000376701355},&quot;type&quot;:0},{&quot;id&quot;:&quot;2025-01-24T15:53:53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33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33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3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3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2*i*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3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337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33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339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1-24T15:53:53&quot;,&quot;maxSize&quot;:{&quot;size1&quot;:20},&quot;minSize&quot;:{&quot;size1&quot;:11.2},&quot;normalSize&quot;:{&quot;size1&quot;:11.2},&quot;subLayout&quot;:[{&quot;id&quot;:&quot;2025-01-24T15:53:53&quot;,&quot;margin&quot;:{&quot;bottom&quot;:0.025999998673796654,&quot;left&quot;:1.2699999809265137,&quot;right&quot;:1.2699999809265137,&quot;top&quot;:0.4230000376701355},&quot;type&quot;:0},{&quot;id&quot;:&quot;2025-01-24T15:53:53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0.xml><?xml version="1.0" encoding="utf-8"?>
<p:tagLst xmlns:p="http://schemas.openxmlformats.org/presentationml/2006/main">
  <p:tag name="commondata" val="eyJoZGlkIjoiNWVhODAxM2JhNGExY2U4NTljZjNhM2M5Mzg4ZmFhNDAifQ==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F2F2F2"/>
      </a:dk2>
      <a:lt2>
        <a:srgbClr val="FFFFFF"/>
      </a:lt2>
      <a:accent1>
        <a:srgbClr val="5D53C4"/>
      </a:accent1>
      <a:accent2>
        <a:srgbClr val="815EC5"/>
      </a:accent2>
      <a:accent3>
        <a:srgbClr val="4B58C3"/>
      </a:accent3>
      <a:accent4>
        <a:srgbClr val="5697A8"/>
      </a:accent4>
      <a:accent5>
        <a:srgbClr val="54AD9D"/>
      </a:accent5>
      <a:accent6>
        <a:srgbClr val="53C495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2140</Words>
  <Application>WPS 演示</Application>
  <PresentationFormat>宽屏</PresentationFormat>
  <Paragraphs>96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汉仪旗黑-85S</vt:lpstr>
      <vt:lpstr>黑体</vt:lpstr>
      <vt:lpstr>隶书</vt:lpstr>
      <vt:lpstr>Viner Hand ITC</vt:lpstr>
      <vt:lpstr>汉仪旗黑-85S</vt:lpstr>
      <vt:lpstr>Segoe UI</vt:lpstr>
      <vt:lpstr>Arial Unicode MS</vt:lpstr>
      <vt:lpstr>Arial Black</vt:lpstr>
      <vt:lpstr>Calibri</vt:lpstr>
      <vt:lpstr>Office 主题​​</vt:lpstr>
      <vt:lpstr>1_Office 主题​​</vt:lpstr>
      <vt:lpstr>一、总体情况</vt:lpstr>
      <vt:lpstr>PowerPoint 演示文稿</vt:lpstr>
      <vt:lpstr>PowerPoint 演示文稿</vt:lpstr>
      <vt:lpstr>总体情况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其他需要报告的事项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崔治国</cp:lastModifiedBy>
  <cp:revision>4</cp:revision>
  <dcterms:created xsi:type="dcterms:W3CDTF">2025-01-24T07:55:00Z</dcterms:created>
  <dcterms:modified xsi:type="dcterms:W3CDTF">2025-01-24T07:57:14Z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2052-12.1.0.18276</vt:lpwstr>
  </property>
  <property fmtid="{D5CDD505-2E9C-101B-9397-08002B2CF9AE}" pid="3" name="ICV">
    <vt:lpwstr/>
  </property>
</Properties>
</file>