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9" r:id="rId3"/>
  </p:sldMasterIdLst>
  <p:notesMasterIdLst>
    <p:notesMasterId r:id="rId5"/>
  </p:notesMasterIdLst>
  <p:handoutMasterIdLst>
    <p:handoutMasterId r:id="rId24"/>
  </p:handoutMasterIdLst>
  <p:sldIdLst>
    <p:sldId id="258" r:id="rId4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12192000" cy="6858000"/>
  <p:notesSz cx="7103745" cy="10234295"/>
  <p:custDataLst>
    <p:tags r:id="rId2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9" Type="http://schemas.openxmlformats.org/officeDocument/2006/relationships/tags" Target="tags/tag321.xml"/><Relationship Id="rId28" Type="http://schemas.openxmlformats.org/officeDocument/2006/relationships/commentAuthors" Target="commentAuthors.xml"/><Relationship Id="rId27" Type="http://schemas.openxmlformats.org/officeDocument/2006/relationships/tableStyles" Target="tableStyles.xml"/><Relationship Id="rId26" Type="http://schemas.openxmlformats.org/officeDocument/2006/relationships/viewProps" Target="viewProps.xml"/><Relationship Id="rId25" Type="http://schemas.openxmlformats.org/officeDocument/2006/relationships/presProps" Target="presProps.xml"/><Relationship Id="rId24" Type="http://schemas.openxmlformats.org/officeDocument/2006/relationships/handoutMaster" Target="handoutMasters/handoutMaster1.xml"/><Relationship Id="rId23" Type="http://schemas.openxmlformats.org/officeDocument/2006/relationships/slide" Target="slides/slide19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0" Type="http://schemas.openxmlformats.org/officeDocument/2006/relationships/slide" Target="slides/slide16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9" Type="http://schemas.openxmlformats.org/officeDocument/2006/relationships/tags" Target="../tags/tag96.xml"/><Relationship Id="rId8" Type="http://schemas.openxmlformats.org/officeDocument/2006/relationships/tags" Target="../tags/tag95.xml"/><Relationship Id="rId7" Type="http://schemas.openxmlformats.org/officeDocument/2006/relationships/tags" Target="../tags/tag94.xml"/><Relationship Id="rId6" Type="http://schemas.openxmlformats.org/officeDocument/2006/relationships/tags" Target="../tags/tag93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3" Type="http://schemas.openxmlformats.org/officeDocument/2006/relationships/tags" Target="../tags/tag100.xml"/><Relationship Id="rId12" Type="http://schemas.openxmlformats.org/officeDocument/2006/relationships/tags" Target="../tags/tag99.xml"/><Relationship Id="rId11" Type="http://schemas.openxmlformats.org/officeDocument/2006/relationships/tags" Target="../tags/tag98.xml"/><Relationship Id="rId10" Type="http://schemas.openxmlformats.org/officeDocument/2006/relationships/tags" Target="../tags/tag97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18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1" Type="http://schemas.openxmlformats.org/officeDocument/2006/relationships/tags" Target="../tags/tag120.xml"/><Relationship Id="rId10" Type="http://schemas.openxmlformats.org/officeDocument/2006/relationships/tags" Target="../tags/tag119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28.xml"/><Relationship Id="rId8" Type="http://schemas.openxmlformats.org/officeDocument/2006/relationships/tags" Target="../tags/tag127.xml"/><Relationship Id="rId7" Type="http://schemas.openxmlformats.org/officeDocument/2006/relationships/tags" Target="../tags/tag126.xml"/><Relationship Id="rId6" Type="http://schemas.openxmlformats.org/officeDocument/2006/relationships/tags" Target="../tags/tag125.xml"/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1" Type="http://schemas.openxmlformats.org/officeDocument/2006/relationships/tags" Target="../tags/tag130.xml"/><Relationship Id="rId10" Type="http://schemas.openxmlformats.org/officeDocument/2006/relationships/tags" Target="../tags/tag129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38.xml"/><Relationship Id="rId8" Type="http://schemas.openxmlformats.org/officeDocument/2006/relationships/tags" Target="../tags/tag137.xml"/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3" Type="http://schemas.openxmlformats.org/officeDocument/2006/relationships/tags" Target="../tags/tag142.xml"/><Relationship Id="rId12" Type="http://schemas.openxmlformats.org/officeDocument/2006/relationships/tags" Target="../tags/tag141.xml"/><Relationship Id="rId11" Type="http://schemas.openxmlformats.org/officeDocument/2006/relationships/tags" Target="../tags/tag140.xml"/><Relationship Id="rId10" Type="http://schemas.openxmlformats.org/officeDocument/2006/relationships/tags" Target="../tags/tag139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tags" Target="../tags/tag148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3" Type="http://schemas.openxmlformats.org/officeDocument/2006/relationships/tags" Target="../tags/tag154.xml"/><Relationship Id="rId12" Type="http://schemas.openxmlformats.org/officeDocument/2006/relationships/tags" Target="../tags/tag153.xml"/><Relationship Id="rId11" Type="http://schemas.openxmlformats.org/officeDocument/2006/relationships/tags" Target="../tags/tag152.xml"/><Relationship Id="rId10" Type="http://schemas.openxmlformats.org/officeDocument/2006/relationships/tags" Target="../tags/tag151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-127311" y="5"/>
            <a:ext cx="12429370" cy="2108195"/>
            <a:chOff x="-127311" y="5"/>
            <a:chExt cx="12429370" cy="2108195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 rot="4971377">
              <a:off x="5633770" y="-4560088"/>
              <a:ext cx="907207" cy="12429370"/>
            </a:xfrm>
            <a:custGeom>
              <a:avLst/>
              <a:gdLst>
                <a:gd name="connsiteX0" fmla="*/ 0 w 1132861"/>
                <a:gd name="connsiteY0" fmla="*/ 0 h 12429370"/>
                <a:gd name="connsiteX1" fmla="*/ 421422 w 1132861"/>
                <a:gd name="connsiteY1" fmla="*/ 52817 h 12429370"/>
                <a:gd name="connsiteX2" fmla="*/ 1132861 w 1132861"/>
                <a:gd name="connsiteY2" fmla="*/ 12429370 h 12429370"/>
                <a:gd name="connsiteX3" fmla="*/ 0 w 1132861"/>
                <a:gd name="connsiteY3" fmla="*/ 12287388 h 1242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61" h="12429370">
                  <a:moveTo>
                    <a:pt x="0" y="0"/>
                  </a:moveTo>
                  <a:lnTo>
                    <a:pt x="421422" y="52817"/>
                  </a:lnTo>
                  <a:lnTo>
                    <a:pt x="1132861" y="12429370"/>
                  </a:lnTo>
                  <a:lnTo>
                    <a:pt x="0" y="1228738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任意多边形: 形状 8"/>
            <p:cNvSpPr/>
            <p:nvPr>
              <p:custDataLst>
                <p:tags r:id="rId4"/>
              </p:custDataLst>
            </p:nvPr>
          </p:nvSpPr>
          <p:spPr>
            <a:xfrm rot="5400000">
              <a:off x="5215200" y="-5215203"/>
              <a:ext cx="1761592" cy="12192007"/>
            </a:xfrm>
            <a:custGeom>
              <a:avLst/>
              <a:gdLst>
                <a:gd name="connsiteX0" fmla="*/ 0 w 1930397"/>
                <a:gd name="connsiteY0" fmla="*/ 12192007 h 12192007"/>
                <a:gd name="connsiteX1" fmla="*/ 0 w 1930397"/>
                <a:gd name="connsiteY1" fmla="*/ 0 h 12192007"/>
                <a:gd name="connsiteX2" fmla="*/ 758239 w 1930397"/>
                <a:gd name="connsiteY2" fmla="*/ 0 h 12192007"/>
                <a:gd name="connsiteX3" fmla="*/ 1930397 w 1930397"/>
                <a:gd name="connsiteY3" fmla="*/ 12192007 h 1219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30397" h="12192007">
                  <a:moveTo>
                    <a:pt x="0" y="12192007"/>
                  </a:moveTo>
                  <a:lnTo>
                    <a:pt x="0" y="0"/>
                  </a:lnTo>
                  <a:lnTo>
                    <a:pt x="758239" y="0"/>
                  </a:lnTo>
                  <a:lnTo>
                    <a:pt x="1930397" y="1219200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任意多边形: 形状 9"/>
            <p:cNvSpPr/>
            <p:nvPr>
              <p:custDataLst>
                <p:tags r:id="rId5"/>
              </p:custDataLst>
            </p:nvPr>
          </p:nvSpPr>
          <p:spPr>
            <a:xfrm rot="5107084">
              <a:off x="4552342" y="-3275210"/>
              <a:ext cx="536239" cy="9742831"/>
            </a:xfrm>
            <a:custGeom>
              <a:avLst/>
              <a:gdLst>
                <a:gd name="connsiteX0" fmla="*/ 0 w 587624"/>
                <a:gd name="connsiteY0" fmla="*/ 0 h 9742831"/>
                <a:gd name="connsiteX1" fmla="*/ 587624 w 587624"/>
                <a:gd name="connsiteY1" fmla="*/ 9742831 h 9742831"/>
                <a:gd name="connsiteX2" fmla="*/ 0 w 587624"/>
                <a:gd name="connsiteY2" fmla="*/ 9685968 h 9742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7624" h="9742831">
                  <a:moveTo>
                    <a:pt x="0" y="0"/>
                  </a:moveTo>
                  <a:lnTo>
                    <a:pt x="587624" y="9742831"/>
                  </a:lnTo>
                  <a:lnTo>
                    <a:pt x="0" y="9685968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>
              <p:custDataLst>
                <p:tags r:id="rId6"/>
              </p:custDataLst>
            </p:nvPr>
          </p:nvSpPr>
          <p:spPr>
            <a:xfrm rot="15897560">
              <a:off x="9001004" y="-1390393"/>
              <a:ext cx="846410" cy="5663579"/>
            </a:xfrm>
            <a:custGeom>
              <a:avLst/>
              <a:gdLst>
                <a:gd name="connsiteX0" fmla="*/ 927517 w 927517"/>
                <a:gd name="connsiteY0" fmla="*/ 5663579 h 5663579"/>
                <a:gd name="connsiteX1" fmla="*/ 0 w 927517"/>
                <a:gd name="connsiteY1" fmla="*/ 5577535 h 5663579"/>
                <a:gd name="connsiteX2" fmla="*/ 419317 w 927517"/>
                <a:gd name="connsiteY2" fmla="*/ 0 h 5663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7517" h="5663579">
                  <a:moveTo>
                    <a:pt x="927517" y="5663579"/>
                  </a:moveTo>
                  <a:lnTo>
                    <a:pt x="0" y="5577535"/>
                  </a:lnTo>
                  <a:lnTo>
                    <a:pt x="419317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等腰三角形 11"/>
          <p:cNvSpPr/>
          <p:nvPr userDrawn="1">
            <p:custDataLst>
              <p:tags r:id="rId7"/>
            </p:custDataLst>
          </p:nvPr>
        </p:nvSpPr>
        <p:spPr>
          <a:xfrm rot="16200000">
            <a:off x="7826138" y="2492134"/>
            <a:ext cx="997432" cy="7734300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8"/>
            </p:custDataLst>
          </p:nvPr>
        </p:nvSpPr>
        <p:spPr>
          <a:xfrm>
            <a:off x="2730319" y="2702794"/>
            <a:ext cx="7117545" cy="1118535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600" spc="6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9"/>
            </p:custDataLst>
          </p:nvPr>
        </p:nvSpPr>
        <p:spPr>
          <a:xfrm>
            <a:off x="2730319" y="3886684"/>
            <a:ext cx="7117545" cy="676319"/>
          </a:xfrm>
        </p:spPr>
        <p:txBody>
          <a:bodyPr lIns="90000" tIns="46800" rIns="90000" bIns="46800" anchor="t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3630542" y="4681986"/>
            <a:ext cx="2523129" cy="412826"/>
          </a:xfrm>
        </p:spPr>
        <p:txBody>
          <a:bodyPr lIns="90000" tIns="46800" rIns="90000" bIns="46800" anchor="ctr" anchorCtr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4" hasCustomPrompt="1"/>
            <p:custDataLst>
              <p:tags r:id="rId14"/>
            </p:custDataLst>
          </p:nvPr>
        </p:nvSpPr>
        <p:spPr>
          <a:xfrm>
            <a:off x="6402188" y="4681986"/>
            <a:ext cx="2523127" cy="412826"/>
          </a:xfrm>
        </p:spPr>
        <p:txBody>
          <a:bodyPr lIns="90000" tIns="46800" rIns="90000" bIns="46800" anchor="ctr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4001597" y="5613400"/>
            <a:ext cx="8190403" cy="1244600"/>
            <a:chOff x="4001597" y="5613400"/>
            <a:chExt cx="8190403" cy="1244600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9" name="等腰三角形 8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9"/>
          <p:cNvGrpSpPr/>
          <p:nvPr userDrawn="1">
            <p:custDataLst>
              <p:tags r:id="rId5"/>
            </p:custDataLst>
          </p:nvPr>
        </p:nvGrpSpPr>
        <p:grpSpPr>
          <a:xfrm>
            <a:off x="5187002" y="2377388"/>
            <a:ext cx="570170" cy="707886"/>
            <a:chOff x="10608342" y="5053054"/>
            <a:chExt cx="1583658" cy="1966165"/>
          </a:xfrm>
        </p:grpSpPr>
        <p:sp>
          <p:nvSpPr>
            <p:cNvPr id="11" name="任意多边形: 形状 10"/>
            <p:cNvSpPr/>
            <p:nvPr>
              <p:custDataLst>
                <p:tags r:id="rId6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2" name="等腰三角形 11"/>
            <p:cNvSpPr/>
            <p:nvPr>
              <p:custDataLst>
                <p:tags r:id="rId7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组合 13"/>
          <p:cNvGrpSpPr/>
          <p:nvPr userDrawn="1">
            <p:custDataLst>
              <p:tags r:id="rId8"/>
            </p:custDataLst>
          </p:nvPr>
        </p:nvGrpSpPr>
        <p:grpSpPr>
          <a:xfrm rot="10800000">
            <a:off x="-1" y="0"/>
            <a:ext cx="12192000" cy="1244600"/>
            <a:chOff x="4001597" y="5613400"/>
            <a:chExt cx="8190403" cy="1244600"/>
          </a:xfrm>
        </p:grpSpPr>
        <p:sp>
          <p:nvSpPr>
            <p:cNvPr id="15" name="任意多边形: 形状 14"/>
            <p:cNvSpPr/>
            <p:nvPr>
              <p:custDataLst>
                <p:tags r:id="rId9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15"/>
            <p:cNvSpPr/>
            <p:nvPr>
              <p:custDataLst>
                <p:tags r:id="rId10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3500907" y="3090044"/>
            <a:ext cx="5190185" cy="740727"/>
          </a:xfrm>
        </p:spPr>
        <p:txBody>
          <a:bodyPr lIns="90170" tIns="46990" rIns="90170" bIns="0" anchor="b" anchorCtr="0">
            <a:normAutofit/>
          </a:bodyPr>
          <a:lstStyle>
            <a:lvl1pPr algn="ctr">
              <a:defRPr sz="4000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3500907" y="3883113"/>
            <a:ext cx="5190185" cy="1477027"/>
          </a:xfrm>
        </p:spPr>
        <p:txBody>
          <a:bodyPr lIns="90170" tIns="0" rIns="90170" bIns="4699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20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>
            <p:custDataLst>
              <p:tags r:id="rId2"/>
            </p:custDataLst>
          </p:nvPr>
        </p:nvGrpSpPr>
        <p:grpSpPr>
          <a:xfrm>
            <a:off x="10608342" y="5053054"/>
            <a:ext cx="1583658" cy="1966165"/>
            <a:chOff x="10608342" y="5053054"/>
            <a:chExt cx="1583658" cy="1966165"/>
          </a:xfrm>
        </p:grpSpPr>
        <p:sp>
          <p:nvSpPr>
            <p:cNvPr id="10" name="任意多边形: 形状 9"/>
            <p:cNvSpPr/>
            <p:nvPr>
              <p:custDataLst>
                <p:tags r:id="rId3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等腰三角形 10"/>
            <p:cNvSpPr/>
            <p:nvPr>
              <p:custDataLst>
                <p:tags r:id="rId4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588374" y="2588654"/>
            <a:ext cx="5015250" cy="1519707"/>
          </a:xfrm>
        </p:spPr>
        <p:txBody>
          <a:bodyPr vert="horz" lIns="90170" tIns="46990" rIns="90170" bIns="4699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80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6" name="组合 5"/>
          <p:cNvGrpSpPr/>
          <p:nvPr userDrawn="1">
            <p:custDataLst>
              <p:tags r:id="rId6"/>
            </p:custDataLst>
          </p:nvPr>
        </p:nvGrpSpPr>
        <p:grpSpPr>
          <a:xfrm flipH="1">
            <a:off x="8603626" y="3112882"/>
            <a:ext cx="436739" cy="542227"/>
            <a:chOff x="10608342" y="5053054"/>
            <a:chExt cx="1583658" cy="1966165"/>
          </a:xfrm>
        </p:grpSpPr>
        <p:sp>
          <p:nvSpPr>
            <p:cNvPr id="7" name="任意多边形: 形状 6"/>
            <p:cNvSpPr/>
            <p:nvPr>
              <p:custDataLst>
                <p:tags r:id="rId7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8" name="等腰三角形 7"/>
            <p:cNvSpPr/>
            <p:nvPr>
              <p:custDataLst>
                <p:tags r:id="rId8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 fontScale="55000" lnSpcReduction="20000"/>
            </a:bodyPr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9" name="组合 8"/>
          <p:cNvGrpSpPr/>
          <p:nvPr userDrawn="1">
            <p:custDataLst>
              <p:tags r:id="rId9"/>
            </p:custDataLst>
          </p:nvPr>
        </p:nvGrpSpPr>
        <p:grpSpPr>
          <a:xfrm>
            <a:off x="3151635" y="3119499"/>
            <a:ext cx="436739" cy="542227"/>
            <a:chOff x="10608342" y="5053054"/>
            <a:chExt cx="1583658" cy="1966165"/>
          </a:xfrm>
        </p:grpSpPr>
        <p:sp>
          <p:nvSpPr>
            <p:cNvPr id="10" name="任意多边形: 形状 9"/>
            <p:cNvSpPr/>
            <p:nvPr>
              <p:custDataLst>
                <p:tags r:id="rId10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1" name="等腰三角形 10"/>
            <p:cNvSpPr/>
            <p:nvPr>
              <p:custDataLst>
                <p:tags r:id="rId11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 fontScale="55000" lnSpcReduction="20000"/>
            </a:bodyPr>
            <a:lstStyle/>
            <a:p>
              <a:pPr algn="ctr"/>
              <a:endParaRPr lang="zh-CN" altLang="en-US" dirty="0"/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等腰三角形 9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5"/>
            </p:custDataLst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/>
              <a:t>单击此处添加标题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grpSp>
        <p:nvGrpSpPr>
          <p:cNvPr id="11" name="组合 10"/>
          <p:cNvGrpSpPr/>
          <p:nvPr userDrawn="1">
            <p:custDataLst>
              <p:tags r:id="rId3"/>
            </p:custDataLst>
          </p:nvPr>
        </p:nvGrpSpPr>
        <p:grpSpPr>
          <a:xfrm rot="16200000">
            <a:off x="11009630" y="351790"/>
            <a:ext cx="737870" cy="916305"/>
            <a:chOff x="10608342" y="5053054"/>
            <a:chExt cx="1583658" cy="1966165"/>
          </a:xfrm>
        </p:grpSpPr>
        <p:sp>
          <p:nvSpPr>
            <p:cNvPr id="12" name="任意多边形: 形状 11"/>
            <p:cNvSpPr/>
            <p:nvPr>
              <p:custDataLst>
                <p:tags r:id="rId4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3" name="等腰三角形 12"/>
            <p:cNvSpPr/>
            <p:nvPr>
              <p:custDataLst>
                <p:tags r:id="rId5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grpSp>
        <p:nvGrpSpPr>
          <p:cNvPr id="14" name="组合 13"/>
          <p:cNvGrpSpPr/>
          <p:nvPr userDrawn="1">
            <p:custDataLst>
              <p:tags r:id="rId6"/>
            </p:custDataLst>
          </p:nvPr>
        </p:nvGrpSpPr>
        <p:grpSpPr>
          <a:xfrm rot="5400000">
            <a:off x="443865" y="5584825"/>
            <a:ext cx="737870" cy="916305"/>
            <a:chOff x="10608342" y="5053054"/>
            <a:chExt cx="1583658" cy="1966165"/>
          </a:xfrm>
        </p:grpSpPr>
        <p:sp>
          <p:nvSpPr>
            <p:cNvPr id="16" name="任意多边形: 形状 15"/>
            <p:cNvSpPr/>
            <p:nvPr>
              <p:custDataLst>
                <p:tags r:id="rId7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7" name="等腰三角形 16"/>
            <p:cNvSpPr/>
            <p:nvPr>
              <p:custDataLst>
                <p:tags r:id="rId8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 marL="0" indent="0"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charset="-122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2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  <p:grpSp>
        <p:nvGrpSpPr>
          <p:cNvPr id="11" name="组合 10"/>
          <p:cNvGrpSpPr/>
          <p:nvPr userDrawn="1">
            <p:custDataLst>
              <p:tags r:id="rId9"/>
            </p:custDataLst>
          </p:nvPr>
        </p:nvGrpSpPr>
        <p:grpSpPr>
          <a:xfrm>
            <a:off x="-1" y="0"/>
            <a:ext cx="4823460" cy="769938"/>
            <a:chOff x="-1" y="0"/>
            <a:chExt cx="4823460" cy="769938"/>
          </a:xfrm>
        </p:grpSpPr>
        <p:sp>
          <p:nvSpPr>
            <p:cNvPr id="12" name="任意多边形: 形状 11"/>
            <p:cNvSpPr/>
            <p:nvPr>
              <p:custDataLst>
                <p:tags r:id="rId10"/>
              </p:custDataLst>
            </p:nvPr>
          </p:nvSpPr>
          <p:spPr>
            <a:xfrm rot="10800000">
              <a:off x="0" y="0"/>
              <a:ext cx="4823459" cy="769938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  <p:sp>
          <p:nvSpPr>
            <p:cNvPr id="14" name="等腰三角形 13"/>
            <p:cNvSpPr/>
            <p:nvPr>
              <p:custDataLst>
                <p:tags r:id="rId11"/>
              </p:custDataLst>
            </p:nvPr>
          </p:nvSpPr>
          <p:spPr>
            <a:xfrm rot="10800000">
              <a:off x="-1" y="0"/>
              <a:ext cx="3754576" cy="562171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grpSp>
        <p:nvGrpSpPr>
          <p:cNvPr id="12" name="组合 11"/>
          <p:cNvGrpSpPr/>
          <p:nvPr userDrawn="1">
            <p:custDataLst>
              <p:tags r:id="rId9"/>
            </p:custDataLst>
          </p:nvPr>
        </p:nvGrpSpPr>
        <p:grpSpPr>
          <a:xfrm flipV="1">
            <a:off x="5921829" y="0"/>
            <a:ext cx="6270171" cy="812800"/>
            <a:chOff x="4001597" y="5613400"/>
            <a:chExt cx="8190403" cy="1244600"/>
          </a:xfrm>
        </p:grpSpPr>
        <p:sp>
          <p:nvSpPr>
            <p:cNvPr id="14" name="任意多边形: 形状 13"/>
            <p:cNvSpPr/>
            <p:nvPr>
              <p:custDataLst>
                <p:tags r:id="rId10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5" name="等腰三角形 14"/>
            <p:cNvSpPr/>
            <p:nvPr>
              <p:custDataLst>
                <p:tags r:id="rId11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 flipV="1">
            <a:off x="5921829" y="0"/>
            <a:ext cx="6270171" cy="812800"/>
            <a:chOff x="4001597" y="5613400"/>
            <a:chExt cx="8190403" cy="1244600"/>
          </a:xfrm>
        </p:grpSpPr>
        <p:sp>
          <p:nvSpPr>
            <p:cNvPr id="14" name="任意多边形: 形状 13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15" name="等腰三角形 14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sp>
        <p:nvSpPr>
          <p:cNvPr id="13" name="矩形 12"/>
          <p:cNvSpPr/>
          <p:nvPr userDrawn="1">
            <p:custDataLst>
              <p:tags r:id="rId5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ea typeface="微软雅黑" panose="020B050302020402020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6"/>
            </p:custDataLst>
          </p:nvPr>
        </p:nvSpPr>
        <p:spPr>
          <a:xfrm>
            <a:off x="604520" y="669290"/>
            <a:ext cx="10976610" cy="565150"/>
          </a:xfrm>
        </p:spPr>
        <p:txBody>
          <a:bodyPr anchor="ctr"/>
          <a:lstStyle>
            <a:lvl1pPr algn="ctr">
              <a:lnSpc>
                <a:spcPct val="100000"/>
              </a:lnSpc>
              <a:defRPr sz="32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0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11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17" name="任意多边形: 形状 16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charset="-122"/>
              </a:endParaRPr>
            </a:p>
          </p:txBody>
        </p:sp>
        <p:sp>
          <p:nvSpPr>
            <p:cNvPr id="18" name="等腰三角形 17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</p:grpSp>
      <p:sp>
        <p:nvSpPr>
          <p:cNvPr id="15" name="矩形 14"/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>
              <a:solidFill>
                <a:schemeClr val="bg1"/>
              </a:solidFill>
              <a:latin typeface="Viner Hand ITC" panose="03070502030502020203" charset="0"/>
              <a:ea typeface="微软雅黑" panose="020B0503020204020204" charset="-122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2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3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Arial" panose="020B0604020202020204" pitchFamily="34" charset="0"/>
              <a:ea typeface="微软雅黑" panose="020B0503020204020204" charset="-122"/>
              <a:sym typeface="+mn-ea"/>
            </a:endParaRPr>
          </a:p>
        </p:txBody>
      </p:sp>
      <p:grpSp>
        <p:nvGrpSpPr>
          <p:cNvPr id="15" name="组合 14"/>
          <p:cNvGrpSpPr/>
          <p:nvPr userDrawn="1">
            <p:custDataLst>
              <p:tags r:id="rId3"/>
            </p:custDataLst>
          </p:nvPr>
        </p:nvGrpSpPr>
        <p:grpSpPr>
          <a:xfrm rot="10800000">
            <a:off x="0" y="0"/>
            <a:ext cx="5457825" cy="1529715"/>
            <a:chOff x="4001597" y="5613400"/>
            <a:chExt cx="8190403" cy="1244600"/>
          </a:xfrm>
        </p:grpSpPr>
        <p:sp>
          <p:nvSpPr>
            <p:cNvPr id="16" name="任意多边形: 形状 15"/>
            <p:cNvSpPr/>
            <p:nvPr>
              <p:custDataLst>
                <p:tags r:id="rId4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  <p:sp>
          <p:nvSpPr>
            <p:cNvPr id="17" name="等腰三角形 16"/>
            <p:cNvSpPr/>
            <p:nvPr>
              <p:custDataLst>
                <p:tags r:id="rId5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</p:grpSp>
      <p:grpSp>
        <p:nvGrpSpPr>
          <p:cNvPr id="18" name="组合 17"/>
          <p:cNvGrpSpPr/>
          <p:nvPr userDrawn="1">
            <p:custDataLst>
              <p:tags r:id="rId6"/>
            </p:custDataLst>
          </p:nvPr>
        </p:nvGrpSpPr>
        <p:grpSpPr>
          <a:xfrm>
            <a:off x="6734175" y="5323840"/>
            <a:ext cx="5457825" cy="1529715"/>
            <a:chOff x="4001597" y="5613400"/>
            <a:chExt cx="8190403" cy="1244600"/>
          </a:xfrm>
        </p:grpSpPr>
        <p:sp>
          <p:nvSpPr>
            <p:cNvPr id="19" name="任意多边形: 形状 18"/>
            <p:cNvSpPr/>
            <p:nvPr>
              <p:custDataLst>
                <p:tags r:id="rId7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charset="-122"/>
              </a:endParaRPr>
            </a:p>
          </p:txBody>
        </p:sp>
        <p:sp>
          <p:nvSpPr>
            <p:cNvPr id="20" name="等腰三角形 19"/>
            <p:cNvSpPr/>
            <p:nvPr>
              <p:custDataLst>
                <p:tags r:id="rId8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9.xml"/><Relationship Id="rId8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3.xml"/><Relationship Id="rId25" Type="http://schemas.openxmlformats.org/officeDocument/2006/relationships/theme" Target="../theme/theme2.xml"/><Relationship Id="rId24" Type="http://schemas.openxmlformats.org/officeDocument/2006/relationships/tags" Target="../tags/tag160.xml"/><Relationship Id="rId23" Type="http://schemas.openxmlformats.org/officeDocument/2006/relationships/tags" Target="../tags/tag159.xml"/><Relationship Id="rId22" Type="http://schemas.openxmlformats.org/officeDocument/2006/relationships/tags" Target="../tags/tag158.xml"/><Relationship Id="rId21" Type="http://schemas.openxmlformats.org/officeDocument/2006/relationships/tags" Target="../tags/tag157.xml"/><Relationship Id="rId20" Type="http://schemas.openxmlformats.org/officeDocument/2006/relationships/tags" Target="../tags/tag156.xml"/><Relationship Id="rId2" Type="http://schemas.openxmlformats.org/officeDocument/2006/relationships/slideLayout" Target="../slideLayouts/slideLayout12.xml"/><Relationship Id="rId19" Type="http://schemas.openxmlformats.org/officeDocument/2006/relationships/tags" Target="../tags/tag155.xml"/><Relationship Id="rId18" Type="http://schemas.openxmlformats.org/officeDocument/2006/relationships/slideLayout" Target="../slideLayouts/slideLayout28.xml"/><Relationship Id="rId17" Type="http://schemas.openxmlformats.org/officeDocument/2006/relationships/slideLayout" Target="../slideLayouts/slideLayout27.xml"/><Relationship Id="rId16" Type="http://schemas.openxmlformats.org/officeDocument/2006/relationships/slideLayout" Target="../slideLayouts/slideLayout26.xml"/><Relationship Id="rId15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tags" Target="../tags/tag169.xml"/><Relationship Id="rId8" Type="http://schemas.openxmlformats.org/officeDocument/2006/relationships/tags" Target="../tags/tag168.xml"/><Relationship Id="rId7" Type="http://schemas.openxmlformats.org/officeDocument/2006/relationships/tags" Target="../tags/tag167.xml"/><Relationship Id="rId6" Type="http://schemas.openxmlformats.org/officeDocument/2006/relationships/tags" Target="../tags/tag166.xml"/><Relationship Id="rId5" Type="http://schemas.openxmlformats.org/officeDocument/2006/relationships/tags" Target="../tags/tag165.xml"/><Relationship Id="rId4" Type="http://schemas.openxmlformats.org/officeDocument/2006/relationships/tags" Target="../tags/tag164.xml"/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7" Type="http://schemas.openxmlformats.org/officeDocument/2006/relationships/notesSlide" Target="../notesSlides/notesSlide1.xml"/><Relationship Id="rId16" Type="http://schemas.openxmlformats.org/officeDocument/2006/relationships/slideLayout" Target="../slideLayouts/slideLayout17.xml"/><Relationship Id="rId15" Type="http://schemas.openxmlformats.org/officeDocument/2006/relationships/tags" Target="../tags/tag175.xml"/><Relationship Id="rId14" Type="http://schemas.openxmlformats.org/officeDocument/2006/relationships/tags" Target="../tags/tag174.xml"/><Relationship Id="rId13" Type="http://schemas.openxmlformats.org/officeDocument/2006/relationships/tags" Target="../tags/tag173.xml"/><Relationship Id="rId12" Type="http://schemas.openxmlformats.org/officeDocument/2006/relationships/tags" Target="../tags/tag172.xml"/><Relationship Id="rId11" Type="http://schemas.openxmlformats.org/officeDocument/2006/relationships/tags" Target="../tags/tag171.xml"/><Relationship Id="rId10" Type="http://schemas.openxmlformats.org/officeDocument/2006/relationships/tags" Target="../tags/tag170.xml"/><Relationship Id="rId1" Type="http://schemas.openxmlformats.org/officeDocument/2006/relationships/tags" Target="../tags/tag16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231.xml"/><Relationship Id="rId6" Type="http://schemas.openxmlformats.org/officeDocument/2006/relationships/tags" Target="../tags/tag230.xml"/><Relationship Id="rId5" Type="http://schemas.openxmlformats.org/officeDocument/2006/relationships/tags" Target="../tags/tag229.xml"/><Relationship Id="rId4" Type="http://schemas.openxmlformats.org/officeDocument/2006/relationships/tags" Target="../tags/tag228.xml"/><Relationship Id="rId3" Type="http://schemas.openxmlformats.org/officeDocument/2006/relationships/tags" Target="../tags/tag227.xml"/><Relationship Id="rId2" Type="http://schemas.openxmlformats.org/officeDocument/2006/relationships/tags" Target="../tags/tag226.xml"/><Relationship Id="rId1" Type="http://schemas.openxmlformats.org/officeDocument/2006/relationships/tags" Target="../tags/tag22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238.xml"/><Relationship Id="rId6" Type="http://schemas.openxmlformats.org/officeDocument/2006/relationships/tags" Target="../tags/tag237.xml"/><Relationship Id="rId5" Type="http://schemas.openxmlformats.org/officeDocument/2006/relationships/tags" Target="../tags/tag236.xml"/><Relationship Id="rId4" Type="http://schemas.openxmlformats.org/officeDocument/2006/relationships/tags" Target="../tags/tag235.xml"/><Relationship Id="rId3" Type="http://schemas.openxmlformats.org/officeDocument/2006/relationships/tags" Target="../tags/tag234.xml"/><Relationship Id="rId2" Type="http://schemas.openxmlformats.org/officeDocument/2006/relationships/tags" Target="../tags/tag233.xml"/><Relationship Id="rId1" Type="http://schemas.openxmlformats.org/officeDocument/2006/relationships/tags" Target="../tags/tag232.xml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tags" Target="../tags/tag247.xml"/><Relationship Id="rId8" Type="http://schemas.openxmlformats.org/officeDocument/2006/relationships/tags" Target="../tags/tag246.xml"/><Relationship Id="rId7" Type="http://schemas.openxmlformats.org/officeDocument/2006/relationships/tags" Target="../tags/tag245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4" Type="http://schemas.openxmlformats.org/officeDocument/2006/relationships/tags" Target="../tags/tag242.xml"/><Relationship Id="rId31" Type="http://schemas.openxmlformats.org/officeDocument/2006/relationships/slideLayout" Target="../slideLayouts/slideLayout17.xml"/><Relationship Id="rId30" Type="http://schemas.openxmlformats.org/officeDocument/2006/relationships/tags" Target="../tags/tag268.xml"/><Relationship Id="rId3" Type="http://schemas.openxmlformats.org/officeDocument/2006/relationships/tags" Target="../tags/tag241.xml"/><Relationship Id="rId29" Type="http://schemas.openxmlformats.org/officeDocument/2006/relationships/tags" Target="../tags/tag267.xml"/><Relationship Id="rId28" Type="http://schemas.openxmlformats.org/officeDocument/2006/relationships/tags" Target="../tags/tag266.xml"/><Relationship Id="rId27" Type="http://schemas.openxmlformats.org/officeDocument/2006/relationships/tags" Target="../tags/tag265.xml"/><Relationship Id="rId26" Type="http://schemas.openxmlformats.org/officeDocument/2006/relationships/tags" Target="../tags/tag264.xml"/><Relationship Id="rId25" Type="http://schemas.openxmlformats.org/officeDocument/2006/relationships/tags" Target="../tags/tag263.xml"/><Relationship Id="rId24" Type="http://schemas.openxmlformats.org/officeDocument/2006/relationships/tags" Target="../tags/tag262.xml"/><Relationship Id="rId23" Type="http://schemas.openxmlformats.org/officeDocument/2006/relationships/tags" Target="../tags/tag261.xml"/><Relationship Id="rId22" Type="http://schemas.openxmlformats.org/officeDocument/2006/relationships/tags" Target="../tags/tag260.xml"/><Relationship Id="rId21" Type="http://schemas.openxmlformats.org/officeDocument/2006/relationships/tags" Target="../tags/tag259.xml"/><Relationship Id="rId20" Type="http://schemas.openxmlformats.org/officeDocument/2006/relationships/tags" Target="../tags/tag258.xml"/><Relationship Id="rId2" Type="http://schemas.openxmlformats.org/officeDocument/2006/relationships/tags" Target="../tags/tag240.xml"/><Relationship Id="rId19" Type="http://schemas.openxmlformats.org/officeDocument/2006/relationships/tags" Target="../tags/tag257.xml"/><Relationship Id="rId18" Type="http://schemas.openxmlformats.org/officeDocument/2006/relationships/tags" Target="../tags/tag256.xml"/><Relationship Id="rId17" Type="http://schemas.openxmlformats.org/officeDocument/2006/relationships/tags" Target="../tags/tag255.xml"/><Relationship Id="rId16" Type="http://schemas.openxmlformats.org/officeDocument/2006/relationships/tags" Target="../tags/tag254.xml"/><Relationship Id="rId15" Type="http://schemas.openxmlformats.org/officeDocument/2006/relationships/tags" Target="../tags/tag253.xml"/><Relationship Id="rId14" Type="http://schemas.openxmlformats.org/officeDocument/2006/relationships/tags" Target="../tags/tag252.xml"/><Relationship Id="rId13" Type="http://schemas.openxmlformats.org/officeDocument/2006/relationships/tags" Target="../tags/tag251.xml"/><Relationship Id="rId12" Type="http://schemas.openxmlformats.org/officeDocument/2006/relationships/tags" Target="../tags/tag250.xml"/><Relationship Id="rId11" Type="http://schemas.openxmlformats.org/officeDocument/2006/relationships/tags" Target="../tags/tag249.xml"/><Relationship Id="rId10" Type="http://schemas.openxmlformats.org/officeDocument/2006/relationships/tags" Target="../tags/tag248.xml"/><Relationship Id="rId1" Type="http://schemas.openxmlformats.org/officeDocument/2006/relationships/tags" Target="../tags/tag239.xml"/></Relationships>
</file>

<file path=ppt/slides/_rels/slide13.xml.rels><?xml version="1.0" encoding="UTF-8" standalone="yes"?>
<Relationships xmlns="http://schemas.openxmlformats.org/package/2006/relationships"><Relationship Id="rId9" Type="http://schemas.openxmlformats.org/officeDocument/2006/relationships/tags" Target="../tags/tag277.xml"/><Relationship Id="rId8" Type="http://schemas.openxmlformats.org/officeDocument/2006/relationships/tags" Target="../tags/tag276.xml"/><Relationship Id="rId7" Type="http://schemas.openxmlformats.org/officeDocument/2006/relationships/tags" Target="../tags/tag275.xml"/><Relationship Id="rId6" Type="http://schemas.openxmlformats.org/officeDocument/2006/relationships/tags" Target="../tags/tag274.xml"/><Relationship Id="rId5" Type="http://schemas.openxmlformats.org/officeDocument/2006/relationships/tags" Target="../tags/tag273.xml"/><Relationship Id="rId4" Type="http://schemas.openxmlformats.org/officeDocument/2006/relationships/tags" Target="../tags/tag272.xml"/><Relationship Id="rId3" Type="http://schemas.openxmlformats.org/officeDocument/2006/relationships/tags" Target="../tags/tag271.xml"/><Relationship Id="rId2" Type="http://schemas.openxmlformats.org/officeDocument/2006/relationships/tags" Target="../tags/tag270.xml"/><Relationship Id="rId19" Type="http://schemas.openxmlformats.org/officeDocument/2006/relationships/slideLayout" Target="../slideLayouts/slideLayout17.xml"/><Relationship Id="rId18" Type="http://schemas.openxmlformats.org/officeDocument/2006/relationships/tags" Target="../tags/tag286.xml"/><Relationship Id="rId17" Type="http://schemas.openxmlformats.org/officeDocument/2006/relationships/tags" Target="../tags/tag285.xml"/><Relationship Id="rId16" Type="http://schemas.openxmlformats.org/officeDocument/2006/relationships/tags" Target="../tags/tag284.xml"/><Relationship Id="rId15" Type="http://schemas.openxmlformats.org/officeDocument/2006/relationships/tags" Target="../tags/tag283.xml"/><Relationship Id="rId14" Type="http://schemas.openxmlformats.org/officeDocument/2006/relationships/tags" Target="../tags/tag282.xml"/><Relationship Id="rId13" Type="http://schemas.openxmlformats.org/officeDocument/2006/relationships/tags" Target="../tags/tag281.xml"/><Relationship Id="rId12" Type="http://schemas.openxmlformats.org/officeDocument/2006/relationships/tags" Target="../tags/tag280.xml"/><Relationship Id="rId11" Type="http://schemas.openxmlformats.org/officeDocument/2006/relationships/tags" Target="../tags/tag279.xml"/><Relationship Id="rId10" Type="http://schemas.openxmlformats.org/officeDocument/2006/relationships/tags" Target="../tags/tag278.xml"/><Relationship Id="rId1" Type="http://schemas.openxmlformats.org/officeDocument/2006/relationships/tags" Target="../tags/tag269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293.xml"/><Relationship Id="rId6" Type="http://schemas.openxmlformats.org/officeDocument/2006/relationships/tags" Target="../tags/tag292.xml"/><Relationship Id="rId5" Type="http://schemas.openxmlformats.org/officeDocument/2006/relationships/tags" Target="../tags/tag291.xml"/><Relationship Id="rId4" Type="http://schemas.openxmlformats.org/officeDocument/2006/relationships/tags" Target="../tags/tag290.xml"/><Relationship Id="rId3" Type="http://schemas.openxmlformats.org/officeDocument/2006/relationships/tags" Target="../tags/tag289.xml"/><Relationship Id="rId2" Type="http://schemas.openxmlformats.org/officeDocument/2006/relationships/tags" Target="../tags/tag288.xml"/><Relationship Id="rId1" Type="http://schemas.openxmlformats.org/officeDocument/2006/relationships/tags" Target="../tags/tag287.xml"/></Relationships>
</file>

<file path=ppt/slides/_rels/slide1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tags" Target="../tags/tag297.xml"/><Relationship Id="rId3" Type="http://schemas.openxmlformats.org/officeDocument/2006/relationships/tags" Target="../tags/tag296.xml"/><Relationship Id="rId2" Type="http://schemas.openxmlformats.org/officeDocument/2006/relationships/tags" Target="../tags/tag295.xml"/><Relationship Id="rId1" Type="http://schemas.openxmlformats.org/officeDocument/2006/relationships/tags" Target="../tags/tag29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304.xml"/><Relationship Id="rId6" Type="http://schemas.openxmlformats.org/officeDocument/2006/relationships/tags" Target="../tags/tag303.xml"/><Relationship Id="rId5" Type="http://schemas.openxmlformats.org/officeDocument/2006/relationships/tags" Target="../tags/tag302.xml"/><Relationship Id="rId4" Type="http://schemas.openxmlformats.org/officeDocument/2006/relationships/tags" Target="../tags/tag301.xml"/><Relationship Id="rId3" Type="http://schemas.openxmlformats.org/officeDocument/2006/relationships/tags" Target="../tags/tag300.xml"/><Relationship Id="rId2" Type="http://schemas.openxmlformats.org/officeDocument/2006/relationships/tags" Target="../tags/tag299.xml"/><Relationship Id="rId1" Type="http://schemas.openxmlformats.org/officeDocument/2006/relationships/tags" Target="../tags/tag298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311.xml"/><Relationship Id="rId6" Type="http://schemas.openxmlformats.org/officeDocument/2006/relationships/tags" Target="../tags/tag310.xml"/><Relationship Id="rId5" Type="http://schemas.openxmlformats.org/officeDocument/2006/relationships/tags" Target="../tags/tag309.xml"/><Relationship Id="rId4" Type="http://schemas.openxmlformats.org/officeDocument/2006/relationships/tags" Target="../tags/tag308.xml"/><Relationship Id="rId3" Type="http://schemas.openxmlformats.org/officeDocument/2006/relationships/tags" Target="../tags/tag307.xml"/><Relationship Id="rId2" Type="http://schemas.openxmlformats.org/officeDocument/2006/relationships/tags" Target="../tags/tag306.xml"/><Relationship Id="rId1" Type="http://schemas.openxmlformats.org/officeDocument/2006/relationships/tags" Target="../tags/tag305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318.xml"/><Relationship Id="rId6" Type="http://schemas.openxmlformats.org/officeDocument/2006/relationships/tags" Target="../tags/tag317.xml"/><Relationship Id="rId5" Type="http://schemas.openxmlformats.org/officeDocument/2006/relationships/tags" Target="../tags/tag316.xml"/><Relationship Id="rId4" Type="http://schemas.openxmlformats.org/officeDocument/2006/relationships/tags" Target="../tags/tag315.xml"/><Relationship Id="rId3" Type="http://schemas.openxmlformats.org/officeDocument/2006/relationships/tags" Target="../tags/tag314.xml"/><Relationship Id="rId2" Type="http://schemas.openxmlformats.org/officeDocument/2006/relationships/tags" Target="../tags/tag313.xml"/><Relationship Id="rId1" Type="http://schemas.openxmlformats.org/officeDocument/2006/relationships/tags" Target="../tags/tag3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tags" Target="../tags/tag320.xml"/><Relationship Id="rId1" Type="http://schemas.openxmlformats.org/officeDocument/2006/relationships/tags" Target="../tags/tag319.xml"/></Relationships>
</file>

<file path=ppt/slides/_rels/slide2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17.xml"/><Relationship Id="rId6" Type="http://schemas.openxmlformats.org/officeDocument/2006/relationships/tags" Target="../tags/tag181.xml"/><Relationship Id="rId5" Type="http://schemas.openxmlformats.org/officeDocument/2006/relationships/tags" Target="../tags/tag180.xml"/><Relationship Id="rId4" Type="http://schemas.openxmlformats.org/officeDocument/2006/relationships/tags" Target="../tags/tag179.xml"/><Relationship Id="rId3" Type="http://schemas.openxmlformats.org/officeDocument/2006/relationships/tags" Target="../tags/tag178.xml"/><Relationship Id="rId2" Type="http://schemas.openxmlformats.org/officeDocument/2006/relationships/tags" Target="../tags/tag177.xml"/><Relationship Id="rId1" Type="http://schemas.openxmlformats.org/officeDocument/2006/relationships/tags" Target="../tags/tag176.xml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85.xml"/><Relationship Id="rId3" Type="http://schemas.openxmlformats.org/officeDocument/2006/relationships/tags" Target="../tags/tag184.xml"/><Relationship Id="rId2" Type="http://schemas.openxmlformats.org/officeDocument/2006/relationships/tags" Target="../tags/tag183.xml"/><Relationship Id="rId1" Type="http://schemas.openxmlformats.org/officeDocument/2006/relationships/tags" Target="../tags/tag18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192.xml"/><Relationship Id="rId6" Type="http://schemas.openxmlformats.org/officeDocument/2006/relationships/tags" Target="../tags/tag191.xml"/><Relationship Id="rId5" Type="http://schemas.openxmlformats.org/officeDocument/2006/relationships/tags" Target="../tags/tag190.xml"/><Relationship Id="rId4" Type="http://schemas.openxmlformats.org/officeDocument/2006/relationships/tags" Target="../tags/tag189.xml"/><Relationship Id="rId3" Type="http://schemas.openxmlformats.org/officeDocument/2006/relationships/tags" Target="../tags/tag188.xml"/><Relationship Id="rId2" Type="http://schemas.openxmlformats.org/officeDocument/2006/relationships/tags" Target="../tags/tag187.xml"/><Relationship Id="rId1" Type="http://schemas.openxmlformats.org/officeDocument/2006/relationships/tags" Target="../tags/tag186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3.xml"/><Relationship Id="rId4" Type="http://schemas.openxmlformats.org/officeDocument/2006/relationships/tags" Target="../tags/tag196.xml"/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203.xml"/><Relationship Id="rId6" Type="http://schemas.openxmlformats.org/officeDocument/2006/relationships/tags" Target="../tags/tag202.xml"/><Relationship Id="rId5" Type="http://schemas.openxmlformats.org/officeDocument/2006/relationships/tags" Target="../tags/tag201.xml"/><Relationship Id="rId4" Type="http://schemas.openxmlformats.org/officeDocument/2006/relationships/tags" Target="../tags/tag200.xml"/><Relationship Id="rId3" Type="http://schemas.openxmlformats.org/officeDocument/2006/relationships/tags" Target="../tags/tag199.xml"/><Relationship Id="rId2" Type="http://schemas.openxmlformats.org/officeDocument/2006/relationships/tags" Target="../tags/tag198.xml"/><Relationship Id="rId1" Type="http://schemas.openxmlformats.org/officeDocument/2006/relationships/tags" Target="../tags/tag19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210.xml"/><Relationship Id="rId6" Type="http://schemas.openxmlformats.org/officeDocument/2006/relationships/tags" Target="../tags/tag209.xml"/><Relationship Id="rId5" Type="http://schemas.openxmlformats.org/officeDocument/2006/relationships/tags" Target="../tags/tag208.xml"/><Relationship Id="rId4" Type="http://schemas.openxmlformats.org/officeDocument/2006/relationships/tags" Target="../tags/tag207.xml"/><Relationship Id="rId3" Type="http://schemas.openxmlformats.org/officeDocument/2006/relationships/tags" Target="../tags/tag206.xml"/><Relationship Id="rId2" Type="http://schemas.openxmlformats.org/officeDocument/2006/relationships/tags" Target="../tags/tag205.xml"/><Relationship Id="rId1" Type="http://schemas.openxmlformats.org/officeDocument/2006/relationships/tags" Target="../tags/tag20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217.xml"/><Relationship Id="rId6" Type="http://schemas.openxmlformats.org/officeDocument/2006/relationships/tags" Target="../tags/tag216.xml"/><Relationship Id="rId5" Type="http://schemas.openxmlformats.org/officeDocument/2006/relationships/tags" Target="../tags/tag215.xml"/><Relationship Id="rId4" Type="http://schemas.openxmlformats.org/officeDocument/2006/relationships/tags" Target="../tags/tag214.xml"/><Relationship Id="rId3" Type="http://schemas.openxmlformats.org/officeDocument/2006/relationships/tags" Target="../tags/tag213.xml"/><Relationship Id="rId2" Type="http://schemas.openxmlformats.org/officeDocument/2006/relationships/tags" Target="../tags/tag212.xml"/><Relationship Id="rId1" Type="http://schemas.openxmlformats.org/officeDocument/2006/relationships/tags" Target="../tags/tag21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7" Type="http://schemas.openxmlformats.org/officeDocument/2006/relationships/tags" Target="../tags/tag224.xml"/><Relationship Id="rId6" Type="http://schemas.openxmlformats.org/officeDocument/2006/relationships/tags" Target="../tags/tag223.xml"/><Relationship Id="rId5" Type="http://schemas.openxmlformats.org/officeDocument/2006/relationships/tags" Target="../tags/tag222.xml"/><Relationship Id="rId4" Type="http://schemas.openxmlformats.org/officeDocument/2006/relationships/tags" Target="../tags/tag221.xml"/><Relationship Id="rId3" Type="http://schemas.openxmlformats.org/officeDocument/2006/relationships/tags" Target="../tags/tag220.xml"/><Relationship Id="rId2" Type="http://schemas.openxmlformats.org/officeDocument/2006/relationships/tags" Target="../tags/tag219.xml"/><Relationship Id="rId1" Type="http://schemas.openxmlformats.org/officeDocument/2006/relationships/tags" Target="../tags/tag2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sp>
        <p:nvSpPr>
          <p:cNvPr id="2" name="矩形 1"/>
          <p:cNvSpPr/>
          <p:nvPr>
            <p:custDataLst>
              <p:tags r:id="rId4"/>
            </p:custDataLst>
          </p:nvPr>
        </p:nvSpPr>
        <p:spPr>
          <a:xfrm>
            <a:off x="0" y="0"/>
            <a:ext cx="12192635" cy="110871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CN" altLang="en-US" dirty="0">
              <a:solidFill>
                <a:schemeClr val="lt1"/>
              </a:solidFill>
              <a:highlight>
                <a:srgbClr val="1171F1"/>
              </a:highlight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25" name="文本框 224"/>
          <p:cNvSpPr txBox="1"/>
          <p:nvPr>
            <p:custDataLst>
              <p:tags r:id="rId5"/>
            </p:custDataLst>
          </p:nvPr>
        </p:nvSpPr>
        <p:spPr>
          <a:xfrm>
            <a:off x="3410584" y="2869565"/>
            <a:ext cx="3240000" cy="96329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150000"/>
              </a:lnSpc>
              <a:spcAft>
                <a:spcPts val="2000"/>
              </a:spcAft>
            </a:pPr>
            <a:r>
              <a:rPr lang="zh-CN" altLang="en-US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工作年度报告</a:t>
            </a:r>
            <a:endParaRPr lang="zh-CN" altLang="en-US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222" name="文本框 221"/>
          <p:cNvSpPr txBox="1"/>
          <p:nvPr>
            <p:custDataLst>
              <p:tags r:id="rId6"/>
            </p:custDataLst>
          </p:nvPr>
        </p:nvSpPr>
        <p:spPr>
          <a:xfrm>
            <a:off x="3414085" y="1952083"/>
            <a:ext cx="815340" cy="768350"/>
          </a:xfrm>
          <a:prstGeom prst="rect">
            <a:avLst/>
          </a:prstGeom>
          <a:noFill/>
        </p:spPr>
        <p:txBody>
          <a:bodyPr wrap="square" rtlCol="0">
            <a:normAutofit fontScale="80000"/>
          </a:bodyPr>
          <a:lstStyle/>
          <a:p>
            <a:r>
              <a:rPr lang="en-US" altLang="zh-CN" sz="4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01</a:t>
            </a:r>
            <a:endParaRPr lang="en-US" altLang="zh-CN" sz="4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8" name="直接连接符 17"/>
          <p:cNvCxnSpPr/>
          <p:nvPr>
            <p:custDataLst>
              <p:tags r:id="rId7"/>
            </p:custDataLst>
          </p:nvPr>
        </p:nvCxnSpPr>
        <p:spPr>
          <a:xfrm rot="10800000">
            <a:off x="3537910" y="2702653"/>
            <a:ext cx="1080135" cy="635"/>
          </a:xfrm>
          <a:prstGeom prst="line">
            <a:avLst/>
          </a:prstGeom>
          <a:ln>
            <a:solidFill>
              <a:schemeClr val="l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文本框 23"/>
          <p:cNvSpPr txBox="1"/>
          <p:nvPr>
            <p:custDataLst>
              <p:tags r:id="rId8"/>
            </p:custDataLst>
          </p:nvPr>
        </p:nvSpPr>
        <p:spPr>
          <a:xfrm>
            <a:off x="3411854" y="4948555"/>
            <a:ext cx="3240000" cy="99695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150000"/>
              </a:lnSpc>
              <a:spcAft>
                <a:spcPts val="2000"/>
              </a:spcAft>
            </a:pPr>
            <a:r>
              <a:rPr lang="zh-CN" altLang="en-US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总体情况</a:t>
            </a:r>
            <a:endParaRPr lang="zh-CN" altLang="en-US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18" name="文本框 117"/>
          <p:cNvSpPr txBox="1"/>
          <p:nvPr>
            <p:custDataLst>
              <p:tags r:id="rId9"/>
            </p:custDataLst>
          </p:nvPr>
        </p:nvSpPr>
        <p:spPr>
          <a:xfrm>
            <a:off x="3421705" y="4040971"/>
            <a:ext cx="815340" cy="768350"/>
          </a:xfrm>
          <a:prstGeom prst="rect">
            <a:avLst/>
          </a:prstGeom>
          <a:noFill/>
        </p:spPr>
        <p:txBody>
          <a:bodyPr wrap="square" rtlCol="0">
            <a:normAutofit fontScale="80000"/>
          </a:bodyPr>
          <a:lstStyle/>
          <a:p>
            <a:r>
              <a:rPr lang="en-US" altLang="zh-CN" sz="4400" b="1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02</a:t>
            </a:r>
            <a:endParaRPr lang="en-US" altLang="zh-CN" sz="4400" b="1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19" name="直接连接符 118"/>
          <p:cNvCxnSpPr/>
          <p:nvPr>
            <p:custDataLst>
              <p:tags r:id="rId10"/>
            </p:custDataLst>
          </p:nvPr>
        </p:nvCxnSpPr>
        <p:spPr>
          <a:xfrm rot="10800000">
            <a:off x="3545530" y="4784556"/>
            <a:ext cx="1080135" cy="635"/>
          </a:xfrm>
          <a:prstGeom prst="line">
            <a:avLst/>
          </a:prstGeom>
          <a:ln>
            <a:solidFill>
              <a:schemeClr val="l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文本框 124"/>
          <p:cNvSpPr txBox="1"/>
          <p:nvPr>
            <p:custDataLst>
              <p:tags r:id="rId11"/>
            </p:custDataLst>
          </p:nvPr>
        </p:nvSpPr>
        <p:spPr>
          <a:xfrm>
            <a:off x="7539354" y="2869565"/>
            <a:ext cx="3240000" cy="96329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just">
              <a:lnSpc>
                <a:spcPct val="150000"/>
              </a:lnSpc>
              <a:spcAft>
                <a:spcPts val="2000"/>
              </a:spcAft>
            </a:pPr>
            <a:r>
              <a:rPr lang="zh-CN" altLang="en-US" dirty="0"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sym typeface="Arial" panose="020B0604020202020204" pitchFamily="34" charset="0"/>
              </a:rPr>
              <a:t>其他需要报告的事项</a:t>
            </a:r>
            <a:endParaRPr lang="zh-CN" altLang="en-US" dirty="0"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sym typeface="Arial" panose="020B0604020202020204" pitchFamily="34" charset="0"/>
            </a:endParaRPr>
          </a:p>
        </p:txBody>
      </p:sp>
      <p:sp>
        <p:nvSpPr>
          <p:cNvPr id="126" name="文本框 125"/>
          <p:cNvSpPr txBox="1"/>
          <p:nvPr>
            <p:custDataLst>
              <p:tags r:id="rId12"/>
            </p:custDataLst>
          </p:nvPr>
        </p:nvSpPr>
        <p:spPr>
          <a:xfrm>
            <a:off x="7542855" y="1961608"/>
            <a:ext cx="815340" cy="768350"/>
          </a:xfrm>
          <a:prstGeom prst="rect">
            <a:avLst/>
          </a:prstGeom>
          <a:noFill/>
        </p:spPr>
        <p:txBody>
          <a:bodyPr wrap="square" rtlCol="0">
            <a:normAutofit fontScale="80000"/>
          </a:bodyPr>
          <a:lstStyle/>
          <a:p>
            <a:r>
              <a:rPr lang="en-US" altLang="zh-CN" sz="4400" b="1" dirty="0">
                <a:solidFill>
                  <a:schemeClr val="accent1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Arial" panose="020B0604020202020204" pitchFamily="34" charset="0"/>
              </a:rPr>
              <a:t>03</a:t>
            </a:r>
            <a:endParaRPr lang="en-US" altLang="zh-CN" sz="4400" b="1" dirty="0">
              <a:solidFill>
                <a:schemeClr val="accent1"/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Arial" panose="020B0604020202020204" pitchFamily="34" charset="0"/>
            </a:endParaRPr>
          </a:p>
        </p:txBody>
      </p:sp>
      <p:cxnSp>
        <p:nvCxnSpPr>
          <p:cNvPr id="127" name="直接连接符 126"/>
          <p:cNvCxnSpPr/>
          <p:nvPr>
            <p:custDataLst>
              <p:tags r:id="rId13"/>
            </p:custDataLst>
          </p:nvPr>
        </p:nvCxnSpPr>
        <p:spPr>
          <a:xfrm rot="10800000">
            <a:off x="7666680" y="2702653"/>
            <a:ext cx="1080135" cy="635"/>
          </a:xfrm>
          <a:prstGeom prst="line">
            <a:avLst/>
          </a:prstGeom>
          <a:ln>
            <a:solidFill>
              <a:schemeClr val="lt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>
            <p:custDataLst>
              <p:tags r:id="rId14"/>
            </p:custDataLst>
          </p:nvPr>
        </p:nvSpPr>
        <p:spPr>
          <a:xfrm>
            <a:off x="755650" y="696595"/>
            <a:ext cx="1880235" cy="69532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vert="horz" wrap="square" lIns="91440" tIns="45720" rIns="91440" bIns="45720" rtlCol="0" anchor="ctr" anchorCtr="1">
            <a:normAutofit/>
          </a:bodyPr>
          <a:lstStyle/>
          <a:p>
            <a:pPr algn="ctr"/>
            <a:r>
              <a:rPr lang="zh-CN" altLang="en-US" sz="3200" b="1" spc="800" dirty="0">
                <a:ln>
                  <a:noFill/>
                </a:ln>
                <a:solidFill>
                  <a:schemeClr val="lt1"/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+mj-lt"/>
                <a:sym typeface="Arial" panose="020B0604020202020204" pitchFamily="34" charset="0"/>
              </a:rPr>
              <a:t>目录</a:t>
            </a:r>
            <a:endParaRPr lang="zh-CN" altLang="en-US" sz="3200" b="1" spc="800" dirty="0">
              <a:ln>
                <a:noFill/>
              </a:ln>
              <a:solidFill>
                <a:schemeClr val="lt1"/>
              </a:solidFill>
              <a:uFillTx/>
              <a:latin typeface="微软雅黑" panose="020B0503020204020204" charset="-122"/>
              <a:ea typeface="微软雅黑" panose="020B0503020204020204" charset="-122"/>
              <a:cs typeface="+mj-lt"/>
              <a:sym typeface="Arial" panose="020B0604020202020204" pitchFamily="34" charset="0"/>
            </a:endParaRPr>
          </a:p>
        </p:txBody>
      </p:sp>
    </p:spTree>
    <p:custDataLst>
      <p:tags r:id="rId15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政府信息公开平台建设情况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2659832" y="2265033"/>
            <a:ext cx="6872335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在市政府门户网站政务公开专栏发布各类政务公开信息，政府信息公开指南、公开制度、法定主动公开内容、公开年报等均可通过政府网站查阅。市供销社网站接入市政府网站链接。建设“济宁市供销合作社”政务微信公众号，充分发挥其传播快、社会渗透力强的优势，多形式发布单位工作动态信息和政策文件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监督保障情况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1767022" y="1837436"/>
            <a:ext cx="8657955" cy="40975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2022年，调整了济宁市供销合作社政务公开工作领导小组成员名单，明确办公室为政务公开工作负责机构，并明确了2名工作人员具体负责政务公开工作。制定了《济宁市供销合作社2022年政务公开工作实施方案》《济宁市供销合作社2022年主动公开目录》《济宁市供销合作社2022年政务公开考核五级指标体系》。制定了《济宁市供销合作社2022年政务公开培训计划》，召开2次培训会议，于9月26日组织召开了政务公开业务培训会议，于11月21日组织召开政务公开培训暨调度工作会议，对政务公开事项进行深入培训解读和督导调度，不断提升政务公开工作能力，强力推进政务公开工作。于10月10日组织召开政务公开考核推进会议，并对下步政务公开考核工作进行了安排部署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5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2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监督保障情况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8" name="Freeform 15"/>
          <p:cNvSpPr/>
          <p:nvPr>
            <p:custDataLst>
              <p:tags r:id="rId6"/>
            </p:custDataLst>
          </p:nvPr>
        </p:nvSpPr>
        <p:spPr bwMode="auto">
          <a:xfrm>
            <a:off x="6091281" y="2445944"/>
            <a:ext cx="1977836" cy="1393597"/>
          </a:xfrm>
          <a:custGeom>
            <a:avLst/>
            <a:gdLst>
              <a:gd name="T0" fmla="*/ 695 w 695"/>
              <a:gd name="T1" fmla="*/ 489 h 489"/>
              <a:gd name="T2" fmla="*/ 695 w 695"/>
              <a:gd name="T3" fmla="*/ 93 h 489"/>
              <a:gd name="T4" fmla="*/ 605 w 695"/>
              <a:gd name="T5" fmla="*/ 0 h 489"/>
              <a:gd name="T6" fmla="*/ 0 w 695"/>
              <a:gd name="T7" fmla="*/ 0 h 489"/>
              <a:gd name="T8" fmla="*/ 0 w 695"/>
              <a:gd name="T9" fmla="*/ 489 h 489"/>
              <a:gd name="T10" fmla="*/ 695 w 695"/>
              <a:gd name="T11" fmla="*/ 489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5" h="489">
                <a:moveTo>
                  <a:pt x="695" y="489"/>
                </a:moveTo>
                <a:cubicBezTo>
                  <a:pt x="695" y="93"/>
                  <a:pt x="695" y="93"/>
                  <a:pt x="695" y="93"/>
                </a:cubicBezTo>
                <a:cubicBezTo>
                  <a:pt x="695" y="42"/>
                  <a:pt x="655" y="0"/>
                  <a:pt x="60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489"/>
                  <a:pt x="0" y="489"/>
                  <a:pt x="0" y="489"/>
                </a:cubicBezTo>
                <a:lnTo>
                  <a:pt x="695" y="489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" name="Freeform 16"/>
          <p:cNvSpPr/>
          <p:nvPr>
            <p:custDataLst>
              <p:tags r:id="rId7"/>
            </p:custDataLst>
          </p:nvPr>
        </p:nvSpPr>
        <p:spPr bwMode="auto">
          <a:xfrm>
            <a:off x="4113445" y="2445944"/>
            <a:ext cx="1977836" cy="1393597"/>
          </a:xfrm>
          <a:custGeom>
            <a:avLst/>
            <a:gdLst>
              <a:gd name="T0" fmla="*/ 695 w 695"/>
              <a:gd name="T1" fmla="*/ 0 h 489"/>
              <a:gd name="T2" fmla="*/ 90 w 695"/>
              <a:gd name="T3" fmla="*/ 0 h 489"/>
              <a:gd name="T4" fmla="*/ 0 w 695"/>
              <a:gd name="T5" fmla="*/ 93 h 489"/>
              <a:gd name="T6" fmla="*/ 0 w 695"/>
              <a:gd name="T7" fmla="*/ 489 h 489"/>
              <a:gd name="T8" fmla="*/ 695 w 695"/>
              <a:gd name="T9" fmla="*/ 489 h 489"/>
              <a:gd name="T10" fmla="*/ 695 w 695"/>
              <a:gd name="T11" fmla="*/ 0 h 48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5" h="489">
                <a:moveTo>
                  <a:pt x="695" y="0"/>
                </a:moveTo>
                <a:cubicBezTo>
                  <a:pt x="90" y="0"/>
                  <a:pt x="90" y="0"/>
                  <a:pt x="90" y="0"/>
                </a:cubicBezTo>
                <a:cubicBezTo>
                  <a:pt x="40" y="0"/>
                  <a:pt x="0" y="42"/>
                  <a:pt x="0" y="93"/>
                </a:cubicBezTo>
                <a:cubicBezTo>
                  <a:pt x="0" y="489"/>
                  <a:pt x="0" y="489"/>
                  <a:pt x="0" y="489"/>
                </a:cubicBezTo>
                <a:cubicBezTo>
                  <a:pt x="695" y="489"/>
                  <a:pt x="695" y="489"/>
                  <a:pt x="695" y="489"/>
                </a:cubicBezTo>
                <a:lnTo>
                  <a:pt x="695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Freeform 17"/>
          <p:cNvSpPr/>
          <p:nvPr>
            <p:custDataLst>
              <p:tags r:id="rId8"/>
            </p:custDataLst>
          </p:nvPr>
        </p:nvSpPr>
        <p:spPr bwMode="auto">
          <a:xfrm>
            <a:off x="6091281" y="3839542"/>
            <a:ext cx="1977836" cy="1468636"/>
          </a:xfrm>
          <a:custGeom>
            <a:avLst/>
            <a:gdLst>
              <a:gd name="T0" fmla="*/ 0 w 695"/>
              <a:gd name="T1" fmla="*/ 0 h 516"/>
              <a:gd name="T2" fmla="*/ 0 w 695"/>
              <a:gd name="T3" fmla="*/ 516 h 516"/>
              <a:gd name="T4" fmla="*/ 605 w 695"/>
              <a:gd name="T5" fmla="*/ 516 h 516"/>
              <a:gd name="T6" fmla="*/ 695 w 695"/>
              <a:gd name="T7" fmla="*/ 423 h 516"/>
              <a:gd name="T8" fmla="*/ 695 w 695"/>
              <a:gd name="T9" fmla="*/ 0 h 516"/>
              <a:gd name="T10" fmla="*/ 0 w 695"/>
              <a:gd name="T11" fmla="*/ 0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5" h="516">
                <a:moveTo>
                  <a:pt x="0" y="0"/>
                </a:moveTo>
                <a:cubicBezTo>
                  <a:pt x="0" y="516"/>
                  <a:pt x="0" y="516"/>
                  <a:pt x="0" y="516"/>
                </a:cubicBezTo>
                <a:cubicBezTo>
                  <a:pt x="605" y="516"/>
                  <a:pt x="605" y="516"/>
                  <a:pt x="605" y="516"/>
                </a:cubicBezTo>
                <a:cubicBezTo>
                  <a:pt x="655" y="516"/>
                  <a:pt x="695" y="474"/>
                  <a:pt x="695" y="423"/>
                </a:cubicBezTo>
                <a:cubicBezTo>
                  <a:pt x="695" y="0"/>
                  <a:pt x="695" y="0"/>
                  <a:pt x="69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1" name="Freeform 18"/>
          <p:cNvSpPr/>
          <p:nvPr>
            <p:custDataLst>
              <p:tags r:id="rId9"/>
            </p:custDataLst>
          </p:nvPr>
        </p:nvSpPr>
        <p:spPr bwMode="auto">
          <a:xfrm>
            <a:off x="4113445" y="3839542"/>
            <a:ext cx="1977836" cy="1468636"/>
          </a:xfrm>
          <a:custGeom>
            <a:avLst/>
            <a:gdLst>
              <a:gd name="T0" fmla="*/ 0 w 695"/>
              <a:gd name="T1" fmla="*/ 0 h 516"/>
              <a:gd name="T2" fmla="*/ 0 w 695"/>
              <a:gd name="T3" fmla="*/ 423 h 516"/>
              <a:gd name="T4" fmla="*/ 90 w 695"/>
              <a:gd name="T5" fmla="*/ 516 h 516"/>
              <a:gd name="T6" fmla="*/ 695 w 695"/>
              <a:gd name="T7" fmla="*/ 516 h 516"/>
              <a:gd name="T8" fmla="*/ 695 w 695"/>
              <a:gd name="T9" fmla="*/ 0 h 516"/>
              <a:gd name="T10" fmla="*/ 0 w 695"/>
              <a:gd name="T11" fmla="*/ 0 h 5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695" h="516">
                <a:moveTo>
                  <a:pt x="0" y="0"/>
                </a:moveTo>
                <a:cubicBezTo>
                  <a:pt x="0" y="423"/>
                  <a:pt x="0" y="423"/>
                  <a:pt x="0" y="423"/>
                </a:cubicBezTo>
                <a:cubicBezTo>
                  <a:pt x="0" y="474"/>
                  <a:pt x="40" y="516"/>
                  <a:pt x="90" y="516"/>
                </a:cubicBezTo>
                <a:cubicBezTo>
                  <a:pt x="695" y="516"/>
                  <a:pt x="695" y="516"/>
                  <a:pt x="695" y="516"/>
                </a:cubicBezTo>
                <a:cubicBezTo>
                  <a:pt x="695" y="0"/>
                  <a:pt x="695" y="0"/>
                  <a:pt x="695" y="0"/>
                </a:cubicBez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2" name="Oval 19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701788" y="4300500"/>
            <a:ext cx="528851" cy="55029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3" name="Oval 20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948348" y="2880105"/>
            <a:ext cx="530639" cy="548505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4" name="Oval 21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6829172" y="3716262"/>
            <a:ext cx="528851" cy="546719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5" name="Oval 22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824537" y="3421462"/>
            <a:ext cx="528851" cy="54850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6" name="Shape 4"/>
          <p:cNvSpPr/>
          <p:nvPr>
            <p:custDataLst>
              <p:tags r:id="rId14"/>
            </p:custDataLst>
          </p:nvPr>
        </p:nvSpPr>
        <p:spPr>
          <a:xfrm>
            <a:off x="6822539" y="2885083"/>
            <a:ext cx="515320" cy="5153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982" y="6873"/>
                </a:moveTo>
                <a:lnTo>
                  <a:pt x="20618" y="6873"/>
                </a:lnTo>
                <a:lnTo>
                  <a:pt x="20618" y="7855"/>
                </a:lnTo>
                <a:lnTo>
                  <a:pt x="982" y="7855"/>
                </a:lnTo>
                <a:cubicBezTo>
                  <a:pt x="982" y="7855"/>
                  <a:pt x="982" y="6873"/>
                  <a:pt x="982" y="6873"/>
                </a:cubicBezTo>
                <a:close/>
                <a:moveTo>
                  <a:pt x="16691" y="8836"/>
                </a:moveTo>
                <a:lnTo>
                  <a:pt x="18655" y="8836"/>
                </a:lnTo>
                <a:lnTo>
                  <a:pt x="18655" y="17673"/>
                </a:lnTo>
                <a:lnTo>
                  <a:pt x="16691" y="17673"/>
                </a:lnTo>
                <a:cubicBezTo>
                  <a:pt x="16691" y="17673"/>
                  <a:pt x="16691" y="8836"/>
                  <a:pt x="16691" y="8836"/>
                </a:cubicBezTo>
                <a:close/>
                <a:moveTo>
                  <a:pt x="13745" y="8836"/>
                </a:moveTo>
                <a:lnTo>
                  <a:pt x="15709" y="8836"/>
                </a:lnTo>
                <a:lnTo>
                  <a:pt x="15709" y="17673"/>
                </a:lnTo>
                <a:lnTo>
                  <a:pt x="13745" y="17673"/>
                </a:lnTo>
                <a:cubicBezTo>
                  <a:pt x="13745" y="17673"/>
                  <a:pt x="13745" y="8836"/>
                  <a:pt x="13745" y="8836"/>
                </a:cubicBezTo>
                <a:close/>
                <a:moveTo>
                  <a:pt x="8836" y="8836"/>
                </a:moveTo>
                <a:lnTo>
                  <a:pt x="12764" y="8836"/>
                </a:lnTo>
                <a:lnTo>
                  <a:pt x="12764" y="17673"/>
                </a:lnTo>
                <a:lnTo>
                  <a:pt x="8836" y="17673"/>
                </a:lnTo>
                <a:cubicBezTo>
                  <a:pt x="8836" y="17673"/>
                  <a:pt x="8836" y="8836"/>
                  <a:pt x="8836" y="8836"/>
                </a:cubicBezTo>
                <a:close/>
                <a:moveTo>
                  <a:pt x="5891" y="8836"/>
                </a:moveTo>
                <a:lnTo>
                  <a:pt x="7855" y="8836"/>
                </a:lnTo>
                <a:lnTo>
                  <a:pt x="7855" y="17673"/>
                </a:lnTo>
                <a:lnTo>
                  <a:pt x="5891" y="17673"/>
                </a:lnTo>
                <a:cubicBezTo>
                  <a:pt x="5891" y="17673"/>
                  <a:pt x="5891" y="8836"/>
                  <a:pt x="5891" y="8836"/>
                </a:cubicBezTo>
                <a:close/>
                <a:moveTo>
                  <a:pt x="2945" y="8836"/>
                </a:moveTo>
                <a:lnTo>
                  <a:pt x="4909" y="8836"/>
                </a:lnTo>
                <a:lnTo>
                  <a:pt x="4909" y="17673"/>
                </a:lnTo>
                <a:lnTo>
                  <a:pt x="2945" y="17673"/>
                </a:lnTo>
                <a:cubicBezTo>
                  <a:pt x="2945" y="17673"/>
                  <a:pt x="2945" y="8836"/>
                  <a:pt x="2945" y="8836"/>
                </a:cubicBezTo>
                <a:close/>
                <a:moveTo>
                  <a:pt x="19773" y="18655"/>
                </a:moveTo>
                <a:lnTo>
                  <a:pt x="20428" y="20618"/>
                </a:lnTo>
                <a:lnTo>
                  <a:pt x="1172" y="20618"/>
                </a:lnTo>
                <a:lnTo>
                  <a:pt x="1827" y="18655"/>
                </a:lnTo>
                <a:cubicBezTo>
                  <a:pt x="1827" y="18655"/>
                  <a:pt x="19773" y="18655"/>
                  <a:pt x="19773" y="18655"/>
                </a:cubicBezTo>
                <a:close/>
                <a:moveTo>
                  <a:pt x="10800" y="1056"/>
                </a:moveTo>
                <a:lnTo>
                  <a:pt x="19261" y="5891"/>
                </a:lnTo>
                <a:lnTo>
                  <a:pt x="2339" y="5891"/>
                </a:lnTo>
                <a:cubicBezTo>
                  <a:pt x="2339" y="5891"/>
                  <a:pt x="10800" y="1056"/>
                  <a:pt x="10800" y="1056"/>
                </a:cubicBezTo>
                <a:close/>
                <a:moveTo>
                  <a:pt x="21109" y="8836"/>
                </a:moveTo>
                <a:cubicBezTo>
                  <a:pt x="21380" y="8836"/>
                  <a:pt x="21600" y="8617"/>
                  <a:pt x="21600" y="8345"/>
                </a:cubicBezTo>
                <a:lnTo>
                  <a:pt x="21600" y="6382"/>
                </a:lnTo>
                <a:cubicBezTo>
                  <a:pt x="21600" y="6200"/>
                  <a:pt x="21496" y="6047"/>
                  <a:pt x="21349" y="5963"/>
                </a:cubicBezTo>
                <a:lnTo>
                  <a:pt x="21353" y="5956"/>
                </a:lnTo>
                <a:lnTo>
                  <a:pt x="11044" y="65"/>
                </a:lnTo>
                <a:lnTo>
                  <a:pt x="11040" y="72"/>
                </a:lnTo>
                <a:cubicBezTo>
                  <a:pt x="10968" y="30"/>
                  <a:pt x="10889" y="0"/>
                  <a:pt x="10800" y="0"/>
                </a:cubicBezTo>
                <a:cubicBezTo>
                  <a:pt x="10711" y="0"/>
                  <a:pt x="10632" y="30"/>
                  <a:pt x="10560" y="72"/>
                </a:cubicBezTo>
                <a:lnTo>
                  <a:pt x="10556" y="65"/>
                </a:lnTo>
                <a:lnTo>
                  <a:pt x="247" y="5956"/>
                </a:lnTo>
                <a:lnTo>
                  <a:pt x="251" y="5963"/>
                </a:lnTo>
                <a:cubicBezTo>
                  <a:pt x="104" y="6047"/>
                  <a:pt x="0" y="6200"/>
                  <a:pt x="0" y="6382"/>
                </a:cubicBezTo>
                <a:lnTo>
                  <a:pt x="0" y="8345"/>
                </a:lnTo>
                <a:cubicBezTo>
                  <a:pt x="0" y="8617"/>
                  <a:pt x="220" y="8836"/>
                  <a:pt x="491" y="8836"/>
                </a:cubicBezTo>
                <a:lnTo>
                  <a:pt x="1964" y="8836"/>
                </a:lnTo>
                <a:lnTo>
                  <a:pt x="1964" y="17673"/>
                </a:lnTo>
                <a:lnTo>
                  <a:pt x="1473" y="17673"/>
                </a:lnTo>
                <a:cubicBezTo>
                  <a:pt x="1256" y="17673"/>
                  <a:pt x="1078" y="17816"/>
                  <a:pt x="1013" y="18010"/>
                </a:cubicBezTo>
                <a:lnTo>
                  <a:pt x="1007" y="18009"/>
                </a:lnTo>
                <a:lnTo>
                  <a:pt x="25" y="20954"/>
                </a:lnTo>
                <a:lnTo>
                  <a:pt x="31" y="20955"/>
                </a:lnTo>
                <a:cubicBezTo>
                  <a:pt x="14" y="21005"/>
                  <a:pt x="0" y="21055"/>
                  <a:pt x="0" y="21109"/>
                </a:cubicBezTo>
                <a:cubicBezTo>
                  <a:pt x="0" y="21381"/>
                  <a:pt x="220" y="21600"/>
                  <a:pt x="491" y="21600"/>
                </a:cubicBezTo>
                <a:lnTo>
                  <a:pt x="21109" y="21600"/>
                </a:lnTo>
                <a:cubicBezTo>
                  <a:pt x="21380" y="21600"/>
                  <a:pt x="21600" y="21381"/>
                  <a:pt x="21600" y="21109"/>
                </a:cubicBezTo>
                <a:cubicBezTo>
                  <a:pt x="21600" y="21055"/>
                  <a:pt x="21586" y="21005"/>
                  <a:pt x="21569" y="20955"/>
                </a:cubicBezTo>
                <a:lnTo>
                  <a:pt x="21575" y="20954"/>
                </a:lnTo>
                <a:lnTo>
                  <a:pt x="20593" y="18009"/>
                </a:lnTo>
                <a:lnTo>
                  <a:pt x="20587" y="18010"/>
                </a:lnTo>
                <a:cubicBezTo>
                  <a:pt x="20522" y="17816"/>
                  <a:pt x="20344" y="17673"/>
                  <a:pt x="20127" y="17673"/>
                </a:cubicBezTo>
                <a:lnTo>
                  <a:pt x="19636" y="17673"/>
                </a:lnTo>
                <a:lnTo>
                  <a:pt x="19636" y="8836"/>
                </a:lnTo>
                <a:cubicBezTo>
                  <a:pt x="19636" y="8836"/>
                  <a:pt x="21109" y="8836"/>
                  <a:pt x="21109" y="8836"/>
                </a:cubicBezTo>
                <a:close/>
              </a:path>
            </a:pathLst>
          </a:custGeom>
          <a:solidFill>
            <a:schemeClr val="lt1"/>
          </a:solidFill>
          <a:ln w="12700">
            <a:solidFill>
              <a:schemeClr val="lt1"/>
            </a:solidFill>
            <a:miter lim="400000"/>
          </a:ln>
        </p:spPr>
        <p:txBody>
          <a:bodyPr lIns="19043" tIns="19043" rIns="19043" bIns="19043" anchor="ctr"/>
          <a:lstStyle/>
          <a:p>
            <a:pPr defTabSz="227965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 panose="020B0502020104020203"/>
                <a:ea typeface="Gill Sans" panose="020B0502020104020203"/>
                <a:cs typeface="Gill Sans" panose="020B0502020104020203"/>
                <a:sym typeface="Gill Sans" panose="020B0502020104020203"/>
              </a:defRPr>
            </a:pPr>
            <a:endParaRPr sz="15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7" name="Shape 3"/>
          <p:cNvSpPr/>
          <p:nvPr>
            <p:custDataLst>
              <p:tags r:id="rId15"/>
            </p:custDataLst>
          </p:nvPr>
        </p:nvSpPr>
        <p:spPr>
          <a:xfrm>
            <a:off x="4891551" y="2885082"/>
            <a:ext cx="421626" cy="5153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17673"/>
                </a:moveTo>
                <a:cubicBezTo>
                  <a:pt x="4588" y="17673"/>
                  <a:pt x="1200" y="16051"/>
                  <a:pt x="1200" y="15218"/>
                </a:cubicBezTo>
                <a:cubicBezTo>
                  <a:pt x="1200" y="14690"/>
                  <a:pt x="1355" y="14275"/>
                  <a:pt x="1611" y="13896"/>
                </a:cubicBezTo>
                <a:cubicBezTo>
                  <a:pt x="3255" y="14967"/>
                  <a:pt x="6746" y="15709"/>
                  <a:pt x="10800" y="15709"/>
                </a:cubicBezTo>
                <a:cubicBezTo>
                  <a:pt x="14856" y="15709"/>
                  <a:pt x="18345" y="14966"/>
                  <a:pt x="19987" y="13894"/>
                </a:cubicBezTo>
                <a:cubicBezTo>
                  <a:pt x="20244" y="14273"/>
                  <a:pt x="20400" y="14689"/>
                  <a:pt x="20400" y="15218"/>
                </a:cubicBezTo>
                <a:cubicBezTo>
                  <a:pt x="20400" y="16051"/>
                  <a:pt x="17011" y="17673"/>
                  <a:pt x="10800" y="17673"/>
                </a:cubicBezTo>
                <a:moveTo>
                  <a:pt x="10800" y="20618"/>
                </a:moveTo>
                <a:cubicBezTo>
                  <a:pt x="9475" y="20618"/>
                  <a:pt x="8400" y="19739"/>
                  <a:pt x="8400" y="18655"/>
                </a:cubicBezTo>
                <a:cubicBezTo>
                  <a:pt x="8400" y="18625"/>
                  <a:pt x="8408" y="18597"/>
                  <a:pt x="8409" y="18567"/>
                </a:cubicBezTo>
                <a:cubicBezTo>
                  <a:pt x="9179" y="18623"/>
                  <a:pt x="9977" y="18655"/>
                  <a:pt x="10800" y="18655"/>
                </a:cubicBezTo>
                <a:cubicBezTo>
                  <a:pt x="11623" y="18655"/>
                  <a:pt x="12421" y="18623"/>
                  <a:pt x="13191" y="18567"/>
                </a:cubicBezTo>
                <a:cubicBezTo>
                  <a:pt x="13192" y="18597"/>
                  <a:pt x="13200" y="18625"/>
                  <a:pt x="13200" y="18655"/>
                </a:cubicBezTo>
                <a:cubicBezTo>
                  <a:pt x="13200" y="19739"/>
                  <a:pt x="12125" y="20618"/>
                  <a:pt x="10800" y="20618"/>
                </a:cubicBezTo>
                <a:moveTo>
                  <a:pt x="2948" y="12551"/>
                </a:moveTo>
                <a:cubicBezTo>
                  <a:pt x="4308" y="11388"/>
                  <a:pt x="6000" y="9939"/>
                  <a:pt x="6000" y="6873"/>
                </a:cubicBezTo>
                <a:cubicBezTo>
                  <a:pt x="6000" y="5232"/>
                  <a:pt x="7238" y="3825"/>
                  <a:pt x="8988" y="3239"/>
                </a:cubicBezTo>
                <a:cubicBezTo>
                  <a:pt x="9428" y="3657"/>
                  <a:pt x="10072" y="3927"/>
                  <a:pt x="10800" y="3927"/>
                </a:cubicBezTo>
                <a:cubicBezTo>
                  <a:pt x="11528" y="3927"/>
                  <a:pt x="12172" y="3657"/>
                  <a:pt x="12611" y="3239"/>
                </a:cubicBezTo>
                <a:cubicBezTo>
                  <a:pt x="14362" y="3825"/>
                  <a:pt x="15600" y="5232"/>
                  <a:pt x="15600" y="6873"/>
                </a:cubicBezTo>
                <a:cubicBezTo>
                  <a:pt x="15600" y="9939"/>
                  <a:pt x="17292" y="11388"/>
                  <a:pt x="18652" y="12551"/>
                </a:cubicBezTo>
                <a:cubicBezTo>
                  <a:pt x="18911" y="12773"/>
                  <a:pt x="19152" y="12979"/>
                  <a:pt x="19366" y="13183"/>
                </a:cubicBezTo>
                <a:cubicBezTo>
                  <a:pt x="18217" y="14077"/>
                  <a:pt x="14825" y="14727"/>
                  <a:pt x="10800" y="14727"/>
                </a:cubicBezTo>
                <a:cubicBezTo>
                  <a:pt x="6779" y="14727"/>
                  <a:pt x="3383" y="14079"/>
                  <a:pt x="2230" y="13186"/>
                </a:cubicBezTo>
                <a:cubicBezTo>
                  <a:pt x="2446" y="12981"/>
                  <a:pt x="2687" y="12774"/>
                  <a:pt x="2948" y="12551"/>
                </a:cubicBezTo>
                <a:moveTo>
                  <a:pt x="10800" y="982"/>
                </a:moveTo>
                <a:cubicBezTo>
                  <a:pt x="11462" y="982"/>
                  <a:pt x="12000" y="1422"/>
                  <a:pt x="12000" y="1964"/>
                </a:cubicBezTo>
                <a:cubicBezTo>
                  <a:pt x="12000" y="2506"/>
                  <a:pt x="11462" y="2945"/>
                  <a:pt x="10800" y="2945"/>
                </a:cubicBezTo>
                <a:cubicBezTo>
                  <a:pt x="10138" y="2945"/>
                  <a:pt x="9600" y="2506"/>
                  <a:pt x="9600" y="1964"/>
                </a:cubicBezTo>
                <a:cubicBezTo>
                  <a:pt x="9600" y="1422"/>
                  <a:pt x="10138" y="982"/>
                  <a:pt x="10800" y="982"/>
                </a:cubicBezTo>
                <a:moveTo>
                  <a:pt x="21600" y="15218"/>
                </a:moveTo>
                <a:cubicBezTo>
                  <a:pt x="21600" y="11782"/>
                  <a:pt x="16800" y="11782"/>
                  <a:pt x="16800" y="6873"/>
                </a:cubicBezTo>
                <a:cubicBezTo>
                  <a:pt x="16800" y="4845"/>
                  <a:pt x="15296" y="3105"/>
                  <a:pt x="13152" y="2356"/>
                </a:cubicBezTo>
                <a:cubicBezTo>
                  <a:pt x="13183" y="2229"/>
                  <a:pt x="13200" y="2098"/>
                  <a:pt x="13200" y="1964"/>
                </a:cubicBezTo>
                <a:cubicBezTo>
                  <a:pt x="13200" y="879"/>
                  <a:pt x="12125" y="0"/>
                  <a:pt x="10800" y="0"/>
                </a:cubicBezTo>
                <a:cubicBezTo>
                  <a:pt x="9475" y="0"/>
                  <a:pt x="8400" y="879"/>
                  <a:pt x="8400" y="1964"/>
                </a:cubicBezTo>
                <a:cubicBezTo>
                  <a:pt x="8400" y="2098"/>
                  <a:pt x="8417" y="2229"/>
                  <a:pt x="8448" y="2356"/>
                </a:cubicBezTo>
                <a:cubicBezTo>
                  <a:pt x="6304" y="3105"/>
                  <a:pt x="4800" y="4845"/>
                  <a:pt x="4800" y="6873"/>
                </a:cubicBezTo>
                <a:cubicBezTo>
                  <a:pt x="4800" y="11782"/>
                  <a:pt x="0" y="11782"/>
                  <a:pt x="0" y="15218"/>
                </a:cubicBezTo>
                <a:cubicBezTo>
                  <a:pt x="0" y="16716"/>
                  <a:pt x="3016" y="17986"/>
                  <a:pt x="7217" y="18457"/>
                </a:cubicBezTo>
                <a:cubicBezTo>
                  <a:pt x="7211" y="18523"/>
                  <a:pt x="7200" y="18587"/>
                  <a:pt x="7200" y="18655"/>
                </a:cubicBezTo>
                <a:cubicBezTo>
                  <a:pt x="7200" y="20282"/>
                  <a:pt x="8812" y="21600"/>
                  <a:pt x="10800" y="21600"/>
                </a:cubicBezTo>
                <a:cubicBezTo>
                  <a:pt x="12788" y="21600"/>
                  <a:pt x="14400" y="20282"/>
                  <a:pt x="14400" y="18655"/>
                </a:cubicBezTo>
                <a:cubicBezTo>
                  <a:pt x="14400" y="18587"/>
                  <a:pt x="14389" y="18523"/>
                  <a:pt x="14383" y="18457"/>
                </a:cubicBezTo>
                <a:cubicBezTo>
                  <a:pt x="18584" y="17986"/>
                  <a:pt x="21600" y="16716"/>
                  <a:pt x="21600" y="15218"/>
                </a:cubicBezTo>
              </a:path>
            </a:pathLst>
          </a:custGeom>
          <a:solidFill>
            <a:schemeClr val="lt1"/>
          </a:solidFill>
          <a:ln w="12700">
            <a:solidFill>
              <a:schemeClr val="lt1"/>
            </a:solidFill>
            <a:miter lim="400000"/>
          </a:ln>
        </p:spPr>
        <p:txBody>
          <a:bodyPr lIns="19043" tIns="19043" rIns="19043" bIns="19043" anchor="ctr"/>
          <a:lstStyle/>
          <a:p>
            <a:pPr defTabSz="227965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 panose="020B0502020104020203"/>
                <a:ea typeface="Gill Sans" panose="020B0502020104020203"/>
                <a:cs typeface="Gill Sans" panose="020B0502020104020203"/>
                <a:sym typeface="Gill Sans" panose="020B0502020104020203"/>
              </a:defRPr>
            </a:pPr>
            <a:endParaRPr sz="15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8" name="Shape 2"/>
          <p:cNvSpPr/>
          <p:nvPr>
            <p:custDataLst>
              <p:tags r:id="rId16"/>
            </p:custDataLst>
          </p:nvPr>
        </p:nvSpPr>
        <p:spPr>
          <a:xfrm>
            <a:off x="4844703" y="4316200"/>
            <a:ext cx="515320" cy="5153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2144" y="18334"/>
                </a:moveTo>
                <a:lnTo>
                  <a:pt x="15583" y="6873"/>
                </a:lnTo>
                <a:lnTo>
                  <a:pt x="20168" y="6873"/>
                </a:lnTo>
                <a:cubicBezTo>
                  <a:pt x="20168" y="6873"/>
                  <a:pt x="12144" y="18334"/>
                  <a:pt x="12144" y="18334"/>
                </a:cubicBezTo>
                <a:close/>
                <a:moveTo>
                  <a:pt x="10800" y="19403"/>
                </a:moveTo>
                <a:lnTo>
                  <a:pt x="7041" y="6873"/>
                </a:lnTo>
                <a:lnTo>
                  <a:pt x="14559" y="6873"/>
                </a:lnTo>
                <a:cubicBezTo>
                  <a:pt x="14559" y="6873"/>
                  <a:pt x="10800" y="19403"/>
                  <a:pt x="10800" y="19403"/>
                </a:cubicBezTo>
                <a:close/>
                <a:moveTo>
                  <a:pt x="1432" y="6873"/>
                </a:moveTo>
                <a:lnTo>
                  <a:pt x="6017" y="6873"/>
                </a:lnTo>
                <a:lnTo>
                  <a:pt x="9456" y="18334"/>
                </a:lnTo>
                <a:cubicBezTo>
                  <a:pt x="9456" y="18334"/>
                  <a:pt x="1432" y="6873"/>
                  <a:pt x="1432" y="6873"/>
                </a:cubicBezTo>
                <a:close/>
                <a:moveTo>
                  <a:pt x="6578" y="982"/>
                </a:moveTo>
                <a:lnTo>
                  <a:pt x="8536" y="982"/>
                </a:lnTo>
                <a:lnTo>
                  <a:pt x="6082" y="5891"/>
                </a:lnTo>
                <a:lnTo>
                  <a:pt x="1669" y="5891"/>
                </a:lnTo>
                <a:cubicBezTo>
                  <a:pt x="1669" y="5891"/>
                  <a:pt x="6578" y="982"/>
                  <a:pt x="6578" y="982"/>
                </a:cubicBezTo>
                <a:close/>
                <a:moveTo>
                  <a:pt x="11973" y="982"/>
                </a:moveTo>
                <a:lnTo>
                  <a:pt x="14427" y="5891"/>
                </a:lnTo>
                <a:lnTo>
                  <a:pt x="7173" y="5891"/>
                </a:lnTo>
                <a:lnTo>
                  <a:pt x="9627" y="982"/>
                </a:lnTo>
                <a:cubicBezTo>
                  <a:pt x="9627" y="982"/>
                  <a:pt x="11973" y="982"/>
                  <a:pt x="11973" y="982"/>
                </a:cubicBezTo>
                <a:close/>
                <a:moveTo>
                  <a:pt x="15022" y="982"/>
                </a:moveTo>
                <a:lnTo>
                  <a:pt x="19931" y="5891"/>
                </a:lnTo>
                <a:lnTo>
                  <a:pt x="15518" y="5891"/>
                </a:lnTo>
                <a:lnTo>
                  <a:pt x="13064" y="982"/>
                </a:lnTo>
                <a:cubicBezTo>
                  <a:pt x="13064" y="982"/>
                  <a:pt x="15022" y="982"/>
                  <a:pt x="15022" y="982"/>
                </a:cubicBezTo>
                <a:close/>
                <a:moveTo>
                  <a:pt x="21600" y="6382"/>
                </a:moveTo>
                <a:cubicBezTo>
                  <a:pt x="21600" y="6272"/>
                  <a:pt x="21557" y="6175"/>
                  <a:pt x="21495" y="6093"/>
                </a:cubicBezTo>
                <a:lnTo>
                  <a:pt x="21502" y="6088"/>
                </a:lnTo>
                <a:lnTo>
                  <a:pt x="21471" y="6057"/>
                </a:lnTo>
                <a:cubicBezTo>
                  <a:pt x="21459" y="6044"/>
                  <a:pt x="21448" y="6032"/>
                  <a:pt x="21434" y="6020"/>
                </a:cubicBezTo>
                <a:lnTo>
                  <a:pt x="15611" y="197"/>
                </a:lnTo>
                <a:lnTo>
                  <a:pt x="15604" y="201"/>
                </a:lnTo>
                <a:cubicBezTo>
                  <a:pt x="15514" y="82"/>
                  <a:pt x="15379" y="0"/>
                  <a:pt x="15218" y="0"/>
                </a:cubicBezTo>
                <a:lnTo>
                  <a:pt x="6382" y="0"/>
                </a:lnTo>
                <a:cubicBezTo>
                  <a:pt x="6221" y="0"/>
                  <a:pt x="6086" y="82"/>
                  <a:pt x="5996" y="201"/>
                </a:cubicBezTo>
                <a:lnTo>
                  <a:pt x="5989" y="197"/>
                </a:lnTo>
                <a:lnTo>
                  <a:pt x="166" y="6020"/>
                </a:lnTo>
                <a:cubicBezTo>
                  <a:pt x="152" y="6032"/>
                  <a:pt x="141" y="6044"/>
                  <a:pt x="129" y="6057"/>
                </a:cubicBezTo>
                <a:lnTo>
                  <a:pt x="98" y="6088"/>
                </a:lnTo>
                <a:lnTo>
                  <a:pt x="105" y="6093"/>
                </a:lnTo>
                <a:cubicBezTo>
                  <a:pt x="43" y="6175"/>
                  <a:pt x="0" y="6272"/>
                  <a:pt x="0" y="6382"/>
                </a:cubicBezTo>
                <a:cubicBezTo>
                  <a:pt x="0" y="6499"/>
                  <a:pt x="46" y="6602"/>
                  <a:pt x="115" y="6686"/>
                </a:cubicBezTo>
                <a:lnTo>
                  <a:pt x="109" y="6690"/>
                </a:lnTo>
                <a:lnTo>
                  <a:pt x="10418" y="21418"/>
                </a:lnTo>
                <a:lnTo>
                  <a:pt x="10424" y="21413"/>
                </a:lnTo>
                <a:cubicBezTo>
                  <a:pt x="10514" y="21525"/>
                  <a:pt x="10646" y="21600"/>
                  <a:pt x="10800" y="21600"/>
                </a:cubicBezTo>
                <a:cubicBezTo>
                  <a:pt x="10954" y="21600"/>
                  <a:pt x="11086" y="21525"/>
                  <a:pt x="11176" y="21413"/>
                </a:cubicBezTo>
                <a:lnTo>
                  <a:pt x="11182" y="21418"/>
                </a:lnTo>
                <a:lnTo>
                  <a:pt x="21491" y="6690"/>
                </a:lnTo>
                <a:lnTo>
                  <a:pt x="21485" y="6686"/>
                </a:lnTo>
                <a:cubicBezTo>
                  <a:pt x="21553" y="6602"/>
                  <a:pt x="21600" y="6499"/>
                  <a:pt x="21600" y="6382"/>
                </a:cubicBezTo>
              </a:path>
            </a:pathLst>
          </a:custGeom>
          <a:solidFill>
            <a:schemeClr val="lt1"/>
          </a:solidFill>
          <a:ln w="12700">
            <a:solidFill>
              <a:schemeClr val="lt1"/>
            </a:solidFill>
            <a:miter lim="400000"/>
          </a:ln>
        </p:spPr>
        <p:txBody>
          <a:bodyPr lIns="19043" tIns="19043" rIns="19043" bIns="19043" anchor="ctr"/>
          <a:lstStyle/>
          <a:p>
            <a:pPr defTabSz="227965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 panose="020B0502020104020203"/>
                <a:ea typeface="Gill Sans" panose="020B0502020104020203"/>
                <a:cs typeface="Gill Sans" panose="020B0502020104020203"/>
                <a:sym typeface="Gill Sans" panose="020B0502020104020203"/>
              </a:defRPr>
            </a:pPr>
            <a:endParaRPr sz="15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9" name="Shape 1"/>
          <p:cNvSpPr/>
          <p:nvPr>
            <p:custDataLst>
              <p:tags r:id="rId17"/>
            </p:custDataLst>
          </p:nvPr>
        </p:nvSpPr>
        <p:spPr>
          <a:xfrm>
            <a:off x="6822539" y="4316200"/>
            <a:ext cx="515320" cy="5153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579" y="7008"/>
                </a:moveTo>
                <a:cubicBezTo>
                  <a:pt x="20006" y="12260"/>
                  <a:pt x="12624" y="19436"/>
                  <a:pt x="10800" y="20538"/>
                </a:cubicBezTo>
                <a:cubicBezTo>
                  <a:pt x="8976" y="19436"/>
                  <a:pt x="1594" y="12260"/>
                  <a:pt x="1021" y="7001"/>
                </a:cubicBezTo>
                <a:cubicBezTo>
                  <a:pt x="1021" y="7001"/>
                  <a:pt x="982" y="6718"/>
                  <a:pt x="982" y="6382"/>
                </a:cubicBezTo>
                <a:cubicBezTo>
                  <a:pt x="982" y="3404"/>
                  <a:pt x="3404" y="982"/>
                  <a:pt x="6382" y="982"/>
                </a:cubicBezTo>
                <a:cubicBezTo>
                  <a:pt x="7780" y="982"/>
                  <a:pt x="9107" y="1518"/>
                  <a:pt x="10120" y="2491"/>
                </a:cubicBezTo>
                <a:lnTo>
                  <a:pt x="10800" y="3145"/>
                </a:lnTo>
                <a:lnTo>
                  <a:pt x="11480" y="2491"/>
                </a:lnTo>
                <a:cubicBezTo>
                  <a:pt x="12493" y="1518"/>
                  <a:pt x="13820" y="982"/>
                  <a:pt x="15218" y="982"/>
                </a:cubicBezTo>
                <a:cubicBezTo>
                  <a:pt x="18196" y="982"/>
                  <a:pt x="20618" y="3404"/>
                  <a:pt x="20618" y="6382"/>
                </a:cubicBezTo>
                <a:cubicBezTo>
                  <a:pt x="20618" y="6725"/>
                  <a:pt x="20579" y="7008"/>
                  <a:pt x="20579" y="7008"/>
                </a:cubicBezTo>
                <a:moveTo>
                  <a:pt x="21600" y="6382"/>
                </a:moveTo>
                <a:cubicBezTo>
                  <a:pt x="21600" y="2857"/>
                  <a:pt x="18743" y="0"/>
                  <a:pt x="15218" y="0"/>
                </a:cubicBezTo>
                <a:cubicBezTo>
                  <a:pt x="13502" y="0"/>
                  <a:pt x="11947" y="681"/>
                  <a:pt x="10800" y="1784"/>
                </a:cubicBezTo>
                <a:cubicBezTo>
                  <a:pt x="9653" y="681"/>
                  <a:pt x="8098" y="0"/>
                  <a:pt x="6382" y="0"/>
                </a:cubicBezTo>
                <a:cubicBezTo>
                  <a:pt x="2857" y="0"/>
                  <a:pt x="0" y="2857"/>
                  <a:pt x="0" y="6382"/>
                </a:cubicBezTo>
                <a:cubicBezTo>
                  <a:pt x="0" y="6792"/>
                  <a:pt x="65" y="7282"/>
                  <a:pt x="45" y="7115"/>
                </a:cubicBezTo>
                <a:cubicBezTo>
                  <a:pt x="733" y="13419"/>
                  <a:pt x="9855" y="21600"/>
                  <a:pt x="10800" y="21600"/>
                </a:cubicBezTo>
                <a:cubicBezTo>
                  <a:pt x="11745" y="21600"/>
                  <a:pt x="20867" y="13419"/>
                  <a:pt x="21555" y="7115"/>
                </a:cubicBezTo>
                <a:cubicBezTo>
                  <a:pt x="21536" y="7282"/>
                  <a:pt x="21600" y="6792"/>
                  <a:pt x="21600" y="6382"/>
                </a:cubicBezTo>
              </a:path>
            </a:pathLst>
          </a:custGeom>
          <a:solidFill>
            <a:schemeClr val="lt1"/>
          </a:solidFill>
          <a:ln w="12700">
            <a:solidFill>
              <a:schemeClr val="lt1"/>
            </a:solidFill>
            <a:miter lim="400000"/>
          </a:ln>
        </p:spPr>
        <p:txBody>
          <a:bodyPr lIns="19043" tIns="19043" rIns="19043" bIns="19043" anchor="ctr"/>
          <a:lstStyle/>
          <a:p>
            <a:pPr defTabSz="227965">
              <a:defRPr sz="3000" cap="none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 panose="020B0502020104020203"/>
                <a:ea typeface="Gill Sans" panose="020B0502020104020203"/>
                <a:cs typeface="Gill Sans" panose="020B0502020104020203"/>
                <a:sym typeface="Gill Sans" panose="020B0502020104020203"/>
              </a:defRPr>
            </a:pPr>
            <a:endParaRPr sz="1500"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Freeform 68"/>
          <p:cNvSpPr/>
          <p:nvPr>
            <p:custDataLst>
              <p:tags r:id="rId18"/>
            </p:custDataLst>
          </p:nvPr>
        </p:nvSpPr>
        <p:spPr bwMode="auto">
          <a:xfrm>
            <a:off x="3083674" y="4159276"/>
            <a:ext cx="674509" cy="570690"/>
          </a:xfrm>
          <a:custGeom>
            <a:avLst/>
            <a:gdLst>
              <a:gd name="T0" fmla="*/ 21 w 489"/>
              <a:gd name="T1" fmla="*/ 414 h 414"/>
              <a:gd name="T2" fmla="*/ 0 w 489"/>
              <a:gd name="T3" fmla="*/ 414 h 414"/>
              <a:gd name="T4" fmla="*/ 0 w 489"/>
              <a:gd name="T5" fmla="*/ 41 h 414"/>
              <a:gd name="T6" fmla="*/ 481 w 489"/>
              <a:gd name="T7" fmla="*/ 0 h 414"/>
              <a:gd name="T8" fmla="*/ 489 w 489"/>
              <a:gd name="T9" fmla="*/ 19 h 414"/>
              <a:gd name="T10" fmla="*/ 21 w 489"/>
              <a:gd name="T11" fmla="*/ 56 h 414"/>
              <a:gd name="T12" fmla="*/ 21 w 489"/>
              <a:gd name="T13" fmla="*/ 414 h 41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489" h="414">
                <a:moveTo>
                  <a:pt x="21" y="414"/>
                </a:moveTo>
                <a:lnTo>
                  <a:pt x="0" y="414"/>
                </a:lnTo>
                <a:lnTo>
                  <a:pt x="0" y="41"/>
                </a:lnTo>
                <a:lnTo>
                  <a:pt x="481" y="0"/>
                </a:lnTo>
                <a:lnTo>
                  <a:pt x="489" y="19"/>
                </a:lnTo>
                <a:lnTo>
                  <a:pt x="21" y="56"/>
                </a:lnTo>
                <a:lnTo>
                  <a:pt x="21" y="414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2" name="Freeform 69"/>
          <p:cNvSpPr/>
          <p:nvPr>
            <p:custDataLst>
              <p:tags r:id="rId19"/>
            </p:custDataLst>
          </p:nvPr>
        </p:nvSpPr>
        <p:spPr bwMode="auto">
          <a:xfrm>
            <a:off x="2998102" y="4681517"/>
            <a:ext cx="200088" cy="162964"/>
          </a:xfrm>
          <a:custGeom>
            <a:avLst/>
            <a:gdLst>
              <a:gd name="T0" fmla="*/ 0 w 145"/>
              <a:gd name="T1" fmla="*/ 0 h 118"/>
              <a:gd name="T2" fmla="*/ 145 w 145"/>
              <a:gd name="T3" fmla="*/ 0 h 118"/>
              <a:gd name="T4" fmla="*/ 73 w 145"/>
              <a:gd name="T5" fmla="*/ 118 h 118"/>
              <a:gd name="T6" fmla="*/ 0 w 145"/>
              <a:gd name="T7" fmla="*/ 0 h 11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5" h="118">
                <a:moveTo>
                  <a:pt x="0" y="0"/>
                </a:moveTo>
                <a:lnTo>
                  <a:pt x="145" y="0"/>
                </a:lnTo>
                <a:lnTo>
                  <a:pt x="73" y="11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4" name="Freeform 71"/>
          <p:cNvSpPr/>
          <p:nvPr>
            <p:custDataLst>
              <p:tags r:id="rId20"/>
            </p:custDataLst>
          </p:nvPr>
        </p:nvSpPr>
        <p:spPr bwMode="auto">
          <a:xfrm>
            <a:off x="8410536" y="1976558"/>
            <a:ext cx="693385" cy="439815"/>
          </a:xfrm>
          <a:custGeom>
            <a:avLst/>
            <a:gdLst>
              <a:gd name="T0" fmla="*/ 0 w 503"/>
              <a:gd name="T1" fmla="*/ 159 h 319"/>
              <a:gd name="T2" fmla="*/ 0 w 503"/>
              <a:gd name="T3" fmla="*/ 177 h 319"/>
              <a:gd name="T4" fmla="*/ 484 w 503"/>
              <a:gd name="T5" fmla="*/ 22 h 319"/>
              <a:gd name="T6" fmla="*/ 484 w 503"/>
              <a:gd name="T7" fmla="*/ 319 h 319"/>
              <a:gd name="T8" fmla="*/ 503 w 503"/>
              <a:gd name="T9" fmla="*/ 319 h 319"/>
              <a:gd name="T10" fmla="*/ 503 w 503"/>
              <a:gd name="T11" fmla="*/ 0 h 319"/>
              <a:gd name="T12" fmla="*/ 0 w 503"/>
              <a:gd name="T13" fmla="*/ 159 h 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3" h="319">
                <a:moveTo>
                  <a:pt x="0" y="159"/>
                </a:moveTo>
                <a:lnTo>
                  <a:pt x="0" y="177"/>
                </a:lnTo>
                <a:lnTo>
                  <a:pt x="484" y="22"/>
                </a:lnTo>
                <a:lnTo>
                  <a:pt x="484" y="319"/>
                </a:lnTo>
                <a:lnTo>
                  <a:pt x="503" y="319"/>
                </a:lnTo>
                <a:lnTo>
                  <a:pt x="503" y="0"/>
                </a:lnTo>
                <a:lnTo>
                  <a:pt x="0" y="159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5" name="Freeform 72"/>
          <p:cNvSpPr/>
          <p:nvPr>
            <p:custDataLst>
              <p:tags r:id="rId21"/>
            </p:custDataLst>
          </p:nvPr>
        </p:nvSpPr>
        <p:spPr bwMode="auto">
          <a:xfrm>
            <a:off x="8999473" y="2367925"/>
            <a:ext cx="186245" cy="151639"/>
          </a:xfrm>
          <a:custGeom>
            <a:avLst/>
            <a:gdLst>
              <a:gd name="T0" fmla="*/ 135 w 135"/>
              <a:gd name="T1" fmla="*/ 0 h 110"/>
              <a:gd name="T2" fmla="*/ 0 w 135"/>
              <a:gd name="T3" fmla="*/ 0 h 110"/>
              <a:gd name="T4" fmla="*/ 67 w 135"/>
              <a:gd name="T5" fmla="*/ 110 h 110"/>
              <a:gd name="T6" fmla="*/ 135 w 135"/>
              <a:gd name="T7" fmla="*/ 0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5" h="110">
                <a:moveTo>
                  <a:pt x="135" y="0"/>
                </a:moveTo>
                <a:lnTo>
                  <a:pt x="0" y="0"/>
                </a:lnTo>
                <a:lnTo>
                  <a:pt x="67" y="110"/>
                </a:lnTo>
                <a:lnTo>
                  <a:pt x="135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7" name="Freeform 74"/>
          <p:cNvSpPr/>
          <p:nvPr>
            <p:custDataLst>
              <p:tags r:id="rId22"/>
            </p:custDataLst>
          </p:nvPr>
        </p:nvSpPr>
        <p:spPr bwMode="auto">
          <a:xfrm>
            <a:off x="3078011" y="1976558"/>
            <a:ext cx="696532" cy="439815"/>
          </a:xfrm>
          <a:custGeom>
            <a:avLst/>
            <a:gdLst>
              <a:gd name="T0" fmla="*/ 505 w 505"/>
              <a:gd name="T1" fmla="*/ 96 h 319"/>
              <a:gd name="T2" fmla="*/ 505 w 505"/>
              <a:gd name="T3" fmla="*/ 113 h 319"/>
              <a:gd name="T4" fmla="*/ 20 w 505"/>
              <a:gd name="T5" fmla="*/ 22 h 319"/>
              <a:gd name="T6" fmla="*/ 20 w 505"/>
              <a:gd name="T7" fmla="*/ 319 h 319"/>
              <a:gd name="T8" fmla="*/ 0 w 505"/>
              <a:gd name="T9" fmla="*/ 319 h 319"/>
              <a:gd name="T10" fmla="*/ 0 w 505"/>
              <a:gd name="T11" fmla="*/ 0 h 319"/>
              <a:gd name="T12" fmla="*/ 505 w 505"/>
              <a:gd name="T13" fmla="*/ 96 h 3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505" h="319">
                <a:moveTo>
                  <a:pt x="505" y="96"/>
                </a:moveTo>
                <a:lnTo>
                  <a:pt x="505" y="113"/>
                </a:lnTo>
                <a:lnTo>
                  <a:pt x="20" y="22"/>
                </a:lnTo>
                <a:lnTo>
                  <a:pt x="20" y="319"/>
                </a:lnTo>
                <a:lnTo>
                  <a:pt x="0" y="319"/>
                </a:lnTo>
                <a:lnTo>
                  <a:pt x="0" y="0"/>
                </a:lnTo>
                <a:lnTo>
                  <a:pt x="505" y="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 dirty="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8" name="Freeform 75"/>
          <p:cNvSpPr/>
          <p:nvPr>
            <p:custDataLst>
              <p:tags r:id="rId23"/>
            </p:custDataLst>
          </p:nvPr>
        </p:nvSpPr>
        <p:spPr bwMode="auto">
          <a:xfrm>
            <a:off x="2998102" y="2367925"/>
            <a:ext cx="188762" cy="151639"/>
          </a:xfrm>
          <a:custGeom>
            <a:avLst/>
            <a:gdLst>
              <a:gd name="T0" fmla="*/ 0 w 137"/>
              <a:gd name="T1" fmla="*/ 0 h 110"/>
              <a:gd name="T2" fmla="*/ 137 w 137"/>
              <a:gd name="T3" fmla="*/ 0 h 110"/>
              <a:gd name="T4" fmla="*/ 68 w 137"/>
              <a:gd name="T5" fmla="*/ 110 h 110"/>
              <a:gd name="T6" fmla="*/ 0 w 137"/>
              <a:gd name="T7" fmla="*/ 0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7" h="110">
                <a:moveTo>
                  <a:pt x="0" y="0"/>
                </a:moveTo>
                <a:lnTo>
                  <a:pt x="137" y="0"/>
                </a:lnTo>
                <a:lnTo>
                  <a:pt x="68" y="11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0" name="Freeform 77"/>
          <p:cNvSpPr/>
          <p:nvPr>
            <p:custDataLst>
              <p:tags r:id="rId24"/>
            </p:custDataLst>
          </p:nvPr>
        </p:nvSpPr>
        <p:spPr bwMode="auto">
          <a:xfrm>
            <a:off x="8618803" y="4246106"/>
            <a:ext cx="485118" cy="495185"/>
          </a:xfrm>
          <a:custGeom>
            <a:avLst/>
            <a:gdLst>
              <a:gd name="T0" fmla="*/ 0 w 352"/>
              <a:gd name="T1" fmla="*/ 0 h 359"/>
              <a:gd name="T2" fmla="*/ 0 w 352"/>
              <a:gd name="T3" fmla="*/ 19 h 359"/>
              <a:gd name="T4" fmla="*/ 333 w 352"/>
              <a:gd name="T5" fmla="*/ 56 h 359"/>
              <a:gd name="T6" fmla="*/ 333 w 352"/>
              <a:gd name="T7" fmla="*/ 359 h 359"/>
              <a:gd name="T8" fmla="*/ 352 w 352"/>
              <a:gd name="T9" fmla="*/ 359 h 359"/>
              <a:gd name="T10" fmla="*/ 352 w 352"/>
              <a:gd name="T11" fmla="*/ 40 h 359"/>
              <a:gd name="T12" fmla="*/ 0 w 352"/>
              <a:gd name="T13" fmla="*/ 0 h 3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352" h="359">
                <a:moveTo>
                  <a:pt x="0" y="0"/>
                </a:moveTo>
                <a:lnTo>
                  <a:pt x="0" y="19"/>
                </a:lnTo>
                <a:lnTo>
                  <a:pt x="333" y="56"/>
                </a:lnTo>
                <a:lnTo>
                  <a:pt x="333" y="359"/>
                </a:lnTo>
                <a:lnTo>
                  <a:pt x="352" y="359"/>
                </a:lnTo>
                <a:lnTo>
                  <a:pt x="352" y="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1" name="Freeform 78"/>
          <p:cNvSpPr/>
          <p:nvPr>
            <p:custDataLst>
              <p:tags r:id="rId25"/>
            </p:custDataLst>
          </p:nvPr>
        </p:nvSpPr>
        <p:spPr bwMode="auto">
          <a:xfrm>
            <a:off x="8996327" y="4692843"/>
            <a:ext cx="188762" cy="151639"/>
          </a:xfrm>
          <a:custGeom>
            <a:avLst/>
            <a:gdLst>
              <a:gd name="T0" fmla="*/ 137 w 137"/>
              <a:gd name="T1" fmla="*/ 0 h 110"/>
              <a:gd name="T2" fmla="*/ 0 w 137"/>
              <a:gd name="T3" fmla="*/ 0 h 110"/>
              <a:gd name="T4" fmla="*/ 69 w 137"/>
              <a:gd name="T5" fmla="*/ 110 h 110"/>
              <a:gd name="T6" fmla="*/ 137 w 137"/>
              <a:gd name="T7" fmla="*/ 0 h 1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37" h="110">
                <a:moveTo>
                  <a:pt x="137" y="0"/>
                </a:moveTo>
                <a:lnTo>
                  <a:pt x="0" y="0"/>
                </a:lnTo>
                <a:lnTo>
                  <a:pt x="69" y="110"/>
                </a:lnTo>
                <a:lnTo>
                  <a:pt x="137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45714" tIns="22857" rIns="45714" bIns="22857" numCol="1" anchor="t" anchorCtr="0" compatLnSpc="1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900">
              <a:solidFill>
                <a:schemeClr val="dk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33" name="TextBox 11"/>
          <p:cNvSpPr txBox="1"/>
          <p:nvPr>
            <p:custDataLst>
              <p:tags r:id="rId26"/>
            </p:custDataLst>
          </p:nvPr>
        </p:nvSpPr>
        <p:spPr>
          <a:xfrm flipH="1">
            <a:off x="1303147" y="2682455"/>
            <a:ext cx="2378441" cy="76494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/>
          <a:p>
            <a:pPr algn="r">
              <a:lnSpc>
                <a:spcPct val="130000"/>
              </a:lnSpc>
            </a:pPr>
            <a:r>
              <a:rPr lang="zh-CN" altLang="en-US" sz="1500" spc="150">
                <a:solidFill>
                  <a:schemeClr val="dk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Lato Medium" panose="020F0502020204030203" pitchFamily="34" charset="0"/>
              </a:rPr>
              <a:t>二、主动公开政府信息情况</a:t>
            </a:r>
            <a:endParaRPr lang="zh-CN" altLang="en-US" sz="1500" spc="150">
              <a:solidFill>
                <a:schemeClr val="dk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Lato Medium" panose="020F0502020204030203" pitchFamily="34" charset="0"/>
            </a:endParaRPr>
          </a:p>
        </p:txBody>
      </p:sp>
      <p:sp>
        <p:nvSpPr>
          <p:cNvPr id="34" name="TextBox 11"/>
          <p:cNvSpPr txBox="1"/>
          <p:nvPr>
            <p:custDataLst>
              <p:tags r:id="rId27"/>
            </p:custDataLst>
          </p:nvPr>
        </p:nvSpPr>
        <p:spPr>
          <a:xfrm flipH="1">
            <a:off x="1303147" y="5030729"/>
            <a:ext cx="2378441" cy="76494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/>
          <a:p>
            <a:pPr algn="r">
              <a:lnSpc>
                <a:spcPct val="130000"/>
              </a:lnSpc>
            </a:pPr>
            <a:r>
              <a:rPr lang="zh-CN" altLang="en-US" sz="1500" spc="150">
                <a:solidFill>
                  <a:schemeClr val="dk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Lato Medium" panose="020F0502020204030203" pitchFamily="34" charset="0"/>
              </a:rPr>
              <a:t>四、政府信息公开行政复议、行政诉讼情况</a:t>
            </a:r>
            <a:endParaRPr lang="zh-CN" altLang="en-US" sz="1500" spc="150">
              <a:solidFill>
                <a:schemeClr val="dk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Lato Medium" panose="020F0502020204030203" pitchFamily="34" charset="0"/>
            </a:endParaRPr>
          </a:p>
        </p:txBody>
      </p:sp>
      <p:sp>
        <p:nvSpPr>
          <p:cNvPr id="35" name="TextBox 11"/>
          <p:cNvSpPr txBox="1"/>
          <p:nvPr>
            <p:custDataLst>
              <p:tags r:id="rId28"/>
            </p:custDataLst>
          </p:nvPr>
        </p:nvSpPr>
        <p:spPr>
          <a:xfrm flipH="1">
            <a:off x="8510411" y="2682455"/>
            <a:ext cx="2378441" cy="76494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/>
          <a:p>
            <a:pPr>
              <a:lnSpc>
                <a:spcPct val="130000"/>
              </a:lnSpc>
            </a:pPr>
            <a:r>
              <a:rPr lang="zh-CN" altLang="en-US" sz="1500" spc="150">
                <a:solidFill>
                  <a:schemeClr val="dk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Lato Medium" panose="020F0502020204030203" pitchFamily="34" charset="0"/>
              </a:rPr>
              <a:t>三、收到和处理政府信息公开申请情况</a:t>
            </a:r>
            <a:endParaRPr lang="zh-CN" altLang="en-US" sz="1500" spc="150">
              <a:solidFill>
                <a:schemeClr val="dk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Lato Medium" panose="020F0502020204030203" pitchFamily="34" charset="0"/>
            </a:endParaRPr>
          </a:p>
        </p:txBody>
      </p:sp>
      <p:sp>
        <p:nvSpPr>
          <p:cNvPr id="36" name="TextBox 11"/>
          <p:cNvSpPr txBox="1"/>
          <p:nvPr>
            <p:custDataLst>
              <p:tags r:id="rId29"/>
            </p:custDataLst>
          </p:nvPr>
        </p:nvSpPr>
        <p:spPr>
          <a:xfrm flipH="1">
            <a:off x="8510411" y="5030729"/>
            <a:ext cx="2378441" cy="764949"/>
          </a:xfrm>
          <a:prstGeom prst="rect">
            <a:avLst/>
          </a:prstGeom>
          <a:noFill/>
        </p:spPr>
        <p:txBody>
          <a:bodyPr wrap="square" lIns="90000" tIns="46800" rIns="90000" bIns="46800" rtlCol="0">
            <a:normAutofit/>
          </a:bodyPr>
          <a:lstStyle/>
          <a:p>
            <a:pPr>
              <a:lnSpc>
                <a:spcPct val="130000"/>
              </a:lnSpc>
            </a:pPr>
            <a:r>
              <a:rPr lang="zh-CN" altLang="en-US" sz="1500" spc="150">
                <a:solidFill>
                  <a:schemeClr val="dk1">
                    <a:lumMod val="50000"/>
                    <a:lumOff val="5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Lato Medium" panose="020F0502020204030203" pitchFamily="34" charset="0"/>
              </a:rPr>
              <a:t>五、存在的主要问题及改进情况</a:t>
            </a:r>
            <a:endParaRPr lang="zh-CN" altLang="en-US" sz="1500" spc="150">
              <a:solidFill>
                <a:schemeClr val="dk1">
                  <a:lumMod val="50000"/>
                  <a:lumOff val="5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Lato Medium" panose="020F0502020204030203" pitchFamily="34" charset="0"/>
            </a:endParaRPr>
          </a:p>
        </p:txBody>
      </p:sp>
    </p:spTree>
    <p:custDataLst>
      <p:tags r:id="rId30"/>
    </p:custData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存在主要问题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6" name="任意多边形: 形状 15"/>
          <p:cNvSpPr/>
          <p:nvPr>
            <p:custDataLst>
              <p:tags r:id="rId6"/>
            </p:custDataLst>
          </p:nvPr>
        </p:nvSpPr>
        <p:spPr>
          <a:xfrm>
            <a:off x="5480632" y="2923065"/>
            <a:ext cx="1778911" cy="1778911"/>
          </a:xfrm>
          <a:custGeom>
            <a:avLst/>
            <a:gdLst>
              <a:gd name="connsiteX0" fmla="*/ 1106030 w 2212062"/>
              <a:gd name="connsiteY0" fmla="*/ 235906 h 2212062"/>
              <a:gd name="connsiteX1" fmla="*/ 235906 w 2212062"/>
              <a:gd name="connsiteY1" fmla="*/ 1106030 h 2212062"/>
              <a:gd name="connsiteX2" fmla="*/ 1106030 w 2212062"/>
              <a:gd name="connsiteY2" fmla="*/ 1976154 h 2212062"/>
              <a:gd name="connsiteX3" fmla="*/ 1976154 w 2212062"/>
              <a:gd name="connsiteY3" fmla="*/ 1106030 h 2212062"/>
              <a:gd name="connsiteX4" fmla="*/ 1106030 w 2212062"/>
              <a:gd name="connsiteY4" fmla="*/ 235906 h 2212062"/>
              <a:gd name="connsiteX5" fmla="*/ 1106031 w 2212062"/>
              <a:gd name="connsiteY5" fmla="*/ 0 h 2212062"/>
              <a:gd name="connsiteX6" fmla="*/ 2212062 w 2212062"/>
              <a:gd name="connsiteY6" fmla="*/ 1106031 h 2212062"/>
              <a:gd name="connsiteX7" fmla="*/ 1106031 w 2212062"/>
              <a:gd name="connsiteY7" fmla="*/ 2212062 h 2212062"/>
              <a:gd name="connsiteX8" fmla="*/ 0 w 2212062"/>
              <a:gd name="connsiteY8" fmla="*/ 1106031 h 2212062"/>
              <a:gd name="connsiteX9" fmla="*/ 1106031 w 2212062"/>
              <a:gd name="connsiteY9" fmla="*/ 0 h 221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12062" h="2212062">
                <a:moveTo>
                  <a:pt x="1106030" y="235906"/>
                </a:moveTo>
                <a:cubicBezTo>
                  <a:pt x="625474" y="235906"/>
                  <a:pt x="235906" y="625474"/>
                  <a:pt x="235906" y="1106030"/>
                </a:cubicBezTo>
                <a:cubicBezTo>
                  <a:pt x="235906" y="1586586"/>
                  <a:pt x="625474" y="1976154"/>
                  <a:pt x="1106030" y="1976154"/>
                </a:cubicBezTo>
                <a:cubicBezTo>
                  <a:pt x="1586586" y="1976154"/>
                  <a:pt x="1976154" y="1586586"/>
                  <a:pt x="1976154" y="1106030"/>
                </a:cubicBezTo>
                <a:cubicBezTo>
                  <a:pt x="1976154" y="625474"/>
                  <a:pt x="1586586" y="235906"/>
                  <a:pt x="1106030" y="235906"/>
                </a:cubicBezTo>
                <a:close/>
                <a:moveTo>
                  <a:pt x="1106031" y="0"/>
                </a:moveTo>
                <a:cubicBezTo>
                  <a:pt x="1716875" y="0"/>
                  <a:pt x="2212062" y="495187"/>
                  <a:pt x="2212062" y="1106031"/>
                </a:cubicBezTo>
                <a:cubicBezTo>
                  <a:pt x="2212062" y="1716875"/>
                  <a:pt x="1716875" y="2212062"/>
                  <a:pt x="1106031" y="2212062"/>
                </a:cubicBezTo>
                <a:cubicBezTo>
                  <a:pt x="495187" y="2212062"/>
                  <a:pt x="0" y="1716875"/>
                  <a:pt x="0" y="1106031"/>
                </a:cubicBezTo>
                <a:cubicBezTo>
                  <a:pt x="0" y="495187"/>
                  <a:pt x="495187" y="0"/>
                  <a:pt x="110603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 dirty="0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1" name="任意多边形: 形状 20"/>
          <p:cNvSpPr/>
          <p:nvPr>
            <p:custDataLst>
              <p:tags r:id="rId7"/>
            </p:custDataLst>
          </p:nvPr>
        </p:nvSpPr>
        <p:spPr>
          <a:xfrm>
            <a:off x="4591176" y="2033610"/>
            <a:ext cx="1778911" cy="1778911"/>
          </a:xfrm>
          <a:custGeom>
            <a:avLst/>
            <a:gdLst>
              <a:gd name="connsiteX0" fmla="*/ 1106031 w 2212062"/>
              <a:gd name="connsiteY0" fmla="*/ 0 h 2212062"/>
              <a:gd name="connsiteX1" fmla="*/ 2212062 w 2212062"/>
              <a:gd name="connsiteY1" fmla="*/ 1106031 h 2212062"/>
              <a:gd name="connsiteX2" fmla="*/ 1434931 w 2212062"/>
              <a:gd name="connsiteY2" fmla="*/ 2162337 h 2212062"/>
              <a:gd name="connsiteX3" fmla="*/ 1345550 w 2212062"/>
              <a:gd name="connsiteY3" fmla="*/ 2185319 h 2212062"/>
              <a:gd name="connsiteX4" fmla="*/ 1348692 w 2212062"/>
              <a:gd name="connsiteY4" fmla="*/ 2123097 h 2212062"/>
              <a:gd name="connsiteX5" fmla="*/ 1383318 w 2212062"/>
              <a:gd name="connsiteY5" fmla="*/ 1953314 h 2212062"/>
              <a:gd name="connsiteX6" fmla="*/ 1394252 w 2212062"/>
              <a:gd name="connsiteY6" fmla="*/ 1923442 h 2212062"/>
              <a:gd name="connsiteX7" fmla="*/ 1444722 w 2212062"/>
              <a:gd name="connsiteY7" fmla="*/ 1907775 h 2212062"/>
              <a:gd name="connsiteX8" fmla="*/ 1976154 w 2212062"/>
              <a:gd name="connsiteY8" fmla="*/ 1106030 h 2212062"/>
              <a:gd name="connsiteX9" fmla="*/ 1106030 w 2212062"/>
              <a:gd name="connsiteY9" fmla="*/ 235906 h 2212062"/>
              <a:gd name="connsiteX10" fmla="*/ 235906 w 2212062"/>
              <a:gd name="connsiteY10" fmla="*/ 1106030 h 2212062"/>
              <a:gd name="connsiteX11" fmla="*/ 1106030 w 2212062"/>
              <a:gd name="connsiteY11" fmla="*/ 1976154 h 2212062"/>
              <a:gd name="connsiteX12" fmla="*/ 1134855 w 2212062"/>
              <a:gd name="connsiteY12" fmla="*/ 1973248 h 2212062"/>
              <a:gd name="connsiteX13" fmla="*/ 1130764 w 2212062"/>
              <a:gd name="connsiteY13" fmla="*/ 1989159 h 2212062"/>
              <a:gd name="connsiteX14" fmla="*/ 1114004 w 2212062"/>
              <a:gd name="connsiteY14" fmla="*/ 2098978 h 2212062"/>
              <a:gd name="connsiteX15" fmla="*/ 1108299 w 2212062"/>
              <a:gd name="connsiteY15" fmla="*/ 2211948 h 2212062"/>
              <a:gd name="connsiteX16" fmla="*/ 1106031 w 2212062"/>
              <a:gd name="connsiteY16" fmla="*/ 2212062 h 2212062"/>
              <a:gd name="connsiteX17" fmla="*/ 0 w 2212062"/>
              <a:gd name="connsiteY17" fmla="*/ 1106031 h 2212062"/>
              <a:gd name="connsiteX18" fmla="*/ 1106031 w 2212062"/>
              <a:gd name="connsiteY18" fmla="*/ 0 h 221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2212062" h="2212062">
                <a:moveTo>
                  <a:pt x="1106031" y="0"/>
                </a:moveTo>
                <a:cubicBezTo>
                  <a:pt x="1716875" y="0"/>
                  <a:pt x="2212062" y="495187"/>
                  <a:pt x="2212062" y="1106031"/>
                </a:cubicBezTo>
                <a:cubicBezTo>
                  <a:pt x="2212062" y="1602342"/>
                  <a:pt x="1885161" y="2022301"/>
                  <a:pt x="1434931" y="2162337"/>
                </a:cubicBezTo>
                <a:lnTo>
                  <a:pt x="1345550" y="2185319"/>
                </a:lnTo>
                <a:lnTo>
                  <a:pt x="1348692" y="2123097"/>
                </a:lnTo>
                <a:cubicBezTo>
                  <a:pt x="1354633" y="2064595"/>
                  <a:pt x="1366369" y="2007806"/>
                  <a:pt x="1383318" y="1953314"/>
                </a:cubicBezTo>
                <a:lnTo>
                  <a:pt x="1394252" y="1923442"/>
                </a:lnTo>
                <a:lnTo>
                  <a:pt x="1444722" y="1907775"/>
                </a:lnTo>
                <a:cubicBezTo>
                  <a:pt x="1757022" y="1775683"/>
                  <a:pt x="1976154" y="1466447"/>
                  <a:pt x="1976154" y="1106030"/>
                </a:cubicBezTo>
                <a:cubicBezTo>
                  <a:pt x="1976154" y="625474"/>
                  <a:pt x="1586586" y="235906"/>
                  <a:pt x="1106030" y="235906"/>
                </a:cubicBezTo>
                <a:cubicBezTo>
                  <a:pt x="625474" y="235906"/>
                  <a:pt x="235906" y="625474"/>
                  <a:pt x="235906" y="1106030"/>
                </a:cubicBezTo>
                <a:cubicBezTo>
                  <a:pt x="235906" y="1586586"/>
                  <a:pt x="625474" y="1976154"/>
                  <a:pt x="1106030" y="1976154"/>
                </a:cubicBezTo>
                <a:lnTo>
                  <a:pt x="1134855" y="1973248"/>
                </a:lnTo>
                <a:lnTo>
                  <a:pt x="1130764" y="1989159"/>
                </a:lnTo>
                <a:cubicBezTo>
                  <a:pt x="1123397" y="2025159"/>
                  <a:pt x="1117780" y="2061796"/>
                  <a:pt x="1114004" y="2098978"/>
                </a:cubicBezTo>
                <a:lnTo>
                  <a:pt x="1108299" y="2211948"/>
                </a:lnTo>
                <a:lnTo>
                  <a:pt x="1106031" y="2212062"/>
                </a:lnTo>
                <a:cubicBezTo>
                  <a:pt x="495187" y="2212062"/>
                  <a:pt x="0" y="1716875"/>
                  <a:pt x="0" y="1106031"/>
                </a:cubicBezTo>
                <a:cubicBezTo>
                  <a:pt x="0" y="495187"/>
                  <a:pt x="495187" y="0"/>
                  <a:pt x="110603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26" name="任意多边形: 形状 25"/>
          <p:cNvSpPr/>
          <p:nvPr>
            <p:custDataLst>
              <p:tags r:id="rId8"/>
            </p:custDataLst>
          </p:nvPr>
        </p:nvSpPr>
        <p:spPr>
          <a:xfrm>
            <a:off x="4699043" y="3959879"/>
            <a:ext cx="1778911" cy="1778911"/>
          </a:xfrm>
          <a:custGeom>
            <a:avLst/>
            <a:gdLst>
              <a:gd name="connsiteX0" fmla="*/ 1106031 w 2212062"/>
              <a:gd name="connsiteY0" fmla="*/ 0 h 2212062"/>
              <a:gd name="connsiteX1" fmla="*/ 2125145 w 2212062"/>
              <a:gd name="connsiteY1" fmla="*/ 675514 h 2212062"/>
              <a:gd name="connsiteX2" fmla="*/ 2128031 w 2212062"/>
              <a:gd name="connsiteY2" fmla="*/ 683401 h 2212062"/>
              <a:gd name="connsiteX3" fmla="*/ 2080519 w 2212062"/>
              <a:gd name="connsiteY3" fmla="*/ 686995 h 2212062"/>
              <a:gd name="connsiteX4" fmla="*/ 1948008 w 2212062"/>
              <a:gd name="connsiteY4" fmla="*/ 676969 h 2212062"/>
              <a:gd name="connsiteX5" fmla="*/ 1845959 w 2212062"/>
              <a:gd name="connsiteY5" fmla="*/ 653451 h 2212062"/>
              <a:gd name="connsiteX6" fmla="*/ 1827551 w 2212062"/>
              <a:gd name="connsiteY6" fmla="*/ 619536 h 2212062"/>
              <a:gd name="connsiteX7" fmla="*/ 1106030 w 2212062"/>
              <a:gd name="connsiteY7" fmla="*/ 235906 h 2212062"/>
              <a:gd name="connsiteX8" fmla="*/ 235906 w 2212062"/>
              <a:gd name="connsiteY8" fmla="*/ 1106030 h 2212062"/>
              <a:gd name="connsiteX9" fmla="*/ 1106030 w 2212062"/>
              <a:gd name="connsiteY9" fmla="*/ 1976154 h 2212062"/>
              <a:gd name="connsiteX10" fmla="*/ 1976154 w 2212062"/>
              <a:gd name="connsiteY10" fmla="*/ 1106030 h 2212062"/>
              <a:gd name="connsiteX11" fmla="*/ 1958476 w 2212062"/>
              <a:gd name="connsiteY11" fmla="*/ 930670 h 2212062"/>
              <a:gd name="connsiteX12" fmla="*/ 1953639 w 2212062"/>
              <a:gd name="connsiteY12" fmla="*/ 915087 h 2212062"/>
              <a:gd name="connsiteX13" fmla="*/ 1967435 w 2212062"/>
              <a:gd name="connsiteY13" fmla="*/ 917193 h 2212062"/>
              <a:gd name="connsiteX14" fmla="*/ 2080520 w 2212062"/>
              <a:gd name="connsiteY14" fmla="*/ 922903 h 2212062"/>
              <a:gd name="connsiteX15" fmla="*/ 2193605 w 2212062"/>
              <a:gd name="connsiteY15" fmla="*/ 917193 h 2212062"/>
              <a:gd name="connsiteX16" fmla="*/ 2194764 w 2212062"/>
              <a:gd name="connsiteY16" fmla="*/ 917016 h 2212062"/>
              <a:gd name="connsiteX17" fmla="*/ 2206352 w 2212062"/>
              <a:gd name="connsiteY17" fmla="*/ 992946 h 2212062"/>
              <a:gd name="connsiteX18" fmla="*/ 2212062 w 2212062"/>
              <a:gd name="connsiteY18" fmla="*/ 1106031 h 2212062"/>
              <a:gd name="connsiteX19" fmla="*/ 1106031 w 2212062"/>
              <a:gd name="connsiteY19" fmla="*/ 2212062 h 2212062"/>
              <a:gd name="connsiteX20" fmla="*/ 0 w 2212062"/>
              <a:gd name="connsiteY20" fmla="*/ 1106031 h 2212062"/>
              <a:gd name="connsiteX21" fmla="*/ 1106031 w 2212062"/>
              <a:gd name="connsiteY21" fmla="*/ 0 h 2212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2212062" h="2212062">
                <a:moveTo>
                  <a:pt x="1106031" y="0"/>
                </a:moveTo>
                <a:cubicBezTo>
                  <a:pt x="1564164" y="0"/>
                  <a:pt x="1957240" y="278543"/>
                  <a:pt x="2125145" y="675514"/>
                </a:cubicBezTo>
                <a:lnTo>
                  <a:pt x="2128031" y="683401"/>
                </a:lnTo>
                <a:lnTo>
                  <a:pt x="2080519" y="686995"/>
                </a:lnTo>
                <a:cubicBezTo>
                  <a:pt x="2035467" y="686995"/>
                  <a:pt x="1991215" y="683571"/>
                  <a:pt x="1948008" y="676969"/>
                </a:cubicBezTo>
                <a:lnTo>
                  <a:pt x="1845959" y="653451"/>
                </a:lnTo>
                <a:lnTo>
                  <a:pt x="1827551" y="619536"/>
                </a:lnTo>
                <a:cubicBezTo>
                  <a:pt x="1671183" y="388081"/>
                  <a:pt x="1406378" y="235906"/>
                  <a:pt x="1106030" y="235906"/>
                </a:cubicBezTo>
                <a:cubicBezTo>
                  <a:pt x="625474" y="235906"/>
                  <a:pt x="235906" y="625474"/>
                  <a:pt x="235906" y="1106030"/>
                </a:cubicBezTo>
                <a:cubicBezTo>
                  <a:pt x="235906" y="1586586"/>
                  <a:pt x="625474" y="1976154"/>
                  <a:pt x="1106030" y="1976154"/>
                </a:cubicBezTo>
                <a:cubicBezTo>
                  <a:pt x="1586586" y="1976154"/>
                  <a:pt x="1976154" y="1586586"/>
                  <a:pt x="1976154" y="1106030"/>
                </a:cubicBezTo>
                <a:cubicBezTo>
                  <a:pt x="1976154" y="1045961"/>
                  <a:pt x="1970067" y="987313"/>
                  <a:pt x="1958476" y="930670"/>
                </a:cubicBezTo>
                <a:lnTo>
                  <a:pt x="1953639" y="915087"/>
                </a:lnTo>
                <a:lnTo>
                  <a:pt x="1967435" y="917193"/>
                </a:lnTo>
                <a:cubicBezTo>
                  <a:pt x="2004617" y="920969"/>
                  <a:pt x="2042342" y="922903"/>
                  <a:pt x="2080520" y="922903"/>
                </a:cubicBezTo>
                <a:cubicBezTo>
                  <a:pt x="2118698" y="922903"/>
                  <a:pt x="2156424" y="920969"/>
                  <a:pt x="2193605" y="917193"/>
                </a:cubicBezTo>
                <a:lnTo>
                  <a:pt x="2194764" y="917016"/>
                </a:lnTo>
                <a:lnTo>
                  <a:pt x="2206352" y="992946"/>
                </a:lnTo>
                <a:cubicBezTo>
                  <a:pt x="2210128" y="1030128"/>
                  <a:pt x="2212062" y="1067854"/>
                  <a:pt x="2212062" y="1106031"/>
                </a:cubicBezTo>
                <a:cubicBezTo>
                  <a:pt x="2212062" y="1716875"/>
                  <a:pt x="1716875" y="2212062"/>
                  <a:pt x="1106031" y="2212062"/>
                </a:cubicBezTo>
                <a:cubicBezTo>
                  <a:pt x="495187" y="2212062"/>
                  <a:pt x="0" y="1716875"/>
                  <a:pt x="0" y="1106031"/>
                </a:cubicBezTo>
                <a:cubicBezTo>
                  <a:pt x="0" y="495187"/>
                  <a:pt x="495187" y="0"/>
                  <a:pt x="110603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p>
            <a:pPr algn="ctr"/>
            <a:endParaRPr lang="zh-CN" altLang="en-US">
              <a:solidFill>
                <a:schemeClr val="lt1"/>
              </a:solidFill>
              <a:latin typeface="微软雅黑" panose="020B0503020204020204" charset="-122"/>
              <a:cs typeface="微软雅黑" panose="020B0503020204020204" charset="-122"/>
            </a:endParaRPr>
          </a:p>
        </p:txBody>
      </p:sp>
      <p:cxnSp>
        <p:nvCxnSpPr>
          <p:cNvPr id="34" name="直接连接符 33"/>
          <p:cNvCxnSpPr/>
          <p:nvPr>
            <p:custDataLst>
              <p:tags r:id="rId9"/>
            </p:custDataLst>
          </p:nvPr>
        </p:nvCxnSpPr>
        <p:spPr>
          <a:xfrm>
            <a:off x="4027088" y="4849335"/>
            <a:ext cx="671954" cy="0"/>
          </a:xfrm>
          <a:prstGeom prst="line">
            <a:avLst/>
          </a:prstGeom>
          <a:ln w="15875">
            <a:solidFill>
              <a:schemeClr val="accent4"/>
            </a:solidFill>
            <a:prstDash val="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连接符 34"/>
          <p:cNvCxnSpPr/>
          <p:nvPr>
            <p:custDataLst>
              <p:tags r:id="rId10"/>
            </p:custDataLst>
          </p:nvPr>
        </p:nvCxnSpPr>
        <p:spPr>
          <a:xfrm>
            <a:off x="3919222" y="2923065"/>
            <a:ext cx="671954" cy="0"/>
          </a:xfrm>
          <a:prstGeom prst="line">
            <a:avLst/>
          </a:prstGeom>
          <a:ln w="15875">
            <a:solidFill>
              <a:schemeClr val="accent1"/>
            </a:solidFill>
            <a:prstDash val="dash"/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接连接符 35"/>
          <p:cNvCxnSpPr/>
          <p:nvPr>
            <p:custDataLst>
              <p:tags r:id="rId11"/>
            </p:custDataLst>
          </p:nvPr>
        </p:nvCxnSpPr>
        <p:spPr>
          <a:xfrm>
            <a:off x="7275457" y="3812521"/>
            <a:ext cx="1137607" cy="0"/>
          </a:xfrm>
          <a:prstGeom prst="line">
            <a:avLst/>
          </a:prstGeom>
          <a:ln w="15875">
            <a:solidFill>
              <a:schemeClr val="accent3">
                <a:alpha val="99000"/>
              </a:schemeClr>
            </a:solidFill>
            <a:prstDash val="dash"/>
            <a:headEnd type="none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文本框 42"/>
          <p:cNvSpPr txBox="1"/>
          <p:nvPr>
            <p:custDataLst>
              <p:tags r:id="rId12"/>
            </p:custDataLst>
          </p:nvPr>
        </p:nvSpPr>
        <p:spPr>
          <a:xfrm>
            <a:off x="5125793" y="2587678"/>
            <a:ext cx="571751" cy="45504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52500" lnSpcReduction="20000"/>
          </a:bodyPr>
          <a:p>
            <a:pPr algn="ctr">
              <a:lnSpc>
                <a:spcPct val="120000"/>
              </a:lnSpc>
            </a:pPr>
            <a:r>
              <a:rPr lang="en-US" altLang="zh-CN" sz="4800" b="1" spc="3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01</a:t>
            </a:r>
            <a:endParaRPr lang="en-US" altLang="zh-CN" sz="4800" b="1" spc="3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5" name="文本框 44"/>
          <p:cNvSpPr txBox="1"/>
          <p:nvPr>
            <p:custDataLst>
              <p:tags r:id="rId13"/>
            </p:custDataLst>
          </p:nvPr>
        </p:nvSpPr>
        <p:spPr>
          <a:xfrm>
            <a:off x="6084212" y="3584999"/>
            <a:ext cx="571751" cy="45504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52500" lnSpcReduction="20000"/>
          </a:bodyPr>
          <a:p>
            <a:pPr algn="ctr">
              <a:lnSpc>
                <a:spcPct val="120000"/>
              </a:lnSpc>
            </a:pPr>
            <a:r>
              <a:rPr lang="en-US" altLang="zh-CN" sz="4800" b="1" spc="3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02</a:t>
            </a:r>
            <a:endParaRPr lang="en-US" altLang="zh-CN" sz="4800" b="1" spc="3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49" name="文本框 48"/>
          <p:cNvSpPr txBox="1"/>
          <p:nvPr>
            <p:custDataLst>
              <p:tags r:id="rId14"/>
            </p:custDataLst>
          </p:nvPr>
        </p:nvSpPr>
        <p:spPr>
          <a:xfrm>
            <a:off x="5260773" y="4701976"/>
            <a:ext cx="571751" cy="455043"/>
          </a:xfrm>
          <a:prstGeom prst="rect">
            <a:avLst/>
          </a:prstGeom>
          <a:noFill/>
        </p:spPr>
        <p:txBody>
          <a:bodyPr wrap="square" lIns="0" tIns="0" rIns="0" bIns="0" rtlCol="0" anchor="ctr">
            <a:normAutofit fontScale="52500" lnSpcReduction="20000"/>
          </a:bodyPr>
          <a:p>
            <a:pPr algn="ctr">
              <a:lnSpc>
                <a:spcPct val="120000"/>
              </a:lnSpc>
            </a:pPr>
            <a:r>
              <a:rPr lang="en-US" altLang="zh-CN" sz="4800" b="1" spc="30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04</a:t>
            </a:r>
            <a:endParaRPr lang="en-US" altLang="zh-CN" sz="4800" b="1" spc="30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51" name="文本框 50"/>
          <p:cNvSpPr txBox="1"/>
          <p:nvPr>
            <p:custDataLst>
              <p:tags r:id="rId15"/>
            </p:custDataLst>
          </p:nvPr>
        </p:nvSpPr>
        <p:spPr>
          <a:xfrm>
            <a:off x="8558065" y="3504836"/>
            <a:ext cx="2330621" cy="615958"/>
          </a:xfrm>
          <a:prstGeom prst="rect">
            <a:avLst/>
          </a:prstGeom>
          <a:noFill/>
        </p:spPr>
        <p:txBody>
          <a:bodyPr wrap="square" rtlCol="0">
            <a:normAutofit lnSpcReduction="20000"/>
          </a:bodyPr>
          <a:p>
            <a:pPr>
              <a:lnSpc>
                <a:spcPct val="130000"/>
              </a:lnSpc>
            </a:pPr>
            <a:r>
              <a:rPr lang="zh-CN" altLang="en-US" sz="14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2. 政务公开内容的深度、广度需进一步开拓。</a:t>
            </a:r>
            <a:endParaRPr lang="zh-CN" altLang="en-US" sz="1400" spc="15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58" name="文本框 57"/>
          <p:cNvSpPr txBox="1"/>
          <p:nvPr>
            <p:custDataLst>
              <p:tags r:id="rId16"/>
            </p:custDataLst>
          </p:nvPr>
        </p:nvSpPr>
        <p:spPr>
          <a:xfrm>
            <a:off x="1526121" y="4541650"/>
            <a:ext cx="2330621" cy="615958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p>
            <a:pPr algn="r">
              <a:lnSpc>
                <a:spcPct val="130000"/>
              </a:lnSpc>
            </a:pPr>
            <a:r>
              <a:rPr lang="zh-CN" altLang="en-US" sz="14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3. 报送的政务公开信息数量较少。</a:t>
            </a:r>
            <a:endParaRPr lang="zh-CN" altLang="en-US" sz="1400" spc="15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  <p:sp>
        <p:nvSpPr>
          <p:cNvPr id="60" name="文本框 59"/>
          <p:cNvSpPr txBox="1"/>
          <p:nvPr>
            <p:custDataLst>
              <p:tags r:id="rId17"/>
            </p:custDataLst>
          </p:nvPr>
        </p:nvSpPr>
        <p:spPr>
          <a:xfrm>
            <a:off x="1302726" y="2614792"/>
            <a:ext cx="2330621" cy="615958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p>
            <a:pPr algn="r">
              <a:lnSpc>
                <a:spcPct val="130000"/>
              </a:lnSpc>
            </a:pPr>
            <a:r>
              <a:rPr lang="zh-CN" altLang="en-US" sz="1400" spc="150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1.政务公开标准和工作能力需进一步提升。</a:t>
            </a:r>
            <a:endParaRPr lang="zh-CN" altLang="en-US" sz="1400" spc="150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  <p:custDataLst>
      <p:tags r:id="rId18"/>
    </p:custData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下步改进措施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457155" y="1771634"/>
            <a:ext cx="11277678" cy="422912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.提高工作标准。提高思想境界，对标对表政务公开工作做得比较好的单位学习，丰富借鉴政务公开方式方法，提高工作标准。认真学习全市政务公开工作评估考核指标体系，全面掌握政务公开事项和类别，不断提升政务公开业务水平和工作能力。
2.完善工作制度。制定《济宁市供销合作社2023年政务公开工作实施方案》《济宁市供销合作社2023年主动公开目录》《济宁市供销合作社2023年政务公开考核五级指标体系》，进一步细化任务目标，明确职责分工和完成时限，加强业务培训，定期考核督导，稳步推进各项政务公开工作。
3. 认真撰写政务公开信息。学习“政务公开看山东”微信公众号发布的信息内容和格式，精心撰稿政务公开工作开展情况信息，增加信息报送数量。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5848733" y="2181976"/>
            <a:ext cx="655949" cy="1107996"/>
          </a:xfrm>
          <a:prstGeom prst="rect">
            <a:avLst/>
          </a:prstGeom>
          <a:noFill/>
        </p:spPr>
        <p:txBody>
          <a:bodyPr wrap="square" rtlCol="0">
            <a:normAutofit fontScale="50000"/>
          </a:bodyPr>
          <a:lstStyle/>
          <a:p>
            <a:r>
              <a:rPr lang="en-US" altLang="zh-CN" sz="6600" dirty="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03</a:t>
            </a:r>
            <a:endParaRPr lang="en-US" altLang="zh-CN" sz="6600" dirty="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sym typeface="+mn-lt"/>
              </a:rPr>
              <a:t>其他需要报告的事项</a:t>
            </a:r>
            <a:endParaRPr lang="zh-CN" altLang="en-US" dirty="0">
              <a:solidFill>
                <a:schemeClr val="dk1">
                  <a:lumMod val="85000"/>
                  <a:lumOff val="15000"/>
                </a:schemeClr>
              </a:solidFill>
              <a:sym typeface="+mn-lt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5577367" y="1958149"/>
            <a:ext cx="1427629" cy="30670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altLang="zh-CN" sz="1400" kern="2600" spc="2000">
                <a:solidFill>
                  <a:schemeClr val="dk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ONE</a:t>
            </a:r>
            <a:endParaRPr lang="en-US" altLang="zh-CN" sz="1400" kern="2600" spc="2000">
              <a:solidFill>
                <a:schemeClr val="dk1"/>
              </a:solidFill>
              <a:uFillTx/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其他需要报告的事项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457161" y="1602604"/>
            <a:ext cx="11277678" cy="456719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（一）市供销社未收取任何信息处理费。
（二）2022年度政务公开工作要点落实情况。
1. 加强组织领导。调整了市供销社政务公开工作领导小组成员，明确政务公开工作负责机构和人员。制定了《济宁市供销合作社2022年政务公开工作实施方案》《济宁市供销合作社2022年政务公开考核五级指标体系》等制度。
2. 强化培训考核。制定了《济宁市供销合作社2022年政务公开培训计划》，召开了2次政务公开培训会议和1次考核推进会议。
3. 落实主动公开。主动公开政府信息117条。一是文件公开。主动公开部门文件5件，对3份进行了解读，其中主要负责人对1份进行了解读，解读采用了文字、电子书、PDF、图片、专家解读等多种形式。二是会议公开。公开12次主任办公会议。公开2次重点工作会议。三是重点工作信息公开。公开了《市供销社2022年重点工作进展和完成情况》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其他需要报告的事项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1585071" y="1837436"/>
            <a:ext cx="9021857" cy="40975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4. 依申请公开情况。2022年，市供销社受理依申请公开均为0件。
（三）人大代表建议和政协提案办理结果公开情况。2022年，市供销社收到市级人大代表建议1件，已完成办理并在市政府门户网站公开，办理信息规范命名为建议提案编号和提案内容，方便公众查阅。未收到省级人大代表建议和省级、市级政协提案。
（四）年度政务公开工作创新情况。一是建立健全公开制度。制定《济宁市供销合作社2022年政务公开工作实施方案》《济宁市供销合作社2022年主动公开目录》，修订完善《济宁市供销合作社2022年政务公开考核指标五级体系》，明确政务公开任务目标、职责分工、工作要求和完成时限，稳步推进政务公开工作。二是丰富公开载体 。发挥“济宁市供销合作社”微信公众号新兴媒介作用，拓展公开载体，扩大公开覆盖面，不断提升服务水平。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其他需要报告的事项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2883035" y="1837436"/>
            <a:ext cx="6425930" cy="40975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（五）政府信息公开工作年度报告数据统计需要说明的事项。
2022年，市供销社通过市政府门户网站主动公开政府信息117条，通过“济宁市供销合作社”微信公众号发布信息23条，通过市供销社网站公开工作信息103条，其中有9条重复发布，2022年度共计公开信息234条。
（六）其无文件专门要求通过政府信息公开工作年度报告予以报告的事项。
（七）无需要报告的其他事项。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zh-CN" noProof="0" dirty="0">
                <a:solidFill>
                  <a:schemeClr val="dk1">
                    <a:lumMod val="85000"/>
                    <a:lumOff val="15000"/>
                  </a:schemeClr>
                </a:solidFill>
                <a:sym typeface="+mn-lt"/>
              </a:rPr>
              <a:t>谢谢</a:t>
            </a:r>
            <a:endParaRPr lang="en-US" altLang="zh-CN" noProof="0" dirty="0">
              <a:solidFill>
                <a:schemeClr val="dk1">
                  <a:lumMod val="85000"/>
                  <a:lumOff val="15000"/>
                </a:schemeClr>
              </a:solidFill>
              <a:sym typeface="+mn-lt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6" name="直接连接符 5"/>
          <p:cNvCxnSpPr/>
          <p:nvPr>
            <p:custDataLst>
              <p:tags r:id="rId4"/>
            </p:custDataLst>
          </p:nvPr>
        </p:nvCxnSpPr>
        <p:spPr>
          <a:xfrm>
            <a:off x="457204" y="304802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6"/>
          <p:cNvSpPr txBox="1"/>
          <p:nvPr>
            <p:custDataLst>
              <p:tags r:id="rId5"/>
            </p:custDataLst>
          </p:nvPr>
        </p:nvSpPr>
        <p:spPr>
          <a:xfrm>
            <a:off x="2771433" y="1960233"/>
            <a:ext cx="6649132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济宁市供销合作社2022年政府信息公开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6"/>
    </p:custData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5848733" y="2181976"/>
            <a:ext cx="655949" cy="1107996"/>
          </a:xfrm>
          <a:prstGeom prst="rect">
            <a:avLst/>
          </a:prstGeom>
          <a:noFill/>
        </p:spPr>
        <p:txBody>
          <a:bodyPr wrap="square" rtlCol="0">
            <a:normAutofit fontScale="50000"/>
          </a:bodyPr>
          <a:lstStyle/>
          <a:p>
            <a:r>
              <a:rPr lang="en-US" altLang="zh-CN" sz="6600" dirty="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01</a:t>
            </a:r>
            <a:endParaRPr lang="en-US" altLang="zh-CN" sz="6600" dirty="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sym typeface="+mn-lt"/>
              </a:rPr>
              <a:t>工作年度报告</a:t>
            </a:r>
            <a:endParaRPr lang="zh-CN" altLang="en-US" dirty="0">
              <a:solidFill>
                <a:schemeClr val="dk1">
                  <a:lumMod val="85000"/>
                  <a:lumOff val="15000"/>
                </a:schemeClr>
              </a:solidFill>
              <a:sym typeface="+mn-lt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5577367" y="1958149"/>
            <a:ext cx="1427629" cy="30670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altLang="zh-CN" sz="1400" kern="2600" spc="2000">
                <a:solidFill>
                  <a:schemeClr val="dk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ONE</a:t>
            </a:r>
            <a:endParaRPr lang="en-US" altLang="zh-CN" sz="1400" kern="2600" spc="2000">
              <a:solidFill>
                <a:schemeClr val="dk1"/>
              </a:solidFill>
              <a:uFillTx/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工作年度报告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457155" y="1771634"/>
            <a:ext cx="11277678" cy="4229126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本报告由济宁市供销合作社按照《中华人民共和国政府信息公开条例》（以下简称《条例》）和《中华人民共和国政府信息公开工作年度报告格式》（国办公开办函〔2021〕30号）要求编制。
本报告内容包括总体情况、主动公开政府信息情况、收到和处理政府信息公开申请情况、政府信息公开行政复议和行政诉讼情况、存在的主要问题及改进情况、其他需要报告的事项等六部分内容。
本报告所列数据的统计期限自2022年1月1日起至2022年12月31日止。本报告电子版可在“中国 济宁”政府门户网站（https://www.jining.gov.cn/）查阅或下载。如对本报告有疑问，请与济宁市供销合作社联系（地址：济宁市太白湖新区省运会指挥中心D区，联系电话：0537—2211487）。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文本框 15"/>
          <p:cNvSpPr txBox="1"/>
          <p:nvPr>
            <p:custDataLst>
              <p:tags r:id="rId1"/>
            </p:custDataLst>
          </p:nvPr>
        </p:nvSpPr>
        <p:spPr>
          <a:xfrm>
            <a:off x="5848733" y="2181976"/>
            <a:ext cx="655949" cy="1107996"/>
          </a:xfrm>
          <a:prstGeom prst="rect">
            <a:avLst/>
          </a:prstGeom>
          <a:noFill/>
        </p:spPr>
        <p:txBody>
          <a:bodyPr wrap="square" rtlCol="0">
            <a:normAutofit fontScale="50000"/>
          </a:bodyPr>
          <a:lstStyle/>
          <a:p>
            <a:r>
              <a:rPr lang="en-US" altLang="zh-CN" sz="6600" dirty="0">
                <a:solidFill>
                  <a:schemeClr val="dk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02</a:t>
            </a:r>
            <a:endParaRPr lang="en-US" altLang="zh-CN" sz="6600" dirty="0">
              <a:solidFill>
                <a:schemeClr val="dk1">
                  <a:lumMod val="85000"/>
                  <a:lumOff val="15000"/>
                </a:schemeClr>
              </a:solidFill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zh-CN" altLang="en-US" dirty="0">
                <a:solidFill>
                  <a:schemeClr val="dk1">
                    <a:lumMod val="85000"/>
                    <a:lumOff val="15000"/>
                  </a:schemeClr>
                </a:solidFill>
                <a:sym typeface="+mn-lt"/>
              </a:rPr>
              <a:t>总体情况</a:t>
            </a:r>
            <a:endParaRPr lang="zh-CN" altLang="en-US" dirty="0">
              <a:solidFill>
                <a:schemeClr val="dk1">
                  <a:lumMod val="85000"/>
                  <a:lumOff val="15000"/>
                </a:schemeClr>
              </a:solidFill>
              <a:sym typeface="+mn-lt"/>
            </a:endParaRPr>
          </a:p>
        </p:txBody>
      </p:sp>
      <p:sp>
        <p:nvSpPr>
          <p:cNvPr id="5" name="文本框 4"/>
          <p:cNvSpPr txBox="1"/>
          <p:nvPr>
            <p:custDataLst>
              <p:tags r:id="rId3"/>
            </p:custDataLst>
          </p:nvPr>
        </p:nvSpPr>
        <p:spPr>
          <a:xfrm>
            <a:off x="5577367" y="1958149"/>
            <a:ext cx="1427629" cy="30670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altLang="zh-CN" sz="1400" kern="2600" spc="2000">
                <a:solidFill>
                  <a:schemeClr val="dk1"/>
                </a:solidFill>
                <a:uFillTx/>
                <a:latin typeface="Arial" panose="020B0604020202020204" pitchFamily="34" charset="0"/>
                <a:ea typeface="微软雅黑" panose="020B0503020204020204" charset="-122"/>
                <a:cs typeface="Arial" panose="020B0604020202020204" pitchFamily="34" charset="0"/>
              </a:rPr>
              <a:t>ONE</a:t>
            </a:r>
            <a:endParaRPr lang="en-US" altLang="zh-CN" sz="1400" kern="2600" spc="2000">
              <a:solidFill>
                <a:schemeClr val="dk1"/>
              </a:solidFill>
              <a:uFillTx/>
              <a:latin typeface="Arial" panose="020B0604020202020204" pitchFamily="34" charset="0"/>
              <a:ea typeface="微软雅黑" panose="020B0503020204020204" charset="-122"/>
              <a:cs typeface="Arial" panose="020B0604020202020204" pitchFamily="34" charset="0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总体情况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2883035" y="2265033"/>
            <a:ext cx="6425930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2022年，济宁市供销合作社深入贯彻落实《条例》规定和市委、市政府关于政务公开工作系列安排部署，加强组织领导，建立健全工作推进机制，明确任务目标和责任分工，进一步提高工作标准，强化培训督导，常态化做好了2022年政务公开工作，政务公开工作质量和水平得到显著提升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主动公开情况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1585071" y="1837436"/>
            <a:ext cx="9021857" cy="4097528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2022年度，通过市政府门户网站主动公开政府信息117条。
一是文件公开。2022年，主动公开市供销社部门文件5件，对3份部门文件进行了解读，其中主要负责人对1份部门文件进行了解读，解读采用了文字、电子书、PDF、图片、专家解读等多种形式，高标准做到文件公开和解读，方便社会公众深入了解市供销社工作开展情况。
二是会议公开。2022年，市供销社共召开12次主任办公会议，均通过市政府门户网站向公众公开。另外，公开了2次重点工作会议。
三是重点工作信息公开。在市政府门户网站重点工作执行落实专栏公开市供销社2022年重点任务公开承诺事项3次。分别为截至6月底、9月底和12月底。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依申请公开情况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2994636" y="2265032"/>
            <a:ext cx="6202727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根据新《条例》有关规定，规范依申请公开办理工作流程，建立登记、审核、办理、审签、答复、归档等一整套工作流程，准确把握信息公开申请办理时限，依法依规做好政府信息依申请公开工作。2021年、2022年，市供销社受理依申请公开均为0件。市供销社未收取任何信息处理费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charset="-122"/>
                <a:cs typeface="微软雅黑" panose="020B0503020204020204" charset="-122"/>
              </a:endParaRPr>
            </a:p>
          </p:txBody>
        </p:sp>
      </p:grpSp>
      <p:cxnSp>
        <p:nvCxnSpPr>
          <p:cNvPr id="3" name="直接连接符 2"/>
          <p:cNvCxnSpPr/>
          <p:nvPr>
            <p:custDataLst>
              <p:tags r:id="rId4"/>
            </p:custDataLst>
          </p:nvPr>
        </p:nvCxnSpPr>
        <p:spPr>
          <a:xfrm>
            <a:off x="457204" y="914407"/>
            <a:ext cx="11277690" cy="12700"/>
          </a:xfrm>
          <a:prstGeom prst="line">
            <a:avLst/>
          </a:prstGeom>
          <a:ln w="31750">
            <a:solidFill>
              <a:schemeClr val="accent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文本框 6"/>
          <p:cNvSpPr txBox="1"/>
          <p:nvPr>
            <p:custDataLst>
              <p:tags r:id="rId5"/>
            </p:custDataLst>
          </p:nvPr>
        </p:nvSpPr>
        <p:spPr>
          <a:xfrm>
            <a:off x="457204" y="152401"/>
            <a:ext cx="11277690" cy="609605"/>
          </a:xfrm>
          <a:prstGeom prst="rect">
            <a:avLst/>
          </a:prstGeom>
          <a:noFill/>
          <a:ln w="12700"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lIns="0" tIns="0" rIns="0" bIns="0" anchor="ctr" anchorCtr="0">
            <a:normAutofit lnSpcReduction="20000"/>
          </a:bodyPr>
          <a:lstStyle>
            <a:defPPr>
              <a:defRPr lang="zh-CN"/>
            </a:defPPr>
            <a:lvl1pPr>
              <a:lnSpc>
                <a:spcPct val="120000"/>
              </a:lnSpc>
              <a:defRPr sz="3600" b="1">
                <a:solidFill>
                  <a:srgbClr val="FFFFFF"/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defRPr>
            </a:lvl1pPr>
          </a:lstStyle>
          <a:p>
            <a:pPr>
              <a:lnSpc>
                <a:spcPct val="100000"/>
              </a:lnSpc>
            </a:pPr>
            <a:r>
              <a:rPr lang="zh-CN" sz="3555" dirty="0" err="1">
                <a:solidFill>
                  <a:schemeClr val="dk1"/>
                </a:solidFill>
                <a:latin typeface="微软雅黑" panose="020B0503020204020204" charset="-122"/>
                <a:sym typeface="微软雅黑" panose="020B0503020204020204" charset="-122"/>
              </a:rPr>
              <a:t>政府信息管理情况</a:t>
            </a:r>
            <a:endParaRPr lang="zh-CN" sz="3555" dirty="0" err="1">
              <a:solidFill>
                <a:schemeClr val="dk1"/>
              </a:solidFill>
              <a:latin typeface="微软雅黑" panose="020B0503020204020204" charset="-122"/>
              <a:sym typeface="微软雅黑" panose="020B0503020204020204" charset="-122"/>
            </a:endParaRPr>
          </a:p>
        </p:txBody>
      </p:sp>
      <p:sp>
        <p:nvSpPr>
          <p:cNvPr id="11" name="Title 6"/>
          <p:cNvSpPr txBox="1"/>
          <p:nvPr>
            <p:custDataLst>
              <p:tags r:id="rId6"/>
            </p:custDataLst>
          </p:nvPr>
        </p:nvSpPr>
        <p:spPr>
          <a:xfrm>
            <a:off x="2994636" y="2265032"/>
            <a:ext cx="6202727" cy="3242333"/>
          </a:xfrm>
          <a:prstGeom prst="rect">
            <a:avLst/>
          </a:prstGeom>
          <a:noFill/>
          <a:ln w="3175">
            <a:noFill/>
            <a:prstDash val="dash"/>
          </a:ln>
        </p:spPr>
        <p:txBody>
          <a:bodyPr wrap="square" lIns="63500" tIns="25400" rIns="63500" bIns="25400" anchor="ctr" anchorCtr="0">
            <a:normAutofit/>
          </a:bodyPr>
          <a:lstStyle>
            <a:lvl1pPr algn="l" defTabSz="91376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745" b="0" kern="1200" cap="none" spc="-49" baseline="0" dirty="0" smtClean="0">
                <a:ln w="3175">
                  <a:noFill/>
                </a:ln>
                <a:solidFill>
                  <a:schemeClr val="tx1"/>
                </a:solidFill>
                <a:effectLst/>
                <a:latin typeface="+mj-lt"/>
                <a:ea typeface="+mn-ea"/>
                <a:cs typeface="Segoe UI" panose="020B0502040204020203" pitchFamily="34" charset="0"/>
              </a:defRPr>
            </a:lvl1pPr>
          </a:lstStyle>
          <a:p>
            <a:pPr algn="l" fontAlgn="auto">
              <a:lnSpc>
                <a:spcPct val="120000"/>
              </a:lnSpc>
              <a:spcAft>
                <a:spcPts val="800"/>
              </a:spcAft>
            </a:pPr>
            <a:r>
              <a:rPr lang="zh-CN" altLang="en-US" sz="1800" spc="100" dirty="0">
                <a:ln w="3175">
                  <a:noFill/>
                  <a:prstDash val="dash"/>
                </a:ln>
                <a:solidFill>
                  <a:schemeClr val="dk1">
                    <a:lumMod val="75000"/>
                    <a:lumOff val="25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印发了《济宁市供销合作社2022年主动公开目录》《济宁市供销合作社政务信息全生命周期管理制度》《济宁市供销合作社政府信息发布管理制度》，严格按照制度规范要求落实公开任务。部门公文按照“济社字〔2022〕+发文字号”进行管理归类，提供Word和Pdf版本下载。</a:t>
            </a:r>
            <a:endParaRPr lang="zh-CN" altLang="en-US" sz="1800" spc="100" dirty="0">
              <a:ln w="3175">
                <a:noFill/>
                <a:prstDash val="dash"/>
              </a:ln>
              <a:solidFill>
                <a:schemeClr val="dk1">
                  <a:lumMod val="75000"/>
                  <a:lumOff val="25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</p:spTree>
    <p:custDataLst>
      <p:tags r:id="rId7"/>
    </p:custDataLst>
  </p:cSld>
  <p:clrMapOvr>
    <a:masterClrMapping/>
  </p:clrMapOvr>
  <p:transition spd="med"/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1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1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6*i*1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6*i*2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6*i*3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1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7*i*1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7*i*2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7*i*3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1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2"/>
  <p:tag name="KSO_WM_UNIT_LAYERLEVEL" val="1"/>
  <p:tag name="KSO_WM_TAG_VERSION" val="1.0"/>
  <p:tag name="KSO_WM_BEAUTIFY_FLAG" val="#wm#"/>
  <p:tag name="KSO_WM_SLIDE_BACKGROUND_TYPE" val="belt"/>
  <p:tag name="KSO_WM_SLIDE_BK_DARK_LIGHT" val="1"/>
  <p:tag name="KSO_WM_UNIT_TYPE" val="i"/>
  <p:tag name="KSO_WM_UNIT_INDEX" val="2"/>
</p:tagLst>
</file>

<file path=ppt/tags/tag145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8*i*3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8*i*4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SLIDE_BACKGROUND_TYPE" val="belt"/>
  <p:tag name="KSO_WM_SLIDE_BK_DARK_LIGHT" val="1"/>
  <p:tag name="KSO_WM_UNIT_TYPE" val="i"/>
  <p:tag name="KSO_WM_UNIT_INDEX" val="1"/>
</p:tagLst>
</file>

<file path=ppt/tags/tag148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8*i*6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8*i*5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5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5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TEMPLATE_SUBCATEGORY" val="0"/>
  <p:tag name="KSO_WM_TEMPLATE_COLOR_TYPE" val="1"/>
  <p:tag name="KSO_WM_TEMPLATE_MASTER_THUMB_INDEX" val="12"/>
  <p:tag name="KSO_WM_UNIT_SHOW_EDIT_AREA_INDICATION" val="0"/>
  <p:tag name="KSO_WM_TEMPLATE_THUMBS_INDEX" val="1、2、3、11、14"/>
  <p:tag name="KSO_WM_TAG_VERSION" val="1.0"/>
  <p:tag name="KSO_WM_BEAUTIFY_FLAG" val="#wm#"/>
  <p:tag name="KSO_WM_TEMPLATE_CATEGORY" val="custom"/>
  <p:tag name="KSO_WM_TEMPLATE_INDEX" val="20202545"/>
  <p:tag name="KSO_WM_TEMPLATE_MASTER_TYPE" val="1"/>
</p:tagLst>
</file>

<file path=ppt/tags/tag16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6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06915_3*i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1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65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custom20206915_3*l_h_f*1_1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PRESET_TEXT" val="请言简意赅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custom20206915_3*l_h_i*1_1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custom20206915_3*l_h_i*1_1_2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LINE_FORE_SCHEMECOLOR_INDEX_BRIGHTNESS" val="-0.15"/>
  <p:tag name="KSO_WM_UNIT_LINE_FORE_SCHEMECOLOR_INDEX" val="14"/>
  <p:tag name="KSO_WM_UNIT_LINE_FILL_TYPE" val="2"/>
</p:tagLst>
</file>

<file path=ppt/tags/tag168.xml><?xml version="1.0" encoding="utf-8"?>
<p:tagLst xmlns:p="http://schemas.openxmlformats.org/presentationml/2006/main">
  <p:tag name="KSO_WM_UNIT_SUBTYPE" val="a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custom20206915_3*l_h_f*1_2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PRESET_TEXT" val="请言简意赅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custom20206915_3*l_h_i*1_2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custom20206915_3*l_h_i*1_2_2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LINE_FORE_SCHEMECOLOR_INDEX_BRIGHTNESS" val="-0.15"/>
  <p:tag name="KSO_WM_UNIT_LINE_FORE_SCHEMECOLOR_INDEX" val="14"/>
  <p:tag name="KSO_WM_UNIT_LINE_FILL_TYPE" val="2"/>
</p:tagLst>
</file>

<file path=ppt/tags/tag171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custom20206915_3*l_h_f*1_3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PRESET_TEXT" val="请言简意赅的阐述您的观点。"/>
  <p:tag name="KSO_WM_UNIT_TEXT_FILL_FORE_SCHEMECOLOR_INDEX_BRIGHTNESS" val="0.25"/>
  <p:tag name="KSO_WM_UNIT_TEXT_FILL_FORE_SCHEMECOLOR_INDEX" val="13"/>
  <p:tag name="KSO_WM_UNIT_TEXT_FILL_TYPE" val="1"/>
</p:tagLst>
</file>

<file path=ppt/tags/tag1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custom20206915_3*l_h_i*1_3_1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TEXT_FILL_FORE_SCHEMECOLOR_INDEX_BRIGHTNESS" val="0"/>
  <p:tag name="KSO_WM_UNIT_TEXT_FILL_FORE_SCHEMECOLOR_INDEX" val="5"/>
  <p:tag name="KSO_WM_UNIT_TEXT_FILL_TYPE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custom20206915_3*l_h_i*1_3_2"/>
  <p:tag name="KSO_WM_TEMPLATE_CATEGORY" val="custom"/>
  <p:tag name="KSO_WM_TEMPLATE_INDEX" val="20206915"/>
  <p:tag name="KSO_WM_UNIT_LAYERLEVEL" val="1_1_1"/>
  <p:tag name="KSO_WM_TAG_VERSION" val="1.0"/>
  <p:tag name="KSO_WM_BEAUTIFY_FLAG" val="#wm#"/>
  <p:tag name="KSO_WM_UNIT_LINE_FORE_SCHEMECOLOR_INDEX_BRIGHTNESS" val="-0.15"/>
  <p:tag name="KSO_WM_UNIT_LINE_FORE_SCHEMECOLOR_INDEX" val="14"/>
  <p:tag name="KSO_WM_UNIT_LINE_FILL_TYPE" val="2"/>
</p:tagLst>
</file>

<file path=ppt/tags/tag174.xml><?xml version="1.0" encoding="utf-8"?>
<p:tagLst xmlns:p="http://schemas.openxmlformats.org/presentationml/2006/main">
  <p:tag name="KSO_WM_UNIT_ISCONTENTSTITLE" val="1"/>
  <p:tag name="KSO_WM_UNIT_ISNUMDGMTITLE" val="0"/>
  <p:tag name="KSO_WM_UNIT_PRESET_TEXT" val="目录"/>
  <p:tag name="KSO_WM_UNIT_NOCLEAR" val="0"/>
  <p:tag name="KSO_WM_UNIT_VALUE" val="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06915_3*a*1"/>
  <p:tag name="KSO_WM_TEMPLATE_CATEGORY" val="custom"/>
  <p:tag name="KSO_WM_TEMPLATE_INDEX" val="2020691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5.xml><?xml version="1.0" encoding="utf-8"?>
<p:tagLst xmlns:p="http://schemas.openxmlformats.org/presentationml/2006/main">
  <p:tag name="KSO_WM_BEAUTIFY_FLAG" val="#wm#"/>
  <p:tag name="KSO_WM_TEMPLATE_CATEGORY" val="custom"/>
  <p:tag name="KSO_WM_TEMPLATE_INDEX" val="20206915"/>
  <p:tag name="KSO_WM_SLIDE_ID" val="custom20206915_3"/>
  <p:tag name="KSO_WM_TEMPLATE_SUBCATEGORY" val="0"/>
  <p:tag name="KSO_WM_TEMPLATE_MASTER_TYPE" val="1"/>
  <p:tag name="KSO_WM_TEMPLATE_COLOR_TYPE" val="1"/>
  <p:tag name="KSO_WM_SLIDE_TYPE" val="contents"/>
  <p:tag name="KSO_WM_SLIDE_SUBTYPE" val="diag"/>
  <p:tag name="KSO_WM_SLIDE_ITEM_CNT" val="3"/>
  <p:tag name="KSO_WM_SLIDE_INDEX" val="3"/>
  <p:tag name="KSO_WM_DIAGRAM_GROUP_CODE" val="l1-1"/>
  <p:tag name="KSO_WM_SLIDE_DIAGTYPE" val="l"/>
  <p:tag name="KSO_WM_TAG_VERSION" val="1.0"/>
  <p:tag name="KSO_WM_SLIDE_LAYOUT" val="a_l"/>
  <p:tag name="KSO_WM_SLIDE_LAYOUT_CNT" val="1_1"/>
  <p:tag name="KSO_WM_SLIDE_BK_DARK_LIGHT" val="2"/>
  <p:tag name="KSO_WM_SLIDE_BACKGROUND_TYPE" val="general"/>
</p:tagLst>
</file>

<file path=ppt/tags/tag17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7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diagram20220058_3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TYPE" val="i"/>
  <p:tag name="KSO_WM_UNIT_INDEX" val="1"/>
  <p:tag name="KSO_WM_UNIT_BLOCK" val="0"/>
  <p:tag name="KSO_WM_UNIT_SM_LIMIT_TYPE" val="3"/>
  <p:tag name="KSO_WM_UNIT_DEC_AREA_ID" val="8a3794c4b6e349188cfeedf5b6c3c579"/>
  <p:tag name="KSO_WM_UNIT_DECORATE_INFO" val="{&quot;ReferentInfo&quot;:{&quot;Id&quot;:&quot;d1a394a27fb4426d839dac8d39cf9a61&quot;,&quot;X&quot;:{&quot;Pos&quot;:1},&quot;Y&quot;:{&quot;Pos&quot;:0}},&quot;DecorateInfoX&quot;:{&quot;Pos&quot;:1,&quot;IsAbs&quot;:true},&quot;DecorateInfoY&quot;:{&quot;Pos&quot;:1,&quot;IsAbs&quot;:true},&quot;DecorateInfoW&quot;:{&quot;IsAbs&quot;:fals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3"/>
</p:tagLst>
</file>

<file path=ppt/tags/tag181.xml><?xml version="1.0" encoding="utf-8"?>
<p:tagLst xmlns:p="http://schemas.openxmlformats.org/presentationml/2006/main">
  <p:tag name="KSO_WM_SLIDE_ID" val="diagram20220058_3"/>
  <p:tag name="KSO_WM_TEMPLATE_SUBCATEGORY" val="25"/>
  <p:tag name="KSO_WM_TEMPLATE_MASTER_TYPE" val="0"/>
  <p:tag name="KSO_WM_TEMPLATE_COLOR_TYPE" val="0"/>
  <p:tag name="KSO_WM_SLIDE_ITEM_CNT" val="0"/>
  <p:tag name="KSO_WM_SLIDE_INDEX" val="3"/>
  <p:tag name="KSO_WM_TAG_VERSION" val="1.0"/>
  <p:tag name="KSO_WM_BEAUTIFY_FLAG" val="#wm#"/>
  <p:tag name="KSO_WM_TEMPLATE_CATEGORY" val="diagram"/>
  <p:tag name="KSO_WM_TEMPLATE_INDEX" val="20220058"/>
  <p:tag name="KSO_WM_SLIDE_TYPE" val="text"/>
  <p:tag name="KSO_WM_SLIDE_SUBTYPE" val="picTxt"/>
  <p:tag name="KSO_WM_SLIDE_LAYOUTTYPE" val="topbottom"/>
  <p:tag name="KSO_WM_SLIDE_SIZE" val="888*492"/>
  <p:tag name="KSO_WM_SLIDE_POSITION" val="36*24"/>
  <p:tag name="KSO_WM_SLIDE_LAYOUT" val="d"/>
  <p:tag name="KSO_WM_SLIDE_LAYOUT_CNT" val="1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6&quot;,&quot;margin&quot;:{&quot;bottom&quot;:0.847000002861023,&quot;left&quot;:1.2699999809265137,&quot;right&quot;:1.2699999809265137,&quot;top&quot;:1.6929999589920044}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182.xml><?xml version="1.0" encoding="utf-8"?>
<p:tagLst xmlns:p="http://schemas.openxmlformats.org/presentationml/2006/main">
  <p:tag name="KSO_WM_UNIT_PRESET_TEXT" val="1"/>
  <p:tag name="KSO_WM_UNIT_NOCLEAR" val="0"/>
  <p:tag name="KSO_WM_UNIT_VALUE" val="0"/>
  <p:tag name="KSO_WM_UNIT_HIGHLIGHT" val="0"/>
  <p:tag name="KSO_WM_UNIT_COMPATIBLE" val="0"/>
  <p:tag name="KSO_WM_UNIT_DIAGRAM_ISNUMVISUAL" val="0"/>
  <p:tag name="KSO_WM_UNIT_DIAGRAM_ISREFERUNIT" val="0"/>
  <p:tag name="KSO_WM_UNIT_TYPE" val="e"/>
  <p:tag name="KSO_WM_UNIT_INDEX" val="1"/>
  <p:tag name="KSO_WM_UNIT_ID" val="custom20202545_7*e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83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5_7*a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8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545_7*i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-0.25"/>
  <p:tag name="KSO_WM_UNIT_TEXT_FILL_FORE_SCHEMECOLOR_INDEX" val="13"/>
  <p:tag name="KSO_WM_UNIT_TEXT_FILL_TYPE" val="1"/>
</p:tagLst>
</file>

<file path=ppt/tags/tag185.xml><?xml version="1.0" encoding="utf-8"?>
<p:tagLst xmlns:p="http://schemas.openxmlformats.org/presentationml/2006/main">
  <p:tag name="KSO_WM_SLIDE_ID" val="custom2020254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545"/>
  <p:tag name="KSO_WM_SLIDE_LAYOUT" val="a_b_e"/>
  <p:tag name="KSO_WM_SLIDE_LAYOUT_CNT" val="1_1_1"/>
</p:tagLst>
</file>

<file path=ppt/tags/tag18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8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8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8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191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2843_1*f*1"/>
  <p:tag name="KSO_WM_TEMPLATE_CATEGORY" val="diagram"/>
  <p:tag name="KSO_WM_TEMPLATE_INDEX" val="202128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76"/>
  <p:tag name="KSO_WM_UNIT_SHOW_EDIT_AREA_INDICATION" val="1"/>
  <p:tag name="KSO_WM_CHIP_GROUPID" val="5e6b05596848fb12bee65ac8"/>
  <p:tag name="KSO_WM_CHIP_XID" val="5e6b05596848fb12bee65aca"/>
  <p:tag name="KSO_WM_UNIT_DEC_AREA_ID" val="8cb1ccbfd41a4f08aa021a2337e676d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53f115901fe44f3787d5c3752471e8b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f644054ed1e2fb8092e"/>
  <p:tag name="KSO_WM_TEMPLATE_ASSEMBLE_GROUPID" val="60656f644054ed1e2fb8092e"/>
  <p:tag name="WM_BEAUTIFY_ZORDER_FLAG_TAG" val="3"/>
</p:tagLst>
</file>

<file path=ppt/tags/tag192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6&quot;,&quot;maxSize&quot;:{&quot;size1&quot;:20},&quot;minSize&quot;:{&quot;size1&quot;:11.2},&quot;normalSize&quot;:{&quot;size1&quot;:11.2},&quot;subLayout&quot;:[{&quot;id&quot;:&quot;2023-01-31T10:54:46&quot;,&quot;margin&quot;:{&quot;bottom&quot;:0.025999998673796654,&quot;left&quot;:1.2699999809265137,&quot;right&quot;:1.2699999809265137,&quot;top&quot;:0.4230000376701355},&quot;type&quot;:0},{&quot;id&quot;:&quot;2023-01-31T10:54:4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193.xml><?xml version="1.0" encoding="utf-8"?>
<p:tagLst xmlns:p="http://schemas.openxmlformats.org/presentationml/2006/main">
  <p:tag name="KSO_WM_UNIT_PRESET_TEXT" val="1"/>
  <p:tag name="KSO_WM_UNIT_NOCLEAR" val="0"/>
  <p:tag name="KSO_WM_UNIT_VALUE" val="0"/>
  <p:tag name="KSO_WM_UNIT_HIGHLIGHT" val="0"/>
  <p:tag name="KSO_WM_UNIT_COMPATIBLE" val="0"/>
  <p:tag name="KSO_WM_UNIT_DIAGRAM_ISNUMVISUAL" val="0"/>
  <p:tag name="KSO_WM_UNIT_DIAGRAM_ISREFERUNIT" val="0"/>
  <p:tag name="KSO_WM_UNIT_TYPE" val="e"/>
  <p:tag name="KSO_WM_UNIT_INDEX" val="1"/>
  <p:tag name="KSO_WM_UNIT_ID" val="custom20202545_7*e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94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5_7*a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545_7*i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-0.25"/>
  <p:tag name="KSO_WM_UNIT_TEXT_FILL_FORE_SCHEMECOLOR_INDEX" val="13"/>
  <p:tag name="KSO_WM_UNIT_TEXT_FILL_TYPE" val="1"/>
</p:tagLst>
</file>

<file path=ppt/tags/tag196.xml><?xml version="1.0" encoding="utf-8"?>
<p:tagLst xmlns:p="http://schemas.openxmlformats.org/presentationml/2006/main">
  <p:tag name="KSO_WM_SLIDE_ID" val="custom2020254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545"/>
  <p:tag name="KSO_WM_SLIDE_LAYOUT" val="a_b_e"/>
  <p:tag name="KSO_WM_SLIDE_LAYOUT_CNT" val="1_1_1"/>
</p:tagLst>
</file>

<file path=ppt/tags/tag19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9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01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0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03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6&quot;,&quot;maxSize&quot;:{&quot;size1&quot;:20},&quot;minSize&quot;:{&quot;size1&quot;:11.2},&quot;normalSize&quot;:{&quot;size1&quot;:11.2},&quot;subLayout&quot;:[{&quot;id&quot;:&quot;2023-01-31T10:54:46&quot;,&quot;margin&quot;:{&quot;bottom&quot;:0.025999998673796654,&quot;left&quot;:1.2699999809265137,&quot;right&quot;:1.2699999809265137,&quot;top&quot;:0.4230000376701355},&quot;type&quot;:0},{&quot;id&quot;:&quot;2023-01-31T10:54:4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0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0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08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09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6&quot;,&quot;maxSize&quot;:{&quot;size1&quot;:20},&quot;minSize&quot;:{&quot;size1&quot;:11.2},&quot;normalSize&quot;:{&quot;size1&quot;:11.2},&quot;subLayout&quot;:[{&quot;id&quot;:&quot;2023-01-31T10:54:46&quot;,&quot;margin&quot;:{&quot;bottom&quot;:0.025999998673796654,&quot;left&quot;:1.2699999809265137,&quot;right&quot;:1.2699999809265137,&quot;top&quot;:0.4230000376701355},&quot;type&quot;:0},{&quot;id&quot;:&quot;2023-01-31T10:54:4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1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1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15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16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17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6&quot;,&quot;maxSize&quot;:{&quot;size1&quot;:20},&quot;minSize&quot;:{&quot;size1&quot;:11.2},&quot;normalSize&quot;:{&quot;size1&quot;:11.2},&quot;subLayout&quot;:[{&quot;id&quot;:&quot;2023-01-31T10:54:46&quot;,&quot;margin&quot;:{&quot;bottom&quot;:0.025999998673796654,&quot;left&quot;:1.2699999809265137,&quot;right&quot;:1.2699999809265137,&quot;top&quot;:0.4230000376701355},&quot;type&quot;:0},{&quot;id&quot;:&quot;2023-01-31T10:54:4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1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1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22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2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24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6&quot;,&quot;maxSize&quot;:{&quot;size1&quot;:20},&quot;minSize&quot;:{&quot;size1&quot;:11.2},&quot;normalSize&quot;:{&quot;size1&quot;:11.2},&quot;subLayout&quot;:[{&quot;id&quot;:&quot;2023-01-31T10:54:46&quot;,&quot;margin&quot;:{&quot;bottom&quot;:0.025999998673796654,&quot;left&quot;:1.2699999809265137,&quot;right&quot;:1.2699999809265137,&quot;top&quot;:0.4230000376701355},&quot;type&quot;:0},{&quot;id&quot;:&quot;2023-01-31T10:54:4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2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2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29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31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6&quot;,&quot;maxSize&quot;:{&quot;size1&quot;:20},&quot;minSize&quot;:{&quot;size1&quot;:11.2},&quot;normalSize&quot;:{&quot;size1&quot;:11.2},&quot;subLayout&quot;:[{&quot;id&quot;:&quot;2023-01-31T10:54:46&quot;,&quot;margin&quot;:{&quot;bottom&quot;:0.025999998673796654,&quot;left&quot;:1.2699999809265137,&quot;right&quot;:1.2699999809265137,&quot;top&quot;:0.4230000376701355},&quot;type&quot;:0},{&quot;id&quot;:&quot;2023-01-31T10:54:4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3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3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36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37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238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6&quot;,&quot;maxSize&quot;:{&quot;size1&quot;:20},&quot;minSize&quot;:{&quot;size1&quot;:11.2},&quot;normalSize&quot;:{&quot;size1&quot;:11.2},&quot;subLayout&quot;:[{&quot;id&quot;:&quot;2023-01-31T10:54:46&quot;,&quot;margin&quot;:{&quot;bottom&quot;:0.025999998673796654,&quot;left&quot;:1.2699999809265137,&quot;right&quot;:1.2699999809265137,&quot;top&quot;:0.4230000376701355},&quot;type&quot;:0},{&quot;id&quot;:&quot;2023-01-31T10:54:46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3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4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</p:tagLst>
</file>

<file path=ppt/tags/tag243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</p:tagLst>
</file>

<file path=ppt/tags/tag2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16435_1*l_h_i*1_2_3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9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16435_1*l_h_i*1_1_3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3"/>
  <p:tag name="KSO_WM_UNIT_ID" val="diagram20216435_1*l_h_i*1_4_3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0216435_1*l_h_i*1_3_3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4"/>
  <p:tag name="KSO_WM_UNIT_ID" val="diagram20216435_1*l_h_i*1_4_4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0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4"/>
  <p:tag name="KSO_WM_UNIT_ID" val="diagram20216435_1*l_h_i*1_1_4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4"/>
  <p:tag name="KSO_WM_UNIT_ID" val="diagram20216435_1*l_h_i*1_2_4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9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4"/>
  <p:tag name="KSO_WM_UNIT_ID" val="diagram20216435_1*l_h_i*1_3_4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52.xml><?xml version="1.0" encoding="utf-8"?>
<p:tagLst xmlns:p="http://schemas.openxmlformats.org/presentationml/2006/main">
  <p:tag name="KSO_WM_UNIT_VALUE" val="144*14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x"/>
  <p:tag name="KSO_WM_UNIT_INDEX" val="1_2_1"/>
  <p:tag name="KSO_WM_UNIT_ID" val="diagram20216435_1*l_h_x*1_2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14"/>
  <p:tag name="KSO_WM_UNIT_LINE_FILL_TYPE" val="2"/>
</p:tagLst>
</file>

<file path=ppt/tags/tag253.xml><?xml version="1.0" encoding="utf-8"?>
<p:tagLst xmlns:p="http://schemas.openxmlformats.org/presentationml/2006/main">
  <p:tag name="KSO_WM_UNIT_VALUE" val="144*118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x"/>
  <p:tag name="KSO_WM_UNIT_INDEX" val="1_1_1"/>
  <p:tag name="KSO_WM_UNIT_ID" val="diagram20216435_1*l_h_x*1_1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14"/>
  <p:tag name="KSO_WM_UNIT_LINE_FILL_TYPE" val="2"/>
</p:tagLst>
</file>

<file path=ppt/tags/tag254.xml><?xml version="1.0" encoding="utf-8"?>
<p:tagLst xmlns:p="http://schemas.openxmlformats.org/presentationml/2006/main">
  <p:tag name="KSO_WM_UNIT_VALUE" val="144*14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x"/>
  <p:tag name="KSO_WM_UNIT_INDEX" val="1_3_1"/>
  <p:tag name="KSO_WM_UNIT_ID" val="diagram20216435_1*l_h_x*1_3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14"/>
  <p:tag name="KSO_WM_UNIT_LINE_FILL_TYPE" val="2"/>
</p:tagLst>
</file>

<file path=ppt/tags/tag255.xml><?xml version="1.0" encoding="utf-8"?>
<p:tagLst xmlns:p="http://schemas.openxmlformats.org/presentationml/2006/main">
  <p:tag name="KSO_WM_UNIT_VALUE" val="144*144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x"/>
  <p:tag name="KSO_WM_UNIT_INDEX" val="1_4_1"/>
  <p:tag name="KSO_WM_UNIT_ID" val="diagram20216435_1*l_h_x*1_4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14"/>
  <p:tag name="KSO_WM_UNIT_FILL_TYPE" val="1"/>
  <p:tag name="KSO_WM_UNIT_LINE_FORE_SCHEMECOLOR_INDEX_BRIGHTNESS" val="0"/>
  <p:tag name="KSO_WM_UNIT_LINE_FORE_SCHEMECOLOR_INDEX" val="14"/>
  <p:tag name="KSO_WM_UNIT_LINE_FILL_TYPE" val="2"/>
</p:tagLst>
</file>

<file path=ppt/tags/tag2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216435_1*l_h_i*1_3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2"/>
  <p:tag name="KSO_WM_UNIT_ID" val="diagram20216435_1*l_h_i*1_3_2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16435_1*l_h_i*1_2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2"/>
  <p:tag name="KSO_WM_UNIT_ID" val="diagram20216435_1*l_h_i*1_2_2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16435_1*l_h_i*1_1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2"/>
  <p:tag name="KSO_WM_UNIT_ID" val="diagram20216435_1*l_h_i*1_1_2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1"/>
  <p:tag name="KSO_WM_UNIT_ID" val="diagram20216435_1*l_h_i*1_4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4_2"/>
  <p:tag name="KSO_WM_UNIT_ID" val="diagram20216435_1*l_h_i*1_4_2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64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16435_1*l_h_f*1_1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PRESET_TEXT" val="单击此处添加文本具体内容，简明描述您的观点。"/>
  <p:tag name="KSO_WM_UNIT_TEXT_FILL_FORE_SCHEMECOLOR_INDEX_BRIGHTNESS" val="0.5"/>
  <p:tag name="KSO_WM_UNIT_TEXT_FILL_FORE_SCHEMECOLOR_INDEX" val="13"/>
  <p:tag name="KSO_WM_UNIT_TEXT_FILL_TYPE" val="1"/>
</p:tagLst>
</file>

<file path=ppt/tags/tag265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16435_1*l_h_f*1_3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PRESET_TEXT" val="单击此处添加文本具体内容，简明描述您的观点。"/>
  <p:tag name="KSO_WM_UNIT_TEXT_FILL_FORE_SCHEMECOLOR_INDEX_BRIGHTNESS" val="0.5"/>
  <p:tag name="KSO_WM_UNIT_TEXT_FILL_FORE_SCHEMECOLOR_INDEX" val="13"/>
  <p:tag name="KSO_WM_UNIT_TEXT_FILL_TYPE" val="1"/>
</p:tagLst>
</file>

<file path=ppt/tags/tag266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16435_1*l_h_f*1_2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PRESET_TEXT" val="单击此处添加文本具体内容，简明描述您的观点。"/>
  <p:tag name="KSO_WM_UNIT_TEXT_FILL_FORE_SCHEMECOLOR_INDEX_BRIGHTNESS" val="0.5"/>
  <p:tag name="KSO_WM_UNIT_TEXT_FILL_FORE_SCHEMECOLOR_INDEX" val="13"/>
  <p:tag name="KSO_WM_UNIT_TEXT_FILL_TYPE" val="1"/>
</p:tagLst>
</file>

<file path=ppt/tags/tag267.xml><?xml version="1.0" encoding="utf-8"?>
<p:tagLst xmlns:p="http://schemas.openxmlformats.org/presentationml/2006/main">
  <p:tag name="KSO_WM_UNIT_SUBTYPE" val="a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4_1"/>
  <p:tag name="KSO_WM_UNIT_ID" val="diagram20216435_1*l_h_f*1_4_1"/>
  <p:tag name="KSO_WM_TEMPLATE_CATEGORY" val="diagram"/>
  <p:tag name="KSO_WM_TEMPLATE_INDEX" val="20216435"/>
  <p:tag name="KSO_WM_UNIT_LAYERLEVEL" val="1_1_1"/>
  <p:tag name="KSO_WM_TAG_VERSION" val="1.0"/>
  <p:tag name="KSO_WM_BEAUTIFY_FLAG" val="#wm#"/>
  <p:tag name="KSO_WM_UNIT_PRESET_TEXT" val="单击此处添加文本具体内容，简明描述您的观点。"/>
  <p:tag name="KSO_WM_UNIT_VALUE" val="24"/>
  <p:tag name="KSO_WM_UNIT_TEXT_FILL_FORE_SCHEMECOLOR_INDEX_BRIGHTNESS" val="0.5"/>
  <p:tag name="KSO_WM_UNIT_TEXT_FILL_FORE_SCHEMECOLOR_INDEX" val="13"/>
  <p:tag name="KSO_WM_UNIT_TEXT_FILL_TYPE" val="1"/>
</p:tagLst>
</file>

<file path=ppt/tags/tag268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7&quot;,&quot;maxSize&quot;:{&quot;size1&quot;:20},&quot;minSize&quot;:{&quot;size1&quot;:11.2},&quot;normalSize&quot;:{&quot;size1&quot;:11.2},&quot;subLayout&quot;:[{&quot;id&quot;:&quot;2023-01-31T10:54:47&quot;,&quot;margin&quot;:{&quot;bottom&quot;:0.025999998673796654,&quot;left&quot;:1.2699999809265137,&quot;right&quot;:1.2699999809265137,&quot;top&quot;:0.4230000376701355},&quot;type&quot;:0},{&quot;id&quot;:&quot;2023-01-31T10:54:47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6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7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7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</p:tagLst>
</file>

<file path=ppt/tags/tag273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</p:tagLst>
</file>

<file path=ppt/tags/tag2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1"/>
  <p:tag name="KSO_WM_UNIT_ID" val="diagram20215340_2*l_h_i*1_2_1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7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1"/>
  <p:tag name="KSO_WM_UNIT_ID" val="diagram20215340_2*l_h_i*1_1_1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1"/>
  <p:tag name="KSO_WM_UNIT_ID" val="diagram20215340_2*l_h_i*1_3_1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FILL_FORE_SCHEMECOLOR_INDEX_BRIGHTNESS" val="0"/>
  <p:tag name="KSO_WM_UNIT_FILL_FORE_SCHEMECOLOR_INDEX" val="8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3_3"/>
  <p:tag name="KSO_WM_UNIT_ID" val="diagram20215340_2*l_h_i*1_3_3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LINE_FORE_SCHEMECOLOR_INDEX_BRIGHTNESS" val="0"/>
  <p:tag name="KSO_WM_UNIT_LINE_FORE_SCHEMECOLOR_INDEX" val="8"/>
  <p:tag name="KSO_WM_UNIT_LINE_FILL_TYPE" val="2"/>
</p:tagLst>
</file>

<file path=ppt/tags/tag2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1_3"/>
  <p:tag name="KSO_WM_UNIT_ID" val="diagram20215340_2*l_h_i*1_1_3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LINE_FORE_SCHEMECOLOR_INDEX_BRIGHTNESS" val="0"/>
  <p:tag name="KSO_WM_UNIT_LINE_FORE_SCHEMECOLOR_INDEX" val="5"/>
  <p:tag name="KSO_WM_UNIT_LINE_FILL_TYPE" val="2"/>
</p:tagLst>
</file>

<file path=ppt/tags/tag2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i"/>
  <p:tag name="KSO_WM_UNIT_INDEX" val="1_2_3"/>
  <p:tag name="KSO_WM_UNIT_ID" val="diagram20215340_2*l_h_i*1_2_3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LINE_FORE_SCHEMECOLOR_INDEX_BRIGHTNESS" val="0"/>
  <p:tag name="KSO_WM_UNIT_LINE_FORE_SCHEMECOLOR_INDEX" val="7"/>
  <p:tag name="KSO_WM_UNIT_LINE_FILL_TYPE" val="2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2"/>
  <p:tag name="KSO_WM_UNIT_ID" val="diagram20215340_2*l_h_i*1_1_2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2"/>
  <p:tag name="KSO_WM_UNIT_ID" val="diagram20215340_2*l_h_i*1_2_2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2"/>
  <p:tag name="KSO_WM_UNIT_ID" val="diagram20215340_2*l_h_i*1_3_2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83.xml><?xml version="1.0" encoding="utf-8"?>
<p:tagLst xmlns:p="http://schemas.openxmlformats.org/presentationml/2006/main">
  <p:tag name="KSO_WM_UNIT_SUBTYPE" val="a"/>
  <p:tag name="KSO_WM_UNIT_PRESET_TEXT" val="单击此处输入正文，根据需要可酌情增减文字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2_1"/>
  <p:tag name="KSO_WM_UNIT_ID" val="diagram20215340_2*l_h_f*1_2_1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84.xml><?xml version="1.0" encoding="utf-8"?>
<p:tagLst xmlns:p="http://schemas.openxmlformats.org/presentationml/2006/main">
  <p:tag name="KSO_WM_UNIT_SUBTYPE" val="a"/>
  <p:tag name="KSO_WM_UNIT_PRESET_TEXT" val="单击此处输入正文，根据需要可酌情增减文字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3_1"/>
  <p:tag name="KSO_WM_UNIT_ID" val="diagram20215340_2*l_h_f*1_3_1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85.xml><?xml version="1.0" encoding="utf-8"?>
<p:tagLst xmlns:p="http://schemas.openxmlformats.org/presentationml/2006/main">
  <p:tag name="KSO_WM_UNIT_SUBTYPE" val="a"/>
  <p:tag name="KSO_WM_UNIT_PRESET_TEXT" val="单击此处输入正文，根据需要可酌情增减文字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f"/>
  <p:tag name="KSO_WM_UNIT_INDEX" val="1_1_1"/>
  <p:tag name="KSO_WM_UNIT_ID" val="diagram20215340_2*l_h_f*1_1_1"/>
  <p:tag name="KSO_WM_TEMPLATE_CATEGORY" val="diagram"/>
  <p:tag name="KSO_WM_TEMPLATE_INDEX" val="20215340"/>
  <p:tag name="KSO_WM_UNIT_LAYERLEVEL" val="1_1_1"/>
  <p:tag name="KSO_WM_TAG_VERSION" val="1.0"/>
  <p:tag name="KSO_WM_BEAUTIFY_FLAG" val="#wm#"/>
  <p:tag name="KSO_WM_UNIT_TEXT_FILL_FORE_SCHEMECOLOR_INDEX_BRIGHTNESS" val="0.25"/>
  <p:tag name="KSO_WM_UNIT_TEXT_FILL_FORE_SCHEMECOLOR_INDEX" val="13"/>
  <p:tag name="KSO_WM_UNIT_TEXT_FILL_TYPE" val="1"/>
</p:tagLst>
</file>

<file path=ppt/tags/tag286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7&quot;,&quot;maxSize&quot;:{&quot;size1&quot;:20},&quot;minSize&quot;:{&quot;size1&quot;:11.2},&quot;normalSize&quot;:{&quot;size1&quot;:11.2},&quot;subLayout&quot;:[{&quot;id&quot;:&quot;2023-01-31T10:54:47&quot;,&quot;margin&quot;:{&quot;bottom&quot;:0.025999998673796654,&quot;left&quot;:1.2699999809265137,&quot;right&quot;:1.2699999809265137,&quot;top&quot;:0.4230000376701355},&quot;type&quot;:0},{&quot;id&quot;:&quot;2023-01-31T10:54:47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8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8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8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291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292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2843_1*f*1"/>
  <p:tag name="KSO_WM_TEMPLATE_CATEGORY" val="diagram"/>
  <p:tag name="KSO_WM_TEMPLATE_INDEX" val="202128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76"/>
  <p:tag name="KSO_WM_UNIT_SHOW_EDIT_AREA_INDICATION" val="1"/>
  <p:tag name="KSO_WM_CHIP_GROUPID" val="5e6b05596848fb12bee65ac8"/>
  <p:tag name="KSO_WM_CHIP_XID" val="5e6b05596848fb12bee65aca"/>
  <p:tag name="KSO_WM_UNIT_DEC_AREA_ID" val="8cb1ccbfd41a4f08aa021a2337e676d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53f115901fe44f3787d5c3752471e8b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f644054ed1e2fb8092e"/>
  <p:tag name="KSO_WM_TEMPLATE_ASSEMBLE_GROUPID" val="60656f644054ed1e2fb8092e"/>
  <p:tag name="WM_BEAUTIFY_ZORDER_FLAG_TAG" val="3"/>
</p:tagLst>
</file>

<file path=ppt/tags/tag293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7&quot;,&quot;maxSize&quot;:{&quot;size1&quot;:20},&quot;minSize&quot;:{&quot;size1&quot;:11.2},&quot;normalSize&quot;:{&quot;size1&quot;:11.2},&quot;subLayout&quot;:[{&quot;id&quot;:&quot;2023-01-31T10:54:47&quot;,&quot;margin&quot;:{&quot;bottom&quot;:0.025999998673796654,&quot;left&quot;:1.2699999809265137,&quot;right&quot;:1.2699999809265137,&quot;top&quot;:0.4230000376701355},&quot;type&quot;:0},{&quot;id&quot;:&quot;2023-01-31T10:54:47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294.xml><?xml version="1.0" encoding="utf-8"?>
<p:tagLst xmlns:p="http://schemas.openxmlformats.org/presentationml/2006/main">
  <p:tag name="KSO_WM_UNIT_PRESET_TEXT" val="1"/>
  <p:tag name="KSO_WM_UNIT_NOCLEAR" val="0"/>
  <p:tag name="KSO_WM_UNIT_VALUE" val="0"/>
  <p:tag name="KSO_WM_UNIT_HIGHLIGHT" val="0"/>
  <p:tag name="KSO_WM_UNIT_COMPATIBLE" val="0"/>
  <p:tag name="KSO_WM_UNIT_DIAGRAM_ISNUMVISUAL" val="0"/>
  <p:tag name="KSO_WM_UNIT_DIAGRAM_ISREFERUNIT" val="0"/>
  <p:tag name="KSO_WM_UNIT_TYPE" val="e"/>
  <p:tag name="KSO_WM_UNIT_INDEX" val="1"/>
  <p:tag name="KSO_WM_UNIT_ID" val="custom20202545_7*e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95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5_7*a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2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02545_7*i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-0.25"/>
  <p:tag name="KSO_WM_UNIT_TEXT_FILL_FORE_SCHEMECOLOR_INDEX" val="13"/>
  <p:tag name="KSO_WM_UNIT_TEXT_FILL_TYPE" val="1"/>
</p:tagLst>
</file>

<file path=ppt/tags/tag297.xml><?xml version="1.0" encoding="utf-8"?>
<p:tagLst xmlns:p="http://schemas.openxmlformats.org/presentationml/2006/main">
  <p:tag name="KSO_WM_SLIDE_ID" val="custom20202545_7"/>
  <p:tag name="KSO_WM_TEMPLATE_SUBCATEGORY" val="0"/>
  <p:tag name="KSO_WM_TEMPLATE_MASTER_TYPE" val="1"/>
  <p:tag name="KSO_WM_TEMPLATE_COLOR_TYPE" val="1"/>
  <p:tag name="KSO_WM_SLIDE_TYPE" val="sectionTitle"/>
  <p:tag name="KSO_WM_SLIDE_SUBTYPE" val="pureTxt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02545"/>
  <p:tag name="KSO_WM_SLIDE_LAYOUT" val="a_b_e"/>
  <p:tag name="KSO_WM_SLIDE_LAYOUT_CNT" val="1_1_1"/>
</p:tagLst>
</file>

<file path=ppt/tags/tag29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9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0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0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302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303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，这样才能使内容层次分明，页面简洁易读。如果您的内容确实非常重要又难以精简，也请使用分段处理，对内容进行简单的梳理和提炼，这样会使逻辑框架相对清晰。为了能让您有更直观的字数感受，并进一步方便使用，我们设置了文本的最大限度，当您输入的文字到这里时，已濒临页面容纳内容的上限，若还有更多内容，请酌情缩小字号，但我们不建议您的文本字号小于14磅，请您务必注意。单击此处添加正文，文字是您思想的提炼，为了演示发布的良好效果，请言简意赅的阐述您的观点。您的内容已经简明扼要，字字珠玑，但信息却千丝万缕、错综复杂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12843_1*f*1"/>
  <p:tag name="KSO_WM_TEMPLATE_CATEGORY" val="diagram"/>
  <p:tag name="KSO_WM_TEMPLATE_INDEX" val="20212843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576"/>
  <p:tag name="KSO_WM_UNIT_SHOW_EDIT_AREA_INDICATION" val="1"/>
  <p:tag name="KSO_WM_CHIP_GROUPID" val="5e6b05596848fb12bee65ac8"/>
  <p:tag name="KSO_WM_CHIP_XID" val="5e6b05596848fb12bee65aca"/>
  <p:tag name="KSO_WM_UNIT_DEC_AREA_ID" val="8cb1ccbfd41a4f08aa021a2337e676da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cm&quot;,&quot;fill_mode&quot;:&quot;full&quot;,&quot;sacle_strategy&quot;:&quot;smart&quot;}"/>
  <p:tag name="KSO_WM_ASSEMBLE_CHIP_INDEX" val="53f115901fe44f3787d5c3752471e8b4"/>
  <p:tag name="KSO_WM_UNIT_SUPPORT_UNIT_TYPE" val="[&quot;l&quot;,&quot;m&quot;,&quot;n&quot;,&quot;o&quot;,&quot;p&quot;,&quot;q&quot;,&quot;r&quot;,&quot;δ&quot;,&quot;ε&quot;,&quot;ζ&quot;,&quot;η&quot;,&quot;d&quot;,&quot;α&quot;,&quot;β&quot;,&quot;θ&quot;]"/>
  <p:tag name="KSO_WM_UNIT_TEXT_FILL_FORE_SCHEMECOLOR_INDEX_BRIGHTNESS" val="0.25"/>
  <p:tag name="KSO_WM_UNIT_TEXT_FILL_FORE_SCHEMECOLOR_INDEX" val="13"/>
  <p:tag name="KSO_WM_UNIT_TEXT_FILL_TYPE" val="1"/>
  <p:tag name="KSO_WM_TEMPLATE_ASSEMBLE_XID" val="60656f644054ed1e2fb8092e"/>
  <p:tag name="KSO_WM_TEMPLATE_ASSEMBLE_GROUPID" val="60656f644054ed1e2fb8092e"/>
  <p:tag name="WM_BEAUTIFY_ZORDER_FLAG_TAG" val="3"/>
</p:tagLst>
</file>

<file path=ppt/tags/tag304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7&quot;,&quot;maxSize&quot;:{&quot;size1&quot;:20},&quot;minSize&quot;:{&quot;size1&quot;:11.2},&quot;normalSize&quot;:{&quot;size1&quot;:11.2},&quot;subLayout&quot;:[{&quot;id&quot;:&quot;2023-01-31T10:54:47&quot;,&quot;margin&quot;:{&quot;bottom&quot;:0.025999998673796654,&quot;left&quot;:1.2699999809265137,&quot;right&quot;:1.2699999809265137,&quot;top&quot;:0.4230000376701355},&quot;type&quot;:0},{&quot;id&quot;:&quot;2023-01-31T10:54:47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30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30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0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309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0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311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7&quot;,&quot;maxSize&quot;:{&quot;size1&quot;:20},&quot;minSize&quot;:{&quot;size1&quot;:11.2},&quot;normalSize&quot;:{&quot;size1&quot;:11.2},&quot;subLayout&quot;:[{&quot;id&quot;:&quot;2023-01-31T10:54:47&quot;,&quot;margin&quot;:{&quot;bottom&quot;:0.025999998673796654,&quot;left&quot;:1.2699999809265137,&quot;right&quot;:1.2699999809265137,&quot;top&quot;:0.4230000376701355},&quot;type&quot;:0},{&quot;id&quot;:&quot;2023-01-31T10:54:47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31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31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1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3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diagram20220058_1*i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BLOCK" val="0"/>
  <p:tag name="KSO_WM_UNIT_SM_LIMIT_TYPE" val="0"/>
  <p:tag name="KSO_WM_UNIT_DEC_AREA_ID" val="401453a90b9f4fd5b1215058b8a2f2e8"/>
  <p:tag name="KSO_WM_UNIT_DECORATE_INFO" val="{&quot;ReferentInfo&quot;:{&quot;Id&quot;:&quot;2d2094633d9c481aa0d84a95a0159686&quot;,&quot;X&quot;:{&quot;Pos&quot;:1},&quot;Y&quot;:{&quot;Pos&quot;:2}},&quot;DecorateInfoX&quot;:{&quot;Pos&quot;:1,&quot;IsAbs&quot;:true},&quot;DecorateInfoY&quot;:{&quot;Pos&quot;:0,&quot;IsAbs&quot;:true},&quot;DecorateInfoW&quot;:{&quot;IsAbs&quot;:true},&quot;DecorateInfoH&quot;:{&quot;IsAbs&quot;:true},&quot;whChangeMode&quot;:0}"/>
  <p:tag name="KSO_WM_UNIT_LINE_FORE_SCHEMECOLOR_INDEX_BRIGHTNESS" val="0"/>
  <p:tag name="KSO_WM_UNIT_LINE_FORE_SCHEMECOLOR_INDEX" val="5"/>
  <p:tag name="KSO_WM_UNIT_LINE_FILL_TYPE" val="2"/>
  <p:tag name="WM_BEAUTIFY_ZORDER_FLAG_TAG" val="1"/>
</p:tagLst>
</file>

<file path=ppt/tags/tag316.xml><?xml version="1.0" encoding="utf-8"?>
<p:tagLst xmlns:p="http://schemas.openxmlformats.org/presentationml/2006/main">
  <p:tag name="KSO_WM_UNIT_ISCONTENTSTITLE" val="0"/>
  <p:tag name="KSO_WM_UNIT_ISNUMDGMTITLE" val="0"/>
  <p:tag name="KSO_WM_UNIT_PRESET_TEXT" val="线型上下导航版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diagram20220058_1*a*1"/>
  <p:tag name="KSO_WM_TEMPLATE_CATEGORY" val="diagram"/>
  <p:tag name="KSO_WM_TEMPLATE_INDEX" val="20220058"/>
  <p:tag name="KSO_WM_UNIT_LAYERLEVEL" val="1"/>
  <p:tag name="KSO_WM_TAG_VERSION" val="1.0"/>
  <p:tag name="KSO_WM_BEAUTIFY_FLAG" val="#wm#"/>
  <p:tag name="KSO_WM_UNIT_VALUE" val="27"/>
  <p:tag name="KSO_WM_UNIT_BLOCK" val="0"/>
  <p:tag name="KSO_WM_UNIT_SM_LIMIT_TYPE" val="2"/>
  <p:tag name="KSO_WM_UNIT_DEC_AREA_ID" val="2d2094633d9c481aa0d84a95a0159686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TEXT_FILL_FORE_SCHEMECOLOR_INDEX_BRIGHTNESS" val="0"/>
  <p:tag name="KSO_WM_UNIT_TEXT_FILL_FORE_SCHEMECOLOR_INDEX" val="13"/>
  <p:tag name="KSO_WM_UNIT_TEXT_FILL_TYPE" val="1"/>
  <p:tag name="WM_BEAUTIFY_ZORDER_FLAG_TAG" val="2"/>
</p:tagLst>
</file>

<file path=ppt/tags/tag317.xml><?xml version="1.0" encoding="utf-8"?>
<p:tagLst xmlns:p="http://schemas.openxmlformats.org/presentationml/2006/main">
  <p:tag name="KSO_WM_UNIT_TEXT_SUBTYPE" val="a"/>
  <p:tag name="KSO_WM_UNIT_SUBTYPE" val="a"/>
  <p:tag name="KSO_WM_UNIT_PRESET_TEXT" val="单击此处添加正文，文字是您思想的提炼，为了演示发布的良好效果，请言简意赅的阐述您的观点。您的内容已经简明扼要，字字珠玑，但信息却千丝万缕、错综复杂，需要用更多的文字来表述；但请您尽可能提炼思想的精髓，否则容易造成观者的阅读压力，适得其反。正如我们都希望改变世界，希望给别人带去光明，但更多时候我们只需要播下一颗种子，自然有微风吹拂，雨露滋养。恰如其分的表达观点，往往事半功倍。当您的内容到达这个限度时，或许已经不纯粹作用于演示，极大可能运用于阅读领域；无论是传播观点、知识分享还是汇报工作，内容的详尽固然重要，但请一定注意信息框架的清晰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UNIT_TYPE" val="f"/>
  <p:tag name="KSO_WM_UNIT_INDEX" val="1"/>
  <p:tag name="KSO_WM_UNIT_ID" val="diagram20207315_1*f*1"/>
  <p:tag name="KSO_WM_TEMPLATE_CATEGORY" val="diagram"/>
  <p:tag name="KSO_WM_TEMPLATE_INDEX" val="20207315"/>
  <p:tag name="KSO_WM_UNIT_LAYERLEVEL" val="1"/>
  <p:tag name="KSO_WM_TAG_VERSION" val="1.0"/>
  <p:tag name="KSO_WM_BEAUTIFY_FLAG" val="#wm#"/>
  <p:tag name="KSO_WM_UNIT_DEFAULT_FONT" val="14;20;2"/>
  <p:tag name="KSO_WM_UNIT_BLOCK" val="0"/>
  <p:tag name="KSO_WM_UNIT_VALUE" val="290"/>
  <p:tag name="KSO_WM_UNIT_SHOW_EDIT_AREA_INDICATION" val="1"/>
  <p:tag name="KSO_WM_CHIP_GROUPID" val="5e6b05596848fb12bee65ac8"/>
  <p:tag name="KSO_WM_CHIP_XID" val="5e6b05596848fb12bee65aca"/>
  <p:tag name="KSO_WM_UNIT_DEC_AREA_ID" val="3462bde237c543c58b90892aede91ea7"/>
  <p:tag name="KSO_WM_UNIT_DECORATE_INFO" val="{&quot;ReferentInfo&quot;:{&quot;Id&quot;:&quot;slide&quot;,&quot;X&quot;:{&quot;Pos&quot;:0},&quot;Y&quot;:{&quot;Pos&quot;:0}},&quot;DecorateInfoX&quot;:{&quot;Pos&quot;:0,&quot;IsAbs&quot;:false},&quot;DecorateInfoY&quot;:{&quot;Pos&quot;:0,&quot;IsAbs&quot;:false},&quot;DecorateInfoW&quot;:{&quot;IsAbs&quot;:false},&quot;DecorateInfoH&quot;:{&quot;IsAbs&quot;:false},&quot;whChangeMode&quot;:0}"/>
  <p:tag name="KSO_WM_UNIT_SM_LIMIT_TYPE" val="2"/>
  <p:tag name="KSO_WM_CHIP_FILLAREA_FILL_RULE" val="{&quot;fill_align&quot;:&quot;lm&quot;,&quot;fill_mode&quot;:&quot;full&quot;,&quot;sacle_strategy&quot;:&quot;smart&quot;}"/>
  <p:tag name="KSO_WM_ASSEMBLE_CHIP_INDEX" val="dc8ab5172452436899286f2808371cac"/>
  <p:tag name="KSO_WM_UNIT_TEXT_FILL_FORE_SCHEMECOLOR_INDEX_BRIGHTNESS" val="0.25"/>
  <p:tag name="KSO_WM_UNIT_TEXT_FILL_FORE_SCHEMECOLOR_INDEX" val="13"/>
  <p:tag name="KSO_WM_UNIT_TEXT_FILL_TYPE" val="1"/>
  <p:tag name="KSO_WM_TEMPLATE_ASSEMBLE_XID" val="6130c4e08b5cc6c91112a571"/>
  <p:tag name="KSO_WM_TEMPLATE_ASSEMBLE_GROUPID" val="6130c4e08b5cc6c91112a571"/>
  <p:tag name="WM_BEAUTIFY_ZORDER_FLAG_TAG" val="4"/>
</p:tagLst>
</file>

<file path=ppt/tags/tag318.xml><?xml version="1.0" encoding="utf-8"?>
<p:tagLst xmlns:p="http://schemas.openxmlformats.org/presentationml/2006/main">
  <p:tag name="KSO_WM_SLIDE_ID" val="diagram20220058_1"/>
  <p:tag name="KSO_WM_TEMPLATE_SUBCATEGORY" val="25"/>
  <p:tag name="KSO_WM_TEMPLATE_MASTER_TYPE" val="0"/>
  <p:tag name="KSO_WM_TEMPLATE_COLOR_TYPE" val="0"/>
  <p:tag name="KSO_WM_SLIDE_ITEM_CNT" val="0"/>
  <p:tag name="KSO_WM_SLIDE_INDEX" val="1"/>
  <p:tag name="KSO_WM_TAG_VERSION" val="1.0"/>
  <p:tag name="KSO_WM_BEAUTIFY_FLAG" val="#wm#"/>
  <p:tag name="KSO_WM_TEMPLATE_CATEGORY" val="diagram"/>
  <p:tag name="KSO_WM_TEMPLATE_INDEX" val="20220058"/>
  <p:tag name="KSO_WM_SLIDE_LAYOUT" val="a_d"/>
  <p:tag name="KSO_WM_SLIDE_LAYOUT_CNT" val="1_1"/>
  <p:tag name="KSO_WM_SLIDE_TYPE" val="text"/>
  <p:tag name="KSO_WM_SLIDE_SUBTYPE" val="picTxt"/>
  <p:tag name="KSO_WM_SLIDE_LAYOUTTYPE" val="topbottom"/>
  <p:tag name="KSO_WM_SLIDE_SIZE" val="888*504"/>
  <p:tag name="KSO_WM_SLIDE_POSITION" val="36*12"/>
  <p:tag name="KSO_WM_SLIDE_LAYOUT_INFO" val="{&quot;backgroundInfo&quot;:[{&quot;bottom&quot;:0,&quot;bottomAbs&quot;:false,&quot;left&quot;:0,&quot;leftAbs&quot;:false,&quot;right&quot;:0,&quot;rightAbs&quot;:false,&quot;top&quot;:0,&quot;topAbs&quot;:false,&quot;type&quot;:&quot;general&quot;}],&quot;id&quot;:&quot;2023-01-31T10:54:47&quot;,&quot;maxSize&quot;:{&quot;size1&quot;:20},&quot;minSize&quot;:{&quot;size1&quot;:11.2},&quot;normalSize&quot;:{&quot;size1&quot;:11.2},&quot;subLayout&quot;:[{&quot;id&quot;:&quot;2023-01-31T10:54:47&quot;,&quot;margin&quot;:{&quot;bottom&quot;:0.025999998673796654,&quot;left&quot;:1.2699999809265137,&quot;right&quot;:1.2699999809265137,&quot;top&quot;:0.4230000376701355},&quot;type&quot;:0},{&quot;id&quot;:&quot;2023-01-31T10:54:47&quot;,&quot;margin&quot;:{&quot;bottom&quot;:0.847000002861023,&quot;left&quot;:1.2699999809265137,&quot;right&quot;:1.2699999809265137,&quot;top&quot;:1.2699999809265137},&quot;type&quot;:0}],&quot;type&quot;:0}"/>
  <p:tag name="KSO_WM_SLIDE_RATIO" val="1.777778"/>
  <p:tag name="KSO_WM_SLIDE_BACKGROUND" val="[&quot;general&quot;]"/>
  <p:tag name="KSO_WM_SLIDE_BACKGROUND_TYPE" val="general"/>
  <p:tag name="KSO_WM_SLIDE_BK_DARK_LIGHT" val="2"/>
</p:tagLst>
</file>

<file path=ppt/tags/tag319.xml><?xml version="1.0" encoding="utf-8"?>
<p:tagLst xmlns:p="http://schemas.openxmlformats.org/presentationml/2006/main">
  <p:tag name="KSO_WM_UNIT_ISCONTENTSTITLE" val="0"/>
  <p:tag name="KSO_WM_UNIT_ISNUMDGMTITLE" val="0"/>
  <p:tag name="KSO_WM_UNIT_NOCLEAR" val="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5_15*a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PRESET_TEXT" val="THANKS"/>
  <p:tag name="KSO_WM_UNIT_TEXT_FILL_FORE_SCHEMECOLOR_INDEX_BRIGHTNESS" val="0.15"/>
  <p:tag name="KSO_WM_UNIT_TEXT_FILL_FORE_SCHEMECOLOR_INDEX" val="13"/>
  <p:tag name="KSO_WM_UNIT_TEXT_FILL_TYPE" val="1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0.xml><?xml version="1.0" encoding="utf-8"?>
<p:tagLst xmlns:p="http://schemas.openxmlformats.org/presentationml/2006/main">
  <p:tag name="KSO_WM_SLIDE_ID" val="custom20202545_15"/>
  <p:tag name="KSO_WM_TEMPLATE_SUBCATEGORY" val="0"/>
  <p:tag name="KSO_WM_TEMPLATE_MASTER_TYPE" val="1"/>
  <p:tag name="KSO_WM_TEMPLATE_COLOR_TYPE" val="1"/>
  <p:tag name="KSO_WM_SLIDE_TYPE" val="endPage"/>
  <p:tag name="KSO_WM_SLIDE_SUBTYPE" val="pureTxt"/>
  <p:tag name="KSO_WM_SLIDE_ITEM_CNT" val="0"/>
  <p:tag name="KSO_WM_SLIDE_INDEX" val="15"/>
  <p:tag name="KSO_WM_TAG_VERSION" val="1.0"/>
  <p:tag name="KSO_WM_BEAUTIFY_FLAG" val="#wm#"/>
  <p:tag name="KSO_WM_TEMPLATE_CATEGORY" val="custom"/>
  <p:tag name="KSO_WM_TEMPLATE_INDEX" val="20202545"/>
  <p:tag name="KSO_WM_SLIDE_LAYOUT" val="a"/>
  <p:tag name="KSO_WM_SLIDE_LAYOUT_CNT" val="1"/>
</p:tagLst>
</file>

<file path=ppt/tags/tag321.xml><?xml version="1.0" encoding="utf-8"?>
<p:tagLst xmlns:p="http://schemas.openxmlformats.org/presentationml/2006/main">
  <p:tag name="KSO_WPP_MARK_KEY" val="818cf45c-1176-4b14-b24c-9b200ddd74f3"/>
  <p:tag name="COMMONDATA" val="eyJoZGlkIjoiMGZhNTFiOWMyNzNkNjIwYWExM2ZhNzcxODIyZjljNTYifQ==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6*i*6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6*i*7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6*i*8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9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94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宋体"/>
        <a:font script="Hant" typeface="新細明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自定义 44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5C8FC7"/>
      </a:accent1>
      <a:accent2>
        <a:srgbClr val="6E82BA"/>
      </a:accent2>
      <a:accent3>
        <a:srgbClr val="8376B0"/>
      </a:accent3>
      <a:accent4>
        <a:srgbClr val="9868A3"/>
      </a:accent4>
      <a:accent5>
        <a:srgbClr val="AE5B97"/>
      </a:accent5>
      <a:accent6>
        <a:srgbClr val="C44B8A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宋体"/>
        <a:ea typeface=""/>
        <a:cs typeface=""/>
        <a:font script="Jpan" typeface="游ゴシック Light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宋体"/>
        <a:ea typeface=""/>
        <a:cs typeface=""/>
        <a:font script="Jpan" typeface="游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2980</Words>
  <Application>WPS 演示</Application>
  <PresentationFormat>宽屏</PresentationFormat>
  <Paragraphs>104</Paragraphs>
  <Slides>19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19</vt:i4>
      </vt:variant>
    </vt:vector>
  </HeadingPairs>
  <TitlesOfParts>
    <vt:vector size="36" baseType="lpstr">
      <vt:lpstr>Arial</vt:lpstr>
      <vt:lpstr>宋体</vt:lpstr>
      <vt:lpstr>Wingdings</vt:lpstr>
      <vt:lpstr>微软雅黑</vt:lpstr>
      <vt:lpstr>汉仪旗黑-85S</vt:lpstr>
      <vt:lpstr>黑体</vt:lpstr>
      <vt:lpstr>Viner Hand ITC</vt:lpstr>
      <vt:lpstr>Segoe UI</vt:lpstr>
      <vt:lpstr>Arial Unicode MS</vt:lpstr>
      <vt:lpstr>Gill Sans</vt:lpstr>
      <vt:lpstr>Lato Medium</vt:lpstr>
      <vt:lpstr>DejaVu Math TeX Gyre</vt:lpstr>
      <vt:lpstr>Arial Black</vt:lpstr>
      <vt:lpstr>Calibri</vt:lpstr>
      <vt:lpstr>NumberOnly</vt:lpstr>
      <vt:lpstr>Office 主题​​</vt:lpstr>
      <vt:lpstr>1_Office 主题​​</vt:lpstr>
      <vt:lpstr>PowerPoint 演示文稿</vt:lpstr>
      <vt:lpstr>PowerPoint 演示文稿</vt:lpstr>
      <vt:lpstr>工作年度报告</vt:lpstr>
      <vt:lpstr>PowerPoint 演示文稿</vt:lpstr>
      <vt:lpstr>总体情况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其他需要报告的事项</vt:lpstr>
      <vt:lpstr>PowerPoint 演示文稿</vt:lpstr>
      <vt:lpstr>PowerPoint 演示文稿</vt:lpstr>
      <vt:lpstr>PowerPoint 演示文稿</vt:lpstr>
      <vt:lpstr>谢谢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root</dc:creator>
  <cp:lastModifiedBy>治国</cp:lastModifiedBy>
  <cp:revision>3</cp:revision>
  <dcterms:created xsi:type="dcterms:W3CDTF">2023-01-31T03:02:00Z</dcterms:created>
  <dcterms:modified xsi:type="dcterms:W3CDTF">2023-01-31T03:07:53Z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2052-11.1.0.12598</vt:lpwstr>
  </property>
  <property fmtid="{D5CDD505-2E9C-101B-9397-08002B2CF9AE}" pid="3" name="ICV">
    <vt:lpwstr/>
  </property>
</Properties>
</file>