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5"/>
  </p:notesMasterIdLst>
  <p:handoutMasterIdLst>
    <p:handoutMasterId r:id="rId13"/>
  </p:handoutMasterIdLst>
  <p:sldIdLst>
    <p:sldId id="257" r:id="rId4"/>
    <p:sldId id="276" r:id="rId6"/>
    <p:sldId id="260" r:id="rId7"/>
    <p:sldId id="266" r:id="rId8"/>
    <p:sldId id="267" r:id="rId9"/>
    <p:sldId id="271" r:id="rId10"/>
    <p:sldId id="277" r:id="rId11"/>
    <p:sldId id="274" r:id="rId12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3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D5824D-CB83-40DC-8A79-5BAF75D16C9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28567F-0808-4754-8C77-6ABBAABA3513}" type="slidenum">
              <a:rPr lang="en-US" smtClean="0">
                <a:solidFill>
                  <a:prstClr val="black"/>
                </a:solidFill>
                <a:latin typeface="等线" panose="02010600030101010101" charset="-122"/>
              </a:rPr>
            </a:fld>
            <a:endParaRPr lang="en-US">
              <a:solidFill>
                <a:prstClr val="black"/>
              </a:solidFill>
              <a:latin typeface="等线" panose="02010600030101010101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28567F-0808-4754-8C77-6ABBAABA3513}" type="slidenum">
              <a:rPr lang="en-US" smtClean="0">
                <a:solidFill>
                  <a:prstClr val="black"/>
                </a:solidFill>
                <a:latin typeface="等线" panose="02010600030101010101" charset="-122"/>
              </a:rPr>
            </a:fld>
            <a:endParaRPr lang="en-US">
              <a:solidFill>
                <a:prstClr val="black"/>
              </a:solidFill>
              <a:latin typeface="等线" panose="02010600030101010101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0.xml"/><Relationship Id="rId8" Type="http://schemas.openxmlformats.org/officeDocument/2006/relationships/tags" Target="../tags/tag29.xml"/><Relationship Id="rId7" Type="http://schemas.openxmlformats.org/officeDocument/2006/relationships/tags" Target="../tags/tag28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7" Type="http://schemas.openxmlformats.org/officeDocument/2006/relationships/tags" Target="../tags/tag40.xml"/><Relationship Id="rId6" Type="http://schemas.openxmlformats.org/officeDocument/2006/relationships/tags" Target="../tags/tag39.xml"/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5" Type="http://schemas.openxmlformats.org/officeDocument/2006/relationships/tags" Target="../tags/tag58.xml"/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7" Type="http://schemas.openxmlformats.org/officeDocument/2006/relationships/tags" Target="../tags/tag64.xml"/><Relationship Id="rId6" Type="http://schemas.openxmlformats.org/officeDocument/2006/relationships/tags" Target="../tags/tag63.xml"/><Relationship Id="rId5" Type="http://schemas.openxmlformats.org/officeDocument/2006/relationships/tags" Target="../tags/tag62.xml"/><Relationship Id="rId4" Type="http://schemas.openxmlformats.org/officeDocument/2006/relationships/tags" Target="../tags/tag61.xml"/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8" Type="http://schemas.openxmlformats.org/officeDocument/2006/relationships/tags" Target="../tags/tag85.xml"/><Relationship Id="rId7" Type="http://schemas.openxmlformats.org/officeDocument/2006/relationships/tags" Target="../tags/tag84.xml"/><Relationship Id="rId6" Type="http://schemas.openxmlformats.org/officeDocument/2006/relationships/tags" Target="../tags/tag83.xml"/><Relationship Id="rId5" Type="http://schemas.openxmlformats.org/officeDocument/2006/relationships/tags" Target="../tags/tag82.xml"/><Relationship Id="rId4" Type="http://schemas.openxmlformats.org/officeDocument/2006/relationships/tags" Target="../tags/tag81.xml"/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93.xml"/><Relationship Id="rId8" Type="http://schemas.openxmlformats.org/officeDocument/2006/relationships/tags" Target="../tags/tag92.xml"/><Relationship Id="rId7" Type="http://schemas.openxmlformats.org/officeDocument/2006/relationships/tags" Target="../tags/tag91.xml"/><Relationship Id="rId6" Type="http://schemas.openxmlformats.org/officeDocument/2006/relationships/tags" Target="../tags/tag90.xml"/><Relationship Id="rId5" Type="http://schemas.openxmlformats.org/officeDocument/2006/relationships/tags" Target="../tags/tag89.xml"/><Relationship Id="rId4" Type="http://schemas.openxmlformats.org/officeDocument/2006/relationships/tags" Target="../tags/tag88.xml"/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0" Type="http://schemas.openxmlformats.org/officeDocument/2006/relationships/tags" Target="../tags/tag94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7" Type="http://schemas.openxmlformats.org/officeDocument/2006/relationships/tags" Target="../tags/tag100.xml"/><Relationship Id="rId6" Type="http://schemas.openxmlformats.org/officeDocument/2006/relationships/tags" Target="../tags/tag99.xml"/><Relationship Id="rId5" Type="http://schemas.openxmlformats.org/officeDocument/2006/relationships/tags" Target="../tags/tag98.xml"/><Relationship Id="rId4" Type="http://schemas.openxmlformats.org/officeDocument/2006/relationships/tags" Target="../tags/tag97.xml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10870" y="1521460"/>
            <a:ext cx="10970260" cy="2152015"/>
          </a:xfrm>
        </p:spPr>
        <p:txBody>
          <a:bodyPr lIns="101600" tIns="38100" rIns="25400" bIns="38100" anchor="b" anchorCtr="0">
            <a:normAutofit/>
          </a:bodyPr>
          <a:lstStyle>
            <a:lvl1pPr algn="ctr">
              <a:defRPr sz="6000" b="1" spc="60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10870" y="3737610"/>
            <a:ext cx="10970260" cy="1596390"/>
          </a:xfrm>
        </p:spPr>
        <p:txBody>
          <a:bodyPr lIns="101600" tIns="38100" rIns="76200" bIns="38100">
            <a:normAutofit/>
          </a:bodyPr>
          <a:lstStyle>
            <a:lvl1pPr marL="0" indent="0" algn="ctr" eaLnBrk="1" fontAlgn="auto" latinLnBrk="0" hangingPunct="1">
              <a:lnSpc>
                <a:spcPct val="15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11505" y="1515110"/>
            <a:ext cx="10970895" cy="4736465"/>
          </a:xfrm>
        </p:spPr>
        <p:txBody>
          <a:bodyPr vert="horz" lIns="90170" tIns="46990" rIns="90170" bIns="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371600" marR="0" lvl="3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828800" marR="0" lvl="4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610870" y="625475"/>
            <a:ext cx="10970895" cy="706755"/>
          </a:xfrm>
        </p:spPr>
        <p:txBody>
          <a:bodyPr vert="horz" lIns="101600" tIns="38100" rIns="76200" bIns="381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1995" y="3926840"/>
            <a:ext cx="7767955" cy="768350"/>
          </a:xfrm>
        </p:spPr>
        <p:txBody>
          <a:bodyPr lIns="101600" tIns="38100" rIns="63500" bIns="38100" anchor="t" anchorCtr="0">
            <a:normAutofit/>
          </a:bodyPr>
          <a:lstStyle>
            <a:lvl1pPr>
              <a:defRPr sz="4400" b="1" u="none" strike="noStrike" kern="1200" cap="none" spc="300" normalizeH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1995" y="4728210"/>
            <a:ext cx="7769225" cy="1078230"/>
          </a:xfrm>
        </p:spPr>
        <p:txBody>
          <a:bodyPr wrap="square" lIns="90170" tIns="46990" rIns="90170" bIns="46990">
            <a:normAutofit/>
          </a:bodyPr>
          <a:lstStyle>
            <a:lvl1pPr marL="0" indent="0" algn="l" eaLnBrk="1" fontAlgn="auto" latinLnBrk="0" hangingPunct="1">
              <a:lnSpc>
                <a:spcPct val="150000"/>
              </a:lnSpc>
              <a:spcAft>
                <a:spcPts val="0"/>
              </a:spcAft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8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12775" y="1522095"/>
            <a:ext cx="5169535" cy="4751070"/>
          </a:xfrm>
          <a:prstGeom prst="rect">
            <a:avLst/>
          </a:prstGeom>
        </p:spPr>
        <p:txBody>
          <a:bodyPr vert="horz" lIns="90170" tIns="46990" rIns="90170" bIns="46990" rtlCol="0">
            <a:normAutofit/>
          </a:bodyPr>
          <a:lstStyle>
            <a:lvl1pPr marL="0" indent="0" algn="l">
              <a:buFont typeface="Wingdings" panose="05000000000000000000" charset="0"/>
              <a:buChar char="l"/>
              <a:defRPr>
                <a:latin typeface="+mn-ea"/>
                <a:ea typeface="+mn-ea"/>
                <a:cs typeface="+mn-ea"/>
              </a:defRPr>
            </a:lvl1pPr>
            <a:lvl2pPr marL="457200" indent="0" algn="l">
              <a:buFont typeface="Wingdings" panose="05000000000000000000" charset="0"/>
              <a:buChar char="l"/>
              <a:defRPr/>
            </a:lvl2pPr>
            <a:lvl3pPr marL="914400" indent="0" algn="l">
              <a:buFont typeface="Wingdings" panose="05000000000000000000" charset="0"/>
              <a:buChar char="l"/>
              <a:defRPr/>
            </a:lvl3pPr>
            <a:lvl4pPr marL="1371600" indent="0" algn="l">
              <a:buFont typeface="Wingdings" panose="05000000000000000000" charset="0"/>
              <a:buChar char="l"/>
              <a:defRPr/>
            </a:lvl4pPr>
            <a:lvl5pPr marL="1828800" indent="0" algn="l">
              <a:buFont typeface="Wingdings" panose="05000000000000000000" charset="0"/>
              <a:buChar char="l"/>
              <a:defRPr/>
            </a:lvl5pPr>
          </a:lstStyle>
          <a:p>
            <a:pPr lvl="0"/>
            <a:r>
              <a:rPr dirty="0">
                <a:sym typeface="+mn-ea"/>
              </a:rPr>
              <a:t> 单击此处编辑文本</a:t>
            </a:r>
            <a:endParaRPr lang="zh-CN" altLang="en-US" dirty="0"/>
          </a:p>
        </p:txBody>
      </p:sp>
      <p:cxnSp>
        <p:nvCxnSpPr>
          <p:cNvPr id="25" name="直接连接符 24"/>
          <p:cNvCxnSpPr/>
          <p:nvPr userDrawn="1">
            <p:custDataLst>
              <p:tags r:id="rId3"/>
            </p:custDataLst>
          </p:nvPr>
        </p:nvCxnSpPr>
        <p:spPr>
          <a:xfrm>
            <a:off x="6096000" y="1715770"/>
            <a:ext cx="0" cy="444246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标题 9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610870" y="625475"/>
            <a:ext cx="10970895" cy="706755"/>
          </a:xfrm>
        </p:spPr>
        <p:txBody>
          <a:bodyPr vert="horz" lIns="101600" tIns="38100" rIns="76200" bIns="381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11" name="文本占位符 10"/>
          <p:cNvSpPr>
            <a:spLocks noGrp="1"/>
          </p:cNvSpPr>
          <p:nvPr>
            <p:ph type="body" idx="13" hasCustomPrompt="1"/>
            <p:custDataLst>
              <p:tags r:id="rId5"/>
            </p:custDataLst>
          </p:nvPr>
        </p:nvSpPr>
        <p:spPr>
          <a:xfrm>
            <a:off x="6412230" y="1522095"/>
            <a:ext cx="5169535" cy="4751070"/>
          </a:xfrm>
          <a:prstGeom prst="rect">
            <a:avLst/>
          </a:prstGeom>
        </p:spPr>
        <p:txBody>
          <a:bodyPr vert="horz" lIns="90170" tIns="46990" rIns="90170" bIns="46990" rtlCol="0">
            <a:normAutofit/>
          </a:bodyPr>
          <a:lstStyle>
            <a:lvl1pPr marL="0" indent="0" algn="l">
              <a:buFont typeface="Wingdings" panose="05000000000000000000" charset="0"/>
              <a:buChar char="l"/>
              <a:defRPr>
                <a:latin typeface="+mn-ea"/>
                <a:ea typeface="+mn-ea"/>
                <a:cs typeface="+mn-ea"/>
              </a:defRPr>
            </a:lvl1pPr>
            <a:lvl2pPr marL="457200" indent="0" algn="l">
              <a:buFont typeface="Wingdings" panose="05000000000000000000" charset="0"/>
              <a:buChar char="l"/>
              <a:defRPr/>
            </a:lvl2pPr>
            <a:lvl3pPr marL="914400" indent="0" algn="l">
              <a:buFont typeface="Wingdings" panose="05000000000000000000" charset="0"/>
              <a:buChar char="l"/>
              <a:defRPr/>
            </a:lvl3pPr>
            <a:lvl4pPr marL="1371600" indent="0" algn="l">
              <a:buFont typeface="Wingdings" panose="05000000000000000000" charset="0"/>
              <a:buChar char="l"/>
              <a:defRPr/>
            </a:lvl4pPr>
            <a:lvl5pPr marL="1828800" indent="0" algn="l">
              <a:buFont typeface="Wingdings" panose="05000000000000000000" charset="0"/>
              <a:buChar char="l"/>
              <a:defRPr/>
            </a:lvl5pPr>
          </a:lstStyle>
          <a:p>
            <a:pPr lvl="0"/>
            <a:r>
              <a:rPr dirty="0">
                <a:sym typeface="+mn-ea"/>
              </a:rPr>
              <a:t> 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6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7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19125" y="1428115"/>
            <a:ext cx="5334000" cy="3810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19125" y="1854200"/>
            <a:ext cx="5334000" cy="440436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00" y="1428115"/>
            <a:ext cx="5344160" cy="3810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00" y="1854200"/>
            <a:ext cx="5344160" cy="440436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1" name="标题 10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10870" y="625475"/>
            <a:ext cx="10970895" cy="706755"/>
          </a:xfrm>
        </p:spPr>
        <p:txBody>
          <a:bodyPr vert="horz" lIns="101600" tIns="38100" rIns="76200" bIns="381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0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10870" y="625475"/>
            <a:ext cx="10970895" cy="706755"/>
          </a:xfrm>
        </p:spPr>
        <p:txBody>
          <a:bodyPr vert="horz" lIns="101600" tIns="38100" rIns="76200" bIns="381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4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930" y="914400"/>
            <a:ext cx="1042670" cy="5029200"/>
          </a:xfrm>
        </p:spPr>
        <p:txBody>
          <a:bodyPr vert="eaVert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  <p:custDataLst>
              <p:tags r:id="rId3"/>
            </p:custDataLst>
          </p:nvPr>
        </p:nvSpPr>
        <p:spPr>
          <a:xfrm>
            <a:off x="913765" y="914399"/>
            <a:ext cx="9170035" cy="5028565"/>
          </a:xfrm>
        </p:spPr>
        <p:txBody>
          <a:bodyPr vert="eaVert" lIns="46990" tIns="46990" rIns="46990" bIns="46990">
            <a:normAutofit/>
          </a:bodyPr>
          <a:lstStyle>
            <a:lvl1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 单击此处编辑文本</a:t>
            </a:r>
            <a:endParaRPr lang="zh-CN" altLang="en-US" dirty="0"/>
          </a:p>
          <a:p>
            <a:pPr lvl="1"/>
            <a:r>
              <a:rPr lang="zh-CN" altLang="en-US" dirty="0"/>
              <a:t> 第二级</a:t>
            </a:r>
            <a:endParaRPr lang="zh-CN" altLang="en-US" dirty="0"/>
          </a:p>
          <a:p>
            <a:pPr lvl="2"/>
            <a:r>
              <a:rPr lang="zh-CN" altLang="en-US" dirty="0"/>
              <a:t> 第三级</a:t>
            </a:r>
            <a:endParaRPr lang="zh-CN" altLang="en-US" dirty="0"/>
          </a:p>
          <a:p>
            <a:pPr lvl="3"/>
            <a:r>
              <a:rPr lang="zh-CN" altLang="en-US" dirty="0"/>
              <a:t> 第四级</a:t>
            </a:r>
            <a:endParaRPr lang="zh-CN" altLang="en-US" dirty="0"/>
          </a:p>
          <a:p>
            <a:pPr lvl="4"/>
            <a:r>
              <a:rPr lang="zh-CN" altLang="en-US" dirty="0"/>
              <a:t> 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内容占位符 7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11505" y="775335"/>
            <a:ext cx="10968990" cy="5481955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4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2209802" y="2576987"/>
            <a:ext cx="7772398" cy="1271113"/>
          </a:xfrm>
        </p:spPr>
        <p:txBody>
          <a:bodyPr vert="horz" wrap="square" lIns="90170" tIns="46990" rIns="90170" bIns="46990" rtlCol="0" anchor="b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800" normalizeH="0" baseline="0" noProof="1" dirty="0">
                <a:solidFill>
                  <a:schemeClr val="tx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4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2205355" y="3949700"/>
            <a:ext cx="7788910" cy="561975"/>
          </a:xfrm>
        </p:spPr>
        <p:txBody>
          <a:bodyPr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1500"/>
              </a:spcAft>
              <a:buNone/>
              <a:defRPr sz="2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zh-CN" altLang="en-US"/>
              <a:t>单击此处编辑副标题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2"/>
            </p:custDataLst>
          </p:nvPr>
        </p:nvSpPr>
        <p:spPr>
          <a:xfrm>
            <a:off x="838200" y="794326"/>
            <a:ext cx="10515600" cy="540484"/>
          </a:xfrm>
        </p:spPr>
        <p:txBody>
          <a:bodyPr>
            <a:normAutofit/>
          </a:bodyPr>
          <a:lstStyle>
            <a:lvl1pPr>
              <a:defRPr sz="2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baseline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>
            <a:normAutofit/>
          </a:bodyPr>
          <a:lstStyle>
            <a:lvl1pPr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 hasCustomPrompt="1"/>
            <p:custDataLst>
              <p:tags r:id="rId4"/>
            </p:custDataLst>
          </p:nvPr>
        </p:nvSpPr>
        <p:spPr>
          <a:xfrm>
            <a:off x="1281113" y="2163600"/>
            <a:ext cx="9626600" cy="3445200"/>
          </a:xfrm>
        </p:spPr>
        <p:txBody>
          <a:bodyPr>
            <a:normAutofit/>
          </a:bodyPr>
          <a:lstStyle>
            <a:lvl1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单击此处添加文本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5863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586800" y="1764000"/>
            <a:ext cx="3956400" cy="4093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5101200" y="769938"/>
            <a:ext cx="6480000" cy="5087937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>
            <a:normAutofit/>
          </a:bodyPr>
          <a:lstStyle>
            <a:lvl1pPr algn="ctr">
              <a:defRPr sz="36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612000" y="1659600"/>
            <a:ext cx="10975975" cy="828000"/>
          </a:xfrm>
        </p:spPr>
        <p:txBody>
          <a:bodyPr>
            <a:norm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612775" y="2808000"/>
            <a:ext cx="10965600" cy="34308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5041901"/>
            <a:ext cx="12192000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7"/>
            </p:custDataLst>
          </p:nvPr>
        </p:nvSpPr>
        <p:spPr>
          <a:xfrm>
            <a:off x="604837" y="1681200"/>
            <a:ext cx="10990800" cy="321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 userDrawn="1">
            <p:ph type="body" sz="quarter" idx="14"/>
            <p:custDataLst>
              <p:tags r:id="rId8"/>
            </p:custDataLst>
          </p:nvPr>
        </p:nvSpPr>
        <p:spPr>
          <a:xfrm>
            <a:off x="594000" y="5180400"/>
            <a:ext cx="11001600" cy="10116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latin typeface="Viner Hand ITC" panose="03070502030502020203" charset="0"/>
              <a:cs typeface="Viner Hand ITC" panose="030705020305020202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79600" y="237600"/>
            <a:ext cx="11037600" cy="44196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="1" strike="noStrike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1522413" y="3801840"/>
            <a:ext cx="9144000" cy="1656000"/>
          </a:xfrm>
        </p:spPr>
        <p:txBody>
          <a:bodyPr>
            <a:norm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5" Type="http://schemas.openxmlformats.org/officeDocument/2006/relationships/theme" Target="../theme/theme2.xml"/><Relationship Id="rId24" Type="http://schemas.openxmlformats.org/officeDocument/2006/relationships/tags" Target="../tags/tag106.xml"/><Relationship Id="rId23" Type="http://schemas.openxmlformats.org/officeDocument/2006/relationships/tags" Target="../tags/tag105.xml"/><Relationship Id="rId22" Type="http://schemas.openxmlformats.org/officeDocument/2006/relationships/tags" Target="../tags/tag104.xml"/><Relationship Id="rId21" Type="http://schemas.openxmlformats.org/officeDocument/2006/relationships/tags" Target="../tags/tag103.xml"/><Relationship Id="rId20" Type="http://schemas.openxmlformats.org/officeDocument/2006/relationships/tags" Target="../tags/tag102.xml"/><Relationship Id="rId2" Type="http://schemas.openxmlformats.org/officeDocument/2006/relationships/slideLayout" Target="../slideLayouts/slideLayout12.xml"/><Relationship Id="rId19" Type="http://schemas.openxmlformats.org/officeDocument/2006/relationships/tags" Target="../tags/tag101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13410" y="611505"/>
            <a:ext cx="10965180" cy="6477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12775" y="1515745"/>
            <a:ext cx="10965815" cy="4735195"/>
          </a:xfrm>
          <a:prstGeom prst="rect">
            <a:avLst/>
          </a:prstGeom>
        </p:spPr>
        <p:txBody>
          <a:bodyPr vert="horz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200" normalizeH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1.xml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7.xml"/><Relationship Id="rId5" Type="http://schemas.openxmlformats.org/officeDocument/2006/relationships/tags" Target="../tags/tag114.xml"/><Relationship Id="rId4" Type="http://schemas.openxmlformats.org/officeDocument/2006/relationships/tags" Target="../tags/tag113.xml"/><Relationship Id="rId3" Type="http://schemas.openxmlformats.org/officeDocument/2006/relationships/image" Target="../media/image1.jpeg"/><Relationship Id="rId2" Type="http://schemas.openxmlformats.org/officeDocument/2006/relationships/tags" Target="../tags/tag112.xml"/><Relationship Id="rId1" Type="http://schemas.openxmlformats.org/officeDocument/2006/relationships/tags" Target="../tags/tag11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23.xml"/><Relationship Id="rId8" Type="http://schemas.openxmlformats.org/officeDocument/2006/relationships/tags" Target="../tags/tag122.xml"/><Relationship Id="rId7" Type="http://schemas.openxmlformats.org/officeDocument/2006/relationships/tags" Target="../tags/tag121.xml"/><Relationship Id="rId6" Type="http://schemas.openxmlformats.org/officeDocument/2006/relationships/tags" Target="../tags/tag120.xml"/><Relationship Id="rId5" Type="http://schemas.openxmlformats.org/officeDocument/2006/relationships/tags" Target="../tags/tag119.xml"/><Relationship Id="rId4" Type="http://schemas.openxmlformats.org/officeDocument/2006/relationships/tags" Target="../tags/tag118.xml"/><Relationship Id="rId3" Type="http://schemas.openxmlformats.org/officeDocument/2006/relationships/tags" Target="../tags/tag117.xml"/><Relationship Id="rId2" Type="http://schemas.openxmlformats.org/officeDocument/2006/relationships/tags" Target="../tags/tag116.xml"/><Relationship Id="rId12" Type="http://schemas.openxmlformats.org/officeDocument/2006/relationships/slideLayout" Target="../slideLayouts/slideLayout17.xml"/><Relationship Id="rId11" Type="http://schemas.openxmlformats.org/officeDocument/2006/relationships/tags" Target="../tags/tag125.xml"/><Relationship Id="rId10" Type="http://schemas.openxmlformats.org/officeDocument/2006/relationships/tags" Target="../tags/tag124.xml"/><Relationship Id="rId1" Type="http://schemas.openxmlformats.org/officeDocument/2006/relationships/tags" Target="../tags/tag115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34.xml"/><Relationship Id="rId8" Type="http://schemas.openxmlformats.org/officeDocument/2006/relationships/tags" Target="../tags/tag133.xml"/><Relationship Id="rId7" Type="http://schemas.openxmlformats.org/officeDocument/2006/relationships/tags" Target="../tags/tag132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4" Type="http://schemas.openxmlformats.org/officeDocument/2006/relationships/tags" Target="../tags/tag129.xml"/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5" Type="http://schemas.openxmlformats.org/officeDocument/2006/relationships/notesSlide" Target="../notesSlides/notesSlide2.xml"/><Relationship Id="rId14" Type="http://schemas.openxmlformats.org/officeDocument/2006/relationships/slideLayout" Target="../slideLayouts/slideLayout17.xml"/><Relationship Id="rId13" Type="http://schemas.openxmlformats.org/officeDocument/2006/relationships/tags" Target="../tags/tag138.xml"/><Relationship Id="rId12" Type="http://schemas.openxmlformats.org/officeDocument/2006/relationships/tags" Target="../tags/tag137.xml"/><Relationship Id="rId11" Type="http://schemas.openxmlformats.org/officeDocument/2006/relationships/tags" Target="../tags/tag136.xml"/><Relationship Id="rId10" Type="http://schemas.openxmlformats.org/officeDocument/2006/relationships/tags" Target="../tags/tag135.xml"/><Relationship Id="rId1" Type="http://schemas.openxmlformats.org/officeDocument/2006/relationships/tags" Target="../tags/tag126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47.xml"/><Relationship Id="rId8" Type="http://schemas.openxmlformats.org/officeDocument/2006/relationships/tags" Target="../tags/tag146.xml"/><Relationship Id="rId7" Type="http://schemas.openxmlformats.org/officeDocument/2006/relationships/tags" Target="../tags/tag145.xml"/><Relationship Id="rId6" Type="http://schemas.openxmlformats.org/officeDocument/2006/relationships/tags" Target="../tags/tag144.xml"/><Relationship Id="rId5" Type="http://schemas.openxmlformats.org/officeDocument/2006/relationships/tags" Target="../tags/tag143.xml"/><Relationship Id="rId4" Type="http://schemas.openxmlformats.org/officeDocument/2006/relationships/tags" Target="../tags/tag142.xml"/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6" Type="http://schemas.openxmlformats.org/officeDocument/2006/relationships/notesSlide" Target="../notesSlides/notesSlide3.xml"/><Relationship Id="rId15" Type="http://schemas.openxmlformats.org/officeDocument/2006/relationships/slideLayout" Target="../slideLayouts/slideLayout17.xml"/><Relationship Id="rId14" Type="http://schemas.openxmlformats.org/officeDocument/2006/relationships/tags" Target="../tags/tag152.xml"/><Relationship Id="rId13" Type="http://schemas.openxmlformats.org/officeDocument/2006/relationships/tags" Target="../tags/tag151.xml"/><Relationship Id="rId12" Type="http://schemas.openxmlformats.org/officeDocument/2006/relationships/tags" Target="../tags/tag150.xml"/><Relationship Id="rId11" Type="http://schemas.openxmlformats.org/officeDocument/2006/relationships/tags" Target="../tags/tag149.xml"/><Relationship Id="rId10" Type="http://schemas.openxmlformats.org/officeDocument/2006/relationships/tags" Target="../tags/tag148.xml"/><Relationship Id="rId1" Type="http://schemas.openxmlformats.org/officeDocument/2006/relationships/tags" Target="../tags/tag139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61.xml"/><Relationship Id="rId8" Type="http://schemas.openxmlformats.org/officeDocument/2006/relationships/tags" Target="../tags/tag160.xml"/><Relationship Id="rId7" Type="http://schemas.openxmlformats.org/officeDocument/2006/relationships/tags" Target="../tags/tag159.xml"/><Relationship Id="rId6" Type="http://schemas.openxmlformats.org/officeDocument/2006/relationships/tags" Target="../tags/tag158.xml"/><Relationship Id="rId5" Type="http://schemas.openxmlformats.org/officeDocument/2006/relationships/tags" Target="../tags/tag157.xml"/><Relationship Id="rId4" Type="http://schemas.openxmlformats.org/officeDocument/2006/relationships/tags" Target="../tags/tag156.xml"/><Relationship Id="rId3" Type="http://schemas.openxmlformats.org/officeDocument/2006/relationships/tags" Target="../tags/tag155.xml"/><Relationship Id="rId25" Type="http://schemas.openxmlformats.org/officeDocument/2006/relationships/notesSlide" Target="../notesSlides/notesSlide4.xml"/><Relationship Id="rId24" Type="http://schemas.openxmlformats.org/officeDocument/2006/relationships/slideLayout" Target="../slideLayouts/slideLayout17.xml"/><Relationship Id="rId23" Type="http://schemas.openxmlformats.org/officeDocument/2006/relationships/tags" Target="../tags/tag174.xml"/><Relationship Id="rId22" Type="http://schemas.openxmlformats.org/officeDocument/2006/relationships/image" Target="../media/image2.png"/><Relationship Id="rId21" Type="http://schemas.openxmlformats.org/officeDocument/2006/relationships/tags" Target="../tags/tag173.xml"/><Relationship Id="rId20" Type="http://schemas.openxmlformats.org/officeDocument/2006/relationships/tags" Target="../tags/tag172.xml"/><Relationship Id="rId2" Type="http://schemas.openxmlformats.org/officeDocument/2006/relationships/tags" Target="../tags/tag154.xml"/><Relationship Id="rId19" Type="http://schemas.openxmlformats.org/officeDocument/2006/relationships/tags" Target="../tags/tag171.xml"/><Relationship Id="rId18" Type="http://schemas.openxmlformats.org/officeDocument/2006/relationships/tags" Target="../tags/tag170.xml"/><Relationship Id="rId17" Type="http://schemas.openxmlformats.org/officeDocument/2006/relationships/tags" Target="../tags/tag169.xml"/><Relationship Id="rId16" Type="http://schemas.openxmlformats.org/officeDocument/2006/relationships/tags" Target="../tags/tag168.xml"/><Relationship Id="rId15" Type="http://schemas.openxmlformats.org/officeDocument/2006/relationships/tags" Target="../tags/tag167.xml"/><Relationship Id="rId14" Type="http://schemas.openxmlformats.org/officeDocument/2006/relationships/tags" Target="../tags/tag166.xml"/><Relationship Id="rId13" Type="http://schemas.openxmlformats.org/officeDocument/2006/relationships/tags" Target="../tags/tag165.xml"/><Relationship Id="rId12" Type="http://schemas.openxmlformats.org/officeDocument/2006/relationships/tags" Target="../tags/tag164.xml"/><Relationship Id="rId11" Type="http://schemas.openxmlformats.org/officeDocument/2006/relationships/tags" Target="../tags/tag163.xml"/><Relationship Id="rId10" Type="http://schemas.openxmlformats.org/officeDocument/2006/relationships/tags" Target="../tags/tag162.xml"/><Relationship Id="rId1" Type="http://schemas.openxmlformats.org/officeDocument/2006/relationships/tags" Target="../tags/tag153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83.xml"/><Relationship Id="rId8" Type="http://schemas.openxmlformats.org/officeDocument/2006/relationships/tags" Target="../tags/tag182.xml"/><Relationship Id="rId7" Type="http://schemas.openxmlformats.org/officeDocument/2006/relationships/tags" Target="../tags/tag181.xml"/><Relationship Id="rId6" Type="http://schemas.openxmlformats.org/officeDocument/2006/relationships/tags" Target="../tags/tag180.xml"/><Relationship Id="rId5" Type="http://schemas.openxmlformats.org/officeDocument/2006/relationships/tags" Target="../tags/tag179.xml"/><Relationship Id="rId4" Type="http://schemas.openxmlformats.org/officeDocument/2006/relationships/tags" Target="../tags/tag178.xml"/><Relationship Id="rId3" Type="http://schemas.openxmlformats.org/officeDocument/2006/relationships/tags" Target="../tags/tag177.xml"/><Relationship Id="rId25" Type="http://schemas.openxmlformats.org/officeDocument/2006/relationships/notesSlide" Target="../notesSlides/notesSlide5.xml"/><Relationship Id="rId24" Type="http://schemas.openxmlformats.org/officeDocument/2006/relationships/slideLayout" Target="../slideLayouts/slideLayout17.xml"/><Relationship Id="rId23" Type="http://schemas.openxmlformats.org/officeDocument/2006/relationships/tags" Target="../tags/tag196.xml"/><Relationship Id="rId22" Type="http://schemas.openxmlformats.org/officeDocument/2006/relationships/image" Target="../media/image2.png"/><Relationship Id="rId21" Type="http://schemas.openxmlformats.org/officeDocument/2006/relationships/tags" Target="../tags/tag195.xml"/><Relationship Id="rId20" Type="http://schemas.openxmlformats.org/officeDocument/2006/relationships/tags" Target="../tags/tag194.xml"/><Relationship Id="rId2" Type="http://schemas.openxmlformats.org/officeDocument/2006/relationships/tags" Target="../tags/tag176.xml"/><Relationship Id="rId19" Type="http://schemas.openxmlformats.org/officeDocument/2006/relationships/tags" Target="../tags/tag193.xml"/><Relationship Id="rId18" Type="http://schemas.openxmlformats.org/officeDocument/2006/relationships/tags" Target="../tags/tag192.xml"/><Relationship Id="rId17" Type="http://schemas.openxmlformats.org/officeDocument/2006/relationships/tags" Target="../tags/tag191.xml"/><Relationship Id="rId16" Type="http://schemas.openxmlformats.org/officeDocument/2006/relationships/tags" Target="../tags/tag190.xml"/><Relationship Id="rId15" Type="http://schemas.openxmlformats.org/officeDocument/2006/relationships/tags" Target="../tags/tag189.xml"/><Relationship Id="rId14" Type="http://schemas.openxmlformats.org/officeDocument/2006/relationships/tags" Target="../tags/tag188.xml"/><Relationship Id="rId13" Type="http://schemas.openxmlformats.org/officeDocument/2006/relationships/tags" Target="../tags/tag187.xml"/><Relationship Id="rId12" Type="http://schemas.openxmlformats.org/officeDocument/2006/relationships/tags" Target="../tags/tag186.xml"/><Relationship Id="rId11" Type="http://schemas.openxmlformats.org/officeDocument/2006/relationships/tags" Target="../tags/tag185.xml"/><Relationship Id="rId10" Type="http://schemas.openxmlformats.org/officeDocument/2006/relationships/tags" Target="../tags/tag184.xml"/><Relationship Id="rId1" Type="http://schemas.openxmlformats.org/officeDocument/2006/relationships/tags" Target="../tags/tag175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7.xml"/><Relationship Id="rId5" Type="http://schemas.openxmlformats.org/officeDocument/2006/relationships/tags" Target="../tags/tag200.xml"/><Relationship Id="rId4" Type="http://schemas.openxmlformats.org/officeDocument/2006/relationships/tags" Target="../tags/tag199.xml"/><Relationship Id="rId3" Type="http://schemas.openxmlformats.org/officeDocument/2006/relationships/image" Target="../media/image1.jpeg"/><Relationship Id="rId2" Type="http://schemas.openxmlformats.org/officeDocument/2006/relationships/tags" Target="../tags/tag198.xml"/><Relationship Id="rId1" Type="http://schemas.openxmlformats.org/officeDocument/2006/relationships/tags" Target="../tags/tag19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9F8CA"/>
            </a:gs>
            <a:gs pos="6000">
              <a:srgbClr val="4EAAD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10870" y="1131472"/>
            <a:ext cx="10970260" cy="2152015"/>
          </a:xfrm>
        </p:spPr>
        <p:txBody>
          <a:bodyPr>
            <a:normAutofit/>
          </a:bodyPr>
          <a:lstStyle/>
          <a:p>
            <a:r>
              <a:rPr lang="zh-CN" altLang="en-US" sz="3555" spc="300"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济民航〔2021〕3号关于印发《济宁市民航事业发展中心2021年春运工作方案》的通知 文件解读</a:t>
            </a:r>
            <a:endParaRPr lang="en-US" altLang="zh-CN" sz="3555" spc="30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6" name="文本占位符 2"/>
          <p:cNvSpPr txBox="1"/>
          <p:nvPr>
            <p:custDataLst>
              <p:tags r:id="rId2"/>
            </p:custDataLst>
          </p:nvPr>
        </p:nvSpPr>
        <p:spPr>
          <a:xfrm>
            <a:off x="2291080" y="4298950"/>
            <a:ext cx="7880350" cy="538480"/>
          </a:xfrm>
          <a:prstGeom prst="rect">
            <a:avLst/>
          </a:prstGeom>
        </p:spPr>
        <p:txBody>
          <a:bodyPr wrap="square">
            <a:noAutofit/>
          </a:bodyPr>
          <a:lstStyle>
            <a:lvl1pPr marL="2286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zh-CN" altLang="en-US" sz="2300" spc="3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解读人</a:t>
            </a:r>
            <a:r>
              <a:rPr lang="en-US" altLang="zh-CN" sz="2300" spc="3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-</a:t>
            </a:r>
            <a:r>
              <a:rPr lang="zh-CN" altLang="en-US" sz="2300" spc="3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济宁市民航事业发展中心主任曲红</a:t>
            </a:r>
            <a:endParaRPr lang="zh-CN" altLang="en-US" sz="2300" spc="3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8" name="文本占位符 2"/>
          <p:cNvSpPr txBox="1"/>
          <p:nvPr>
            <p:custDataLst>
              <p:tags r:id="rId3"/>
            </p:custDataLst>
          </p:nvPr>
        </p:nvSpPr>
        <p:spPr>
          <a:xfrm>
            <a:off x="3660775" y="4921250"/>
            <a:ext cx="4871085" cy="337185"/>
          </a:xfrm>
          <a:prstGeom prst="rect">
            <a:avLst/>
          </a:prstGeom>
        </p:spPr>
        <p:txBody>
          <a:bodyPr wrap="square">
            <a:noAutofit/>
          </a:bodyPr>
          <a:lstStyle>
            <a:lvl1pPr marL="2286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zh-CN" altLang="en-US" sz="2400" spc="3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2021年</a:t>
            </a:r>
            <a:r>
              <a:rPr lang="en-US" altLang="zh-CN" sz="2400" spc="3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1</a:t>
            </a:r>
            <a:r>
              <a:rPr lang="zh-CN" altLang="en-US" sz="2400" spc="3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月</a:t>
            </a:r>
            <a:r>
              <a:rPr lang="en-US" altLang="zh-CN" sz="2400" spc="3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28</a:t>
            </a:r>
            <a:r>
              <a:rPr lang="zh-CN" altLang="en-US" sz="2400" spc="3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微软雅黑" panose="020B0503020204020204" charset="-122"/>
              </a:rPr>
              <a:t>日</a:t>
            </a:r>
            <a:endParaRPr lang="zh-CN" altLang="en-US" sz="2400" spc="3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装饰 1"/>
          <p:cNvSpPr/>
          <p:nvPr>
            <p:custDataLst>
              <p:tags r:id="rId1"/>
            </p:custDataLst>
          </p:nvPr>
        </p:nvSpPr>
        <p:spPr>
          <a:xfrm flipV="1">
            <a:off x="5181600" y="1066800"/>
            <a:ext cx="6400800" cy="4572635"/>
          </a:xfrm>
          <a:prstGeom prst="snip1Rect">
            <a:avLst>
              <a:gd name="adj" fmla="val 9836"/>
            </a:avLst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" r="50000"/>
          <a:stretch>
            <a:fillRect/>
          </a:stretch>
        </p:blipFill>
        <p:spPr>
          <a:xfrm>
            <a:off x="609605" y="1066809"/>
            <a:ext cx="5619750" cy="457202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200" h="7200">
                <a:moveTo>
                  <a:pt x="0" y="0"/>
                </a:moveTo>
                <a:lnTo>
                  <a:pt x="7200" y="0"/>
                </a:lnTo>
                <a:lnTo>
                  <a:pt x="7200" y="7200"/>
                </a:lnTo>
                <a:lnTo>
                  <a:pt x="0" y="720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11" name="Title 6"/>
          <p:cNvSpPr txBox="1"/>
          <p:nvPr>
            <p:custDataLst>
              <p:tags r:id="rId4"/>
            </p:custDataLst>
          </p:nvPr>
        </p:nvSpPr>
        <p:spPr>
          <a:xfrm>
            <a:off x="6838997" y="3048000"/>
            <a:ext cx="4133888" cy="7620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 lnSpcReduction="1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联系人：王磊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联系电话：</a:t>
            </a:r>
            <a:r>
              <a:rPr altLang="zh-CN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0537-2371163</a:t>
            </a:r>
            <a:endParaRPr altLang="zh-CN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5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直角三角形 12"/>
          <p:cNvSpPr/>
          <p:nvPr>
            <p:custDataLst>
              <p:tags r:id="rId1"/>
            </p:custDataLst>
          </p:nvPr>
        </p:nvSpPr>
        <p:spPr>
          <a:xfrm rot="10556773">
            <a:off x="339240" y="442490"/>
            <a:ext cx="1121087" cy="1014043"/>
          </a:xfrm>
          <a:prstGeom prst="rtTriangle">
            <a:avLst/>
          </a:prstGeom>
          <a:pattFill prst="zigZag">
            <a:fgClr>
              <a:schemeClr val="lt1">
                <a:lumMod val="95000"/>
              </a:schemeClr>
            </a:fgClr>
            <a:bgClr>
              <a:schemeClr val="l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直角三角形 10"/>
          <p:cNvSpPr/>
          <p:nvPr>
            <p:custDataLst>
              <p:tags r:id="rId2"/>
            </p:custDataLst>
          </p:nvPr>
        </p:nvSpPr>
        <p:spPr>
          <a:xfrm flipH="1">
            <a:off x="5334000" y="0"/>
            <a:ext cx="6858000" cy="6858000"/>
          </a:xfrm>
          <a:prstGeom prst="rtTriangle">
            <a:avLst/>
          </a:prstGeom>
          <a:pattFill prst="dashUpDiag">
            <a:fgClr>
              <a:schemeClr val="lt1">
                <a:lumMod val="95000"/>
              </a:schemeClr>
            </a:fgClr>
            <a:bgClr>
              <a:schemeClr val="l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直角三角形 13"/>
          <p:cNvSpPr/>
          <p:nvPr>
            <p:custDataLst>
              <p:tags r:id="rId3"/>
            </p:custDataLst>
          </p:nvPr>
        </p:nvSpPr>
        <p:spPr>
          <a:xfrm rot="7372940">
            <a:off x="6411473" y="1184589"/>
            <a:ext cx="2144432" cy="1939676"/>
          </a:xfrm>
          <a:prstGeom prst="rtTriangle">
            <a:avLst/>
          </a:prstGeom>
          <a:pattFill prst="zigZag">
            <a:fgClr>
              <a:schemeClr val="lt1">
                <a:lumMod val="95000"/>
              </a:schemeClr>
            </a:fgClr>
            <a:bgClr>
              <a:schemeClr val="l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矩形 14"/>
          <p:cNvSpPr/>
          <p:nvPr>
            <p:custDataLst>
              <p:tags r:id="rId4"/>
            </p:custDataLst>
          </p:nvPr>
        </p:nvSpPr>
        <p:spPr>
          <a:xfrm>
            <a:off x="718457" y="404132"/>
            <a:ext cx="10755086" cy="6049736"/>
          </a:xfrm>
          <a:prstGeom prst="rect">
            <a:avLst/>
          </a:prstGeom>
          <a:noFill/>
          <a:ln w="38100">
            <a:solidFill>
              <a:schemeClr val="dk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5"/>
            </p:custDataLst>
          </p:nvPr>
        </p:nvSpPr>
        <p:spPr>
          <a:xfrm>
            <a:off x="1777109" y="2507550"/>
            <a:ext cx="8185215" cy="2687219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/>
            <a:scene3d>
              <a:camera prst="orthographicFront"/>
              <a:lightRig rig="threePt" dir="t"/>
            </a:scene3d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indent="0" font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SzPct val="130000"/>
              <a:buFont typeface="+mj-lt"/>
              <a:buNone/>
            </a:pPr>
            <a:r>
              <a:rPr lang="zh-CN" altLang="en-US" sz="1800" b="1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习近平新时代中国特色社会主义思想为指导，进一步提高政治站位，精心组织，务实高效，努力保障人民群众安全、便利、满意出行，将济宁民航春运办成贯彻以人民为中心发展思想、反映经济社会发展、体现社会主义核心价值观的窗口和平台，让人民群众有更多获得感、幸福感和安全感。</a:t>
            </a:r>
            <a:endParaRPr lang="zh-CN" altLang="en-US" sz="1800" b="1" dirty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6"/>
            </p:custDataLst>
          </p:nvPr>
        </p:nvSpPr>
        <p:spPr>
          <a:xfrm>
            <a:off x="1780919" y="1603600"/>
            <a:ext cx="7099300" cy="629920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 fontScale="90000"/>
          </a:bodyPr>
          <a:lstStyle/>
          <a:p>
            <a:r>
              <a:rPr lang="zh-CN" altLang="en-US" sz="3555" b="1" spc="300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出台背景</a:t>
            </a:r>
            <a:endParaRPr lang="zh-CN" altLang="en-US" sz="3555" b="1" spc="300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" name="流程图: 摘录 5"/>
          <p:cNvSpPr/>
          <p:nvPr>
            <p:custDataLst>
              <p:tags r:id="rId7"/>
            </p:custDataLst>
          </p:nvPr>
        </p:nvSpPr>
        <p:spPr>
          <a:xfrm rot="2220000">
            <a:off x="10142220" y="1138555"/>
            <a:ext cx="591185" cy="389890"/>
          </a:xfrm>
          <a:prstGeom prst="flowChartExtra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流程图: 摘录 6"/>
          <p:cNvSpPr/>
          <p:nvPr>
            <p:custDataLst>
              <p:tags r:id="rId8"/>
            </p:custDataLst>
          </p:nvPr>
        </p:nvSpPr>
        <p:spPr>
          <a:xfrm rot="18420000">
            <a:off x="10367010" y="600075"/>
            <a:ext cx="845185" cy="659130"/>
          </a:xfrm>
          <a:prstGeom prst="flowChartExtra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流程图: 摘录 7"/>
          <p:cNvSpPr/>
          <p:nvPr>
            <p:custDataLst>
              <p:tags r:id="rId9"/>
            </p:custDataLst>
          </p:nvPr>
        </p:nvSpPr>
        <p:spPr>
          <a:xfrm rot="2880000">
            <a:off x="1173480" y="5360035"/>
            <a:ext cx="668020" cy="521335"/>
          </a:xfrm>
          <a:prstGeom prst="flowChartExtra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流程图: 摘录 8"/>
          <p:cNvSpPr/>
          <p:nvPr>
            <p:custDataLst>
              <p:tags r:id="rId10"/>
            </p:custDataLst>
          </p:nvPr>
        </p:nvSpPr>
        <p:spPr>
          <a:xfrm rot="19680000">
            <a:off x="1586865" y="5672455"/>
            <a:ext cx="591185" cy="389890"/>
          </a:xfrm>
          <a:prstGeom prst="flowChartExtra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>
            <p:custDataLst>
              <p:tags r:id="rId1"/>
            </p:custDataLst>
          </p:nvPr>
        </p:nvSpPr>
        <p:spPr>
          <a:xfrm>
            <a:off x="1061048" y="909320"/>
            <a:ext cx="10336969" cy="5504699"/>
          </a:xfrm>
          <a:prstGeom prst="rect">
            <a:avLst/>
          </a:prstGeom>
          <a:solidFill>
            <a:schemeClr val="dk2">
              <a:alpha val="10000"/>
            </a:schemeClr>
          </a:solidFill>
          <a:ln w="41275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8" name="矩形 37"/>
          <p:cNvSpPr/>
          <p:nvPr>
            <p:custDataLst>
              <p:tags r:id="rId2"/>
            </p:custDataLst>
          </p:nvPr>
        </p:nvSpPr>
        <p:spPr>
          <a:xfrm>
            <a:off x="793983" y="676650"/>
            <a:ext cx="10336969" cy="550469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0" name="任意多边形: 形状 39"/>
          <p:cNvSpPr>
            <a:spLocks noChangeAspect="1"/>
          </p:cNvSpPr>
          <p:nvPr>
            <p:custDataLst>
              <p:tags r:id="rId3"/>
            </p:custDataLst>
          </p:nvPr>
        </p:nvSpPr>
        <p:spPr>
          <a:xfrm>
            <a:off x="527939" y="368098"/>
            <a:ext cx="403225" cy="818515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1" name="任意多边形: 形状 40"/>
          <p:cNvSpPr>
            <a:spLocks noChangeAspect="1"/>
          </p:cNvSpPr>
          <p:nvPr>
            <p:custDataLst>
              <p:tags r:id="rId4"/>
            </p:custDataLst>
          </p:nvPr>
        </p:nvSpPr>
        <p:spPr>
          <a:xfrm>
            <a:off x="1062609" y="368098"/>
            <a:ext cx="403225" cy="818515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6" name="任意多边形: 形状 45"/>
          <p:cNvSpPr>
            <a:spLocks noChangeAspect="1"/>
          </p:cNvSpPr>
          <p:nvPr>
            <p:custDataLst>
              <p:tags r:id="rId5"/>
            </p:custDataLst>
          </p:nvPr>
        </p:nvSpPr>
        <p:spPr>
          <a:xfrm rot="10800000">
            <a:off x="11218862" y="5640704"/>
            <a:ext cx="403225" cy="818515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7" name="任意多边形: 形状 46"/>
          <p:cNvSpPr>
            <a:spLocks noChangeAspect="1"/>
          </p:cNvSpPr>
          <p:nvPr>
            <p:custDataLst>
              <p:tags r:id="rId6"/>
            </p:custDataLst>
          </p:nvPr>
        </p:nvSpPr>
        <p:spPr>
          <a:xfrm rot="10800000">
            <a:off x="10632122" y="5640704"/>
            <a:ext cx="403225" cy="818515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295275" h="599179">
                <a:moveTo>
                  <a:pt x="207995" y="0"/>
                </a:moveTo>
                <a:lnTo>
                  <a:pt x="218480" y="17025"/>
                </a:lnTo>
                <a:cubicBezTo>
                  <a:pt x="231034" y="32364"/>
                  <a:pt x="246314" y="46986"/>
                  <a:pt x="263922" y="59952"/>
                </a:cubicBezTo>
                <a:lnTo>
                  <a:pt x="275967" y="66705"/>
                </a:lnTo>
                <a:cubicBezTo>
                  <a:pt x="274744" y="66607"/>
                  <a:pt x="166924" y="148026"/>
                  <a:pt x="152376" y="303904"/>
                </a:cubicBezTo>
                <a:lnTo>
                  <a:pt x="295275" y="303904"/>
                </a:lnTo>
                <a:lnTo>
                  <a:pt x="295275" y="599179"/>
                </a:lnTo>
                <a:lnTo>
                  <a:pt x="0" y="599179"/>
                </a:lnTo>
                <a:lnTo>
                  <a:pt x="0" y="334942"/>
                </a:lnTo>
                <a:cubicBezTo>
                  <a:pt x="10368" y="113589"/>
                  <a:pt x="207637" y="2353"/>
                  <a:pt x="207995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7"/>
            </p:custDataLst>
          </p:nvPr>
        </p:nvSpPr>
        <p:spPr>
          <a:xfrm>
            <a:off x="1869860" y="2218926"/>
            <a:ext cx="8185215" cy="3302536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285750" indent="-285750" fontAlgn="ctr">
              <a:spcBef>
                <a:spcPts val="1000"/>
              </a:spcBef>
              <a:buClr>
                <a:schemeClr val="tx1">
                  <a:lumMod val="50000"/>
                  <a:lumOff val="50000"/>
                </a:schemeClr>
              </a:buClr>
              <a:buSzPct val="110000"/>
              <a:buFont typeface="Wingdings" panose="05000000000000000000" pitchFamily="2" charset="2"/>
              <a:buChar char="p"/>
            </a:pPr>
            <a:r>
              <a:rPr lang="zh-CN" altLang="en-US" sz="1800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按照民航山东监管局《关于认真做好民航山东辖区2021年春运工作的通知》（鲁局发明电〔2021〕21号）要求，及市春运工作安排，结合济宁民航实际。</a:t>
            </a:r>
            <a:endParaRPr lang="zh-CN" altLang="en-US" sz="1800" dirty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8"/>
            </p:custDataLst>
          </p:nvPr>
        </p:nvSpPr>
        <p:spPr>
          <a:xfrm>
            <a:off x="1869860" y="1336536"/>
            <a:ext cx="8185214" cy="818515"/>
          </a:xfrm>
          <a:prstGeom prst="rect">
            <a:avLst/>
          </a:prstGeom>
          <a:noFill/>
        </p:spPr>
        <p:txBody>
          <a:bodyPr wrap="square" lIns="91440" tIns="45720" rIns="91440" bIns="45720" rtlCol="0" anchor="b">
            <a:normAutofit/>
            <a:scene3d>
              <a:camera prst="orthographicFront"/>
              <a:lightRig rig="threePt" dir="t"/>
            </a:scene3d>
          </a:bodyPr>
          <a:lstStyle/>
          <a:p>
            <a:r>
              <a:rPr lang="zh-CN" altLang="en-US" sz="4000" b="1" spc="300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FillTx/>
                <a:latin typeface="微软雅黑" panose="020B0503020204020204" charset="-122"/>
                <a:ea typeface="微软雅黑" panose="020B0503020204020204" charset="-122"/>
              </a:rPr>
              <a:t>决策依据</a:t>
            </a:r>
            <a:endParaRPr lang="zh-CN" altLang="en-US" sz="4000" b="1" spc="300" dirty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9"/>
            </p:custDataLst>
          </p:nvPr>
        </p:nvSpPr>
        <p:spPr>
          <a:xfrm>
            <a:off x="11250930" y="238760"/>
            <a:ext cx="670560" cy="670560"/>
          </a:xfrm>
          <a:prstGeom prst="rect">
            <a:avLst/>
          </a:prstGeom>
          <a:solidFill>
            <a:schemeClr val="accent1">
              <a:lumMod val="75000"/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矩形 3"/>
          <p:cNvSpPr/>
          <p:nvPr>
            <p:custDataLst>
              <p:tags r:id="rId10"/>
            </p:custDataLst>
          </p:nvPr>
        </p:nvSpPr>
        <p:spPr>
          <a:xfrm>
            <a:off x="10848975" y="612775"/>
            <a:ext cx="510540" cy="510540"/>
          </a:xfrm>
          <a:prstGeom prst="rect">
            <a:avLst/>
          </a:prstGeom>
          <a:solidFill>
            <a:schemeClr val="accent1">
              <a:lumMod val="75000"/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矩形 6"/>
          <p:cNvSpPr/>
          <p:nvPr>
            <p:custDataLst>
              <p:tags r:id="rId11"/>
            </p:custDataLst>
          </p:nvPr>
        </p:nvSpPr>
        <p:spPr>
          <a:xfrm>
            <a:off x="11250930" y="775335"/>
            <a:ext cx="493395" cy="493395"/>
          </a:xfrm>
          <a:prstGeom prst="rect">
            <a:avLst/>
          </a:prstGeom>
          <a:solidFill>
            <a:schemeClr val="accent1">
              <a:lumMod val="75000"/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矩形 7"/>
          <p:cNvSpPr/>
          <p:nvPr>
            <p:custDataLst>
              <p:tags r:id="rId12"/>
            </p:custDataLst>
          </p:nvPr>
        </p:nvSpPr>
        <p:spPr>
          <a:xfrm>
            <a:off x="10616565" y="398780"/>
            <a:ext cx="510540" cy="510540"/>
          </a:xfrm>
          <a:prstGeom prst="rect">
            <a:avLst/>
          </a:prstGeom>
          <a:solidFill>
            <a:schemeClr val="accent1">
              <a:lumMod val="75000"/>
              <a:alpha val="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>
            <p:custDataLst>
              <p:tags r:id="rId1"/>
            </p:custDataLst>
          </p:nvPr>
        </p:nvSpPr>
        <p:spPr>
          <a:xfrm>
            <a:off x="127000" y="141898"/>
            <a:ext cx="11925300" cy="6574203"/>
          </a:xfrm>
          <a:prstGeom prst="rect">
            <a:avLst/>
          </a:prstGeom>
          <a:pattFill prst="wdUpDiag">
            <a:fgClr>
              <a:schemeClr val="accent1">
                <a:lumMod val="40000"/>
                <a:lumOff val="60000"/>
              </a:schemeClr>
            </a:fgClr>
            <a:bgClr>
              <a:schemeClr val="l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288758" y="288803"/>
            <a:ext cx="11614484" cy="628039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1424183" y="1215957"/>
            <a:ext cx="9343629" cy="687178"/>
          </a:xfrm>
          <a:prstGeom prst="rect">
            <a:avLst/>
          </a:prstGeom>
          <a:noFill/>
        </p:spPr>
        <p:txBody>
          <a:bodyPr wrap="square" lIns="90170" tIns="46990" rIns="90170" bIns="46990" rtlCol="0">
            <a:normAutofit/>
          </a:bodyPr>
          <a:lstStyle/>
          <a:p>
            <a:pPr algn="ctr"/>
            <a:r>
              <a:rPr lang="zh-CN" altLang="en-US" sz="3600" b="1" spc="30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出台目的</a:t>
            </a:r>
            <a:endParaRPr lang="zh-CN" altLang="en-US" sz="3600" b="1" spc="30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1490980" y="2270125"/>
            <a:ext cx="9343390" cy="1896745"/>
          </a:xfrm>
          <a:prstGeom prst="rect">
            <a:avLst/>
          </a:prstGeom>
        </p:spPr>
        <p:txBody>
          <a:bodyPr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10000"/>
              </a:lnSpc>
              <a:spcAft>
                <a:spcPts val="400"/>
              </a:spcAft>
              <a:buClr>
                <a:schemeClr val="accent1">
                  <a:lumMod val="20000"/>
                  <a:lumOff val="80000"/>
                </a:schemeClr>
              </a:buClr>
              <a:buFont typeface="Wingdings" panose="05000000000000000000" pitchFamily="2" charset="2"/>
              <a:buChar char="u"/>
            </a:pPr>
            <a:r>
              <a:rPr lang="zh-CN" altLang="en-US" sz="2200" spc="15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为更好地落实上级有关春运工作要求，确保济宁民航春运各项工作的顺利开展，实现“安全、顺畅、便捷、平稳”的民航春运目标。</a:t>
            </a:r>
            <a:endParaRPr lang="zh-CN" altLang="en-US" sz="2200" spc="15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4" name="椭圆 13"/>
          <p:cNvSpPr/>
          <p:nvPr>
            <p:custDataLst>
              <p:tags r:id="rId5"/>
            </p:custDataLst>
          </p:nvPr>
        </p:nvSpPr>
        <p:spPr>
          <a:xfrm>
            <a:off x="459582" y="443710"/>
            <a:ext cx="185738" cy="1857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5" name="椭圆 14"/>
          <p:cNvSpPr/>
          <p:nvPr>
            <p:custDataLst>
              <p:tags r:id="rId6"/>
            </p:custDataLst>
          </p:nvPr>
        </p:nvSpPr>
        <p:spPr>
          <a:xfrm>
            <a:off x="11546680" y="443710"/>
            <a:ext cx="185738" cy="1857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6" name="椭圆 15"/>
          <p:cNvSpPr/>
          <p:nvPr>
            <p:custDataLst>
              <p:tags r:id="rId7"/>
            </p:custDataLst>
          </p:nvPr>
        </p:nvSpPr>
        <p:spPr>
          <a:xfrm>
            <a:off x="459582" y="6228552"/>
            <a:ext cx="185738" cy="1857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7" name="椭圆 16"/>
          <p:cNvSpPr/>
          <p:nvPr>
            <p:custDataLst>
              <p:tags r:id="rId8"/>
            </p:custDataLst>
          </p:nvPr>
        </p:nvSpPr>
        <p:spPr>
          <a:xfrm>
            <a:off x="11546680" y="6228552"/>
            <a:ext cx="185738" cy="1857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8" name="乘号 17"/>
          <p:cNvSpPr/>
          <p:nvPr>
            <p:custDataLst>
              <p:tags r:id="rId9"/>
            </p:custDataLst>
          </p:nvPr>
        </p:nvSpPr>
        <p:spPr>
          <a:xfrm>
            <a:off x="459582" y="443710"/>
            <a:ext cx="185738" cy="185738"/>
          </a:xfrm>
          <a:prstGeom prst="mathMultiply">
            <a:avLst>
              <a:gd name="adj1" fmla="val 9418"/>
            </a:avLst>
          </a:prstGeom>
          <a:solidFill>
            <a:schemeClr val="l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9" name="乘号 18"/>
          <p:cNvSpPr/>
          <p:nvPr>
            <p:custDataLst>
              <p:tags r:id="rId10"/>
            </p:custDataLst>
          </p:nvPr>
        </p:nvSpPr>
        <p:spPr>
          <a:xfrm>
            <a:off x="11546680" y="443710"/>
            <a:ext cx="185738" cy="185738"/>
          </a:xfrm>
          <a:prstGeom prst="mathMultiply">
            <a:avLst>
              <a:gd name="adj1" fmla="val 9418"/>
            </a:avLst>
          </a:prstGeom>
          <a:solidFill>
            <a:schemeClr val="l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0" name="乘号 19"/>
          <p:cNvSpPr/>
          <p:nvPr>
            <p:custDataLst>
              <p:tags r:id="rId11"/>
            </p:custDataLst>
          </p:nvPr>
        </p:nvSpPr>
        <p:spPr>
          <a:xfrm>
            <a:off x="459582" y="6228552"/>
            <a:ext cx="185738" cy="185738"/>
          </a:xfrm>
          <a:prstGeom prst="mathMultiply">
            <a:avLst>
              <a:gd name="adj1" fmla="val 9418"/>
            </a:avLst>
          </a:prstGeom>
          <a:solidFill>
            <a:schemeClr val="l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1" name="乘号 20"/>
          <p:cNvSpPr/>
          <p:nvPr>
            <p:custDataLst>
              <p:tags r:id="rId12"/>
            </p:custDataLst>
          </p:nvPr>
        </p:nvSpPr>
        <p:spPr>
          <a:xfrm>
            <a:off x="11546680" y="6228552"/>
            <a:ext cx="185738" cy="185738"/>
          </a:xfrm>
          <a:prstGeom prst="mathMultiply">
            <a:avLst>
              <a:gd name="adj1" fmla="val 9418"/>
            </a:avLst>
          </a:prstGeom>
          <a:solidFill>
            <a:schemeClr val="l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2" name="矩形 21"/>
          <p:cNvSpPr/>
          <p:nvPr>
            <p:custDataLst>
              <p:tags r:id="rId13"/>
            </p:custDataLst>
          </p:nvPr>
        </p:nvSpPr>
        <p:spPr>
          <a:xfrm>
            <a:off x="5892800" y="2541967"/>
            <a:ext cx="3937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</p:spTree>
    <p:custDataLst>
      <p:tags r:id="rId14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Freeform 162"/>
          <p:cNvSpPr/>
          <p:nvPr>
            <p:custDataLst>
              <p:tags r:id="rId1"/>
            </p:custDataLst>
          </p:nvPr>
        </p:nvSpPr>
        <p:spPr bwMode="auto">
          <a:xfrm>
            <a:off x="8118298" y="2012287"/>
            <a:ext cx="1136816" cy="897051"/>
          </a:xfrm>
          <a:custGeom>
            <a:avLst/>
            <a:gdLst>
              <a:gd name="T0" fmla="*/ 825 w 825"/>
              <a:gd name="T1" fmla="*/ 0 h 651"/>
              <a:gd name="T2" fmla="*/ 4 w 825"/>
              <a:gd name="T3" fmla="*/ 99 h 651"/>
              <a:gd name="T4" fmla="*/ 291 w 825"/>
              <a:gd name="T5" fmla="*/ 328 h 651"/>
              <a:gd name="T6" fmla="*/ 0 w 825"/>
              <a:gd name="T7" fmla="*/ 651 h 651"/>
              <a:gd name="T8" fmla="*/ 787 w 825"/>
              <a:gd name="T9" fmla="*/ 544 h 651"/>
              <a:gd name="T10" fmla="*/ 825 w 825"/>
              <a:gd name="T11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5" h="651">
                <a:moveTo>
                  <a:pt x="825" y="0"/>
                </a:moveTo>
                <a:lnTo>
                  <a:pt x="4" y="99"/>
                </a:lnTo>
                <a:lnTo>
                  <a:pt x="291" y="328"/>
                </a:lnTo>
                <a:lnTo>
                  <a:pt x="0" y="651"/>
                </a:lnTo>
                <a:lnTo>
                  <a:pt x="787" y="544"/>
                </a:lnTo>
                <a:lnTo>
                  <a:pt x="82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defTabSz="457200">
              <a:lnSpc>
                <a:spcPct val="120000"/>
              </a:lnSpc>
            </a:pPr>
            <a:endParaRPr lang="en-US">
              <a:solidFill>
                <a:srgbClr val="222222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0" name="Rectangle 18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0562795" y="1443190"/>
            <a:ext cx="37205" cy="2638790"/>
          </a:xfrm>
          <a:prstGeom prst="rect">
            <a:avLst/>
          </a:prstGeom>
          <a:solidFill>
            <a:schemeClr val="dk2">
              <a:lumMod val="65000"/>
              <a:lumOff val="3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defTabSz="457200">
              <a:lnSpc>
                <a:spcPct val="120000"/>
              </a:lnSpc>
            </a:pPr>
            <a:endParaRPr lang="en-US">
              <a:solidFill>
                <a:srgbClr val="222222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1" name="Rectangle 18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0582086" y="1443190"/>
            <a:ext cx="17914" cy="263879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defTabSz="457200">
              <a:lnSpc>
                <a:spcPct val="120000"/>
              </a:lnSpc>
            </a:pPr>
            <a:endParaRPr lang="en-US">
              <a:solidFill>
                <a:srgbClr val="222222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2" name="Freeform 188"/>
          <p:cNvSpPr/>
          <p:nvPr>
            <p:custDataLst>
              <p:tags r:id="rId4"/>
            </p:custDataLst>
          </p:nvPr>
        </p:nvSpPr>
        <p:spPr bwMode="auto">
          <a:xfrm>
            <a:off x="8748024" y="1743585"/>
            <a:ext cx="516734" cy="1018311"/>
          </a:xfrm>
          <a:custGeom>
            <a:avLst/>
            <a:gdLst>
              <a:gd name="T0" fmla="*/ 375 w 375"/>
              <a:gd name="T1" fmla="*/ 90 h 739"/>
              <a:gd name="T2" fmla="*/ 46 w 375"/>
              <a:gd name="T3" fmla="*/ 0 h 739"/>
              <a:gd name="T4" fmla="*/ 0 w 375"/>
              <a:gd name="T5" fmla="*/ 572 h 739"/>
              <a:gd name="T6" fmla="*/ 330 w 375"/>
              <a:gd name="T7" fmla="*/ 739 h 739"/>
              <a:gd name="T8" fmla="*/ 375 w 375"/>
              <a:gd name="T9" fmla="*/ 90 h 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5" h="739">
                <a:moveTo>
                  <a:pt x="375" y="90"/>
                </a:moveTo>
                <a:lnTo>
                  <a:pt x="46" y="0"/>
                </a:lnTo>
                <a:lnTo>
                  <a:pt x="0" y="572"/>
                </a:lnTo>
                <a:lnTo>
                  <a:pt x="330" y="739"/>
                </a:lnTo>
                <a:lnTo>
                  <a:pt x="375" y="9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defTabSz="457200">
              <a:lnSpc>
                <a:spcPct val="120000"/>
              </a:lnSpc>
            </a:pPr>
            <a:endParaRPr lang="en-US">
              <a:solidFill>
                <a:srgbClr val="222222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3" name="Freeform 189"/>
          <p:cNvSpPr/>
          <p:nvPr>
            <p:custDataLst>
              <p:tags r:id="rId5"/>
            </p:custDataLst>
          </p:nvPr>
        </p:nvSpPr>
        <p:spPr bwMode="auto">
          <a:xfrm>
            <a:off x="8748024" y="1454214"/>
            <a:ext cx="1824416" cy="1072051"/>
          </a:xfrm>
          <a:custGeom>
            <a:avLst/>
            <a:gdLst>
              <a:gd name="T0" fmla="*/ 1317 w 1324"/>
              <a:gd name="T1" fmla="*/ 0 h 778"/>
              <a:gd name="T2" fmla="*/ 1324 w 1324"/>
              <a:gd name="T3" fmla="*/ 616 h 778"/>
              <a:gd name="T4" fmla="*/ 0 w 1324"/>
              <a:gd name="T5" fmla="*/ 778 h 778"/>
              <a:gd name="T6" fmla="*/ 46 w 1324"/>
              <a:gd name="T7" fmla="*/ 206 h 778"/>
              <a:gd name="T8" fmla="*/ 1317 w 1324"/>
              <a:gd name="T9" fmla="*/ 0 h 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24" h="778">
                <a:moveTo>
                  <a:pt x="1317" y="0"/>
                </a:moveTo>
                <a:lnTo>
                  <a:pt x="1324" y="616"/>
                </a:lnTo>
                <a:lnTo>
                  <a:pt x="0" y="778"/>
                </a:lnTo>
                <a:lnTo>
                  <a:pt x="46" y="206"/>
                </a:lnTo>
                <a:lnTo>
                  <a:pt x="131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defTabSz="457200">
              <a:lnSpc>
                <a:spcPct val="120000"/>
              </a:lnSpc>
            </a:pPr>
            <a:endParaRPr lang="en-US">
              <a:solidFill>
                <a:srgbClr val="222222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4" name="Oval 191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0555904" y="1412875"/>
            <a:ext cx="53741" cy="49606"/>
          </a:xfrm>
          <a:prstGeom prst="ellipse">
            <a:avLst/>
          </a:prstGeom>
          <a:solidFill>
            <a:srgbClr val="5859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defTabSz="457200">
              <a:lnSpc>
                <a:spcPct val="120000"/>
              </a:lnSpc>
            </a:pPr>
            <a:endParaRPr lang="en-US">
              <a:solidFill>
                <a:srgbClr val="222222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5" name="Freeform 192"/>
          <p:cNvSpPr/>
          <p:nvPr>
            <p:custDataLst>
              <p:tags r:id="rId7"/>
            </p:custDataLst>
          </p:nvPr>
        </p:nvSpPr>
        <p:spPr bwMode="auto">
          <a:xfrm>
            <a:off x="10555904" y="1412875"/>
            <a:ext cx="49606" cy="34450"/>
          </a:xfrm>
          <a:custGeom>
            <a:avLst/>
            <a:gdLst>
              <a:gd name="T0" fmla="*/ 14 w 26"/>
              <a:gd name="T1" fmla="*/ 0 h 18"/>
              <a:gd name="T2" fmla="*/ 26 w 26"/>
              <a:gd name="T3" fmla="*/ 7 h 18"/>
              <a:gd name="T4" fmla="*/ 15 w 26"/>
              <a:gd name="T5" fmla="*/ 16 h 18"/>
              <a:gd name="T6" fmla="*/ 0 w 26"/>
              <a:gd name="T7" fmla="*/ 10 h 18"/>
              <a:gd name="T8" fmla="*/ 14 w 26"/>
              <a:gd name="T9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" h="18">
                <a:moveTo>
                  <a:pt x="14" y="0"/>
                </a:moveTo>
                <a:cubicBezTo>
                  <a:pt x="19" y="0"/>
                  <a:pt x="24" y="3"/>
                  <a:pt x="26" y="7"/>
                </a:cubicBezTo>
                <a:cubicBezTo>
                  <a:pt x="25" y="11"/>
                  <a:pt x="21" y="15"/>
                  <a:pt x="15" y="16"/>
                </a:cubicBezTo>
                <a:cubicBezTo>
                  <a:pt x="8" y="18"/>
                  <a:pt x="2" y="15"/>
                  <a:pt x="0" y="10"/>
                </a:cubicBezTo>
                <a:cubicBezTo>
                  <a:pt x="1" y="4"/>
                  <a:pt x="7" y="0"/>
                  <a:pt x="14" y="0"/>
                </a:cubicBezTo>
                <a:close/>
              </a:path>
            </a:pathLst>
          </a:custGeom>
          <a:solidFill>
            <a:srgbClr val="6D6E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defTabSz="457200">
              <a:lnSpc>
                <a:spcPct val="120000"/>
              </a:lnSpc>
            </a:pPr>
            <a:endParaRPr lang="en-US">
              <a:solidFill>
                <a:srgbClr val="222222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37" name="TextBox 5"/>
          <p:cNvSpPr txBox="1"/>
          <p:nvPr>
            <p:custDataLst>
              <p:tags r:id="rId8"/>
            </p:custDataLst>
          </p:nvPr>
        </p:nvSpPr>
        <p:spPr>
          <a:xfrm>
            <a:off x="462211" y="621914"/>
            <a:ext cx="6027489" cy="523220"/>
          </a:xfrm>
          <a:prstGeom prst="rect">
            <a:avLst/>
          </a:prstGeom>
          <a:noFill/>
        </p:spPr>
        <p:txBody>
          <a:bodyPr wrap="square" rtlCol="0">
            <a:normAutofit fontScale="90000" lnSpcReduction="10000"/>
          </a:bodyPr>
          <a:lstStyle/>
          <a:p>
            <a:pPr algn="ctr" defTabSz="457200">
              <a:lnSpc>
                <a:spcPct val="120000"/>
              </a:lnSpc>
            </a:pPr>
            <a:r>
              <a:rPr lang="zh-CN" altLang="en-US" sz="2810" b="1" spc="30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主要工作措施</a:t>
            </a:r>
            <a:endParaRPr lang="zh-CN" altLang="en-US" sz="2810" b="1" spc="30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34" name="文本框 133"/>
          <p:cNvSpPr txBox="1"/>
          <p:nvPr>
            <p:custDataLst>
              <p:tags r:id="rId9"/>
            </p:custDataLst>
          </p:nvPr>
        </p:nvSpPr>
        <p:spPr>
          <a:xfrm>
            <a:off x="1596682" y="2472100"/>
            <a:ext cx="4473576" cy="1094726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>
            <a:defPPr>
              <a:defRPr lang="en-US"/>
            </a:defPPr>
            <a:lvl1pPr>
              <a:lnSpc>
                <a:spcPct val="120000"/>
              </a:lnSpc>
              <a:defRPr kumimoji="1" sz="140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defRPr>
            </a:lvl1pPr>
          </a:lstStyle>
          <a:p>
            <a:r>
              <a:rPr lang="zh-CN" altLang="en-US" spc="2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严格值班制度和信息报告制度。中心及机场公司各级领导干部要坚持带班、值班制度，保持24小时信息畅通、及时响应。要深入工作一线，及时发现、解决运行中出现的问题。</a:t>
            </a:r>
            <a:endParaRPr lang="zh-CN" altLang="en-US" spc="2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grpSp>
        <p:nvGrpSpPr>
          <p:cNvPr id="202" name="组合 201"/>
          <p:cNvGrpSpPr/>
          <p:nvPr>
            <p:custDataLst>
              <p:tags r:id="rId10"/>
            </p:custDataLst>
          </p:nvPr>
        </p:nvGrpSpPr>
        <p:grpSpPr>
          <a:xfrm>
            <a:off x="694056" y="2472372"/>
            <a:ext cx="678083" cy="678259"/>
            <a:chOff x="730359" y="1888739"/>
            <a:chExt cx="695056" cy="695236"/>
          </a:xfrm>
        </p:grpSpPr>
        <p:sp>
          <p:nvSpPr>
            <p:cNvPr id="129" name="Shape 1489"/>
            <p:cNvSpPr/>
            <p:nvPr>
              <p:custDataLst>
                <p:tags r:id="rId11"/>
              </p:custDataLst>
            </p:nvPr>
          </p:nvSpPr>
          <p:spPr>
            <a:xfrm>
              <a:off x="730359" y="1888739"/>
              <a:ext cx="695056" cy="695236"/>
            </a:xfrm>
            <a:prstGeom prst="ellipse">
              <a:avLst/>
            </a:prstGeom>
            <a:solidFill>
              <a:schemeClr val="accent1"/>
            </a:solidFill>
            <a:ln w="25400" cap="flat" cmpd="sng">
              <a:solidFill>
                <a:schemeClr val="dk1">
                  <a:alpha val="0"/>
                </a:schemeClr>
              </a:solidFill>
              <a:prstDash val="solid"/>
              <a:miter/>
              <a:headEnd type="none" w="med" len="med"/>
              <a:tailEnd type="none" w="med" len="med"/>
            </a:ln>
            <a:effectLst/>
          </p:spPr>
          <p:txBody>
            <a:bodyPr lIns="0" tIns="0" rIns="0" bIns="0" anchor="t" anchorCtr="0">
              <a:noAutofit/>
            </a:bodyPr>
            <a:lstStyle/>
            <a:p>
              <a:pPr defTabSz="457200">
                <a:lnSpc>
                  <a:spcPct val="120000"/>
                </a:lnSpc>
              </a:pPr>
              <a:endParaRPr dirty="0">
                <a:solidFill>
                  <a:srgbClr val="222222"/>
                </a:solidFill>
                <a:latin typeface="微软雅黑" panose="020B0503020204020204" charset="-122"/>
                <a:ea typeface="微软雅黑" panose="020B0503020204020204" charset="-122"/>
                <a:cs typeface="Roboto"/>
                <a:sym typeface="Arial" panose="020B0604020202020204" pitchFamily="34" charset="0"/>
              </a:endParaRPr>
            </a:p>
          </p:txBody>
        </p:sp>
        <p:sp>
          <p:nvSpPr>
            <p:cNvPr id="195" name="任意形状 194"/>
            <p:cNvSpPr/>
            <p:nvPr>
              <p:custDataLst>
                <p:tags r:id="rId12"/>
              </p:custDataLst>
            </p:nvPr>
          </p:nvSpPr>
          <p:spPr>
            <a:xfrm>
              <a:off x="950200" y="2056357"/>
              <a:ext cx="255937" cy="360000"/>
            </a:xfrm>
            <a:custGeom>
              <a:avLst/>
              <a:gdLst>
                <a:gd name="connsiteX0" fmla="*/ 220500 w 255937"/>
                <a:gd name="connsiteY0" fmla="*/ 226688 h 360000"/>
                <a:gd name="connsiteX1" fmla="*/ 232312 w 255937"/>
                <a:gd name="connsiteY1" fmla="*/ 226688 h 360000"/>
                <a:gd name="connsiteX2" fmla="*/ 232312 w 255937"/>
                <a:gd name="connsiteY2" fmla="*/ 238500 h 360000"/>
                <a:gd name="connsiteX3" fmla="*/ 220500 w 255937"/>
                <a:gd name="connsiteY3" fmla="*/ 238500 h 360000"/>
                <a:gd name="connsiteX4" fmla="*/ 162562 w 255937"/>
                <a:gd name="connsiteY4" fmla="*/ 226688 h 360000"/>
                <a:gd name="connsiteX5" fmla="*/ 209250 w 255937"/>
                <a:gd name="connsiteY5" fmla="*/ 226688 h 360000"/>
                <a:gd name="connsiteX6" fmla="*/ 209250 w 255937"/>
                <a:gd name="connsiteY6" fmla="*/ 238500 h 360000"/>
                <a:gd name="connsiteX7" fmla="*/ 162562 w 255937"/>
                <a:gd name="connsiteY7" fmla="*/ 238500 h 360000"/>
                <a:gd name="connsiteX8" fmla="*/ 81000 w 255937"/>
                <a:gd name="connsiteY8" fmla="*/ 226688 h 360000"/>
                <a:gd name="connsiteX9" fmla="*/ 92813 w 255937"/>
                <a:gd name="connsiteY9" fmla="*/ 226688 h 360000"/>
                <a:gd name="connsiteX10" fmla="*/ 92813 w 255937"/>
                <a:gd name="connsiteY10" fmla="*/ 238500 h 360000"/>
                <a:gd name="connsiteX11" fmla="*/ 81000 w 255937"/>
                <a:gd name="connsiteY11" fmla="*/ 238500 h 360000"/>
                <a:gd name="connsiteX12" fmla="*/ 23062 w 255937"/>
                <a:gd name="connsiteY12" fmla="*/ 226688 h 360000"/>
                <a:gd name="connsiteX13" fmla="*/ 69749 w 255937"/>
                <a:gd name="connsiteY13" fmla="*/ 226688 h 360000"/>
                <a:gd name="connsiteX14" fmla="*/ 69749 w 255937"/>
                <a:gd name="connsiteY14" fmla="*/ 238500 h 360000"/>
                <a:gd name="connsiteX15" fmla="*/ 23062 w 255937"/>
                <a:gd name="connsiteY15" fmla="*/ 238500 h 360000"/>
                <a:gd name="connsiteX16" fmla="*/ 197437 w 255937"/>
                <a:gd name="connsiteY16" fmla="*/ 156938 h 360000"/>
                <a:gd name="connsiteX17" fmla="*/ 174374 w 255937"/>
                <a:gd name="connsiteY17" fmla="*/ 180000 h 360000"/>
                <a:gd name="connsiteX18" fmla="*/ 197437 w 255937"/>
                <a:gd name="connsiteY18" fmla="*/ 203062 h 360000"/>
                <a:gd name="connsiteX19" fmla="*/ 220499 w 255937"/>
                <a:gd name="connsiteY19" fmla="*/ 180000 h 360000"/>
                <a:gd name="connsiteX20" fmla="*/ 197437 w 255937"/>
                <a:gd name="connsiteY20" fmla="*/ 156938 h 360000"/>
                <a:gd name="connsiteX21" fmla="*/ 57937 w 255937"/>
                <a:gd name="connsiteY21" fmla="*/ 156938 h 360000"/>
                <a:gd name="connsiteX22" fmla="*/ 34875 w 255937"/>
                <a:gd name="connsiteY22" fmla="*/ 180000 h 360000"/>
                <a:gd name="connsiteX23" fmla="*/ 57937 w 255937"/>
                <a:gd name="connsiteY23" fmla="*/ 203062 h 360000"/>
                <a:gd name="connsiteX24" fmla="*/ 81000 w 255937"/>
                <a:gd name="connsiteY24" fmla="*/ 180000 h 360000"/>
                <a:gd name="connsiteX25" fmla="*/ 57937 w 255937"/>
                <a:gd name="connsiteY25" fmla="*/ 156938 h 360000"/>
                <a:gd name="connsiteX26" fmla="*/ 197437 w 255937"/>
                <a:gd name="connsiteY26" fmla="*/ 145125 h 360000"/>
                <a:gd name="connsiteX27" fmla="*/ 232312 w 255937"/>
                <a:gd name="connsiteY27" fmla="*/ 180000 h 360000"/>
                <a:gd name="connsiteX28" fmla="*/ 197437 w 255937"/>
                <a:gd name="connsiteY28" fmla="*/ 214875 h 360000"/>
                <a:gd name="connsiteX29" fmla="*/ 162562 w 255937"/>
                <a:gd name="connsiteY29" fmla="*/ 180000 h 360000"/>
                <a:gd name="connsiteX30" fmla="*/ 197437 w 255937"/>
                <a:gd name="connsiteY30" fmla="*/ 145125 h 360000"/>
                <a:gd name="connsiteX31" fmla="*/ 57937 w 255937"/>
                <a:gd name="connsiteY31" fmla="*/ 145125 h 360000"/>
                <a:gd name="connsiteX32" fmla="*/ 92812 w 255937"/>
                <a:gd name="connsiteY32" fmla="*/ 180000 h 360000"/>
                <a:gd name="connsiteX33" fmla="*/ 57937 w 255937"/>
                <a:gd name="connsiteY33" fmla="*/ 214875 h 360000"/>
                <a:gd name="connsiteX34" fmla="*/ 23062 w 255937"/>
                <a:gd name="connsiteY34" fmla="*/ 180000 h 360000"/>
                <a:gd name="connsiteX35" fmla="*/ 57937 w 255937"/>
                <a:gd name="connsiteY35" fmla="*/ 145125 h 360000"/>
                <a:gd name="connsiteX36" fmla="*/ 151312 w 255937"/>
                <a:gd name="connsiteY36" fmla="*/ 116438 h 360000"/>
                <a:gd name="connsiteX37" fmla="*/ 151312 w 255937"/>
                <a:gd name="connsiteY37" fmla="*/ 278438 h 360000"/>
                <a:gd name="connsiteX38" fmla="*/ 161999 w 255937"/>
                <a:gd name="connsiteY38" fmla="*/ 348188 h 360000"/>
                <a:gd name="connsiteX39" fmla="*/ 233437 w 255937"/>
                <a:gd name="connsiteY39" fmla="*/ 348188 h 360000"/>
                <a:gd name="connsiteX40" fmla="*/ 244124 w 255937"/>
                <a:gd name="connsiteY40" fmla="*/ 277875 h 360000"/>
                <a:gd name="connsiteX41" fmla="*/ 244124 w 255937"/>
                <a:gd name="connsiteY41" fmla="*/ 116438 h 360000"/>
                <a:gd name="connsiteX42" fmla="*/ 11812 w 255937"/>
                <a:gd name="connsiteY42" fmla="*/ 116438 h 360000"/>
                <a:gd name="connsiteX43" fmla="*/ 11812 w 255937"/>
                <a:gd name="connsiteY43" fmla="*/ 277875 h 360000"/>
                <a:gd name="connsiteX44" fmla="*/ 22500 w 255937"/>
                <a:gd name="connsiteY44" fmla="*/ 348188 h 360000"/>
                <a:gd name="connsiteX45" fmla="*/ 93938 w 255937"/>
                <a:gd name="connsiteY45" fmla="*/ 348188 h 360000"/>
                <a:gd name="connsiteX46" fmla="*/ 104625 w 255937"/>
                <a:gd name="connsiteY46" fmla="*/ 277875 h 360000"/>
                <a:gd name="connsiteX47" fmla="*/ 104625 w 255937"/>
                <a:gd name="connsiteY47" fmla="*/ 116438 h 360000"/>
                <a:gd name="connsiteX48" fmla="*/ 185625 w 255937"/>
                <a:gd name="connsiteY48" fmla="*/ 52313 h 360000"/>
                <a:gd name="connsiteX49" fmla="*/ 197437 w 255937"/>
                <a:gd name="connsiteY49" fmla="*/ 52313 h 360000"/>
                <a:gd name="connsiteX50" fmla="*/ 197437 w 255937"/>
                <a:gd name="connsiteY50" fmla="*/ 64126 h 360000"/>
                <a:gd name="connsiteX51" fmla="*/ 185625 w 255937"/>
                <a:gd name="connsiteY51" fmla="*/ 64126 h 360000"/>
                <a:gd name="connsiteX52" fmla="*/ 47281 w 255937"/>
                <a:gd name="connsiteY52" fmla="*/ 52313 h 360000"/>
                <a:gd name="connsiteX53" fmla="*/ 41555 w 255937"/>
                <a:gd name="connsiteY53" fmla="*/ 76641 h 360000"/>
                <a:gd name="connsiteX54" fmla="*/ 18703 w 255937"/>
                <a:gd name="connsiteY54" fmla="*/ 104625 h 360000"/>
                <a:gd name="connsiteX55" fmla="*/ 97694 w 255937"/>
                <a:gd name="connsiteY55" fmla="*/ 104625 h 360000"/>
                <a:gd name="connsiteX56" fmla="*/ 74883 w 255937"/>
                <a:gd name="connsiteY56" fmla="*/ 76852 h 360000"/>
                <a:gd name="connsiteX57" fmla="*/ 69133 w 255937"/>
                <a:gd name="connsiteY57" fmla="*/ 52313 h 360000"/>
                <a:gd name="connsiteX58" fmla="*/ 162562 w 255937"/>
                <a:gd name="connsiteY58" fmla="*/ 42535 h 360000"/>
                <a:gd name="connsiteX59" fmla="*/ 152332 w 255937"/>
                <a:gd name="connsiteY59" fmla="*/ 104625 h 360000"/>
                <a:gd name="connsiteX60" fmla="*/ 243069 w 255937"/>
                <a:gd name="connsiteY60" fmla="*/ 104625 h 360000"/>
                <a:gd name="connsiteX61" fmla="*/ 232875 w 255937"/>
                <a:gd name="connsiteY61" fmla="*/ 44818 h 360000"/>
                <a:gd name="connsiteX62" fmla="*/ 232875 w 255937"/>
                <a:gd name="connsiteY62" fmla="*/ 46688 h 360000"/>
                <a:gd name="connsiteX63" fmla="*/ 191812 w 255937"/>
                <a:gd name="connsiteY63" fmla="*/ 87188 h 360000"/>
                <a:gd name="connsiteX64" fmla="*/ 162562 w 255937"/>
                <a:gd name="connsiteY64" fmla="*/ 87188 h 360000"/>
                <a:gd name="connsiteX65" fmla="*/ 174374 w 255937"/>
                <a:gd name="connsiteY65" fmla="*/ 11812 h 360000"/>
                <a:gd name="connsiteX66" fmla="*/ 174374 w 255937"/>
                <a:gd name="connsiteY66" fmla="*/ 75375 h 360000"/>
                <a:gd name="connsiteX67" fmla="*/ 191812 w 255937"/>
                <a:gd name="connsiteY67" fmla="*/ 75375 h 360000"/>
                <a:gd name="connsiteX68" fmla="*/ 221062 w 255937"/>
                <a:gd name="connsiteY68" fmla="*/ 46125 h 360000"/>
                <a:gd name="connsiteX69" fmla="*/ 221062 w 255937"/>
                <a:gd name="connsiteY69" fmla="*/ 11812 h 360000"/>
                <a:gd name="connsiteX70" fmla="*/ 197437 w 255937"/>
                <a:gd name="connsiteY70" fmla="*/ 11812 h 360000"/>
                <a:gd name="connsiteX71" fmla="*/ 197437 w 255937"/>
                <a:gd name="connsiteY71" fmla="*/ 40500 h 360000"/>
                <a:gd name="connsiteX72" fmla="*/ 185625 w 255937"/>
                <a:gd name="connsiteY72" fmla="*/ 40500 h 360000"/>
                <a:gd name="connsiteX73" fmla="*/ 185625 w 255937"/>
                <a:gd name="connsiteY73" fmla="*/ 11812 h 360000"/>
                <a:gd name="connsiteX74" fmla="*/ 52313 w 255937"/>
                <a:gd name="connsiteY74" fmla="*/ 11250 h 360000"/>
                <a:gd name="connsiteX75" fmla="*/ 52313 w 255937"/>
                <a:gd name="connsiteY75" fmla="*/ 30938 h 360000"/>
                <a:gd name="connsiteX76" fmla="*/ 50062 w 255937"/>
                <a:gd name="connsiteY76" fmla="*/ 40500 h 360000"/>
                <a:gd name="connsiteX77" fmla="*/ 66365 w 255937"/>
                <a:gd name="connsiteY77" fmla="*/ 40500 h 360000"/>
                <a:gd name="connsiteX78" fmla="*/ 64125 w 255937"/>
                <a:gd name="connsiteY78" fmla="*/ 30938 h 360000"/>
                <a:gd name="connsiteX79" fmla="*/ 64125 w 255937"/>
                <a:gd name="connsiteY79" fmla="*/ 19688 h 360000"/>
                <a:gd name="connsiteX80" fmla="*/ 55688 w 255937"/>
                <a:gd name="connsiteY80" fmla="*/ 11250 h 360000"/>
                <a:gd name="connsiteX81" fmla="*/ 157499 w 255937"/>
                <a:gd name="connsiteY81" fmla="*/ 0 h 360000"/>
                <a:gd name="connsiteX82" fmla="*/ 237374 w 255937"/>
                <a:gd name="connsiteY82" fmla="*/ 0 h 360000"/>
                <a:gd name="connsiteX83" fmla="*/ 255937 w 255937"/>
                <a:gd name="connsiteY83" fmla="*/ 110250 h 360000"/>
                <a:gd name="connsiteX84" fmla="*/ 255937 w 255937"/>
                <a:gd name="connsiteY84" fmla="*/ 279563 h 360000"/>
                <a:gd name="connsiteX85" fmla="*/ 242999 w 255937"/>
                <a:gd name="connsiteY85" fmla="*/ 360000 h 360000"/>
                <a:gd name="connsiteX86" fmla="*/ 151874 w 255937"/>
                <a:gd name="connsiteY86" fmla="*/ 360000 h 360000"/>
                <a:gd name="connsiteX87" fmla="*/ 139499 w 255937"/>
                <a:gd name="connsiteY87" fmla="*/ 278438 h 360000"/>
                <a:gd name="connsiteX88" fmla="*/ 139499 w 255937"/>
                <a:gd name="connsiteY88" fmla="*/ 109125 h 360000"/>
                <a:gd name="connsiteX89" fmla="*/ 40500 w 255937"/>
                <a:gd name="connsiteY89" fmla="*/ 0 h 360000"/>
                <a:gd name="connsiteX90" fmla="*/ 60188 w 255937"/>
                <a:gd name="connsiteY90" fmla="*/ 0 h 360000"/>
                <a:gd name="connsiteX91" fmla="*/ 75375 w 255937"/>
                <a:gd name="connsiteY91" fmla="*/ 15188 h 360000"/>
                <a:gd name="connsiteX92" fmla="*/ 75375 w 255937"/>
                <a:gd name="connsiteY92" fmla="*/ 31500 h 360000"/>
                <a:gd name="connsiteX93" fmla="*/ 113625 w 255937"/>
                <a:gd name="connsiteY93" fmla="*/ 105750 h 360000"/>
                <a:gd name="connsiteX94" fmla="*/ 115875 w 255937"/>
                <a:gd name="connsiteY94" fmla="*/ 107438 h 360000"/>
                <a:gd name="connsiteX95" fmla="*/ 115875 w 255937"/>
                <a:gd name="connsiteY95" fmla="*/ 279563 h 360000"/>
                <a:gd name="connsiteX96" fmla="*/ 103500 w 255937"/>
                <a:gd name="connsiteY96" fmla="*/ 360000 h 360000"/>
                <a:gd name="connsiteX97" fmla="*/ 12375 w 255937"/>
                <a:gd name="connsiteY97" fmla="*/ 360000 h 360000"/>
                <a:gd name="connsiteX98" fmla="*/ 0 w 255937"/>
                <a:gd name="connsiteY98" fmla="*/ 278438 h 360000"/>
                <a:gd name="connsiteX99" fmla="*/ 0 w 255937"/>
                <a:gd name="connsiteY99" fmla="*/ 107438 h 360000"/>
                <a:gd name="connsiteX100" fmla="*/ 2250 w 255937"/>
                <a:gd name="connsiteY100" fmla="*/ 105750 h 360000"/>
                <a:gd name="connsiteX101" fmla="*/ 40500 w 255937"/>
                <a:gd name="connsiteY101" fmla="*/ 31500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255937" h="360000">
                  <a:moveTo>
                    <a:pt x="220500" y="226688"/>
                  </a:moveTo>
                  <a:lnTo>
                    <a:pt x="232312" y="226688"/>
                  </a:lnTo>
                  <a:lnTo>
                    <a:pt x="232312" y="238500"/>
                  </a:lnTo>
                  <a:lnTo>
                    <a:pt x="220500" y="238500"/>
                  </a:lnTo>
                  <a:close/>
                  <a:moveTo>
                    <a:pt x="162562" y="226688"/>
                  </a:moveTo>
                  <a:lnTo>
                    <a:pt x="209250" y="226688"/>
                  </a:lnTo>
                  <a:lnTo>
                    <a:pt x="209250" y="238500"/>
                  </a:lnTo>
                  <a:lnTo>
                    <a:pt x="162562" y="238500"/>
                  </a:lnTo>
                  <a:close/>
                  <a:moveTo>
                    <a:pt x="81000" y="226688"/>
                  </a:moveTo>
                  <a:lnTo>
                    <a:pt x="92813" y="226688"/>
                  </a:lnTo>
                  <a:lnTo>
                    <a:pt x="92813" y="238500"/>
                  </a:lnTo>
                  <a:lnTo>
                    <a:pt x="81000" y="238500"/>
                  </a:lnTo>
                  <a:close/>
                  <a:moveTo>
                    <a:pt x="23062" y="226688"/>
                  </a:moveTo>
                  <a:lnTo>
                    <a:pt x="69749" y="226688"/>
                  </a:lnTo>
                  <a:lnTo>
                    <a:pt x="69749" y="238500"/>
                  </a:lnTo>
                  <a:lnTo>
                    <a:pt x="23062" y="238500"/>
                  </a:lnTo>
                  <a:close/>
                  <a:moveTo>
                    <a:pt x="197437" y="156938"/>
                  </a:moveTo>
                  <a:cubicBezTo>
                    <a:pt x="184499" y="156938"/>
                    <a:pt x="174374" y="167063"/>
                    <a:pt x="174374" y="180000"/>
                  </a:cubicBezTo>
                  <a:cubicBezTo>
                    <a:pt x="174374" y="192938"/>
                    <a:pt x="184499" y="203062"/>
                    <a:pt x="197437" y="203062"/>
                  </a:cubicBezTo>
                  <a:cubicBezTo>
                    <a:pt x="210375" y="203062"/>
                    <a:pt x="220499" y="192938"/>
                    <a:pt x="220499" y="180000"/>
                  </a:cubicBezTo>
                  <a:cubicBezTo>
                    <a:pt x="220499" y="167063"/>
                    <a:pt x="210375" y="156938"/>
                    <a:pt x="197437" y="156938"/>
                  </a:cubicBezTo>
                  <a:close/>
                  <a:moveTo>
                    <a:pt x="57937" y="156938"/>
                  </a:moveTo>
                  <a:cubicBezTo>
                    <a:pt x="44999" y="156938"/>
                    <a:pt x="34875" y="167063"/>
                    <a:pt x="34875" y="180000"/>
                  </a:cubicBezTo>
                  <a:cubicBezTo>
                    <a:pt x="34875" y="192938"/>
                    <a:pt x="44999" y="203062"/>
                    <a:pt x="57937" y="203062"/>
                  </a:cubicBezTo>
                  <a:cubicBezTo>
                    <a:pt x="70875" y="203062"/>
                    <a:pt x="81000" y="192938"/>
                    <a:pt x="81000" y="180000"/>
                  </a:cubicBezTo>
                  <a:cubicBezTo>
                    <a:pt x="81000" y="167063"/>
                    <a:pt x="70875" y="156938"/>
                    <a:pt x="57937" y="156938"/>
                  </a:cubicBezTo>
                  <a:close/>
                  <a:moveTo>
                    <a:pt x="197437" y="145125"/>
                  </a:moveTo>
                  <a:cubicBezTo>
                    <a:pt x="216562" y="145125"/>
                    <a:pt x="232312" y="160875"/>
                    <a:pt x="232312" y="180000"/>
                  </a:cubicBezTo>
                  <a:cubicBezTo>
                    <a:pt x="232312" y="199125"/>
                    <a:pt x="216562" y="214875"/>
                    <a:pt x="197437" y="214875"/>
                  </a:cubicBezTo>
                  <a:cubicBezTo>
                    <a:pt x="178312" y="214875"/>
                    <a:pt x="162562" y="199125"/>
                    <a:pt x="162562" y="180000"/>
                  </a:cubicBezTo>
                  <a:cubicBezTo>
                    <a:pt x="162562" y="160875"/>
                    <a:pt x="178312" y="145125"/>
                    <a:pt x="197437" y="145125"/>
                  </a:cubicBezTo>
                  <a:close/>
                  <a:moveTo>
                    <a:pt x="57937" y="145125"/>
                  </a:moveTo>
                  <a:cubicBezTo>
                    <a:pt x="77062" y="145125"/>
                    <a:pt x="92812" y="160875"/>
                    <a:pt x="92812" y="180000"/>
                  </a:cubicBezTo>
                  <a:cubicBezTo>
                    <a:pt x="92812" y="199125"/>
                    <a:pt x="77062" y="214875"/>
                    <a:pt x="57937" y="214875"/>
                  </a:cubicBezTo>
                  <a:cubicBezTo>
                    <a:pt x="38812" y="214875"/>
                    <a:pt x="23062" y="199125"/>
                    <a:pt x="23062" y="180000"/>
                  </a:cubicBezTo>
                  <a:cubicBezTo>
                    <a:pt x="23062" y="160875"/>
                    <a:pt x="38812" y="145125"/>
                    <a:pt x="57937" y="145125"/>
                  </a:cubicBezTo>
                  <a:close/>
                  <a:moveTo>
                    <a:pt x="151312" y="116438"/>
                  </a:moveTo>
                  <a:lnTo>
                    <a:pt x="151312" y="278438"/>
                  </a:lnTo>
                  <a:lnTo>
                    <a:pt x="161999" y="348188"/>
                  </a:lnTo>
                  <a:lnTo>
                    <a:pt x="233437" y="348188"/>
                  </a:lnTo>
                  <a:lnTo>
                    <a:pt x="244124" y="277875"/>
                  </a:lnTo>
                  <a:lnTo>
                    <a:pt x="244124" y="116438"/>
                  </a:lnTo>
                  <a:close/>
                  <a:moveTo>
                    <a:pt x="11812" y="116438"/>
                  </a:moveTo>
                  <a:lnTo>
                    <a:pt x="11812" y="277875"/>
                  </a:lnTo>
                  <a:lnTo>
                    <a:pt x="22500" y="348188"/>
                  </a:lnTo>
                  <a:lnTo>
                    <a:pt x="93938" y="348188"/>
                  </a:lnTo>
                  <a:lnTo>
                    <a:pt x="104625" y="277875"/>
                  </a:lnTo>
                  <a:lnTo>
                    <a:pt x="104625" y="116438"/>
                  </a:lnTo>
                  <a:close/>
                  <a:moveTo>
                    <a:pt x="185625" y="52313"/>
                  </a:moveTo>
                  <a:lnTo>
                    <a:pt x="197437" y="52313"/>
                  </a:lnTo>
                  <a:lnTo>
                    <a:pt x="197437" y="64126"/>
                  </a:lnTo>
                  <a:lnTo>
                    <a:pt x="185625" y="64126"/>
                  </a:lnTo>
                  <a:close/>
                  <a:moveTo>
                    <a:pt x="47281" y="52313"/>
                  </a:moveTo>
                  <a:lnTo>
                    <a:pt x="41555" y="76641"/>
                  </a:lnTo>
                  <a:lnTo>
                    <a:pt x="18703" y="104625"/>
                  </a:lnTo>
                  <a:lnTo>
                    <a:pt x="97694" y="104625"/>
                  </a:lnTo>
                  <a:lnTo>
                    <a:pt x="74883" y="76852"/>
                  </a:lnTo>
                  <a:lnTo>
                    <a:pt x="69133" y="52313"/>
                  </a:lnTo>
                  <a:close/>
                  <a:moveTo>
                    <a:pt x="162562" y="42535"/>
                  </a:moveTo>
                  <a:lnTo>
                    <a:pt x="152332" y="104625"/>
                  </a:lnTo>
                  <a:lnTo>
                    <a:pt x="243069" y="104625"/>
                  </a:lnTo>
                  <a:lnTo>
                    <a:pt x="232875" y="44818"/>
                  </a:lnTo>
                  <a:lnTo>
                    <a:pt x="232875" y="46688"/>
                  </a:lnTo>
                  <a:cubicBezTo>
                    <a:pt x="232312" y="69188"/>
                    <a:pt x="214312" y="87188"/>
                    <a:pt x="191812" y="87188"/>
                  </a:cubicBezTo>
                  <a:lnTo>
                    <a:pt x="162562" y="87188"/>
                  </a:lnTo>
                  <a:close/>
                  <a:moveTo>
                    <a:pt x="174374" y="11812"/>
                  </a:moveTo>
                  <a:lnTo>
                    <a:pt x="174374" y="75375"/>
                  </a:lnTo>
                  <a:lnTo>
                    <a:pt x="191812" y="75375"/>
                  </a:lnTo>
                  <a:cubicBezTo>
                    <a:pt x="207562" y="75375"/>
                    <a:pt x="221062" y="62438"/>
                    <a:pt x="221062" y="46125"/>
                  </a:cubicBezTo>
                  <a:lnTo>
                    <a:pt x="221062" y="11812"/>
                  </a:lnTo>
                  <a:lnTo>
                    <a:pt x="197437" y="11812"/>
                  </a:lnTo>
                  <a:lnTo>
                    <a:pt x="197437" y="40500"/>
                  </a:lnTo>
                  <a:lnTo>
                    <a:pt x="185625" y="40500"/>
                  </a:lnTo>
                  <a:lnTo>
                    <a:pt x="185625" y="11812"/>
                  </a:lnTo>
                  <a:close/>
                  <a:moveTo>
                    <a:pt x="52313" y="11250"/>
                  </a:moveTo>
                  <a:lnTo>
                    <a:pt x="52313" y="30938"/>
                  </a:lnTo>
                  <a:lnTo>
                    <a:pt x="50062" y="40500"/>
                  </a:lnTo>
                  <a:lnTo>
                    <a:pt x="66365" y="40500"/>
                  </a:lnTo>
                  <a:lnTo>
                    <a:pt x="64125" y="30938"/>
                  </a:lnTo>
                  <a:lnTo>
                    <a:pt x="64125" y="19688"/>
                  </a:lnTo>
                  <a:lnTo>
                    <a:pt x="55688" y="11250"/>
                  </a:lnTo>
                  <a:close/>
                  <a:moveTo>
                    <a:pt x="157499" y="0"/>
                  </a:moveTo>
                  <a:lnTo>
                    <a:pt x="237374" y="0"/>
                  </a:lnTo>
                  <a:lnTo>
                    <a:pt x="255937" y="110250"/>
                  </a:lnTo>
                  <a:lnTo>
                    <a:pt x="255937" y="279563"/>
                  </a:lnTo>
                  <a:lnTo>
                    <a:pt x="242999" y="360000"/>
                  </a:lnTo>
                  <a:lnTo>
                    <a:pt x="151874" y="360000"/>
                  </a:lnTo>
                  <a:lnTo>
                    <a:pt x="139499" y="278438"/>
                  </a:lnTo>
                  <a:lnTo>
                    <a:pt x="139499" y="109125"/>
                  </a:lnTo>
                  <a:close/>
                  <a:moveTo>
                    <a:pt x="40500" y="0"/>
                  </a:moveTo>
                  <a:lnTo>
                    <a:pt x="60188" y="0"/>
                  </a:lnTo>
                  <a:lnTo>
                    <a:pt x="75375" y="15188"/>
                  </a:lnTo>
                  <a:lnTo>
                    <a:pt x="75375" y="31500"/>
                  </a:lnTo>
                  <a:cubicBezTo>
                    <a:pt x="75375" y="60750"/>
                    <a:pt x="89438" y="88875"/>
                    <a:pt x="113625" y="105750"/>
                  </a:cubicBezTo>
                  <a:lnTo>
                    <a:pt x="115875" y="107438"/>
                  </a:lnTo>
                  <a:lnTo>
                    <a:pt x="115875" y="279563"/>
                  </a:lnTo>
                  <a:lnTo>
                    <a:pt x="103500" y="360000"/>
                  </a:lnTo>
                  <a:lnTo>
                    <a:pt x="12375" y="360000"/>
                  </a:lnTo>
                  <a:lnTo>
                    <a:pt x="0" y="278438"/>
                  </a:lnTo>
                  <a:lnTo>
                    <a:pt x="0" y="107438"/>
                  </a:lnTo>
                  <a:lnTo>
                    <a:pt x="2250" y="105750"/>
                  </a:lnTo>
                  <a:cubicBezTo>
                    <a:pt x="26437" y="88875"/>
                    <a:pt x="40500" y="60750"/>
                    <a:pt x="40500" y="31500"/>
                  </a:cubicBezTo>
                  <a:close/>
                </a:path>
              </a:pathLst>
            </a:custGeom>
            <a:solidFill>
              <a:schemeClr val="lt1"/>
            </a:solidFill>
            <a:ln w="550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457200">
                <a:lnSpc>
                  <a:spcPct val="120000"/>
                </a:lnSpc>
              </a:pPr>
              <a:endParaRPr lang="zh-CN" altLang="en-US">
                <a:solidFill>
                  <a:srgbClr val="222222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201" name="组合 200"/>
          <p:cNvGrpSpPr/>
          <p:nvPr>
            <p:custDataLst>
              <p:tags r:id="rId13"/>
            </p:custDataLst>
          </p:nvPr>
        </p:nvGrpSpPr>
        <p:grpSpPr>
          <a:xfrm>
            <a:off x="694056" y="3708683"/>
            <a:ext cx="678083" cy="678259"/>
            <a:chOff x="730359" y="3448306"/>
            <a:chExt cx="695056" cy="695236"/>
          </a:xfrm>
        </p:grpSpPr>
        <p:sp>
          <p:nvSpPr>
            <p:cNvPr id="140" name="Shape 1490"/>
            <p:cNvSpPr/>
            <p:nvPr>
              <p:custDataLst>
                <p:tags r:id="rId14"/>
              </p:custDataLst>
            </p:nvPr>
          </p:nvSpPr>
          <p:spPr>
            <a:xfrm>
              <a:off x="730359" y="3448306"/>
              <a:ext cx="695056" cy="695236"/>
            </a:xfrm>
            <a:prstGeom prst="ellipse">
              <a:avLst/>
            </a:prstGeom>
            <a:solidFill>
              <a:schemeClr val="accent1"/>
            </a:solidFill>
            <a:ln w="25400" cap="flat" cmpd="sng">
              <a:solidFill>
                <a:schemeClr val="dk1">
                  <a:alpha val="0"/>
                </a:schemeClr>
              </a:solidFill>
              <a:prstDash val="solid"/>
              <a:miter/>
              <a:headEnd type="none" w="med" len="med"/>
              <a:tailEnd type="none" w="med" len="med"/>
            </a:ln>
            <a:effectLst/>
          </p:spPr>
          <p:txBody>
            <a:bodyPr lIns="0" tIns="0" rIns="0" bIns="0" anchor="t" anchorCtr="0">
              <a:noAutofit/>
            </a:bodyPr>
            <a:lstStyle/>
            <a:p>
              <a:pPr defTabSz="457200">
                <a:lnSpc>
                  <a:spcPct val="120000"/>
                </a:lnSpc>
              </a:pPr>
              <a:endParaRPr dirty="0">
                <a:solidFill>
                  <a:srgbClr val="222222"/>
                </a:solidFill>
                <a:latin typeface="微软雅黑" panose="020B0503020204020204" charset="-122"/>
                <a:ea typeface="微软雅黑" panose="020B0503020204020204" charset="-122"/>
                <a:cs typeface="Roboto"/>
                <a:sym typeface="Arial" panose="020B0604020202020204" pitchFamily="34" charset="0"/>
              </a:endParaRPr>
            </a:p>
          </p:txBody>
        </p:sp>
        <p:sp>
          <p:nvSpPr>
            <p:cNvPr id="196" name="任意形状 195"/>
            <p:cNvSpPr/>
            <p:nvPr>
              <p:custDataLst>
                <p:tags r:id="rId15"/>
              </p:custDataLst>
            </p:nvPr>
          </p:nvSpPr>
          <p:spPr>
            <a:xfrm>
              <a:off x="897886" y="3616487"/>
              <a:ext cx="360000" cy="358874"/>
            </a:xfrm>
            <a:custGeom>
              <a:avLst/>
              <a:gdLst>
                <a:gd name="connsiteX0" fmla="*/ 185625 w 360000"/>
                <a:gd name="connsiteY0" fmla="*/ 331312 h 358874"/>
                <a:gd name="connsiteX1" fmla="*/ 196313 w 360000"/>
                <a:gd name="connsiteY1" fmla="*/ 331312 h 358874"/>
                <a:gd name="connsiteX2" fmla="*/ 196313 w 360000"/>
                <a:gd name="connsiteY2" fmla="*/ 342562 h 358874"/>
                <a:gd name="connsiteX3" fmla="*/ 185625 w 360000"/>
                <a:gd name="connsiteY3" fmla="*/ 342562 h 358874"/>
                <a:gd name="connsiteX4" fmla="*/ 136688 w 360000"/>
                <a:gd name="connsiteY4" fmla="*/ 331312 h 358874"/>
                <a:gd name="connsiteX5" fmla="*/ 174938 w 360000"/>
                <a:gd name="connsiteY5" fmla="*/ 331312 h 358874"/>
                <a:gd name="connsiteX6" fmla="*/ 174938 w 360000"/>
                <a:gd name="connsiteY6" fmla="*/ 342562 h 358874"/>
                <a:gd name="connsiteX7" fmla="*/ 136688 w 360000"/>
                <a:gd name="connsiteY7" fmla="*/ 342562 h 358874"/>
                <a:gd name="connsiteX8" fmla="*/ 131062 w 360000"/>
                <a:gd name="connsiteY8" fmla="*/ 326249 h 358874"/>
                <a:gd name="connsiteX9" fmla="*/ 131062 w 360000"/>
                <a:gd name="connsiteY9" fmla="*/ 347624 h 358874"/>
                <a:gd name="connsiteX10" fmla="*/ 228937 w 360000"/>
                <a:gd name="connsiteY10" fmla="*/ 347624 h 358874"/>
                <a:gd name="connsiteX11" fmla="*/ 228937 w 360000"/>
                <a:gd name="connsiteY11" fmla="*/ 326249 h 358874"/>
                <a:gd name="connsiteX12" fmla="*/ 180000 w 360000"/>
                <a:gd name="connsiteY12" fmla="*/ 206437 h 358874"/>
                <a:gd name="connsiteX13" fmla="*/ 163688 w 360000"/>
                <a:gd name="connsiteY13" fmla="*/ 222750 h 358874"/>
                <a:gd name="connsiteX14" fmla="*/ 180000 w 360000"/>
                <a:gd name="connsiteY14" fmla="*/ 239062 h 358874"/>
                <a:gd name="connsiteX15" fmla="*/ 196313 w 360000"/>
                <a:gd name="connsiteY15" fmla="*/ 222750 h 358874"/>
                <a:gd name="connsiteX16" fmla="*/ 180000 w 360000"/>
                <a:gd name="connsiteY16" fmla="*/ 206437 h 358874"/>
                <a:gd name="connsiteX17" fmla="*/ 316125 w 360000"/>
                <a:gd name="connsiteY17" fmla="*/ 163125 h 358874"/>
                <a:gd name="connsiteX18" fmla="*/ 316125 w 360000"/>
                <a:gd name="connsiteY18" fmla="*/ 195187 h 358874"/>
                <a:gd name="connsiteX19" fmla="*/ 316687 w 360000"/>
                <a:gd name="connsiteY19" fmla="*/ 195187 h 358874"/>
                <a:gd name="connsiteX20" fmla="*/ 348750 w 360000"/>
                <a:gd name="connsiteY20" fmla="*/ 195187 h 358874"/>
                <a:gd name="connsiteX21" fmla="*/ 348750 w 360000"/>
                <a:gd name="connsiteY21" fmla="*/ 163125 h 358874"/>
                <a:gd name="connsiteX22" fmla="*/ 11250 w 360000"/>
                <a:gd name="connsiteY22" fmla="*/ 163125 h 358874"/>
                <a:gd name="connsiteX23" fmla="*/ 11250 w 360000"/>
                <a:gd name="connsiteY23" fmla="*/ 195187 h 358874"/>
                <a:gd name="connsiteX24" fmla="*/ 43875 w 360000"/>
                <a:gd name="connsiteY24" fmla="*/ 195187 h 358874"/>
                <a:gd name="connsiteX25" fmla="*/ 43875 w 360000"/>
                <a:gd name="connsiteY25" fmla="*/ 163125 h 358874"/>
                <a:gd name="connsiteX26" fmla="*/ 172688 w 360000"/>
                <a:gd name="connsiteY26" fmla="*/ 75374 h 358874"/>
                <a:gd name="connsiteX27" fmla="*/ 104625 w 360000"/>
                <a:gd name="connsiteY27" fmla="*/ 222750 h 358874"/>
                <a:gd name="connsiteX28" fmla="*/ 136687 w 360000"/>
                <a:gd name="connsiteY28" fmla="*/ 297562 h 358874"/>
                <a:gd name="connsiteX29" fmla="*/ 136687 w 360000"/>
                <a:gd name="connsiteY29" fmla="*/ 314999 h 358874"/>
                <a:gd name="connsiteX30" fmla="*/ 223313 w 360000"/>
                <a:gd name="connsiteY30" fmla="*/ 314999 h 358874"/>
                <a:gd name="connsiteX31" fmla="*/ 223313 w 360000"/>
                <a:gd name="connsiteY31" fmla="*/ 297562 h 358874"/>
                <a:gd name="connsiteX32" fmla="*/ 255375 w 360000"/>
                <a:gd name="connsiteY32" fmla="*/ 222750 h 358874"/>
                <a:gd name="connsiteX33" fmla="*/ 187313 w 360000"/>
                <a:gd name="connsiteY33" fmla="*/ 75374 h 358874"/>
                <a:gd name="connsiteX34" fmla="*/ 185625 w 360000"/>
                <a:gd name="connsiteY34" fmla="*/ 75374 h 358874"/>
                <a:gd name="connsiteX35" fmla="*/ 185625 w 360000"/>
                <a:gd name="connsiteY35" fmla="*/ 196960 h 358874"/>
                <a:gd name="connsiteX36" fmla="*/ 199477 w 360000"/>
                <a:gd name="connsiteY36" fmla="*/ 202711 h 358874"/>
                <a:gd name="connsiteX37" fmla="*/ 207563 w 360000"/>
                <a:gd name="connsiteY37" fmla="*/ 222187 h 358874"/>
                <a:gd name="connsiteX38" fmla="*/ 180000 w 360000"/>
                <a:gd name="connsiteY38" fmla="*/ 249750 h 358874"/>
                <a:gd name="connsiteX39" fmla="*/ 152438 w 360000"/>
                <a:gd name="connsiteY39" fmla="*/ 222187 h 358874"/>
                <a:gd name="connsiteX40" fmla="*/ 160524 w 360000"/>
                <a:gd name="connsiteY40" fmla="*/ 202711 h 358874"/>
                <a:gd name="connsiteX41" fmla="*/ 174375 w 360000"/>
                <a:gd name="connsiteY41" fmla="*/ 196960 h 358874"/>
                <a:gd name="connsiteX42" fmla="*/ 174375 w 360000"/>
                <a:gd name="connsiteY42" fmla="*/ 75374 h 358874"/>
                <a:gd name="connsiteX43" fmla="*/ 165375 w 360000"/>
                <a:gd name="connsiteY43" fmla="*/ 64687 h 358874"/>
                <a:gd name="connsiteX44" fmla="*/ 194063 w 360000"/>
                <a:gd name="connsiteY44" fmla="*/ 64687 h 358874"/>
                <a:gd name="connsiteX45" fmla="*/ 267188 w 360000"/>
                <a:gd name="connsiteY45" fmla="*/ 222750 h 358874"/>
                <a:gd name="connsiteX46" fmla="*/ 234563 w 360000"/>
                <a:gd name="connsiteY46" fmla="*/ 300375 h 358874"/>
                <a:gd name="connsiteX47" fmla="*/ 234563 w 360000"/>
                <a:gd name="connsiteY47" fmla="*/ 314999 h 358874"/>
                <a:gd name="connsiteX48" fmla="*/ 240187 w 360000"/>
                <a:gd name="connsiteY48" fmla="*/ 314999 h 358874"/>
                <a:gd name="connsiteX49" fmla="*/ 240187 w 360000"/>
                <a:gd name="connsiteY49" fmla="*/ 358874 h 358874"/>
                <a:gd name="connsiteX50" fmla="*/ 119812 w 360000"/>
                <a:gd name="connsiteY50" fmla="*/ 358874 h 358874"/>
                <a:gd name="connsiteX51" fmla="*/ 119812 w 360000"/>
                <a:gd name="connsiteY51" fmla="*/ 314999 h 358874"/>
                <a:gd name="connsiteX52" fmla="*/ 125437 w 360000"/>
                <a:gd name="connsiteY52" fmla="*/ 314999 h 358874"/>
                <a:gd name="connsiteX53" fmla="*/ 125437 w 360000"/>
                <a:gd name="connsiteY53" fmla="*/ 300375 h 358874"/>
                <a:gd name="connsiteX54" fmla="*/ 92250 w 360000"/>
                <a:gd name="connsiteY54" fmla="*/ 222750 h 358874"/>
                <a:gd name="connsiteX55" fmla="*/ 338062 w 360000"/>
                <a:gd name="connsiteY55" fmla="*/ 15749 h 358874"/>
                <a:gd name="connsiteX56" fmla="*/ 327375 w 360000"/>
                <a:gd name="connsiteY56" fmla="*/ 26437 h 358874"/>
                <a:gd name="connsiteX57" fmla="*/ 338062 w 360000"/>
                <a:gd name="connsiteY57" fmla="*/ 37124 h 358874"/>
                <a:gd name="connsiteX58" fmla="*/ 348750 w 360000"/>
                <a:gd name="connsiteY58" fmla="*/ 26437 h 358874"/>
                <a:gd name="connsiteX59" fmla="*/ 338062 w 360000"/>
                <a:gd name="connsiteY59" fmla="*/ 15749 h 358874"/>
                <a:gd name="connsiteX60" fmla="*/ 21938 w 360000"/>
                <a:gd name="connsiteY60" fmla="*/ 15749 h 358874"/>
                <a:gd name="connsiteX61" fmla="*/ 11250 w 360000"/>
                <a:gd name="connsiteY61" fmla="*/ 26437 h 358874"/>
                <a:gd name="connsiteX62" fmla="*/ 21938 w 360000"/>
                <a:gd name="connsiteY62" fmla="*/ 37124 h 358874"/>
                <a:gd name="connsiteX63" fmla="*/ 32625 w 360000"/>
                <a:gd name="connsiteY63" fmla="*/ 26437 h 358874"/>
                <a:gd name="connsiteX64" fmla="*/ 21938 w 360000"/>
                <a:gd name="connsiteY64" fmla="*/ 15749 h 358874"/>
                <a:gd name="connsiteX65" fmla="*/ 163688 w 360000"/>
                <a:gd name="connsiteY65" fmla="*/ 11250 h 358874"/>
                <a:gd name="connsiteX66" fmla="*/ 163688 w 360000"/>
                <a:gd name="connsiteY66" fmla="*/ 43313 h 358874"/>
                <a:gd name="connsiteX67" fmla="*/ 196313 w 360000"/>
                <a:gd name="connsiteY67" fmla="*/ 43313 h 358874"/>
                <a:gd name="connsiteX68" fmla="*/ 196313 w 360000"/>
                <a:gd name="connsiteY68" fmla="*/ 11250 h 358874"/>
                <a:gd name="connsiteX69" fmla="*/ 152438 w 360000"/>
                <a:gd name="connsiteY69" fmla="*/ 0 h 358874"/>
                <a:gd name="connsiteX70" fmla="*/ 207000 w 360000"/>
                <a:gd name="connsiteY70" fmla="*/ 0 h 358874"/>
                <a:gd name="connsiteX71" fmla="*/ 207215 w 360000"/>
                <a:gd name="connsiteY71" fmla="*/ 20812 h 358874"/>
                <a:gd name="connsiteX72" fmla="*/ 318514 w 360000"/>
                <a:gd name="connsiteY72" fmla="*/ 20812 h 358874"/>
                <a:gd name="connsiteX73" fmla="*/ 322664 w 360000"/>
                <a:gd name="connsiteY73" fmla="*/ 11038 h 358874"/>
                <a:gd name="connsiteX74" fmla="*/ 338062 w 360000"/>
                <a:gd name="connsiteY74" fmla="*/ 4499 h 358874"/>
                <a:gd name="connsiteX75" fmla="*/ 360000 w 360000"/>
                <a:gd name="connsiteY75" fmla="*/ 26437 h 358874"/>
                <a:gd name="connsiteX76" fmla="*/ 338062 w 360000"/>
                <a:gd name="connsiteY76" fmla="*/ 48374 h 358874"/>
                <a:gd name="connsiteX77" fmla="*/ 322453 w 360000"/>
                <a:gd name="connsiteY77" fmla="*/ 41835 h 358874"/>
                <a:gd name="connsiteX78" fmla="*/ 318437 w 360000"/>
                <a:gd name="connsiteY78" fmla="*/ 32062 h 358874"/>
                <a:gd name="connsiteX79" fmla="*/ 232613 w 360000"/>
                <a:gd name="connsiteY79" fmla="*/ 32062 h 358874"/>
                <a:gd name="connsiteX80" fmla="*/ 251183 w 360000"/>
                <a:gd name="connsiteY80" fmla="*/ 37959 h 358874"/>
                <a:gd name="connsiteX81" fmla="*/ 320915 w 360000"/>
                <a:gd name="connsiteY81" fmla="*/ 107691 h 358874"/>
                <a:gd name="connsiteX82" fmla="*/ 334946 w 360000"/>
                <a:gd name="connsiteY82" fmla="*/ 151875 h 358874"/>
                <a:gd name="connsiteX83" fmla="*/ 360000 w 360000"/>
                <a:gd name="connsiteY83" fmla="*/ 151875 h 358874"/>
                <a:gd name="connsiteX84" fmla="*/ 360000 w 360000"/>
                <a:gd name="connsiteY84" fmla="*/ 206437 h 358874"/>
                <a:gd name="connsiteX85" fmla="*/ 304875 w 360000"/>
                <a:gd name="connsiteY85" fmla="*/ 206437 h 358874"/>
                <a:gd name="connsiteX86" fmla="*/ 304875 w 360000"/>
                <a:gd name="connsiteY86" fmla="*/ 151875 h 358874"/>
                <a:gd name="connsiteX87" fmla="*/ 323199 w 360000"/>
                <a:gd name="connsiteY87" fmla="*/ 151875 h 358874"/>
                <a:gd name="connsiteX88" fmla="*/ 311002 w 360000"/>
                <a:gd name="connsiteY88" fmla="*/ 112693 h 358874"/>
                <a:gd name="connsiteX89" fmla="*/ 246262 w 360000"/>
                <a:gd name="connsiteY89" fmla="*/ 48110 h 358874"/>
                <a:gd name="connsiteX90" fmla="*/ 207370 w 360000"/>
                <a:gd name="connsiteY90" fmla="*/ 35821 h 358874"/>
                <a:gd name="connsiteX91" fmla="*/ 207563 w 360000"/>
                <a:gd name="connsiteY91" fmla="*/ 54563 h 358874"/>
                <a:gd name="connsiteX92" fmla="*/ 152438 w 360000"/>
                <a:gd name="connsiteY92" fmla="*/ 54563 h 358874"/>
                <a:gd name="connsiteX93" fmla="*/ 152438 w 360000"/>
                <a:gd name="connsiteY93" fmla="*/ 35882 h 358874"/>
                <a:gd name="connsiteX94" fmla="*/ 113739 w 360000"/>
                <a:gd name="connsiteY94" fmla="*/ 48110 h 358874"/>
                <a:gd name="connsiteX95" fmla="*/ 48999 w 360000"/>
                <a:gd name="connsiteY95" fmla="*/ 112693 h 358874"/>
                <a:gd name="connsiteX96" fmla="*/ 36801 w 360000"/>
                <a:gd name="connsiteY96" fmla="*/ 151875 h 358874"/>
                <a:gd name="connsiteX97" fmla="*/ 55125 w 360000"/>
                <a:gd name="connsiteY97" fmla="*/ 151875 h 358874"/>
                <a:gd name="connsiteX98" fmla="*/ 55125 w 360000"/>
                <a:gd name="connsiteY98" fmla="*/ 206437 h 358874"/>
                <a:gd name="connsiteX99" fmla="*/ 0 w 360000"/>
                <a:gd name="connsiteY99" fmla="*/ 206437 h 358874"/>
                <a:gd name="connsiteX100" fmla="*/ 0 w 360000"/>
                <a:gd name="connsiteY100" fmla="*/ 151875 h 358874"/>
                <a:gd name="connsiteX101" fmla="*/ 25054 w 360000"/>
                <a:gd name="connsiteY101" fmla="*/ 151875 h 358874"/>
                <a:gd name="connsiteX102" fmla="*/ 39085 w 360000"/>
                <a:gd name="connsiteY102" fmla="*/ 107691 h 358874"/>
                <a:gd name="connsiteX103" fmla="*/ 108818 w 360000"/>
                <a:gd name="connsiteY103" fmla="*/ 37959 h 358874"/>
                <a:gd name="connsiteX104" fmla="*/ 127387 w 360000"/>
                <a:gd name="connsiteY104" fmla="*/ 32062 h 358874"/>
                <a:gd name="connsiteX105" fmla="*/ 41563 w 360000"/>
                <a:gd name="connsiteY105" fmla="*/ 32062 h 358874"/>
                <a:gd name="connsiteX106" fmla="*/ 37547 w 360000"/>
                <a:gd name="connsiteY106" fmla="*/ 41835 h 358874"/>
                <a:gd name="connsiteX107" fmla="*/ 21938 w 360000"/>
                <a:gd name="connsiteY107" fmla="*/ 48374 h 358874"/>
                <a:gd name="connsiteX108" fmla="*/ 0 w 360000"/>
                <a:gd name="connsiteY108" fmla="*/ 26437 h 358874"/>
                <a:gd name="connsiteX109" fmla="*/ 21938 w 360000"/>
                <a:gd name="connsiteY109" fmla="*/ 4499 h 358874"/>
                <a:gd name="connsiteX110" fmla="*/ 37547 w 360000"/>
                <a:gd name="connsiteY110" fmla="*/ 10827 h 358874"/>
                <a:gd name="connsiteX111" fmla="*/ 41595 w 360000"/>
                <a:gd name="connsiteY111" fmla="*/ 20812 h 358874"/>
                <a:gd name="connsiteX112" fmla="*/ 152438 w 360000"/>
                <a:gd name="connsiteY112" fmla="*/ 20812 h 358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</a:cxnLst>
              <a:rect l="l" t="t" r="r" b="b"/>
              <a:pathLst>
                <a:path w="360000" h="358874">
                  <a:moveTo>
                    <a:pt x="185625" y="331312"/>
                  </a:moveTo>
                  <a:lnTo>
                    <a:pt x="196313" y="331312"/>
                  </a:lnTo>
                  <a:lnTo>
                    <a:pt x="196313" y="342562"/>
                  </a:lnTo>
                  <a:lnTo>
                    <a:pt x="185625" y="342562"/>
                  </a:lnTo>
                  <a:close/>
                  <a:moveTo>
                    <a:pt x="136688" y="331312"/>
                  </a:moveTo>
                  <a:lnTo>
                    <a:pt x="174938" y="331312"/>
                  </a:lnTo>
                  <a:lnTo>
                    <a:pt x="174938" y="342562"/>
                  </a:lnTo>
                  <a:lnTo>
                    <a:pt x="136688" y="342562"/>
                  </a:lnTo>
                  <a:close/>
                  <a:moveTo>
                    <a:pt x="131062" y="326249"/>
                  </a:moveTo>
                  <a:lnTo>
                    <a:pt x="131062" y="347624"/>
                  </a:lnTo>
                  <a:lnTo>
                    <a:pt x="228937" y="347624"/>
                  </a:lnTo>
                  <a:lnTo>
                    <a:pt x="228937" y="326249"/>
                  </a:lnTo>
                  <a:close/>
                  <a:moveTo>
                    <a:pt x="180000" y="206437"/>
                  </a:moveTo>
                  <a:cubicBezTo>
                    <a:pt x="171000" y="206437"/>
                    <a:pt x="163688" y="213750"/>
                    <a:pt x="163688" y="222750"/>
                  </a:cubicBezTo>
                  <a:cubicBezTo>
                    <a:pt x="163688" y="231750"/>
                    <a:pt x="171000" y="239062"/>
                    <a:pt x="180000" y="239062"/>
                  </a:cubicBezTo>
                  <a:cubicBezTo>
                    <a:pt x="189000" y="239062"/>
                    <a:pt x="196313" y="231750"/>
                    <a:pt x="196313" y="222750"/>
                  </a:cubicBezTo>
                  <a:cubicBezTo>
                    <a:pt x="196313" y="213750"/>
                    <a:pt x="189000" y="206437"/>
                    <a:pt x="180000" y="206437"/>
                  </a:cubicBezTo>
                  <a:close/>
                  <a:moveTo>
                    <a:pt x="316125" y="163125"/>
                  </a:moveTo>
                  <a:lnTo>
                    <a:pt x="316125" y="195187"/>
                  </a:lnTo>
                  <a:lnTo>
                    <a:pt x="316687" y="195187"/>
                  </a:lnTo>
                  <a:lnTo>
                    <a:pt x="348750" y="195187"/>
                  </a:lnTo>
                  <a:lnTo>
                    <a:pt x="348750" y="163125"/>
                  </a:lnTo>
                  <a:close/>
                  <a:moveTo>
                    <a:pt x="11250" y="163125"/>
                  </a:moveTo>
                  <a:lnTo>
                    <a:pt x="11250" y="195187"/>
                  </a:lnTo>
                  <a:lnTo>
                    <a:pt x="43875" y="195187"/>
                  </a:lnTo>
                  <a:lnTo>
                    <a:pt x="43875" y="163125"/>
                  </a:lnTo>
                  <a:close/>
                  <a:moveTo>
                    <a:pt x="172688" y="75374"/>
                  </a:moveTo>
                  <a:lnTo>
                    <a:pt x="104625" y="222750"/>
                  </a:lnTo>
                  <a:lnTo>
                    <a:pt x="136687" y="297562"/>
                  </a:lnTo>
                  <a:lnTo>
                    <a:pt x="136687" y="314999"/>
                  </a:lnTo>
                  <a:lnTo>
                    <a:pt x="223313" y="314999"/>
                  </a:lnTo>
                  <a:lnTo>
                    <a:pt x="223313" y="297562"/>
                  </a:lnTo>
                  <a:lnTo>
                    <a:pt x="255375" y="222750"/>
                  </a:lnTo>
                  <a:lnTo>
                    <a:pt x="187313" y="75374"/>
                  </a:lnTo>
                  <a:lnTo>
                    <a:pt x="185625" y="75374"/>
                  </a:lnTo>
                  <a:lnTo>
                    <a:pt x="185625" y="196960"/>
                  </a:lnTo>
                  <a:lnTo>
                    <a:pt x="199477" y="202711"/>
                  </a:lnTo>
                  <a:cubicBezTo>
                    <a:pt x="204469" y="207703"/>
                    <a:pt x="207563" y="214593"/>
                    <a:pt x="207563" y="222187"/>
                  </a:cubicBezTo>
                  <a:cubicBezTo>
                    <a:pt x="207563" y="237938"/>
                    <a:pt x="195188" y="249750"/>
                    <a:pt x="180000" y="249750"/>
                  </a:cubicBezTo>
                  <a:cubicBezTo>
                    <a:pt x="164813" y="249750"/>
                    <a:pt x="152438" y="237375"/>
                    <a:pt x="152438" y="222187"/>
                  </a:cubicBezTo>
                  <a:cubicBezTo>
                    <a:pt x="152438" y="214593"/>
                    <a:pt x="155532" y="207703"/>
                    <a:pt x="160524" y="202711"/>
                  </a:cubicBezTo>
                  <a:lnTo>
                    <a:pt x="174375" y="196960"/>
                  </a:lnTo>
                  <a:lnTo>
                    <a:pt x="174375" y="75374"/>
                  </a:lnTo>
                  <a:close/>
                  <a:moveTo>
                    <a:pt x="165375" y="64687"/>
                  </a:moveTo>
                  <a:lnTo>
                    <a:pt x="194063" y="64687"/>
                  </a:lnTo>
                  <a:lnTo>
                    <a:pt x="267188" y="222750"/>
                  </a:lnTo>
                  <a:lnTo>
                    <a:pt x="234563" y="300375"/>
                  </a:lnTo>
                  <a:lnTo>
                    <a:pt x="234563" y="314999"/>
                  </a:lnTo>
                  <a:lnTo>
                    <a:pt x="240187" y="314999"/>
                  </a:lnTo>
                  <a:lnTo>
                    <a:pt x="240187" y="358874"/>
                  </a:lnTo>
                  <a:lnTo>
                    <a:pt x="119812" y="358874"/>
                  </a:lnTo>
                  <a:lnTo>
                    <a:pt x="119812" y="314999"/>
                  </a:lnTo>
                  <a:lnTo>
                    <a:pt x="125437" y="314999"/>
                  </a:lnTo>
                  <a:lnTo>
                    <a:pt x="125437" y="300375"/>
                  </a:lnTo>
                  <a:lnTo>
                    <a:pt x="92250" y="222750"/>
                  </a:lnTo>
                  <a:close/>
                  <a:moveTo>
                    <a:pt x="338062" y="15749"/>
                  </a:moveTo>
                  <a:cubicBezTo>
                    <a:pt x="331875" y="15749"/>
                    <a:pt x="327375" y="20812"/>
                    <a:pt x="327375" y="26437"/>
                  </a:cubicBezTo>
                  <a:cubicBezTo>
                    <a:pt x="327375" y="32062"/>
                    <a:pt x="332437" y="37124"/>
                    <a:pt x="338062" y="37124"/>
                  </a:cubicBezTo>
                  <a:cubicBezTo>
                    <a:pt x="344250" y="37124"/>
                    <a:pt x="348750" y="32062"/>
                    <a:pt x="348750" y="26437"/>
                  </a:cubicBezTo>
                  <a:cubicBezTo>
                    <a:pt x="348750" y="20249"/>
                    <a:pt x="343687" y="15749"/>
                    <a:pt x="338062" y="15749"/>
                  </a:cubicBezTo>
                  <a:close/>
                  <a:moveTo>
                    <a:pt x="21938" y="15749"/>
                  </a:moveTo>
                  <a:cubicBezTo>
                    <a:pt x="16313" y="15749"/>
                    <a:pt x="11250" y="20249"/>
                    <a:pt x="11250" y="26437"/>
                  </a:cubicBezTo>
                  <a:cubicBezTo>
                    <a:pt x="11250" y="32624"/>
                    <a:pt x="15750" y="37124"/>
                    <a:pt x="21938" y="37124"/>
                  </a:cubicBezTo>
                  <a:cubicBezTo>
                    <a:pt x="28125" y="37124"/>
                    <a:pt x="32625" y="32624"/>
                    <a:pt x="32625" y="26437"/>
                  </a:cubicBezTo>
                  <a:cubicBezTo>
                    <a:pt x="32625" y="20249"/>
                    <a:pt x="28125" y="15749"/>
                    <a:pt x="21938" y="15749"/>
                  </a:cubicBezTo>
                  <a:close/>
                  <a:moveTo>
                    <a:pt x="163688" y="11250"/>
                  </a:moveTo>
                  <a:lnTo>
                    <a:pt x="163688" y="43313"/>
                  </a:lnTo>
                  <a:lnTo>
                    <a:pt x="196313" y="43313"/>
                  </a:lnTo>
                  <a:lnTo>
                    <a:pt x="196313" y="11250"/>
                  </a:lnTo>
                  <a:close/>
                  <a:moveTo>
                    <a:pt x="152438" y="0"/>
                  </a:moveTo>
                  <a:lnTo>
                    <a:pt x="207000" y="0"/>
                  </a:lnTo>
                  <a:lnTo>
                    <a:pt x="207215" y="20812"/>
                  </a:lnTo>
                  <a:lnTo>
                    <a:pt x="318514" y="20812"/>
                  </a:lnTo>
                  <a:lnTo>
                    <a:pt x="322664" y="11038"/>
                  </a:lnTo>
                  <a:cubicBezTo>
                    <a:pt x="326672" y="7030"/>
                    <a:pt x="332156" y="4499"/>
                    <a:pt x="338062" y="4499"/>
                  </a:cubicBezTo>
                  <a:cubicBezTo>
                    <a:pt x="350437" y="4499"/>
                    <a:pt x="360000" y="14624"/>
                    <a:pt x="360000" y="26437"/>
                  </a:cubicBezTo>
                  <a:cubicBezTo>
                    <a:pt x="360000" y="38249"/>
                    <a:pt x="349875" y="48374"/>
                    <a:pt x="338062" y="48374"/>
                  </a:cubicBezTo>
                  <a:cubicBezTo>
                    <a:pt x="331875" y="48374"/>
                    <a:pt x="326391" y="45843"/>
                    <a:pt x="322453" y="41835"/>
                  </a:cubicBezTo>
                  <a:lnTo>
                    <a:pt x="318437" y="32062"/>
                  </a:lnTo>
                  <a:lnTo>
                    <a:pt x="232613" y="32062"/>
                  </a:lnTo>
                  <a:lnTo>
                    <a:pt x="251183" y="37959"/>
                  </a:lnTo>
                  <a:cubicBezTo>
                    <a:pt x="281189" y="53199"/>
                    <a:pt x="305675" y="77686"/>
                    <a:pt x="320915" y="107691"/>
                  </a:cubicBezTo>
                  <a:lnTo>
                    <a:pt x="334946" y="151875"/>
                  </a:lnTo>
                  <a:lnTo>
                    <a:pt x="360000" y="151875"/>
                  </a:lnTo>
                  <a:lnTo>
                    <a:pt x="360000" y="206437"/>
                  </a:lnTo>
                  <a:lnTo>
                    <a:pt x="304875" y="206437"/>
                  </a:lnTo>
                  <a:lnTo>
                    <a:pt x="304875" y="151875"/>
                  </a:lnTo>
                  <a:lnTo>
                    <a:pt x="323199" y="151875"/>
                  </a:lnTo>
                  <a:lnTo>
                    <a:pt x="311002" y="112693"/>
                  </a:lnTo>
                  <a:cubicBezTo>
                    <a:pt x="296957" y="84814"/>
                    <a:pt x="274228" y="62208"/>
                    <a:pt x="246262" y="48110"/>
                  </a:cubicBezTo>
                  <a:lnTo>
                    <a:pt x="207370" y="35821"/>
                  </a:lnTo>
                  <a:lnTo>
                    <a:pt x="207563" y="54563"/>
                  </a:lnTo>
                  <a:lnTo>
                    <a:pt x="152438" y="54563"/>
                  </a:lnTo>
                  <a:lnTo>
                    <a:pt x="152438" y="35882"/>
                  </a:lnTo>
                  <a:lnTo>
                    <a:pt x="113739" y="48110"/>
                  </a:lnTo>
                  <a:cubicBezTo>
                    <a:pt x="85773" y="62208"/>
                    <a:pt x="63044" y="84814"/>
                    <a:pt x="48999" y="112693"/>
                  </a:cubicBezTo>
                  <a:lnTo>
                    <a:pt x="36801" y="151875"/>
                  </a:lnTo>
                  <a:lnTo>
                    <a:pt x="55125" y="151875"/>
                  </a:lnTo>
                  <a:lnTo>
                    <a:pt x="55125" y="206437"/>
                  </a:lnTo>
                  <a:lnTo>
                    <a:pt x="0" y="206437"/>
                  </a:lnTo>
                  <a:lnTo>
                    <a:pt x="0" y="151875"/>
                  </a:lnTo>
                  <a:lnTo>
                    <a:pt x="25054" y="151875"/>
                  </a:lnTo>
                  <a:lnTo>
                    <a:pt x="39085" y="107691"/>
                  </a:lnTo>
                  <a:cubicBezTo>
                    <a:pt x="54325" y="77686"/>
                    <a:pt x="78812" y="53199"/>
                    <a:pt x="108818" y="37959"/>
                  </a:cubicBezTo>
                  <a:lnTo>
                    <a:pt x="127387" y="32062"/>
                  </a:lnTo>
                  <a:lnTo>
                    <a:pt x="41563" y="32062"/>
                  </a:lnTo>
                  <a:lnTo>
                    <a:pt x="37547" y="41835"/>
                  </a:lnTo>
                  <a:cubicBezTo>
                    <a:pt x="33610" y="45843"/>
                    <a:pt x="28125" y="48374"/>
                    <a:pt x="21938" y="48374"/>
                  </a:cubicBezTo>
                  <a:cubicBezTo>
                    <a:pt x="10125" y="48374"/>
                    <a:pt x="0" y="38812"/>
                    <a:pt x="0" y="26437"/>
                  </a:cubicBezTo>
                  <a:cubicBezTo>
                    <a:pt x="0" y="14062"/>
                    <a:pt x="9563" y="4499"/>
                    <a:pt x="21938" y="4499"/>
                  </a:cubicBezTo>
                  <a:cubicBezTo>
                    <a:pt x="28125" y="4499"/>
                    <a:pt x="33610" y="6890"/>
                    <a:pt x="37547" y="10827"/>
                  </a:cubicBezTo>
                  <a:lnTo>
                    <a:pt x="41595" y="20812"/>
                  </a:lnTo>
                  <a:lnTo>
                    <a:pt x="152438" y="20812"/>
                  </a:lnTo>
                  <a:close/>
                </a:path>
              </a:pathLst>
            </a:custGeom>
            <a:solidFill>
              <a:schemeClr val="lt1"/>
            </a:solidFill>
            <a:ln w="550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457200">
                <a:lnSpc>
                  <a:spcPct val="120000"/>
                </a:lnSpc>
              </a:pPr>
              <a:endParaRPr lang="zh-CN" altLang="en-US">
                <a:solidFill>
                  <a:srgbClr val="222222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135" name="文本框 134"/>
          <p:cNvSpPr txBox="1"/>
          <p:nvPr>
            <p:custDataLst>
              <p:tags r:id="rId16"/>
            </p:custDataLst>
          </p:nvPr>
        </p:nvSpPr>
        <p:spPr>
          <a:xfrm>
            <a:off x="1596390" y="3566795"/>
            <a:ext cx="4473575" cy="206756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lnSpc>
                <a:spcPct val="120000"/>
              </a:lnSpc>
              <a:defRPr kumimoji="1" sz="140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defRPr>
            </a:lvl1pPr>
          </a:lstStyle>
          <a:p>
            <a:pPr algn="l">
              <a:buClrTx/>
              <a:buSzTx/>
              <a:buFontTx/>
            </a:pPr>
            <a:r>
              <a:rPr lang="zh-CN" altLang="en-US" sz="1300" spc="2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严格值班制度和信息报告制度。中心及机场公司各级领导干部要坚持带班、值班制度，保持24小时信息畅通、及时响应。要深入工作一线，及时发现、解决运行中出现的问题;值班人员要坚守岗位，严格执行值班值守职责，遇到突发情况及时上报、妥善处置，坚决杜绝瞒报、迟报、漏报。</a:t>
            </a:r>
            <a:endParaRPr lang="zh-CN" altLang="en-US" sz="1300" spc="2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130" name="直接连接符 129"/>
          <p:cNvCxnSpPr/>
          <p:nvPr>
            <p:custDataLst>
              <p:tags r:id="rId17"/>
            </p:custDataLst>
          </p:nvPr>
        </p:nvCxnSpPr>
        <p:spPr>
          <a:xfrm>
            <a:off x="8693150" y="328295"/>
            <a:ext cx="3165475" cy="0"/>
          </a:xfrm>
          <a:prstGeom prst="line">
            <a:avLst/>
          </a:prstGeom>
          <a:ln w="28575">
            <a:solidFill>
              <a:schemeClr val="dk2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直接连接符 130"/>
          <p:cNvCxnSpPr/>
          <p:nvPr>
            <p:custDataLst>
              <p:tags r:id="rId18"/>
            </p:custDataLst>
          </p:nvPr>
        </p:nvCxnSpPr>
        <p:spPr>
          <a:xfrm>
            <a:off x="11858625" y="506095"/>
            <a:ext cx="13231" cy="1070619"/>
          </a:xfrm>
          <a:prstGeom prst="line">
            <a:avLst/>
          </a:prstGeom>
          <a:ln w="28575">
            <a:solidFill>
              <a:schemeClr val="dk2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接连接符 131"/>
          <p:cNvCxnSpPr/>
          <p:nvPr>
            <p:custDataLst>
              <p:tags r:id="rId19"/>
            </p:custDataLst>
          </p:nvPr>
        </p:nvCxnSpPr>
        <p:spPr>
          <a:xfrm>
            <a:off x="333375" y="5715000"/>
            <a:ext cx="0" cy="466090"/>
          </a:xfrm>
          <a:prstGeom prst="line">
            <a:avLst/>
          </a:prstGeom>
          <a:ln w="28575">
            <a:solidFill>
              <a:schemeClr val="dk2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接连接符 135"/>
          <p:cNvCxnSpPr/>
          <p:nvPr>
            <p:custDataLst>
              <p:tags r:id="rId20"/>
            </p:custDataLst>
          </p:nvPr>
        </p:nvCxnSpPr>
        <p:spPr>
          <a:xfrm flipH="1">
            <a:off x="333375" y="6529705"/>
            <a:ext cx="3234055" cy="0"/>
          </a:xfrm>
          <a:prstGeom prst="line">
            <a:avLst/>
          </a:prstGeom>
          <a:ln w="28575">
            <a:solidFill>
              <a:schemeClr val="dk2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9" name="图片 138"/>
          <p:cNvPicPr>
            <a:picLocks noChangeAspect="1"/>
          </p:cNvPicPr>
          <p:nvPr>
            <p:custDataLst>
              <p:tags r:id="rId21"/>
            </p:custDataLst>
          </p:nvPr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754" y="2570047"/>
            <a:ext cx="5889246" cy="4279763"/>
          </a:xfrm>
          <a:prstGeom prst="rect">
            <a:avLst/>
          </a:prstGeom>
        </p:spPr>
      </p:pic>
    </p:spTree>
    <p:custDataLst>
      <p:tags r:id="rId2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Freeform 162"/>
          <p:cNvSpPr/>
          <p:nvPr>
            <p:custDataLst>
              <p:tags r:id="rId1"/>
            </p:custDataLst>
          </p:nvPr>
        </p:nvSpPr>
        <p:spPr bwMode="auto">
          <a:xfrm>
            <a:off x="8118298" y="2012287"/>
            <a:ext cx="1136816" cy="897051"/>
          </a:xfrm>
          <a:custGeom>
            <a:avLst/>
            <a:gdLst>
              <a:gd name="T0" fmla="*/ 825 w 825"/>
              <a:gd name="T1" fmla="*/ 0 h 651"/>
              <a:gd name="T2" fmla="*/ 4 w 825"/>
              <a:gd name="T3" fmla="*/ 99 h 651"/>
              <a:gd name="T4" fmla="*/ 291 w 825"/>
              <a:gd name="T5" fmla="*/ 328 h 651"/>
              <a:gd name="T6" fmla="*/ 0 w 825"/>
              <a:gd name="T7" fmla="*/ 651 h 651"/>
              <a:gd name="T8" fmla="*/ 787 w 825"/>
              <a:gd name="T9" fmla="*/ 544 h 651"/>
              <a:gd name="T10" fmla="*/ 825 w 825"/>
              <a:gd name="T11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25" h="651">
                <a:moveTo>
                  <a:pt x="825" y="0"/>
                </a:moveTo>
                <a:lnTo>
                  <a:pt x="4" y="99"/>
                </a:lnTo>
                <a:lnTo>
                  <a:pt x="291" y="328"/>
                </a:lnTo>
                <a:lnTo>
                  <a:pt x="0" y="651"/>
                </a:lnTo>
                <a:lnTo>
                  <a:pt x="787" y="544"/>
                </a:lnTo>
                <a:lnTo>
                  <a:pt x="82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defTabSz="457200">
              <a:lnSpc>
                <a:spcPct val="120000"/>
              </a:lnSpc>
            </a:pPr>
            <a:endParaRPr lang="en-US">
              <a:solidFill>
                <a:srgbClr val="222222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0" name="Rectangle 18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0562795" y="1443190"/>
            <a:ext cx="37205" cy="2638790"/>
          </a:xfrm>
          <a:prstGeom prst="rect">
            <a:avLst/>
          </a:prstGeom>
          <a:solidFill>
            <a:schemeClr val="dk2">
              <a:lumMod val="65000"/>
              <a:lumOff val="3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defTabSz="457200">
              <a:lnSpc>
                <a:spcPct val="120000"/>
              </a:lnSpc>
            </a:pPr>
            <a:endParaRPr lang="en-US">
              <a:solidFill>
                <a:srgbClr val="222222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1" name="Rectangle 18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0582086" y="1443190"/>
            <a:ext cx="17914" cy="263879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defTabSz="457200">
              <a:lnSpc>
                <a:spcPct val="120000"/>
              </a:lnSpc>
            </a:pPr>
            <a:endParaRPr lang="en-US">
              <a:solidFill>
                <a:srgbClr val="222222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2" name="Freeform 188"/>
          <p:cNvSpPr/>
          <p:nvPr>
            <p:custDataLst>
              <p:tags r:id="rId4"/>
            </p:custDataLst>
          </p:nvPr>
        </p:nvSpPr>
        <p:spPr bwMode="auto">
          <a:xfrm>
            <a:off x="8748024" y="1743585"/>
            <a:ext cx="516734" cy="1018311"/>
          </a:xfrm>
          <a:custGeom>
            <a:avLst/>
            <a:gdLst>
              <a:gd name="T0" fmla="*/ 375 w 375"/>
              <a:gd name="T1" fmla="*/ 90 h 739"/>
              <a:gd name="T2" fmla="*/ 46 w 375"/>
              <a:gd name="T3" fmla="*/ 0 h 739"/>
              <a:gd name="T4" fmla="*/ 0 w 375"/>
              <a:gd name="T5" fmla="*/ 572 h 739"/>
              <a:gd name="T6" fmla="*/ 330 w 375"/>
              <a:gd name="T7" fmla="*/ 739 h 739"/>
              <a:gd name="T8" fmla="*/ 375 w 375"/>
              <a:gd name="T9" fmla="*/ 90 h 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5" h="739">
                <a:moveTo>
                  <a:pt x="375" y="90"/>
                </a:moveTo>
                <a:lnTo>
                  <a:pt x="46" y="0"/>
                </a:lnTo>
                <a:lnTo>
                  <a:pt x="0" y="572"/>
                </a:lnTo>
                <a:lnTo>
                  <a:pt x="330" y="739"/>
                </a:lnTo>
                <a:lnTo>
                  <a:pt x="375" y="9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defTabSz="457200">
              <a:lnSpc>
                <a:spcPct val="120000"/>
              </a:lnSpc>
            </a:pPr>
            <a:endParaRPr lang="en-US">
              <a:solidFill>
                <a:srgbClr val="222222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3" name="Freeform 189"/>
          <p:cNvSpPr/>
          <p:nvPr>
            <p:custDataLst>
              <p:tags r:id="rId5"/>
            </p:custDataLst>
          </p:nvPr>
        </p:nvSpPr>
        <p:spPr bwMode="auto">
          <a:xfrm>
            <a:off x="8748024" y="1454214"/>
            <a:ext cx="1824416" cy="1072051"/>
          </a:xfrm>
          <a:custGeom>
            <a:avLst/>
            <a:gdLst>
              <a:gd name="T0" fmla="*/ 1317 w 1324"/>
              <a:gd name="T1" fmla="*/ 0 h 778"/>
              <a:gd name="T2" fmla="*/ 1324 w 1324"/>
              <a:gd name="T3" fmla="*/ 616 h 778"/>
              <a:gd name="T4" fmla="*/ 0 w 1324"/>
              <a:gd name="T5" fmla="*/ 778 h 778"/>
              <a:gd name="T6" fmla="*/ 46 w 1324"/>
              <a:gd name="T7" fmla="*/ 206 h 778"/>
              <a:gd name="T8" fmla="*/ 1317 w 1324"/>
              <a:gd name="T9" fmla="*/ 0 h 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24" h="778">
                <a:moveTo>
                  <a:pt x="1317" y="0"/>
                </a:moveTo>
                <a:lnTo>
                  <a:pt x="1324" y="616"/>
                </a:lnTo>
                <a:lnTo>
                  <a:pt x="0" y="778"/>
                </a:lnTo>
                <a:lnTo>
                  <a:pt x="46" y="206"/>
                </a:lnTo>
                <a:lnTo>
                  <a:pt x="1317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defTabSz="457200">
              <a:lnSpc>
                <a:spcPct val="120000"/>
              </a:lnSpc>
            </a:pPr>
            <a:endParaRPr lang="en-US">
              <a:solidFill>
                <a:srgbClr val="222222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4" name="Oval 191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0555904" y="1412875"/>
            <a:ext cx="53741" cy="49606"/>
          </a:xfrm>
          <a:prstGeom prst="ellipse">
            <a:avLst/>
          </a:prstGeom>
          <a:solidFill>
            <a:srgbClr val="58595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defTabSz="457200">
              <a:lnSpc>
                <a:spcPct val="120000"/>
              </a:lnSpc>
            </a:pPr>
            <a:endParaRPr lang="en-US">
              <a:solidFill>
                <a:srgbClr val="222222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5" name="Freeform 192"/>
          <p:cNvSpPr/>
          <p:nvPr>
            <p:custDataLst>
              <p:tags r:id="rId7"/>
            </p:custDataLst>
          </p:nvPr>
        </p:nvSpPr>
        <p:spPr bwMode="auto">
          <a:xfrm>
            <a:off x="10555904" y="1412875"/>
            <a:ext cx="49606" cy="34450"/>
          </a:xfrm>
          <a:custGeom>
            <a:avLst/>
            <a:gdLst>
              <a:gd name="T0" fmla="*/ 14 w 26"/>
              <a:gd name="T1" fmla="*/ 0 h 18"/>
              <a:gd name="T2" fmla="*/ 26 w 26"/>
              <a:gd name="T3" fmla="*/ 7 h 18"/>
              <a:gd name="T4" fmla="*/ 15 w 26"/>
              <a:gd name="T5" fmla="*/ 16 h 18"/>
              <a:gd name="T6" fmla="*/ 0 w 26"/>
              <a:gd name="T7" fmla="*/ 10 h 18"/>
              <a:gd name="T8" fmla="*/ 14 w 26"/>
              <a:gd name="T9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6" h="18">
                <a:moveTo>
                  <a:pt x="14" y="0"/>
                </a:moveTo>
                <a:cubicBezTo>
                  <a:pt x="19" y="0"/>
                  <a:pt x="24" y="3"/>
                  <a:pt x="26" y="7"/>
                </a:cubicBezTo>
                <a:cubicBezTo>
                  <a:pt x="25" y="11"/>
                  <a:pt x="21" y="15"/>
                  <a:pt x="15" y="16"/>
                </a:cubicBezTo>
                <a:cubicBezTo>
                  <a:pt x="8" y="18"/>
                  <a:pt x="2" y="15"/>
                  <a:pt x="0" y="10"/>
                </a:cubicBezTo>
                <a:cubicBezTo>
                  <a:pt x="1" y="4"/>
                  <a:pt x="7" y="0"/>
                  <a:pt x="14" y="0"/>
                </a:cubicBezTo>
                <a:close/>
              </a:path>
            </a:pathLst>
          </a:custGeom>
          <a:solidFill>
            <a:srgbClr val="6D6E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defTabSz="457200">
              <a:lnSpc>
                <a:spcPct val="120000"/>
              </a:lnSpc>
            </a:pPr>
            <a:endParaRPr lang="en-US">
              <a:solidFill>
                <a:srgbClr val="222222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37" name="TextBox 5"/>
          <p:cNvSpPr txBox="1"/>
          <p:nvPr>
            <p:custDataLst>
              <p:tags r:id="rId8"/>
            </p:custDataLst>
          </p:nvPr>
        </p:nvSpPr>
        <p:spPr>
          <a:xfrm>
            <a:off x="462211" y="621914"/>
            <a:ext cx="6027489" cy="523220"/>
          </a:xfrm>
          <a:prstGeom prst="rect">
            <a:avLst/>
          </a:prstGeom>
          <a:noFill/>
        </p:spPr>
        <p:txBody>
          <a:bodyPr wrap="square" rtlCol="0">
            <a:normAutofit fontScale="90000" lnSpcReduction="10000"/>
          </a:bodyPr>
          <a:lstStyle/>
          <a:p>
            <a:pPr algn="ctr" defTabSz="457200">
              <a:lnSpc>
                <a:spcPct val="120000"/>
              </a:lnSpc>
            </a:pPr>
            <a:r>
              <a:rPr lang="zh-CN" altLang="en-US" sz="2810" b="1" spc="30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主要工作措施</a:t>
            </a:r>
            <a:endParaRPr lang="zh-CN" altLang="en-US" sz="2810" b="1" spc="30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34" name="文本框 133"/>
          <p:cNvSpPr txBox="1"/>
          <p:nvPr>
            <p:custDataLst>
              <p:tags r:id="rId9"/>
            </p:custDataLst>
          </p:nvPr>
        </p:nvSpPr>
        <p:spPr>
          <a:xfrm>
            <a:off x="1596390" y="2466340"/>
            <a:ext cx="4893310" cy="10941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lnSpc>
                <a:spcPct val="120000"/>
              </a:lnSpc>
              <a:defRPr kumimoji="1" sz="140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defRPr>
            </a:lvl1pPr>
          </a:lstStyle>
          <a:p>
            <a:r>
              <a:rPr lang="zh-CN" altLang="en-US" sz="1300" spc="2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加强一线职工个人防护。所有一线人员要规范佩戴口罩，重点岗位穿着隔离衣、佩戴防护面罩。对一线人员加强健康管理，开展日常健康监测和定期核酸检测。按照市、县安排，抓紧实施机场一线人员疫苗接种，在知情自愿的基础上，春运前实现“应接尽接”。</a:t>
            </a:r>
            <a:endParaRPr lang="zh-CN" altLang="en-US" sz="1300" spc="2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grpSp>
        <p:nvGrpSpPr>
          <p:cNvPr id="202" name="组合 201"/>
          <p:cNvGrpSpPr/>
          <p:nvPr>
            <p:custDataLst>
              <p:tags r:id="rId10"/>
            </p:custDataLst>
          </p:nvPr>
        </p:nvGrpSpPr>
        <p:grpSpPr>
          <a:xfrm>
            <a:off x="694056" y="2472372"/>
            <a:ext cx="678083" cy="678259"/>
            <a:chOff x="730359" y="1888739"/>
            <a:chExt cx="695056" cy="695236"/>
          </a:xfrm>
        </p:grpSpPr>
        <p:sp>
          <p:nvSpPr>
            <p:cNvPr id="129" name="Shape 1489"/>
            <p:cNvSpPr/>
            <p:nvPr>
              <p:custDataLst>
                <p:tags r:id="rId11"/>
              </p:custDataLst>
            </p:nvPr>
          </p:nvSpPr>
          <p:spPr>
            <a:xfrm>
              <a:off x="730359" y="1888739"/>
              <a:ext cx="695056" cy="695236"/>
            </a:xfrm>
            <a:prstGeom prst="ellipse">
              <a:avLst/>
            </a:prstGeom>
            <a:solidFill>
              <a:schemeClr val="accent1"/>
            </a:solidFill>
            <a:ln w="25400" cap="flat" cmpd="sng">
              <a:solidFill>
                <a:schemeClr val="dk1">
                  <a:alpha val="0"/>
                </a:schemeClr>
              </a:solidFill>
              <a:prstDash val="solid"/>
              <a:miter/>
              <a:headEnd type="none" w="med" len="med"/>
              <a:tailEnd type="none" w="med" len="med"/>
            </a:ln>
            <a:effectLst/>
          </p:spPr>
          <p:txBody>
            <a:bodyPr lIns="0" tIns="0" rIns="0" bIns="0" anchor="t" anchorCtr="0">
              <a:noAutofit/>
            </a:bodyPr>
            <a:lstStyle/>
            <a:p>
              <a:pPr defTabSz="457200">
                <a:lnSpc>
                  <a:spcPct val="120000"/>
                </a:lnSpc>
              </a:pPr>
              <a:endParaRPr dirty="0">
                <a:solidFill>
                  <a:srgbClr val="222222"/>
                </a:solidFill>
                <a:latin typeface="微软雅黑" panose="020B0503020204020204" charset="-122"/>
                <a:ea typeface="微软雅黑" panose="020B0503020204020204" charset="-122"/>
                <a:cs typeface="Roboto"/>
                <a:sym typeface="Arial" panose="020B0604020202020204" pitchFamily="34" charset="0"/>
              </a:endParaRPr>
            </a:p>
          </p:txBody>
        </p:sp>
        <p:sp>
          <p:nvSpPr>
            <p:cNvPr id="195" name="任意形状 194"/>
            <p:cNvSpPr/>
            <p:nvPr>
              <p:custDataLst>
                <p:tags r:id="rId12"/>
              </p:custDataLst>
            </p:nvPr>
          </p:nvSpPr>
          <p:spPr>
            <a:xfrm>
              <a:off x="950200" y="2056357"/>
              <a:ext cx="255937" cy="360000"/>
            </a:xfrm>
            <a:custGeom>
              <a:avLst/>
              <a:gdLst>
                <a:gd name="connsiteX0" fmla="*/ 220500 w 255937"/>
                <a:gd name="connsiteY0" fmla="*/ 226688 h 360000"/>
                <a:gd name="connsiteX1" fmla="*/ 232312 w 255937"/>
                <a:gd name="connsiteY1" fmla="*/ 226688 h 360000"/>
                <a:gd name="connsiteX2" fmla="*/ 232312 w 255937"/>
                <a:gd name="connsiteY2" fmla="*/ 238500 h 360000"/>
                <a:gd name="connsiteX3" fmla="*/ 220500 w 255937"/>
                <a:gd name="connsiteY3" fmla="*/ 238500 h 360000"/>
                <a:gd name="connsiteX4" fmla="*/ 162562 w 255937"/>
                <a:gd name="connsiteY4" fmla="*/ 226688 h 360000"/>
                <a:gd name="connsiteX5" fmla="*/ 209250 w 255937"/>
                <a:gd name="connsiteY5" fmla="*/ 226688 h 360000"/>
                <a:gd name="connsiteX6" fmla="*/ 209250 w 255937"/>
                <a:gd name="connsiteY6" fmla="*/ 238500 h 360000"/>
                <a:gd name="connsiteX7" fmla="*/ 162562 w 255937"/>
                <a:gd name="connsiteY7" fmla="*/ 238500 h 360000"/>
                <a:gd name="connsiteX8" fmla="*/ 81000 w 255937"/>
                <a:gd name="connsiteY8" fmla="*/ 226688 h 360000"/>
                <a:gd name="connsiteX9" fmla="*/ 92813 w 255937"/>
                <a:gd name="connsiteY9" fmla="*/ 226688 h 360000"/>
                <a:gd name="connsiteX10" fmla="*/ 92813 w 255937"/>
                <a:gd name="connsiteY10" fmla="*/ 238500 h 360000"/>
                <a:gd name="connsiteX11" fmla="*/ 81000 w 255937"/>
                <a:gd name="connsiteY11" fmla="*/ 238500 h 360000"/>
                <a:gd name="connsiteX12" fmla="*/ 23062 w 255937"/>
                <a:gd name="connsiteY12" fmla="*/ 226688 h 360000"/>
                <a:gd name="connsiteX13" fmla="*/ 69749 w 255937"/>
                <a:gd name="connsiteY13" fmla="*/ 226688 h 360000"/>
                <a:gd name="connsiteX14" fmla="*/ 69749 w 255937"/>
                <a:gd name="connsiteY14" fmla="*/ 238500 h 360000"/>
                <a:gd name="connsiteX15" fmla="*/ 23062 w 255937"/>
                <a:gd name="connsiteY15" fmla="*/ 238500 h 360000"/>
                <a:gd name="connsiteX16" fmla="*/ 197437 w 255937"/>
                <a:gd name="connsiteY16" fmla="*/ 156938 h 360000"/>
                <a:gd name="connsiteX17" fmla="*/ 174374 w 255937"/>
                <a:gd name="connsiteY17" fmla="*/ 180000 h 360000"/>
                <a:gd name="connsiteX18" fmla="*/ 197437 w 255937"/>
                <a:gd name="connsiteY18" fmla="*/ 203062 h 360000"/>
                <a:gd name="connsiteX19" fmla="*/ 220499 w 255937"/>
                <a:gd name="connsiteY19" fmla="*/ 180000 h 360000"/>
                <a:gd name="connsiteX20" fmla="*/ 197437 w 255937"/>
                <a:gd name="connsiteY20" fmla="*/ 156938 h 360000"/>
                <a:gd name="connsiteX21" fmla="*/ 57937 w 255937"/>
                <a:gd name="connsiteY21" fmla="*/ 156938 h 360000"/>
                <a:gd name="connsiteX22" fmla="*/ 34875 w 255937"/>
                <a:gd name="connsiteY22" fmla="*/ 180000 h 360000"/>
                <a:gd name="connsiteX23" fmla="*/ 57937 w 255937"/>
                <a:gd name="connsiteY23" fmla="*/ 203062 h 360000"/>
                <a:gd name="connsiteX24" fmla="*/ 81000 w 255937"/>
                <a:gd name="connsiteY24" fmla="*/ 180000 h 360000"/>
                <a:gd name="connsiteX25" fmla="*/ 57937 w 255937"/>
                <a:gd name="connsiteY25" fmla="*/ 156938 h 360000"/>
                <a:gd name="connsiteX26" fmla="*/ 197437 w 255937"/>
                <a:gd name="connsiteY26" fmla="*/ 145125 h 360000"/>
                <a:gd name="connsiteX27" fmla="*/ 232312 w 255937"/>
                <a:gd name="connsiteY27" fmla="*/ 180000 h 360000"/>
                <a:gd name="connsiteX28" fmla="*/ 197437 w 255937"/>
                <a:gd name="connsiteY28" fmla="*/ 214875 h 360000"/>
                <a:gd name="connsiteX29" fmla="*/ 162562 w 255937"/>
                <a:gd name="connsiteY29" fmla="*/ 180000 h 360000"/>
                <a:gd name="connsiteX30" fmla="*/ 197437 w 255937"/>
                <a:gd name="connsiteY30" fmla="*/ 145125 h 360000"/>
                <a:gd name="connsiteX31" fmla="*/ 57937 w 255937"/>
                <a:gd name="connsiteY31" fmla="*/ 145125 h 360000"/>
                <a:gd name="connsiteX32" fmla="*/ 92812 w 255937"/>
                <a:gd name="connsiteY32" fmla="*/ 180000 h 360000"/>
                <a:gd name="connsiteX33" fmla="*/ 57937 w 255937"/>
                <a:gd name="connsiteY33" fmla="*/ 214875 h 360000"/>
                <a:gd name="connsiteX34" fmla="*/ 23062 w 255937"/>
                <a:gd name="connsiteY34" fmla="*/ 180000 h 360000"/>
                <a:gd name="connsiteX35" fmla="*/ 57937 w 255937"/>
                <a:gd name="connsiteY35" fmla="*/ 145125 h 360000"/>
                <a:gd name="connsiteX36" fmla="*/ 151312 w 255937"/>
                <a:gd name="connsiteY36" fmla="*/ 116438 h 360000"/>
                <a:gd name="connsiteX37" fmla="*/ 151312 w 255937"/>
                <a:gd name="connsiteY37" fmla="*/ 278438 h 360000"/>
                <a:gd name="connsiteX38" fmla="*/ 161999 w 255937"/>
                <a:gd name="connsiteY38" fmla="*/ 348188 h 360000"/>
                <a:gd name="connsiteX39" fmla="*/ 233437 w 255937"/>
                <a:gd name="connsiteY39" fmla="*/ 348188 h 360000"/>
                <a:gd name="connsiteX40" fmla="*/ 244124 w 255937"/>
                <a:gd name="connsiteY40" fmla="*/ 277875 h 360000"/>
                <a:gd name="connsiteX41" fmla="*/ 244124 w 255937"/>
                <a:gd name="connsiteY41" fmla="*/ 116438 h 360000"/>
                <a:gd name="connsiteX42" fmla="*/ 11812 w 255937"/>
                <a:gd name="connsiteY42" fmla="*/ 116438 h 360000"/>
                <a:gd name="connsiteX43" fmla="*/ 11812 w 255937"/>
                <a:gd name="connsiteY43" fmla="*/ 277875 h 360000"/>
                <a:gd name="connsiteX44" fmla="*/ 22500 w 255937"/>
                <a:gd name="connsiteY44" fmla="*/ 348188 h 360000"/>
                <a:gd name="connsiteX45" fmla="*/ 93938 w 255937"/>
                <a:gd name="connsiteY45" fmla="*/ 348188 h 360000"/>
                <a:gd name="connsiteX46" fmla="*/ 104625 w 255937"/>
                <a:gd name="connsiteY46" fmla="*/ 277875 h 360000"/>
                <a:gd name="connsiteX47" fmla="*/ 104625 w 255937"/>
                <a:gd name="connsiteY47" fmla="*/ 116438 h 360000"/>
                <a:gd name="connsiteX48" fmla="*/ 185625 w 255937"/>
                <a:gd name="connsiteY48" fmla="*/ 52313 h 360000"/>
                <a:gd name="connsiteX49" fmla="*/ 197437 w 255937"/>
                <a:gd name="connsiteY49" fmla="*/ 52313 h 360000"/>
                <a:gd name="connsiteX50" fmla="*/ 197437 w 255937"/>
                <a:gd name="connsiteY50" fmla="*/ 64126 h 360000"/>
                <a:gd name="connsiteX51" fmla="*/ 185625 w 255937"/>
                <a:gd name="connsiteY51" fmla="*/ 64126 h 360000"/>
                <a:gd name="connsiteX52" fmla="*/ 47281 w 255937"/>
                <a:gd name="connsiteY52" fmla="*/ 52313 h 360000"/>
                <a:gd name="connsiteX53" fmla="*/ 41555 w 255937"/>
                <a:gd name="connsiteY53" fmla="*/ 76641 h 360000"/>
                <a:gd name="connsiteX54" fmla="*/ 18703 w 255937"/>
                <a:gd name="connsiteY54" fmla="*/ 104625 h 360000"/>
                <a:gd name="connsiteX55" fmla="*/ 97694 w 255937"/>
                <a:gd name="connsiteY55" fmla="*/ 104625 h 360000"/>
                <a:gd name="connsiteX56" fmla="*/ 74883 w 255937"/>
                <a:gd name="connsiteY56" fmla="*/ 76852 h 360000"/>
                <a:gd name="connsiteX57" fmla="*/ 69133 w 255937"/>
                <a:gd name="connsiteY57" fmla="*/ 52313 h 360000"/>
                <a:gd name="connsiteX58" fmla="*/ 162562 w 255937"/>
                <a:gd name="connsiteY58" fmla="*/ 42535 h 360000"/>
                <a:gd name="connsiteX59" fmla="*/ 152332 w 255937"/>
                <a:gd name="connsiteY59" fmla="*/ 104625 h 360000"/>
                <a:gd name="connsiteX60" fmla="*/ 243069 w 255937"/>
                <a:gd name="connsiteY60" fmla="*/ 104625 h 360000"/>
                <a:gd name="connsiteX61" fmla="*/ 232875 w 255937"/>
                <a:gd name="connsiteY61" fmla="*/ 44818 h 360000"/>
                <a:gd name="connsiteX62" fmla="*/ 232875 w 255937"/>
                <a:gd name="connsiteY62" fmla="*/ 46688 h 360000"/>
                <a:gd name="connsiteX63" fmla="*/ 191812 w 255937"/>
                <a:gd name="connsiteY63" fmla="*/ 87188 h 360000"/>
                <a:gd name="connsiteX64" fmla="*/ 162562 w 255937"/>
                <a:gd name="connsiteY64" fmla="*/ 87188 h 360000"/>
                <a:gd name="connsiteX65" fmla="*/ 174374 w 255937"/>
                <a:gd name="connsiteY65" fmla="*/ 11812 h 360000"/>
                <a:gd name="connsiteX66" fmla="*/ 174374 w 255937"/>
                <a:gd name="connsiteY66" fmla="*/ 75375 h 360000"/>
                <a:gd name="connsiteX67" fmla="*/ 191812 w 255937"/>
                <a:gd name="connsiteY67" fmla="*/ 75375 h 360000"/>
                <a:gd name="connsiteX68" fmla="*/ 221062 w 255937"/>
                <a:gd name="connsiteY68" fmla="*/ 46125 h 360000"/>
                <a:gd name="connsiteX69" fmla="*/ 221062 w 255937"/>
                <a:gd name="connsiteY69" fmla="*/ 11812 h 360000"/>
                <a:gd name="connsiteX70" fmla="*/ 197437 w 255937"/>
                <a:gd name="connsiteY70" fmla="*/ 11812 h 360000"/>
                <a:gd name="connsiteX71" fmla="*/ 197437 w 255937"/>
                <a:gd name="connsiteY71" fmla="*/ 40500 h 360000"/>
                <a:gd name="connsiteX72" fmla="*/ 185625 w 255937"/>
                <a:gd name="connsiteY72" fmla="*/ 40500 h 360000"/>
                <a:gd name="connsiteX73" fmla="*/ 185625 w 255937"/>
                <a:gd name="connsiteY73" fmla="*/ 11812 h 360000"/>
                <a:gd name="connsiteX74" fmla="*/ 52313 w 255937"/>
                <a:gd name="connsiteY74" fmla="*/ 11250 h 360000"/>
                <a:gd name="connsiteX75" fmla="*/ 52313 w 255937"/>
                <a:gd name="connsiteY75" fmla="*/ 30938 h 360000"/>
                <a:gd name="connsiteX76" fmla="*/ 50062 w 255937"/>
                <a:gd name="connsiteY76" fmla="*/ 40500 h 360000"/>
                <a:gd name="connsiteX77" fmla="*/ 66365 w 255937"/>
                <a:gd name="connsiteY77" fmla="*/ 40500 h 360000"/>
                <a:gd name="connsiteX78" fmla="*/ 64125 w 255937"/>
                <a:gd name="connsiteY78" fmla="*/ 30938 h 360000"/>
                <a:gd name="connsiteX79" fmla="*/ 64125 w 255937"/>
                <a:gd name="connsiteY79" fmla="*/ 19688 h 360000"/>
                <a:gd name="connsiteX80" fmla="*/ 55688 w 255937"/>
                <a:gd name="connsiteY80" fmla="*/ 11250 h 360000"/>
                <a:gd name="connsiteX81" fmla="*/ 157499 w 255937"/>
                <a:gd name="connsiteY81" fmla="*/ 0 h 360000"/>
                <a:gd name="connsiteX82" fmla="*/ 237374 w 255937"/>
                <a:gd name="connsiteY82" fmla="*/ 0 h 360000"/>
                <a:gd name="connsiteX83" fmla="*/ 255937 w 255937"/>
                <a:gd name="connsiteY83" fmla="*/ 110250 h 360000"/>
                <a:gd name="connsiteX84" fmla="*/ 255937 w 255937"/>
                <a:gd name="connsiteY84" fmla="*/ 279563 h 360000"/>
                <a:gd name="connsiteX85" fmla="*/ 242999 w 255937"/>
                <a:gd name="connsiteY85" fmla="*/ 360000 h 360000"/>
                <a:gd name="connsiteX86" fmla="*/ 151874 w 255937"/>
                <a:gd name="connsiteY86" fmla="*/ 360000 h 360000"/>
                <a:gd name="connsiteX87" fmla="*/ 139499 w 255937"/>
                <a:gd name="connsiteY87" fmla="*/ 278438 h 360000"/>
                <a:gd name="connsiteX88" fmla="*/ 139499 w 255937"/>
                <a:gd name="connsiteY88" fmla="*/ 109125 h 360000"/>
                <a:gd name="connsiteX89" fmla="*/ 40500 w 255937"/>
                <a:gd name="connsiteY89" fmla="*/ 0 h 360000"/>
                <a:gd name="connsiteX90" fmla="*/ 60188 w 255937"/>
                <a:gd name="connsiteY90" fmla="*/ 0 h 360000"/>
                <a:gd name="connsiteX91" fmla="*/ 75375 w 255937"/>
                <a:gd name="connsiteY91" fmla="*/ 15188 h 360000"/>
                <a:gd name="connsiteX92" fmla="*/ 75375 w 255937"/>
                <a:gd name="connsiteY92" fmla="*/ 31500 h 360000"/>
                <a:gd name="connsiteX93" fmla="*/ 113625 w 255937"/>
                <a:gd name="connsiteY93" fmla="*/ 105750 h 360000"/>
                <a:gd name="connsiteX94" fmla="*/ 115875 w 255937"/>
                <a:gd name="connsiteY94" fmla="*/ 107438 h 360000"/>
                <a:gd name="connsiteX95" fmla="*/ 115875 w 255937"/>
                <a:gd name="connsiteY95" fmla="*/ 279563 h 360000"/>
                <a:gd name="connsiteX96" fmla="*/ 103500 w 255937"/>
                <a:gd name="connsiteY96" fmla="*/ 360000 h 360000"/>
                <a:gd name="connsiteX97" fmla="*/ 12375 w 255937"/>
                <a:gd name="connsiteY97" fmla="*/ 360000 h 360000"/>
                <a:gd name="connsiteX98" fmla="*/ 0 w 255937"/>
                <a:gd name="connsiteY98" fmla="*/ 278438 h 360000"/>
                <a:gd name="connsiteX99" fmla="*/ 0 w 255937"/>
                <a:gd name="connsiteY99" fmla="*/ 107438 h 360000"/>
                <a:gd name="connsiteX100" fmla="*/ 2250 w 255937"/>
                <a:gd name="connsiteY100" fmla="*/ 105750 h 360000"/>
                <a:gd name="connsiteX101" fmla="*/ 40500 w 255937"/>
                <a:gd name="connsiteY101" fmla="*/ 31500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255937" h="360000">
                  <a:moveTo>
                    <a:pt x="220500" y="226688"/>
                  </a:moveTo>
                  <a:lnTo>
                    <a:pt x="232312" y="226688"/>
                  </a:lnTo>
                  <a:lnTo>
                    <a:pt x="232312" y="238500"/>
                  </a:lnTo>
                  <a:lnTo>
                    <a:pt x="220500" y="238500"/>
                  </a:lnTo>
                  <a:close/>
                  <a:moveTo>
                    <a:pt x="162562" y="226688"/>
                  </a:moveTo>
                  <a:lnTo>
                    <a:pt x="209250" y="226688"/>
                  </a:lnTo>
                  <a:lnTo>
                    <a:pt x="209250" y="238500"/>
                  </a:lnTo>
                  <a:lnTo>
                    <a:pt x="162562" y="238500"/>
                  </a:lnTo>
                  <a:close/>
                  <a:moveTo>
                    <a:pt x="81000" y="226688"/>
                  </a:moveTo>
                  <a:lnTo>
                    <a:pt x="92813" y="226688"/>
                  </a:lnTo>
                  <a:lnTo>
                    <a:pt x="92813" y="238500"/>
                  </a:lnTo>
                  <a:lnTo>
                    <a:pt x="81000" y="238500"/>
                  </a:lnTo>
                  <a:close/>
                  <a:moveTo>
                    <a:pt x="23062" y="226688"/>
                  </a:moveTo>
                  <a:lnTo>
                    <a:pt x="69749" y="226688"/>
                  </a:lnTo>
                  <a:lnTo>
                    <a:pt x="69749" y="238500"/>
                  </a:lnTo>
                  <a:lnTo>
                    <a:pt x="23062" y="238500"/>
                  </a:lnTo>
                  <a:close/>
                  <a:moveTo>
                    <a:pt x="197437" y="156938"/>
                  </a:moveTo>
                  <a:cubicBezTo>
                    <a:pt x="184499" y="156938"/>
                    <a:pt x="174374" y="167063"/>
                    <a:pt x="174374" y="180000"/>
                  </a:cubicBezTo>
                  <a:cubicBezTo>
                    <a:pt x="174374" y="192938"/>
                    <a:pt x="184499" y="203062"/>
                    <a:pt x="197437" y="203062"/>
                  </a:cubicBezTo>
                  <a:cubicBezTo>
                    <a:pt x="210375" y="203062"/>
                    <a:pt x="220499" y="192938"/>
                    <a:pt x="220499" y="180000"/>
                  </a:cubicBezTo>
                  <a:cubicBezTo>
                    <a:pt x="220499" y="167063"/>
                    <a:pt x="210375" y="156938"/>
                    <a:pt x="197437" y="156938"/>
                  </a:cubicBezTo>
                  <a:close/>
                  <a:moveTo>
                    <a:pt x="57937" y="156938"/>
                  </a:moveTo>
                  <a:cubicBezTo>
                    <a:pt x="44999" y="156938"/>
                    <a:pt x="34875" y="167063"/>
                    <a:pt x="34875" y="180000"/>
                  </a:cubicBezTo>
                  <a:cubicBezTo>
                    <a:pt x="34875" y="192938"/>
                    <a:pt x="44999" y="203062"/>
                    <a:pt x="57937" y="203062"/>
                  </a:cubicBezTo>
                  <a:cubicBezTo>
                    <a:pt x="70875" y="203062"/>
                    <a:pt x="81000" y="192938"/>
                    <a:pt x="81000" y="180000"/>
                  </a:cubicBezTo>
                  <a:cubicBezTo>
                    <a:pt x="81000" y="167063"/>
                    <a:pt x="70875" y="156938"/>
                    <a:pt x="57937" y="156938"/>
                  </a:cubicBezTo>
                  <a:close/>
                  <a:moveTo>
                    <a:pt x="197437" y="145125"/>
                  </a:moveTo>
                  <a:cubicBezTo>
                    <a:pt x="216562" y="145125"/>
                    <a:pt x="232312" y="160875"/>
                    <a:pt x="232312" y="180000"/>
                  </a:cubicBezTo>
                  <a:cubicBezTo>
                    <a:pt x="232312" y="199125"/>
                    <a:pt x="216562" y="214875"/>
                    <a:pt x="197437" y="214875"/>
                  </a:cubicBezTo>
                  <a:cubicBezTo>
                    <a:pt x="178312" y="214875"/>
                    <a:pt x="162562" y="199125"/>
                    <a:pt x="162562" y="180000"/>
                  </a:cubicBezTo>
                  <a:cubicBezTo>
                    <a:pt x="162562" y="160875"/>
                    <a:pt x="178312" y="145125"/>
                    <a:pt x="197437" y="145125"/>
                  </a:cubicBezTo>
                  <a:close/>
                  <a:moveTo>
                    <a:pt x="57937" y="145125"/>
                  </a:moveTo>
                  <a:cubicBezTo>
                    <a:pt x="77062" y="145125"/>
                    <a:pt x="92812" y="160875"/>
                    <a:pt x="92812" y="180000"/>
                  </a:cubicBezTo>
                  <a:cubicBezTo>
                    <a:pt x="92812" y="199125"/>
                    <a:pt x="77062" y="214875"/>
                    <a:pt x="57937" y="214875"/>
                  </a:cubicBezTo>
                  <a:cubicBezTo>
                    <a:pt x="38812" y="214875"/>
                    <a:pt x="23062" y="199125"/>
                    <a:pt x="23062" y="180000"/>
                  </a:cubicBezTo>
                  <a:cubicBezTo>
                    <a:pt x="23062" y="160875"/>
                    <a:pt x="38812" y="145125"/>
                    <a:pt x="57937" y="145125"/>
                  </a:cubicBezTo>
                  <a:close/>
                  <a:moveTo>
                    <a:pt x="151312" y="116438"/>
                  </a:moveTo>
                  <a:lnTo>
                    <a:pt x="151312" y="278438"/>
                  </a:lnTo>
                  <a:lnTo>
                    <a:pt x="161999" y="348188"/>
                  </a:lnTo>
                  <a:lnTo>
                    <a:pt x="233437" y="348188"/>
                  </a:lnTo>
                  <a:lnTo>
                    <a:pt x="244124" y="277875"/>
                  </a:lnTo>
                  <a:lnTo>
                    <a:pt x="244124" y="116438"/>
                  </a:lnTo>
                  <a:close/>
                  <a:moveTo>
                    <a:pt x="11812" y="116438"/>
                  </a:moveTo>
                  <a:lnTo>
                    <a:pt x="11812" y="277875"/>
                  </a:lnTo>
                  <a:lnTo>
                    <a:pt x="22500" y="348188"/>
                  </a:lnTo>
                  <a:lnTo>
                    <a:pt x="93938" y="348188"/>
                  </a:lnTo>
                  <a:lnTo>
                    <a:pt x="104625" y="277875"/>
                  </a:lnTo>
                  <a:lnTo>
                    <a:pt x="104625" y="116438"/>
                  </a:lnTo>
                  <a:close/>
                  <a:moveTo>
                    <a:pt x="185625" y="52313"/>
                  </a:moveTo>
                  <a:lnTo>
                    <a:pt x="197437" y="52313"/>
                  </a:lnTo>
                  <a:lnTo>
                    <a:pt x="197437" y="64126"/>
                  </a:lnTo>
                  <a:lnTo>
                    <a:pt x="185625" y="64126"/>
                  </a:lnTo>
                  <a:close/>
                  <a:moveTo>
                    <a:pt x="47281" y="52313"/>
                  </a:moveTo>
                  <a:lnTo>
                    <a:pt x="41555" y="76641"/>
                  </a:lnTo>
                  <a:lnTo>
                    <a:pt x="18703" y="104625"/>
                  </a:lnTo>
                  <a:lnTo>
                    <a:pt x="97694" y="104625"/>
                  </a:lnTo>
                  <a:lnTo>
                    <a:pt x="74883" y="76852"/>
                  </a:lnTo>
                  <a:lnTo>
                    <a:pt x="69133" y="52313"/>
                  </a:lnTo>
                  <a:close/>
                  <a:moveTo>
                    <a:pt x="162562" y="42535"/>
                  </a:moveTo>
                  <a:lnTo>
                    <a:pt x="152332" y="104625"/>
                  </a:lnTo>
                  <a:lnTo>
                    <a:pt x="243069" y="104625"/>
                  </a:lnTo>
                  <a:lnTo>
                    <a:pt x="232875" y="44818"/>
                  </a:lnTo>
                  <a:lnTo>
                    <a:pt x="232875" y="46688"/>
                  </a:lnTo>
                  <a:cubicBezTo>
                    <a:pt x="232312" y="69188"/>
                    <a:pt x="214312" y="87188"/>
                    <a:pt x="191812" y="87188"/>
                  </a:cubicBezTo>
                  <a:lnTo>
                    <a:pt x="162562" y="87188"/>
                  </a:lnTo>
                  <a:close/>
                  <a:moveTo>
                    <a:pt x="174374" y="11812"/>
                  </a:moveTo>
                  <a:lnTo>
                    <a:pt x="174374" y="75375"/>
                  </a:lnTo>
                  <a:lnTo>
                    <a:pt x="191812" y="75375"/>
                  </a:lnTo>
                  <a:cubicBezTo>
                    <a:pt x="207562" y="75375"/>
                    <a:pt x="221062" y="62438"/>
                    <a:pt x="221062" y="46125"/>
                  </a:cubicBezTo>
                  <a:lnTo>
                    <a:pt x="221062" y="11812"/>
                  </a:lnTo>
                  <a:lnTo>
                    <a:pt x="197437" y="11812"/>
                  </a:lnTo>
                  <a:lnTo>
                    <a:pt x="197437" y="40500"/>
                  </a:lnTo>
                  <a:lnTo>
                    <a:pt x="185625" y="40500"/>
                  </a:lnTo>
                  <a:lnTo>
                    <a:pt x="185625" y="11812"/>
                  </a:lnTo>
                  <a:close/>
                  <a:moveTo>
                    <a:pt x="52313" y="11250"/>
                  </a:moveTo>
                  <a:lnTo>
                    <a:pt x="52313" y="30938"/>
                  </a:lnTo>
                  <a:lnTo>
                    <a:pt x="50062" y="40500"/>
                  </a:lnTo>
                  <a:lnTo>
                    <a:pt x="66365" y="40500"/>
                  </a:lnTo>
                  <a:lnTo>
                    <a:pt x="64125" y="30938"/>
                  </a:lnTo>
                  <a:lnTo>
                    <a:pt x="64125" y="19688"/>
                  </a:lnTo>
                  <a:lnTo>
                    <a:pt x="55688" y="11250"/>
                  </a:lnTo>
                  <a:close/>
                  <a:moveTo>
                    <a:pt x="157499" y="0"/>
                  </a:moveTo>
                  <a:lnTo>
                    <a:pt x="237374" y="0"/>
                  </a:lnTo>
                  <a:lnTo>
                    <a:pt x="255937" y="110250"/>
                  </a:lnTo>
                  <a:lnTo>
                    <a:pt x="255937" y="279563"/>
                  </a:lnTo>
                  <a:lnTo>
                    <a:pt x="242999" y="360000"/>
                  </a:lnTo>
                  <a:lnTo>
                    <a:pt x="151874" y="360000"/>
                  </a:lnTo>
                  <a:lnTo>
                    <a:pt x="139499" y="278438"/>
                  </a:lnTo>
                  <a:lnTo>
                    <a:pt x="139499" y="109125"/>
                  </a:lnTo>
                  <a:close/>
                  <a:moveTo>
                    <a:pt x="40500" y="0"/>
                  </a:moveTo>
                  <a:lnTo>
                    <a:pt x="60188" y="0"/>
                  </a:lnTo>
                  <a:lnTo>
                    <a:pt x="75375" y="15188"/>
                  </a:lnTo>
                  <a:lnTo>
                    <a:pt x="75375" y="31500"/>
                  </a:lnTo>
                  <a:cubicBezTo>
                    <a:pt x="75375" y="60750"/>
                    <a:pt x="89438" y="88875"/>
                    <a:pt x="113625" y="105750"/>
                  </a:cubicBezTo>
                  <a:lnTo>
                    <a:pt x="115875" y="107438"/>
                  </a:lnTo>
                  <a:lnTo>
                    <a:pt x="115875" y="279563"/>
                  </a:lnTo>
                  <a:lnTo>
                    <a:pt x="103500" y="360000"/>
                  </a:lnTo>
                  <a:lnTo>
                    <a:pt x="12375" y="360000"/>
                  </a:lnTo>
                  <a:lnTo>
                    <a:pt x="0" y="278438"/>
                  </a:lnTo>
                  <a:lnTo>
                    <a:pt x="0" y="107438"/>
                  </a:lnTo>
                  <a:lnTo>
                    <a:pt x="2250" y="105750"/>
                  </a:lnTo>
                  <a:cubicBezTo>
                    <a:pt x="26437" y="88875"/>
                    <a:pt x="40500" y="60750"/>
                    <a:pt x="40500" y="31500"/>
                  </a:cubicBezTo>
                  <a:close/>
                </a:path>
              </a:pathLst>
            </a:custGeom>
            <a:solidFill>
              <a:schemeClr val="lt1"/>
            </a:solidFill>
            <a:ln w="550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457200">
                <a:lnSpc>
                  <a:spcPct val="120000"/>
                </a:lnSpc>
              </a:pPr>
              <a:endParaRPr lang="zh-CN" altLang="en-US">
                <a:solidFill>
                  <a:srgbClr val="222222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201" name="组合 200"/>
          <p:cNvGrpSpPr/>
          <p:nvPr>
            <p:custDataLst>
              <p:tags r:id="rId13"/>
            </p:custDataLst>
          </p:nvPr>
        </p:nvGrpSpPr>
        <p:grpSpPr>
          <a:xfrm>
            <a:off x="694056" y="4370988"/>
            <a:ext cx="678083" cy="678259"/>
            <a:chOff x="730359" y="3448306"/>
            <a:chExt cx="695056" cy="695236"/>
          </a:xfrm>
        </p:grpSpPr>
        <p:sp>
          <p:nvSpPr>
            <p:cNvPr id="140" name="Shape 1490"/>
            <p:cNvSpPr/>
            <p:nvPr>
              <p:custDataLst>
                <p:tags r:id="rId14"/>
              </p:custDataLst>
            </p:nvPr>
          </p:nvSpPr>
          <p:spPr>
            <a:xfrm>
              <a:off x="730359" y="3448306"/>
              <a:ext cx="695056" cy="695236"/>
            </a:xfrm>
            <a:prstGeom prst="ellipse">
              <a:avLst/>
            </a:prstGeom>
            <a:solidFill>
              <a:schemeClr val="accent1"/>
            </a:solidFill>
            <a:ln w="25400" cap="flat" cmpd="sng">
              <a:solidFill>
                <a:schemeClr val="dk1">
                  <a:alpha val="0"/>
                </a:schemeClr>
              </a:solidFill>
              <a:prstDash val="solid"/>
              <a:miter/>
              <a:headEnd type="none" w="med" len="med"/>
              <a:tailEnd type="none" w="med" len="med"/>
            </a:ln>
            <a:effectLst/>
          </p:spPr>
          <p:txBody>
            <a:bodyPr lIns="0" tIns="0" rIns="0" bIns="0" anchor="t" anchorCtr="0">
              <a:noAutofit/>
            </a:bodyPr>
            <a:lstStyle/>
            <a:p>
              <a:pPr defTabSz="457200">
                <a:lnSpc>
                  <a:spcPct val="120000"/>
                </a:lnSpc>
              </a:pPr>
              <a:endParaRPr dirty="0">
                <a:solidFill>
                  <a:srgbClr val="222222"/>
                </a:solidFill>
                <a:latin typeface="微软雅黑" panose="020B0503020204020204" charset="-122"/>
                <a:ea typeface="微软雅黑" panose="020B0503020204020204" charset="-122"/>
                <a:cs typeface="Roboto"/>
                <a:sym typeface="Arial" panose="020B0604020202020204" pitchFamily="34" charset="0"/>
              </a:endParaRPr>
            </a:p>
          </p:txBody>
        </p:sp>
        <p:sp>
          <p:nvSpPr>
            <p:cNvPr id="196" name="任意形状 195"/>
            <p:cNvSpPr/>
            <p:nvPr>
              <p:custDataLst>
                <p:tags r:id="rId15"/>
              </p:custDataLst>
            </p:nvPr>
          </p:nvSpPr>
          <p:spPr>
            <a:xfrm>
              <a:off x="897886" y="3616487"/>
              <a:ext cx="360000" cy="358874"/>
            </a:xfrm>
            <a:custGeom>
              <a:avLst/>
              <a:gdLst>
                <a:gd name="connsiteX0" fmla="*/ 185625 w 360000"/>
                <a:gd name="connsiteY0" fmla="*/ 331312 h 358874"/>
                <a:gd name="connsiteX1" fmla="*/ 196313 w 360000"/>
                <a:gd name="connsiteY1" fmla="*/ 331312 h 358874"/>
                <a:gd name="connsiteX2" fmla="*/ 196313 w 360000"/>
                <a:gd name="connsiteY2" fmla="*/ 342562 h 358874"/>
                <a:gd name="connsiteX3" fmla="*/ 185625 w 360000"/>
                <a:gd name="connsiteY3" fmla="*/ 342562 h 358874"/>
                <a:gd name="connsiteX4" fmla="*/ 136688 w 360000"/>
                <a:gd name="connsiteY4" fmla="*/ 331312 h 358874"/>
                <a:gd name="connsiteX5" fmla="*/ 174938 w 360000"/>
                <a:gd name="connsiteY5" fmla="*/ 331312 h 358874"/>
                <a:gd name="connsiteX6" fmla="*/ 174938 w 360000"/>
                <a:gd name="connsiteY6" fmla="*/ 342562 h 358874"/>
                <a:gd name="connsiteX7" fmla="*/ 136688 w 360000"/>
                <a:gd name="connsiteY7" fmla="*/ 342562 h 358874"/>
                <a:gd name="connsiteX8" fmla="*/ 131062 w 360000"/>
                <a:gd name="connsiteY8" fmla="*/ 326249 h 358874"/>
                <a:gd name="connsiteX9" fmla="*/ 131062 w 360000"/>
                <a:gd name="connsiteY9" fmla="*/ 347624 h 358874"/>
                <a:gd name="connsiteX10" fmla="*/ 228937 w 360000"/>
                <a:gd name="connsiteY10" fmla="*/ 347624 h 358874"/>
                <a:gd name="connsiteX11" fmla="*/ 228937 w 360000"/>
                <a:gd name="connsiteY11" fmla="*/ 326249 h 358874"/>
                <a:gd name="connsiteX12" fmla="*/ 180000 w 360000"/>
                <a:gd name="connsiteY12" fmla="*/ 206437 h 358874"/>
                <a:gd name="connsiteX13" fmla="*/ 163688 w 360000"/>
                <a:gd name="connsiteY13" fmla="*/ 222750 h 358874"/>
                <a:gd name="connsiteX14" fmla="*/ 180000 w 360000"/>
                <a:gd name="connsiteY14" fmla="*/ 239062 h 358874"/>
                <a:gd name="connsiteX15" fmla="*/ 196313 w 360000"/>
                <a:gd name="connsiteY15" fmla="*/ 222750 h 358874"/>
                <a:gd name="connsiteX16" fmla="*/ 180000 w 360000"/>
                <a:gd name="connsiteY16" fmla="*/ 206437 h 358874"/>
                <a:gd name="connsiteX17" fmla="*/ 316125 w 360000"/>
                <a:gd name="connsiteY17" fmla="*/ 163125 h 358874"/>
                <a:gd name="connsiteX18" fmla="*/ 316125 w 360000"/>
                <a:gd name="connsiteY18" fmla="*/ 195187 h 358874"/>
                <a:gd name="connsiteX19" fmla="*/ 316687 w 360000"/>
                <a:gd name="connsiteY19" fmla="*/ 195187 h 358874"/>
                <a:gd name="connsiteX20" fmla="*/ 348750 w 360000"/>
                <a:gd name="connsiteY20" fmla="*/ 195187 h 358874"/>
                <a:gd name="connsiteX21" fmla="*/ 348750 w 360000"/>
                <a:gd name="connsiteY21" fmla="*/ 163125 h 358874"/>
                <a:gd name="connsiteX22" fmla="*/ 11250 w 360000"/>
                <a:gd name="connsiteY22" fmla="*/ 163125 h 358874"/>
                <a:gd name="connsiteX23" fmla="*/ 11250 w 360000"/>
                <a:gd name="connsiteY23" fmla="*/ 195187 h 358874"/>
                <a:gd name="connsiteX24" fmla="*/ 43875 w 360000"/>
                <a:gd name="connsiteY24" fmla="*/ 195187 h 358874"/>
                <a:gd name="connsiteX25" fmla="*/ 43875 w 360000"/>
                <a:gd name="connsiteY25" fmla="*/ 163125 h 358874"/>
                <a:gd name="connsiteX26" fmla="*/ 172688 w 360000"/>
                <a:gd name="connsiteY26" fmla="*/ 75374 h 358874"/>
                <a:gd name="connsiteX27" fmla="*/ 104625 w 360000"/>
                <a:gd name="connsiteY27" fmla="*/ 222750 h 358874"/>
                <a:gd name="connsiteX28" fmla="*/ 136687 w 360000"/>
                <a:gd name="connsiteY28" fmla="*/ 297562 h 358874"/>
                <a:gd name="connsiteX29" fmla="*/ 136687 w 360000"/>
                <a:gd name="connsiteY29" fmla="*/ 314999 h 358874"/>
                <a:gd name="connsiteX30" fmla="*/ 223313 w 360000"/>
                <a:gd name="connsiteY30" fmla="*/ 314999 h 358874"/>
                <a:gd name="connsiteX31" fmla="*/ 223313 w 360000"/>
                <a:gd name="connsiteY31" fmla="*/ 297562 h 358874"/>
                <a:gd name="connsiteX32" fmla="*/ 255375 w 360000"/>
                <a:gd name="connsiteY32" fmla="*/ 222750 h 358874"/>
                <a:gd name="connsiteX33" fmla="*/ 187313 w 360000"/>
                <a:gd name="connsiteY33" fmla="*/ 75374 h 358874"/>
                <a:gd name="connsiteX34" fmla="*/ 185625 w 360000"/>
                <a:gd name="connsiteY34" fmla="*/ 75374 h 358874"/>
                <a:gd name="connsiteX35" fmla="*/ 185625 w 360000"/>
                <a:gd name="connsiteY35" fmla="*/ 196960 h 358874"/>
                <a:gd name="connsiteX36" fmla="*/ 199477 w 360000"/>
                <a:gd name="connsiteY36" fmla="*/ 202711 h 358874"/>
                <a:gd name="connsiteX37" fmla="*/ 207563 w 360000"/>
                <a:gd name="connsiteY37" fmla="*/ 222187 h 358874"/>
                <a:gd name="connsiteX38" fmla="*/ 180000 w 360000"/>
                <a:gd name="connsiteY38" fmla="*/ 249750 h 358874"/>
                <a:gd name="connsiteX39" fmla="*/ 152438 w 360000"/>
                <a:gd name="connsiteY39" fmla="*/ 222187 h 358874"/>
                <a:gd name="connsiteX40" fmla="*/ 160524 w 360000"/>
                <a:gd name="connsiteY40" fmla="*/ 202711 h 358874"/>
                <a:gd name="connsiteX41" fmla="*/ 174375 w 360000"/>
                <a:gd name="connsiteY41" fmla="*/ 196960 h 358874"/>
                <a:gd name="connsiteX42" fmla="*/ 174375 w 360000"/>
                <a:gd name="connsiteY42" fmla="*/ 75374 h 358874"/>
                <a:gd name="connsiteX43" fmla="*/ 165375 w 360000"/>
                <a:gd name="connsiteY43" fmla="*/ 64687 h 358874"/>
                <a:gd name="connsiteX44" fmla="*/ 194063 w 360000"/>
                <a:gd name="connsiteY44" fmla="*/ 64687 h 358874"/>
                <a:gd name="connsiteX45" fmla="*/ 267188 w 360000"/>
                <a:gd name="connsiteY45" fmla="*/ 222750 h 358874"/>
                <a:gd name="connsiteX46" fmla="*/ 234563 w 360000"/>
                <a:gd name="connsiteY46" fmla="*/ 300375 h 358874"/>
                <a:gd name="connsiteX47" fmla="*/ 234563 w 360000"/>
                <a:gd name="connsiteY47" fmla="*/ 314999 h 358874"/>
                <a:gd name="connsiteX48" fmla="*/ 240187 w 360000"/>
                <a:gd name="connsiteY48" fmla="*/ 314999 h 358874"/>
                <a:gd name="connsiteX49" fmla="*/ 240187 w 360000"/>
                <a:gd name="connsiteY49" fmla="*/ 358874 h 358874"/>
                <a:gd name="connsiteX50" fmla="*/ 119812 w 360000"/>
                <a:gd name="connsiteY50" fmla="*/ 358874 h 358874"/>
                <a:gd name="connsiteX51" fmla="*/ 119812 w 360000"/>
                <a:gd name="connsiteY51" fmla="*/ 314999 h 358874"/>
                <a:gd name="connsiteX52" fmla="*/ 125437 w 360000"/>
                <a:gd name="connsiteY52" fmla="*/ 314999 h 358874"/>
                <a:gd name="connsiteX53" fmla="*/ 125437 w 360000"/>
                <a:gd name="connsiteY53" fmla="*/ 300375 h 358874"/>
                <a:gd name="connsiteX54" fmla="*/ 92250 w 360000"/>
                <a:gd name="connsiteY54" fmla="*/ 222750 h 358874"/>
                <a:gd name="connsiteX55" fmla="*/ 338062 w 360000"/>
                <a:gd name="connsiteY55" fmla="*/ 15749 h 358874"/>
                <a:gd name="connsiteX56" fmla="*/ 327375 w 360000"/>
                <a:gd name="connsiteY56" fmla="*/ 26437 h 358874"/>
                <a:gd name="connsiteX57" fmla="*/ 338062 w 360000"/>
                <a:gd name="connsiteY57" fmla="*/ 37124 h 358874"/>
                <a:gd name="connsiteX58" fmla="*/ 348750 w 360000"/>
                <a:gd name="connsiteY58" fmla="*/ 26437 h 358874"/>
                <a:gd name="connsiteX59" fmla="*/ 338062 w 360000"/>
                <a:gd name="connsiteY59" fmla="*/ 15749 h 358874"/>
                <a:gd name="connsiteX60" fmla="*/ 21938 w 360000"/>
                <a:gd name="connsiteY60" fmla="*/ 15749 h 358874"/>
                <a:gd name="connsiteX61" fmla="*/ 11250 w 360000"/>
                <a:gd name="connsiteY61" fmla="*/ 26437 h 358874"/>
                <a:gd name="connsiteX62" fmla="*/ 21938 w 360000"/>
                <a:gd name="connsiteY62" fmla="*/ 37124 h 358874"/>
                <a:gd name="connsiteX63" fmla="*/ 32625 w 360000"/>
                <a:gd name="connsiteY63" fmla="*/ 26437 h 358874"/>
                <a:gd name="connsiteX64" fmla="*/ 21938 w 360000"/>
                <a:gd name="connsiteY64" fmla="*/ 15749 h 358874"/>
                <a:gd name="connsiteX65" fmla="*/ 163688 w 360000"/>
                <a:gd name="connsiteY65" fmla="*/ 11250 h 358874"/>
                <a:gd name="connsiteX66" fmla="*/ 163688 w 360000"/>
                <a:gd name="connsiteY66" fmla="*/ 43313 h 358874"/>
                <a:gd name="connsiteX67" fmla="*/ 196313 w 360000"/>
                <a:gd name="connsiteY67" fmla="*/ 43313 h 358874"/>
                <a:gd name="connsiteX68" fmla="*/ 196313 w 360000"/>
                <a:gd name="connsiteY68" fmla="*/ 11250 h 358874"/>
                <a:gd name="connsiteX69" fmla="*/ 152438 w 360000"/>
                <a:gd name="connsiteY69" fmla="*/ 0 h 358874"/>
                <a:gd name="connsiteX70" fmla="*/ 207000 w 360000"/>
                <a:gd name="connsiteY70" fmla="*/ 0 h 358874"/>
                <a:gd name="connsiteX71" fmla="*/ 207215 w 360000"/>
                <a:gd name="connsiteY71" fmla="*/ 20812 h 358874"/>
                <a:gd name="connsiteX72" fmla="*/ 318514 w 360000"/>
                <a:gd name="connsiteY72" fmla="*/ 20812 h 358874"/>
                <a:gd name="connsiteX73" fmla="*/ 322664 w 360000"/>
                <a:gd name="connsiteY73" fmla="*/ 11038 h 358874"/>
                <a:gd name="connsiteX74" fmla="*/ 338062 w 360000"/>
                <a:gd name="connsiteY74" fmla="*/ 4499 h 358874"/>
                <a:gd name="connsiteX75" fmla="*/ 360000 w 360000"/>
                <a:gd name="connsiteY75" fmla="*/ 26437 h 358874"/>
                <a:gd name="connsiteX76" fmla="*/ 338062 w 360000"/>
                <a:gd name="connsiteY76" fmla="*/ 48374 h 358874"/>
                <a:gd name="connsiteX77" fmla="*/ 322453 w 360000"/>
                <a:gd name="connsiteY77" fmla="*/ 41835 h 358874"/>
                <a:gd name="connsiteX78" fmla="*/ 318437 w 360000"/>
                <a:gd name="connsiteY78" fmla="*/ 32062 h 358874"/>
                <a:gd name="connsiteX79" fmla="*/ 232613 w 360000"/>
                <a:gd name="connsiteY79" fmla="*/ 32062 h 358874"/>
                <a:gd name="connsiteX80" fmla="*/ 251183 w 360000"/>
                <a:gd name="connsiteY80" fmla="*/ 37959 h 358874"/>
                <a:gd name="connsiteX81" fmla="*/ 320915 w 360000"/>
                <a:gd name="connsiteY81" fmla="*/ 107691 h 358874"/>
                <a:gd name="connsiteX82" fmla="*/ 334946 w 360000"/>
                <a:gd name="connsiteY82" fmla="*/ 151875 h 358874"/>
                <a:gd name="connsiteX83" fmla="*/ 360000 w 360000"/>
                <a:gd name="connsiteY83" fmla="*/ 151875 h 358874"/>
                <a:gd name="connsiteX84" fmla="*/ 360000 w 360000"/>
                <a:gd name="connsiteY84" fmla="*/ 206437 h 358874"/>
                <a:gd name="connsiteX85" fmla="*/ 304875 w 360000"/>
                <a:gd name="connsiteY85" fmla="*/ 206437 h 358874"/>
                <a:gd name="connsiteX86" fmla="*/ 304875 w 360000"/>
                <a:gd name="connsiteY86" fmla="*/ 151875 h 358874"/>
                <a:gd name="connsiteX87" fmla="*/ 323199 w 360000"/>
                <a:gd name="connsiteY87" fmla="*/ 151875 h 358874"/>
                <a:gd name="connsiteX88" fmla="*/ 311002 w 360000"/>
                <a:gd name="connsiteY88" fmla="*/ 112693 h 358874"/>
                <a:gd name="connsiteX89" fmla="*/ 246262 w 360000"/>
                <a:gd name="connsiteY89" fmla="*/ 48110 h 358874"/>
                <a:gd name="connsiteX90" fmla="*/ 207370 w 360000"/>
                <a:gd name="connsiteY90" fmla="*/ 35821 h 358874"/>
                <a:gd name="connsiteX91" fmla="*/ 207563 w 360000"/>
                <a:gd name="connsiteY91" fmla="*/ 54563 h 358874"/>
                <a:gd name="connsiteX92" fmla="*/ 152438 w 360000"/>
                <a:gd name="connsiteY92" fmla="*/ 54563 h 358874"/>
                <a:gd name="connsiteX93" fmla="*/ 152438 w 360000"/>
                <a:gd name="connsiteY93" fmla="*/ 35882 h 358874"/>
                <a:gd name="connsiteX94" fmla="*/ 113739 w 360000"/>
                <a:gd name="connsiteY94" fmla="*/ 48110 h 358874"/>
                <a:gd name="connsiteX95" fmla="*/ 48999 w 360000"/>
                <a:gd name="connsiteY95" fmla="*/ 112693 h 358874"/>
                <a:gd name="connsiteX96" fmla="*/ 36801 w 360000"/>
                <a:gd name="connsiteY96" fmla="*/ 151875 h 358874"/>
                <a:gd name="connsiteX97" fmla="*/ 55125 w 360000"/>
                <a:gd name="connsiteY97" fmla="*/ 151875 h 358874"/>
                <a:gd name="connsiteX98" fmla="*/ 55125 w 360000"/>
                <a:gd name="connsiteY98" fmla="*/ 206437 h 358874"/>
                <a:gd name="connsiteX99" fmla="*/ 0 w 360000"/>
                <a:gd name="connsiteY99" fmla="*/ 206437 h 358874"/>
                <a:gd name="connsiteX100" fmla="*/ 0 w 360000"/>
                <a:gd name="connsiteY100" fmla="*/ 151875 h 358874"/>
                <a:gd name="connsiteX101" fmla="*/ 25054 w 360000"/>
                <a:gd name="connsiteY101" fmla="*/ 151875 h 358874"/>
                <a:gd name="connsiteX102" fmla="*/ 39085 w 360000"/>
                <a:gd name="connsiteY102" fmla="*/ 107691 h 358874"/>
                <a:gd name="connsiteX103" fmla="*/ 108818 w 360000"/>
                <a:gd name="connsiteY103" fmla="*/ 37959 h 358874"/>
                <a:gd name="connsiteX104" fmla="*/ 127387 w 360000"/>
                <a:gd name="connsiteY104" fmla="*/ 32062 h 358874"/>
                <a:gd name="connsiteX105" fmla="*/ 41563 w 360000"/>
                <a:gd name="connsiteY105" fmla="*/ 32062 h 358874"/>
                <a:gd name="connsiteX106" fmla="*/ 37547 w 360000"/>
                <a:gd name="connsiteY106" fmla="*/ 41835 h 358874"/>
                <a:gd name="connsiteX107" fmla="*/ 21938 w 360000"/>
                <a:gd name="connsiteY107" fmla="*/ 48374 h 358874"/>
                <a:gd name="connsiteX108" fmla="*/ 0 w 360000"/>
                <a:gd name="connsiteY108" fmla="*/ 26437 h 358874"/>
                <a:gd name="connsiteX109" fmla="*/ 21938 w 360000"/>
                <a:gd name="connsiteY109" fmla="*/ 4499 h 358874"/>
                <a:gd name="connsiteX110" fmla="*/ 37547 w 360000"/>
                <a:gd name="connsiteY110" fmla="*/ 10827 h 358874"/>
                <a:gd name="connsiteX111" fmla="*/ 41595 w 360000"/>
                <a:gd name="connsiteY111" fmla="*/ 20812 h 358874"/>
                <a:gd name="connsiteX112" fmla="*/ 152438 w 360000"/>
                <a:gd name="connsiteY112" fmla="*/ 20812 h 358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</a:cxnLst>
              <a:rect l="l" t="t" r="r" b="b"/>
              <a:pathLst>
                <a:path w="360000" h="358874">
                  <a:moveTo>
                    <a:pt x="185625" y="331312"/>
                  </a:moveTo>
                  <a:lnTo>
                    <a:pt x="196313" y="331312"/>
                  </a:lnTo>
                  <a:lnTo>
                    <a:pt x="196313" y="342562"/>
                  </a:lnTo>
                  <a:lnTo>
                    <a:pt x="185625" y="342562"/>
                  </a:lnTo>
                  <a:close/>
                  <a:moveTo>
                    <a:pt x="136688" y="331312"/>
                  </a:moveTo>
                  <a:lnTo>
                    <a:pt x="174938" y="331312"/>
                  </a:lnTo>
                  <a:lnTo>
                    <a:pt x="174938" y="342562"/>
                  </a:lnTo>
                  <a:lnTo>
                    <a:pt x="136688" y="342562"/>
                  </a:lnTo>
                  <a:close/>
                  <a:moveTo>
                    <a:pt x="131062" y="326249"/>
                  </a:moveTo>
                  <a:lnTo>
                    <a:pt x="131062" y="347624"/>
                  </a:lnTo>
                  <a:lnTo>
                    <a:pt x="228937" y="347624"/>
                  </a:lnTo>
                  <a:lnTo>
                    <a:pt x="228937" y="326249"/>
                  </a:lnTo>
                  <a:close/>
                  <a:moveTo>
                    <a:pt x="180000" y="206437"/>
                  </a:moveTo>
                  <a:cubicBezTo>
                    <a:pt x="171000" y="206437"/>
                    <a:pt x="163688" y="213750"/>
                    <a:pt x="163688" y="222750"/>
                  </a:cubicBezTo>
                  <a:cubicBezTo>
                    <a:pt x="163688" y="231750"/>
                    <a:pt x="171000" y="239062"/>
                    <a:pt x="180000" y="239062"/>
                  </a:cubicBezTo>
                  <a:cubicBezTo>
                    <a:pt x="189000" y="239062"/>
                    <a:pt x="196313" y="231750"/>
                    <a:pt x="196313" y="222750"/>
                  </a:cubicBezTo>
                  <a:cubicBezTo>
                    <a:pt x="196313" y="213750"/>
                    <a:pt x="189000" y="206437"/>
                    <a:pt x="180000" y="206437"/>
                  </a:cubicBezTo>
                  <a:close/>
                  <a:moveTo>
                    <a:pt x="316125" y="163125"/>
                  </a:moveTo>
                  <a:lnTo>
                    <a:pt x="316125" y="195187"/>
                  </a:lnTo>
                  <a:lnTo>
                    <a:pt x="316687" y="195187"/>
                  </a:lnTo>
                  <a:lnTo>
                    <a:pt x="348750" y="195187"/>
                  </a:lnTo>
                  <a:lnTo>
                    <a:pt x="348750" y="163125"/>
                  </a:lnTo>
                  <a:close/>
                  <a:moveTo>
                    <a:pt x="11250" y="163125"/>
                  </a:moveTo>
                  <a:lnTo>
                    <a:pt x="11250" y="195187"/>
                  </a:lnTo>
                  <a:lnTo>
                    <a:pt x="43875" y="195187"/>
                  </a:lnTo>
                  <a:lnTo>
                    <a:pt x="43875" y="163125"/>
                  </a:lnTo>
                  <a:close/>
                  <a:moveTo>
                    <a:pt x="172688" y="75374"/>
                  </a:moveTo>
                  <a:lnTo>
                    <a:pt x="104625" y="222750"/>
                  </a:lnTo>
                  <a:lnTo>
                    <a:pt x="136687" y="297562"/>
                  </a:lnTo>
                  <a:lnTo>
                    <a:pt x="136687" y="314999"/>
                  </a:lnTo>
                  <a:lnTo>
                    <a:pt x="223313" y="314999"/>
                  </a:lnTo>
                  <a:lnTo>
                    <a:pt x="223313" y="297562"/>
                  </a:lnTo>
                  <a:lnTo>
                    <a:pt x="255375" y="222750"/>
                  </a:lnTo>
                  <a:lnTo>
                    <a:pt x="187313" y="75374"/>
                  </a:lnTo>
                  <a:lnTo>
                    <a:pt x="185625" y="75374"/>
                  </a:lnTo>
                  <a:lnTo>
                    <a:pt x="185625" y="196960"/>
                  </a:lnTo>
                  <a:lnTo>
                    <a:pt x="199477" y="202711"/>
                  </a:lnTo>
                  <a:cubicBezTo>
                    <a:pt x="204469" y="207703"/>
                    <a:pt x="207563" y="214593"/>
                    <a:pt x="207563" y="222187"/>
                  </a:cubicBezTo>
                  <a:cubicBezTo>
                    <a:pt x="207563" y="237938"/>
                    <a:pt x="195188" y="249750"/>
                    <a:pt x="180000" y="249750"/>
                  </a:cubicBezTo>
                  <a:cubicBezTo>
                    <a:pt x="164813" y="249750"/>
                    <a:pt x="152438" y="237375"/>
                    <a:pt x="152438" y="222187"/>
                  </a:cubicBezTo>
                  <a:cubicBezTo>
                    <a:pt x="152438" y="214593"/>
                    <a:pt x="155532" y="207703"/>
                    <a:pt x="160524" y="202711"/>
                  </a:cubicBezTo>
                  <a:lnTo>
                    <a:pt x="174375" y="196960"/>
                  </a:lnTo>
                  <a:lnTo>
                    <a:pt x="174375" y="75374"/>
                  </a:lnTo>
                  <a:close/>
                  <a:moveTo>
                    <a:pt x="165375" y="64687"/>
                  </a:moveTo>
                  <a:lnTo>
                    <a:pt x="194063" y="64687"/>
                  </a:lnTo>
                  <a:lnTo>
                    <a:pt x="267188" y="222750"/>
                  </a:lnTo>
                  <a:lnTo>
                    <a:pt x="234563" y="300375"/>
                  </a:lnTo>
                  <a:lnTo>
                    <a:pt x="234563" y="314999"/>
                  </a:lnTo>
                  <a:lnTo>
                    <a:pt x="240187" y="314999"/>
                  </a:lnTo>
                  <a:lnTo>
                    <a:pt x="240187" y="358874"/>
                  </a:lnTo>
                  <a:lnTo>
                    <a:pt x="119812" y="358874"/>
                  </a:lnTo>
                  <a:lnTo>
                    <a:pt x="119812" y="314999"/>
                  </a:lnTo>
                  <a:lnTo>
                    <a:pt x="125437" y="314999"/>
                  </a:lnTo>
                  <a:lnTo>
                    <a:pt x="125437" y="300375"/>
                  </a:lnTo>
                  <a:lnTo>
                    <a:pt x="92250" y="222750"/>
                  </a:lnTo>
                  <a:close/>
                  <a:moveTo>
                    <a:pt x="338062" y="15749"/>
                  </a:moveTo>
                  <a:cubicBezTo>
                    <a:pt x="331875" y="15749"/>
                    <a:pt x="327375" y="20812"/>
                    <a:pt x="327375" y="26437"/>
                  </a:cubicBezTo>
                  <a:cubicBezTo>
                    <a:pt x="327375" y="32062"/>
                    <a:pt x="332437" y="37124"/>
                    <a:pt x="338062" y="37124"/>
                  </a:cubicBezTo>
                  <a:cubicBezTo>
                    <a:pt x="344250" y="37124"/>
                    <a:pt x="348750" y="32062"/>
                    <a:pt x="348750" y="26437"/>
                  </a:cubicBezTo>
                  <a:cubicBezTo>
                    <a:pt x="348750" y="20249"/>
                    <a:pt x="343687" y="15749"/>
                    <a:pt x="338062" y="15749"/>
                  </a:cubicBezTo>
                  <a:close/>
                  <a:moveTo>
                    <a:pt x="21938" y="15749"/>
                  </a:moveTo>
                  <a:cubicBezTo>
                    <a:pt x="16313" y="15749"/>
                    <a:pt x="11250" y="20249"/>
                    <a:pt x="11250" y="26437"/>
                  </a:cubicBezTo>
                  <a:cubicBezTo>
                    <a:pt x="11250" y="32624"/>
                    <a:pt x="15750" y="37124"/>
                    <a:pt x="21938" y="37124"/>
                  </a:cubicBezTo>
                  <a:cubicBezTo>
                    <a:pt x="28125" y="37124"/>
                    <a:pt x="32625" y="32624"/>
                    <a:pt x="32625" y="26437"/>
                  </a:cubicBezTo>
                  <a:cubicBezTo>
                    <a:pt x="32625" y="20249"/>
                    <a:pt x="28125" y="15749"/>
                    <a:pt x="21938" y="15749"/>
                  </a:cubicBezTo>
                  <a:close/>
                  <a:moveTo>
                    <a:pt x="163688" y="11250"/>
                  </a:moveTo>
                  <a:lnTo>
                    <a:pt x="163688" y="43313"/>
                  </a:lnTo>
                  <a:lnTo>
                    <a:pt x="196313" y="43313"/>
                  </a:lnTo>
                  <a:lnTo>
                    <a:pt x="196313" y="11250"/>
                  </a:lnTo>
                  <a:close/>
                  <a:moveTo>
                    <a:pt x="152438" y="0"/>
                  </a:moveTo>
                  <a:lnTo>
                    <a:pt x="207000" y="0"/>
                  </a:lnTo>
                  <a:lnTo>
                    <a:pt x="207215" y="20812"/>
                  </a:lnTo>
                  <a:lnTo>
                    <a:pt x="318514" y="20812"/>
                  </a:lnTo>
                  <a:lnTo>
                    <a:pt x="322664" y="11038"/>
                  </a:lnTo>
                  <a:cubicBezTo>
                    <a:pt x="326672" y="7030"/>
                    <a:pt x="332156" y="4499"/>
                    <a:pt x="338062" y="4499"/>
                  </a:cubicBezTo>
                  <a:cubicBezTo>
                    <a:pt x="350437" y="4499"/>
                    <a:pt x="360000" y="14624"/>
                    <a:pt x="360000" y="26437"/>
                  </a:cubicBezTo>
                  <a:cubicBezTo>
                    <a:pt x="360000" y="38249"/>
                    <a:pt x="349875" y="48374"/>
                    <a:pt x="338062" y="48374"/>
                  </a:cubicBezTo>
                  <a:cubicBezTo>
                    <a:pt x="331875" y="48374"/>
                    <a:pt x="326391" y="45843"/>
                    <a:pt x="322453" y="41835"/>
                  </a:cubicBezTo>
                  <a:lnTo>
                    <a:pt x="318437" y="32062"/>
                  </a:lnTo>
                  <a:lnTo>
                    <a:pt x="232613" y="32062"/>
                  </a:lnTo>
                  <a:lnTo>
                    <a:pt x="251183" y="37959"/>
                  </a:lnTo>
                  <a:cubicBezTo>
                    <a:pt x="281189" y="53199"/>
                    <a:pt x="305675" y="77686"/>
                    <a:pt x="320915" y="107691"/>
                  </a:cubicBezTo>
                  <a:lnTo>
                    <a:pt x="334946" y="151875"/>
                  </a:lnTo>
                  <a:lnTo>
                    <a:pt x="360000" y="151875"/>
                  </a:lnTo>
                  <a:lnTo>
                    <a:pt x="360000" y="206437"/>
                  </a:lnTo>
                  <a:lnTo>
                    <a:pt x="304875" y="206437"/>
                  </a:lnTo>
                  <a:lnTo>
                    <a:pt x="304875" y="151875"/>
                  </a:lnTo>
                  <a:lnTo>
                    <a:pt x="323199" y="151875"/>
                  </a:lnTo>
                  <a:lnTo>
                    <a:pt x="311002" y="112693"/>
                  </a:lnTo>
                  <a:cubicBezTo>
                    <a:pt x="296957" y="84814"/>
                    <a:pt x="274228" y="62208"/>
                    <a:pt x="246262" y="48110"/>
                  </a:cubicBezTo>
                  <a:lnTo>
                    <a:pt x="207370" y="35821"/>
                  </a:lnTo>
                  <a:lnTo>
                    <a:pt x="207563" y="54563"/>
                  </a:lnTo>
                  <a:lnTo>
                    <a:pt x="152438" y="54563"/>
                  </a:lnTo>
                  <a:lnTo>
                    <a:pt x="152438" y="35882"/>
                  </a:lnTo>
                  <a:lnTo>
                    <a:pt x="113739" y="48110"/>
                  </a:lnTo>
                  <a:cubicBezTo>
                    <a:pt x="85773" y="62208"/>
                    <a:pt x="63044" y="84814"/>
                    <a:pt x="48999" y="112693"/>
                  </a:cubicBezTo>
                  <a:lnTo>
                    <a:pt x="36801" y="151875"/>
                  </a:lnTo>
                  <a:lnTo>
                    <a:pt x="55125" y="151875"/>
                  </a:lnTo>
                  <a:lnTo>
                    <a:pt x="55125" y="206437"/>
                  </a:lnTo>
                  <a:lnTo>
                    <a:pt x="0" y="206437"/>
                  </a:lnTo>
                  <a:lnTo>
                    <a:pt x="0" y="151875"/>
                  </a:lnTo>
                  <a:lnTo>
                    <a:pt x="25054" y="151875"/>
                  </a:lnTo>
                  <a:lnTo>
                    <a:pt x="39085" y="107691"/>
                  </a:lnTo>
                  <a:cubicBezTo>
                    <a:pt x="54325" y="77686"/>
                    <a:pt x="78812" y="53199"/>
                    <a:pt x="108818" y="37959"/>
                  </a:cubicBezTo>
                  <a:lnTo>
                    <a:pt x="127387" y="32062"/>
                  </a:lnTo>
                  <a:lnTo>
                    <a:pt x="41563" y="32062"/>
                  </a:lnTo>
                  <a:lnTo>
                    <a:pt x="37547" y="41835"/>
                  </a:lnTo>
                  <a:cubicBezTo>
                    <a:pt x="33610" y="45843"/>
                    <a:pt x="28125" y="48374"/>
                    <a:pt x="21938" y="48374"/>
                  </a:cubicBezTo>
                  <a:cubicBezTo>
                    <a:pt x="10125" y="48374"/>
                    <a:pt x="0" y="38812"/>
                    <a:pt x="0" y="26437"/>
                  </a:cubicBezTo>
                  <a:cubicBezTo>
                    <a:pt x="0" y="14062"/>
                    <a:pt x="9563" y="4499"/>
                    <a:pt x="21938" y="4499"/>
                  </a:cubicBezTo>
                  <a:cubicBezTo>
                    <a:pt x="28125" y="4499"/>
                    <a:pt x="33610" y="6890"/>
                    <a:pt x="37547" y="10827"/>
                  </a:cubicBezTo>
                  <a:lnTo>
                    <a:pt x="41595" y="20812"/>
                  </a:lnTo>
                  <a:lnTo>
                    <a:pt x="152438" y="20812"/>
                  </a:lnTo>
                  <a:close/>
                </a:path>
              </a:pathLst>
            </a:custGeom>
            <a:solidFill>
              <a:schemeClr val="lt1"/>
            </a:solidFill>
            <a:ln w="550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457200">
                <a:lnSpc>
                  <a:spcPct val="120000"/>
                </a:lnSpc>
              </a:pPr>
              <a:endParaRPr lang="zh-CN" altLang="en-US">
                <a:solidFill>
                  <a:srgbClr val="222222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135" name="文本框 134"/>
          <p:cNvSpPr txBox="1"/>
          <p:nvPr>
            <p:custDataLst>
              <p:tags r:id="rId16"/>
            </p:custDataLst>
          </p:nvPr>
        </p:nvSpPr>
        <p:spPr>
          <a:xfrm>
            <a:off x="1494790" y="4088130"/>
            <a:ext cx="5096510" cy="124396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lnSpc>
                <a:spcPct val="120000"/>
              </a:lnSpc>
              <a:defRPr kumimoji="1" sz="140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defRPr>
            </a:lvl1pPr>
          </a:lstStyle>
          <a:p>
            <a:r>
              <a:rPr lang="zh-CN" altLang="en-US" sz="1300" spc="20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利用网站、微信公众号、机场电子屏、宣传栏、扩音喇叭、明白纸等多方式加大疫情防控知识宣传普及力度，做好聚集性风险提示，增强广大旅客疫情防范意识和个人防护能力。通过售票环节和民航新媒体，配合做好旅客、民航干部职工就地过节、错峰返乡返岗宣传，及时发布航班信息，引导旅客合理安排出行。</a:t>
            </a:r>
            <a:endParaRPr lang="zh-CN" altLang="en-US" sz="1300" spc="20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130" name="直接连接符 129"/>
          <p:cNvCxnSpPr/>
          <p:nvPr>
            <p:custDataLst>
              <p:tags r:id="rId17"/>
            </p:custDataLst>
          </p:nvPr>
        </p:nvCxnSpPr>
        <p:spPr>
          <a:xfrm>
            <a:off x="8693150" y="328295"/>
            <a:ext cx="3165475" cy="0"/>
          </a:xfrm>
          <a:prstGeom prst="line">
            <a:avLst/>
          </a:prstGeom>
          <a:ln w="28575">
            <a:solidFill>
              <a:schemeClr val="dk2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直接连接符 130"/>
          <p:cNvCxnSpPr/>
          <p:nvPr>
            <p:custDataLst>
              <p:tags r:id="rId18"/>
            </p:custDataLst>
          </p:nvPr>
        </p:nvCxnSpPr>
        <p:spPr>
          <a:xfrm>
            <a:off x="11858625" y="506095"/>
            <a:ext cx="13231" cy="1070619"/>
          </a:xfrm>
          <a:prstGeom prst="line">
            <a:avLst/>
          </a:prstGeom>
          <a:ln w="28575">
            <a:solidFill>
              <a:schemeClr val="dk2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接连接符 131"/>
          <p:cNvCxnSpPr/>
          <p:nvPr>
            <p:custDataLst>
              <p:tags r:id="rId19"/>
            </p:custDataLst>
          </p:nvPr>
        </p:nvCxnSpPr>
        <p:spPr>
          <a:xfrm>
            <a:off x="333375" y="5715000"/>
            <a:ext cx="0" cy="466090"/>
          </a:xfrm>
          <a:prstGeom prst="line">
            <a:avLst/>
          </a:prstGeom>
          <a:ln w="28575">
            <a:solidFill>
              <a:schemeClr val="dk2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接连接符 135"/>
          <p:cNvCxnSpPr/>
          <p:nvPr>
            <p:custDataLst>
              <p:tags r:id="rId20"/>
            </p:custDataLst>
          </p:nvPr>
        </p:nvCxnSpPr>
        <p:spPr>
          <a:xfrm flipH="1">
            <a:off x="333375" y="6529705"/>
            <a:ext cx="3234055" cy="0"/>
          </a:xfrm>
          <a:prstGeom prst="line">
            <a:avLst/>
          </a:prstGeom>
          <a:ln w="28575">
            <a:solidFill>
              <a:schemeClr val="dk2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9" name="图片 138"/>
          <p:cNvPicPr>
            <a:picLocks noChangeAspect="1"/>
          </p:cNvPicPr>
          <p:nvPr>
            <p:custDataLst>
              <p:tags r:id="rId21"/>
            </p:custDataLst>
          </p:nvPr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754" y="2570047"/>
            <a:ext cx="5889246" cy="4279763"/>
          </a:xfrm>
          <a:prstGeom prst="rect">
            <a:avLst/>
          </a:prstGeom>
        </p:spPr>
      </p:pic>
    </p:spTree>
    <p:custDataLst>
      <p:tags r:id="rId23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装饰 1"/>
          <p:cNvSpPr/>
          <p:nvPr>
            <p:custDataLst>
              <p:tags r:id="rId1"/>
            </p:custDataLst>
          </p:nvPr>
        </p:nvSpPr>
        <p:spPr>
          <a:xfrm flipV="1">
            <a:off x="5181600" y="1066800"/>
            <a:ext cx="6400800" cy="4572635"/>
          </a:xfrm>
          <a:prstGeom prst="snip1Rect">
            <a:avLst>
              <a:gd name="adj" fmla="val 9836"/>
            </a:avLst>
          </a:pr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" r="50000"/>
          <a:stretch>
            <a:fillRect/>
          </a:stretch>
        </p:blipFill>
        <p:spPr>
          <a:xfrm>
            <a:off x="609605" y="1066809"/>
            <a:ext cx="5619750" cy="457202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200" h="7200">
                <a:moveTo>
                  <a:pt x="0" y="0"/>
                </a:moveTo>
                <a:lnTo>
                  <a:pt x="7200" y="0"/>
                </a:lnTo>
                <a:lnTo>
                  <a:pt x="7200" y="7200"/>
                </a:lnTo>
                <a:lnTo>
                  <a:pt x="0" y="720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11" name="Title 6"/>
          <p:cNvSpPr txBox="1"/>
          <p:nvPr>
            <p:custDataLst>
              <p:tags r:id="rId4"/>
            </p:custDataLst>
          </p:nvPr>
        </p:nvSpPr>
        <p:spPr>
          <a:xfrm>
            <a:off x="6838997" y="3048000"/>
            <a:ext cx="4133888" cy="7620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ctr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感谢观看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5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ags/tag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990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990"/>
</p:tagLst>
</file>

<file path=ppt/tags/tag103.xml><?xml version="1.0" encoding="utf-8"?>
<p:tagLst xmlns:p="http://schemas.openxmlformats.org/presentationml/2006/main">
  <p:tag name="KSO_WM_TEMPLATE_THUMBS_INDEX" val="1、4、7、9、12、13、14、17、18、19、25、28、33、36、38、40、43、46、51"/>
  <p:tag name="KSO_WM_TEMPLATE_SUBCATEGORY" val="17"/>
  <p:tag name="KSO_WM_TEMPLATE_MASTER_TYPE" val="1"/>
  <p:tag name="KSO_WM_TEMPLATE_COLOR_TYPE" val="1"/>
  <p:tag name="KSO_WM_TAG_VERSION" val="1.0"/>
  <p:tag name="KSO_WM_BEAUTIFY_FLAG" val="#wm#"/>
  <p:tag name="KSO_WM_TEMPLATE_CATEGORY" val="custom"/>
  <p:tag name="KSO_WM_TEMPLATE_INDEX" val="20202990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990_1*a*1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PRESET_TEXT" val="空白演示"/>
  <p:tag name="KSO_WM_UNIT_TEXT_FILL_FORE_SCHEMECOLOR_INDEX_BRIGHTNESS" val="0.15"/>
  <p:tag name="KSO_WM_UNIT_TEXT_FILL_FORE_SCHEMECOLOR_INDEX" val="13"/>
  <p:tag name="KSO_WM_UNIT_TEXT_FILL_TYPE" val="1"/>
</p:tagLst>
</file>

<file path=ppt/tags/tag10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2"/>
  <p:tag name="KSO_WM_UNIT_ID" val="custom20202990_1*b*2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PRESET_TEXT" val="汇报人：极墨产品部"/>
  <p:tag name="KSO_WM_UNIT_TEXT_FILL_FORE_SCHEMECOLOR_INDEX_BRIGHTNESS" val="0.35"/>
  <p:tag name="KSO_WM_UNIT_TEXT_FILL_FORE_SCHEMECOLOR_INDEX" val="13"/>
  <p:tag name="KSO_WM_UNIT_TEXT_FILL_TYPE" val="1"/>
</p:tagLst>
</file>

<file path=ppt/tags/tag10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3"/>
  <p:tag name="KSO_WM_UNIT_ID" val="custom20202990_1*b*3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PRESET_TEXT" val="汇报日期：2020/10/10"/>
  <p:tag name="KSO_WM_UNIT_TEXT_FILL_FORE_SCHEMECOLOR_INDEX_BRIGHTNESS" val="0.35"/>
  <p:tag name="KSO_WM_UNIT_TEXT_FILL_FORE_SCHEMECOLOR_INDEX" val="13"/>
  <p:tag name="KSO_WM_UNIT_TEXT_FILL_TYPE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TEMPLATE_THUMBS_INDEX" val="1、4、7、9、12、13、14、17、18、19、25、28、33、36、38、40、43、46、51"/>
  <p:tag name="KSO_WM_SLIDE_ID" val="custom20202990_1"/>
  <p:tag name="KSO_WM_TEMPLATE_SUBCATEGORY" val="17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2990"/>
  <p:tag name="KSO_WM_SLIDE_LAYOUT" val="a_b"/>
  <p:tag name="KSO_WM_SLIDE_LAYOUT_CNT" val="1_3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11908_1*i*1"/>
  <p:tag name="KSO_WM_TEMPLATE_CATEGORY" val="diagram"/>
  <p:tag name="KSO_WM_TEMPLATE_INDEX" val="20211908"/>
  <p:tag name="KSO_WM_UNIT_LAYERLEVEL" val="1"/>
  <p:tag name="KSO_WM_TAG_VERSION" val="1.0"/>
  <p:tag name="KSO_WM_BEAUTIFY_FLAG" val="#wm#"/>
  <p:tag name="KSO_WM_UNIT_ADJUSTLAYOUT_ID" val="25"/>
  <p:tag name="KSO_WM_UNIT_COLOR_SCHEME_SHAPE_ID" val="25"/>
  <p:tag name="KSO_WM_UNIT_COLOR_SCHEME_PARENT_PAGE" val="0_1"/>
  <p:tag name="KSO_WM_UNIT_FOIL_COLOR" val="1"/>
  <p:tag name="KSO_WM_UNIT_BLOCK" val="0"/>
  <p:tag name="KSO_WM_UNIT_SM_LIMIT_TYPE" val="2"/>
  <p:tag name="KSO_WM_UNIT_DEC_AREA_ID" val="dc4ab721f7e44c728458d3a6fc27f4a5"/>
  <p:tag name="KSO_WM_UNIT_DECORATE_INFO" val="{&quot;ReferentInfo&quot;:{&quot;Id&quot;:&quot;slide&quot;,&quot;X&quot;:{&quot;Pos&quot;:2},&quot;Y&quot;:{&quot;Pos&quot;:1}},&quot;DecorateInfoX&quot;:{&quot;Pos&quot;:2,&quot;IsAbs&quot;:false},&quot;DecorateInfoY&quot;:{&quot;Pos&quot;:1,&quot;IsAbs&quot;:false},&quot;DecorateInfoW&quot;:{&quot;IsAbs&quot;:false},&quot;DecorateInfoH&quot;:{&quot;IsAbs&quot;:false},&quot;whChangeMode&quot;:0}"/>
  <p:tag name="KSO_WM_CHIP_GROUPID" val="5eedbea4fa6683b8872baaba"/>
  <p:tag name="KSO_WM_CHIP_XID" val="5eedbea4fa6683b8872baabb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589"/>
  <p:tag name="KSO_WM_TEMPLATE_ASSEMBLE_XID" val="60656f0f4054ed1e2fb802be"/>
  <p:tag name="KSO_WM_TEMPLATE_ASSEMBLE_GROUPID" val="60656f0f4054ed1e2fb802be"/>
</p:tagLst>
</file>

<file path=ppt/tags/tag112.xml><?xml version="1.0" encoding="utf-8"?>
<p:tagLst xmlns:p="http://schemas.openxmlformats.org/presentationml/2006/main">
  <p:tag name="KSO_WM_UNIT_VALUE" val="1269*1269"/>
  <p:tag name="KSO_WM_UNIT_HIGHLIGHT" val="0"/>
  <p:tag name="KSO_WM_UNIT_COMPATIBLE" val="1"/>
  <p:tag name="KSO_WM_UNIT_DIAGRAM_ISNUMVISUAL" val="0"/>
  <p:tag name="KSO_WM_UNIT_DIAGRAM_ISREFERUNIT" val="0"/>
  <p:tag name="KSO_WM_UNIT_TYPE" val="d"/>
  <p:tag name="KSO_WM_UNIT_INDEX" val="1"/>
  <p:tag name="KSO_WM_UNIT_ID" val="diagram20211908_1*d*1"/>
  <p:tag name="KSO_WM_TEMPLATE_CATEGORY" val="diagram"/>
  <p:tag name="KSO_WM_TEMPLATE_INDEX" val="20211908"/>
  <p:tag name="KSO_WM_UNIT_LAYERLEVEL" val="1"/>
  <p:tag name="KSO_WM_TAG_VERSION" val="1.0"/>
  <p:tag name="KSO_WM_BEAUTIFY_FLAG" val="#wm#"/>
  <p:tag name="KSO_WM_CHIP_GROUPID" val="5e7310da9a230a26b9e88a19"/>
  <p:tag name="KSO_WM_CHIP_XID" val="5e7310da9a230a26b9e88a1a"/>
  <p:tag name="KSO_WM_UNIT_DEC_AREA_ID" val="100b2ce681194012a34a97677493ab1f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02028e75a9ea4f4cacb8092ea8cfe713"/>
  <p:tag name="KSO_WM_UNIT_PLACING_PICTURE" val="02028e75a9ea4f4cacb8092ea8cfe713"/>
  <p:tag name="KSO_WM_TEMPLATE_ASSEMBLE_XID" val="60656f0f4054ed1e2fb802be"/>
  <p:tag name="KSO_WM_TEMPLATE_ASSEMBLE_GROUPID" val="60656f0f4054ed1e2fb802be"/>
</p:tagLst>
</file>

<file path=ppt/tags/tag113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请尽量言简意赅的阐述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1908_1*f*1"/>
  <p:tag name="KSO_WM_TEMPLATE_CATEGORY" val="diagram"/>
  <p:tag name="KSO_WM_TEMPLATE_INDEX" val="20211908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44"/>
  <p:tag name="KSO_WM_UNIT_SHOW_EDIT_AREA_INDICATION" val="1"/>
  <p:tag name="KSO_WM_CHIP_GROUPID" val="5e6b05596848fb12bee65ac8"/>
  <p:tag name="KSO_WM_CHIP_XID" val="5e6b05596848fb12bee65aca"/>
  <p:tag name="KSO_WM_UNIT_DEC_AREA_ID" val="1e8b9139ec6a48a9bf8cca34b975cefa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46b48368e68408abe9cf6fea1658535"/>
  <p:tag name="KSO_WM_UNIT_SUPPORT_BIG_FONT" val="1"/>
  <p:tag name="KSO_WM_UNIT_TEXT_FILL_FORE_SCHEMECOLOR_INDEX_BRIGHTNESS" val="0.25"/>
  <p:tag name="KSO_WM_UNIT_TEXT_FILL_FORE_SCHEMECOLOR_INDEX" val="13"/>
  <p:tag name="KSO_WM_UNIT_TEXT_FILL_TYPE" val="1"/>
  <p:tag name="KSO_WM_TEMPLATE_ASSEMBLE_XID" val="60656f0f4054ed1e2fb802be"/>
  <p:tag name="KSO_WM_TEMPLATE_ASSEMBLE_GROUPID" val="60656f0f4054ed1e2fb802be"/>
</p:tagLst>
</file>

<file path=ppt/tags/tag114.xml><?xml version="1.0" encoding="utf-8"?>
<p:tagLst xmlns:p="http://schemas.openxmlformats.org/presentationml/2006/main">
  <p:tag name="KSO_WM_SLIDE_LAYOUT_INFO" val="{&quot;direction&quot;:1,&quot;id&quot;:&quot;2021-04-01T15:26:36&quot;,&quot;maxSize&quot;:{&quot;size1&quot;:51.299999999999997},&quot;minSize&quot;:{&quot;size1&quot;:42.600000000000001},&quot;normalSize&quot;:{&quot;size1&quot;:51.193750000000001},&quot;subLayout&quot;:[{&quot;id&quot;:&quot;2021-04-01T15:26:36&quot;,&quot;margin&quot;:{&quot;bottom&quot;:1.6929999589920044,&quot;left&quot;:1.6929999589920044,&quot;right&quot;:0.026000002399086952,&quot;top&quot;:1.6929999589920044},&quot;type&quot;:0},{&quot;id&quot;:&quot;2021-04-01T15:26:36&quot;,&quot;margin&quot;:{&quot;bottom&quot;:5.0799999237060547,&quot;left&quot;:1.7130000591278076,&quot;right&quot;:3.3410000801086426,&quot;top&quot;:5.0799999237060547},&quot;type&quot;:0}],&quot;type&quot;:0}"/>
  <p:tag name="KSO_WM_SLIDE_RATIO" val="1.777778"/>
  <p:tag name="KSO_WM_CHIP_INFOS" val="{&quot;type&quot;:0,&quot;layout_type&quot;:&quot;leftright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FILLPROP" val="[[{&quot;text_align&quot;:&quot;lm&quot;,&quot;text_direction&quot;:&quot;horizontal&quot;,&quot;support_big_font&quot;:false,&quot;fill_id&quot;:&quot;50ebde9cedf940d1aeb735da52ac9dd9&quot;,&quot;fill_align&quot;:&quot;lm&quot;,&quot;chip_types&quot;:[&quot;picture&quot;]},{&quot;text_align&quot;:&quot;cm&quot;,&quot;text_direction&quot;:&quot;horizontal&quot;,&quot;support_big_font&quot;:true,&quot;fill_id&quot;:&quot;fadd3788f02f444db785165969f73384&quot;,&quot;fill_align&quot;:&quot;cm&quot;,&quot;chip_types&quot;:[&quot;header&quot;]}],[{&quot;text_align&quot;:&quot;lm&quot;,&quot;text_direction&quot;:&quot;horizontal&quot;,&quot;support_big_font&quot;:false,&quot;fill_id&quot;:&quot;50ebde9cedf940d1aeb735da52ac9dd9&quot;,&quot;fill_align&quot;:&quot;lm&quot;,&quot;chip_types&quot;:[&quot;picture&quot;]},{&quot;text_align&quot;:&quot;lm&quot;,&quot;text_direction&quot;:&quot;horizontal&quot;,&quot;support_big_font&quot;:true,&quot;fill_id&quot;:&quot;fadd3788f02f444db785165969f73384&quot;,&quot;fill_align&quot;:&quot;cm&quot;,&quot;chip_types&quot;:[&quot;text&quot;]}]]"/>
  <p:tag name="KSO_WM_SLIDE_ID" val="diagram20211908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864*360"/>
  <p:tag name="KSO_WM_SLIDE_POSITION" val="48*84"/>
  <p:tag name="KSO_WM_TAG_VERSION" val="1.0"/>
  <p:tag name="KSO_WM_BEAUTIFY_FLAG" val="#wm#"/>
  <p:tag name="KSO_WM_TEMPLATE_CATEGORY" val="diagram"/>
  <p:tag name="KSO_WM_TEMPLATE_INDEX" val="20211908"/>
  <p:tag name="KSO_WM_SLIDE_LAYOUT" val="d_f"/>
  <p:tag name="KSO_WM_SLIDE_LAYOUT_CNT" val="1_1"/>
  <p:tag name="KSO_WM_CHIP_XID" val="5eedbea4fa6683b8872baabb"/>
  <p:tag name="KSO_WM_CHIP_DECFILLPROP" val="[]"/>
  <p:tag name="KSO_WM_SLIDE_CAN_ADD_NAVIGATION" val="1"/>
  <p:tag name="KSO_WM_CHIP_GROUPID" val="5eedbea4fa6683b8872baaba"/>
  <p:tag name="KSO_WM_SLIDE_BK_DARK_LIGHT" val="2"/>
  <p:tag name="KSO_WM_SLIDE_BACKGROUND_TYPE" val="general"/>
  <p:tag name="KSO_WM_SLIDE_SUPPORT_FEATURE_TYPE" val="0"/>
  <p:tag name="KSO_WM_TEMPLATE_ASSEMBLE_XID" val="60656f0f4054ed1e2fb802be"/>
  <p:tag name="KSO_WM_TEMPLATE_ASSEMBLE_GROUPID" val="60656f0f4054ed1e2fb802be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4733_1*i*1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13"/>
  <p:tag name="KSO_WM_UNIT_COLOR_SCHEME_PARENT_PAGE" val="0_1"/>
  <p:tag name="KSO_WM_UNIT_FILL_FORE_SCHEMECOLOR_INDEX_BRIGHTNESS" val="-0.05"/>
  <p:tag name="KSO_WM_UNIT_FILL_FORE_SCHEMECOLOR_INDEX" val="14"/>
  <p:tag name="KSO_WM_UNIT_FILL_BACK_SCHEMECOLOR_INDEX_BRIGHTNESS" val="0"/>
  <p:tag name="KSO_WM_UNIT_FILL_BACK_SCHEMECOLOR_INDEX" val="14"/>
  <p:tag name="KSO_WM_UNIT_FILL_TYPE" val="2"/>
  <p:tag name="KSO_WM_UNIT_TEXT_FILL_FORE_SCHEMECOLOR_INDEX_BRIGHTNESS" val="0"/>
  <p:tag name="KSO_WM_UNIT_TEXT_FILL_FORE_SCHEMECOLOR_INDEX" val="2"/>
  <p:tag name="KSO_WM_UNIT_TEXT_FILL_TYPE" val="1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194733_1*i*3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11"/>
  <p:tag name="KSO_WM_UNIT_COLOR_SCHEME_PARENT_PAGE" val="0_1"/>
  <p:tag name="KSO_WM_UNIT_FILL_FORE_SCHEMECOLOR_INDEX_BRIGHTNESS" val="-0.05"/>
  <p:tag name="KSO_WM_UNIT_FILL_FORE_SCHEMECOLOR_INDEX" val="14"/>
  <p:tag name="KSO_WM_UNIT_FILL_BACK_SCHEMECOLOR_INDEX_BRIGHTNESS" val="0"/>
  <p:tag name="KSO_WM_UNIT_FILL_BACK_SCHEMECOLOR_INDEX" val="14"/>
  <p:tag name="KSO_WM_UNIT_FILL_TYPE" val="2"/>
  <p:tag name="KSO_WM_UNIT_TEXT_FILL_FORE_SCHEMECOLOR_INDEX_BRIGHTNESS" val="0"/>
  <p:tag name="KSO_WM_UNIT_TEXT_FILL_FORE_SCHEMECOLOR_INDEX" val="2"/>
  <p:tag name="KSO_WM_UNIT_TEXT_FILL_TYPE" val="1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4733_1*i*5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14"/>
  <p:tag name="KSO_WM_UNIT_COLOR_SCHEME_PARENT_PAGE" val="0_1"/>
  <p:tag name="KSO_WM_UNIT_FILL_FORE_SCHEMECOLOR_INDEX_BRIGHTNESS" val="-0.05"/>
  <p:tag name="KSO_WM_UNIT_FILL_FORE_SCHEMECOLOR_INDEX" val="14"/>
  <p:tag name="KSO_WM_UNIT_FILL_BACK_SCHEMECOLOR_INDEX_BRIGHTNESS" val="0"/>
  <p:tag name="KSO_WM_UNIT_FILL_BACK_SCHEMECOLOR_INDEX" val="14"/>
  <p:tag name="KSO_WM_UNIT_FILL_TYPE" val="2"/>
  <p:tag name="KSO_WM_UNIT_TEXT_FILL_FORE_SCHEMECOLOR_INDEX_BRIGHTNESS" val="0"/>
  <p:tag name="KSO_WM_UNIT_TEXT_FILL_FORE_SCHEMECOLOR_INDEX" val="2"/>
  <p:tag name="KSO_WM_UNIT_TEXT_FILL_TYPE" val="1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4733_1*i*4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15"/>
  <p:tag name="KSO_WM_UNIT_COLOR_SCHEME_PARENT_PAGE" val="0_1"/>
  <p:tag name="KSO_WM_UNIT_BK_DARK_LIGHT" val="2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19.xml><?xml version="1.0" encoding="utf-8"?>
<p:tagLst xmlns:p="http://schemas.openxmlformats.org/presentationml/2006/main">
  <p:tag name="KSO_WM_UNIT_TEXT_PART_ID_V2" val="d-3-2"/>
  <p:tag name="KSO_WM_UNIT_PRESET_TEXT" val="单击此处添加小标题:&#13;点击此处添加正文，文字是您思想的提炼，为了最终呈现发布的良好效果。&#13;请言简意赅的阐述观点，并根据需要酌情增减文字。&#13;单击此处添加小标题:&#13;您的正文已经字字珠玑，但信息却千丝万缕，需要用更多的文字来表述。&#13;但请您尽可能提炼思想的精髓，恰如其分的表达观点，往往事半功倍。"/>
  <p:tag name="KSO_WM_UNIT_NOCLEAR" val="1"/>
  <p:tag name="KSO_WM_UNIT_VALUE" val="273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733_1*f*1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3"/>
  <p:tag name="KSO_WM_UNIT_COLOR_SCHEME_PARENT_PAGE" val="0_1"/>
  <p:tag name="KSO_WM_UNIT_SUBTYPE" val="a"/>
  <p:tag name="KSO_WM_UNIT_TEXT_FILL_FORE_SCHEMECOLOR_INDEX_BRIGHTNESS" val="0.25"/>
  <p:tag name="KSO_WM_UNIT_TEXT_FILL_FORE_SCHEMECOLOR_INDEX" val="13"/>
  <p:tag name="KSO_WM_UNIT_TEXT_FILL_TYPE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TEXT_PART_ID_V2" val="a-3-2"/>
  <p:tag name="KSO_WM_UNIT_ISCONTENTSTITLE" val="0"/>
  <p:tag name="KSO_WM_UNIT_PRESET_TEXT" val="单击添加大标题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733_1*a*1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16"/>
  <p:tag name="KSO_WM_UNIT_COLOR_SCHEME_PARENT_PAGE" val="0_1"/>
  <p:tag name="KSO_WM_UNIT_ISNUMDGMTITLE" val="0"/>
  <p:tag name="KSO_WM_UNIT_TEXT_FILL_FORE_SCHEMECOLOR_INDEX_BRIGHTNESS" val="0.15"/>
  <p:tag name="KSO_WM_UNIT_TEXT_FILL_FORE_SCHEMECOLOR_INDEX" val="13"/>
  <p:tag name="KSO_WM_UNIT_TEXT_FILL_TYPE" val="1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194733_1*i*6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diagram20194733_1*i*7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diagram20194733_1*i*8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9"/>
  <p:tag name="KSO_WM_UNIT_ID" val="diagram20194733_1*i*9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25.xml><?xml version="1.0" encoding="utf-8"?>
<p:tagLst xmlns:p="http://schemas.openxmlformats.org/presentationml/2006/main">
  <p:tag name="KSO_WM_SLIDE_ID" val="diagram20194733_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194733"/>
  <p:tag name="KSO_WM_SLIDE_LAYOUT" val="a_f_i"/>
  <p:tag name="KSO_WM_SLIDE_LAYOUT_CNT" val="1_1_1"/>
  <p:tag name="KSO_WM_SLIDE_TYPE" val="text"/>
  <p:tag name="KSO_WM_SLIDE_SUBTYPE" val="pureTxt"/>
  <p:tag name="KSO_WM_SLIDE_SIZE" val="934*540"/>
  <p:tag name="KSO_WM_SLIDE_POSITION" val="26*0"/>
  <p:tag name="KSO_WM_SLIDE_COLORSCHEME_VERSION" val="3.2"/>
  <p:tag name="KSO_WM_TEMPLATE_SUBCATEGORY" val="0"/>
  <p:tag name="KSO_WM_TEMPLATE_MASTER_TYPE" val="0"/>
  <p:tag name="KSO_WM_TEMPLATE_COLOR_TYPE" val="1"/>
  <p:tag name="KSO_WM_SLIDE_BK_DARK_LIGHT" val="2"/>
  <p:tag name="KSO_WM_SLIDE_BACKGROUND_TYPE" val="general"/>
</p:tagLst>
</file>

<file path=ppt/tags/tag126.xml><?xml version="1.0" encoding="utf-8"?>
<p:tagLst xmlns:p="http://schemas.openxmlformats.org/presentationml/2006/main">
  <p:tag name="KSO_WM_UNIT_COLOR_SCHEME_SHAPE_ID" val="37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194643_1*i*3"/>
  <p:tag name="KSO_WM_TEMPLATE_CATEGORY" val="diagram"/>
  <p:tag name="KSO_WM_TEMPLATE_INDEX" val="20194643"/>
  <p:tag name="KSO_WM_UNIT_LAYERLEVEL" val="1"/>
  <p:tag name="KSO_WM_TAG_VERSION" val="1.0"/>
  <p:tag name="KSO_WM_BEAUTIFY_FLAG" val="#wm#"/>
  <p:tag name="KSO_WM_UNIT_FILL_FORE_SCHEMECOLOR_INDEX_BRIGHTNESS" val="-0.25"/>
  <p:tag name="KSO_WM_UNIT_FILL_FORE_SCHEMECOLOR_INDEX" val="1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27.xml><?xml version="1.0" encoding="utf-8"?>
<p:tagLst xmlns:p="http://schemas.openxmlformats.org/presentationml/2006/main">
  <p:tag name="KSO_WM_UNIT_COLOR_SCHEME_SHAPE_ID" val="38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9"/>
  <p:tag name="KSO_WM_UNIT_ID" val="diagram20194643_1*i*9"/>
  <p:tag name="KSO_WM_TEMPLATE_CATEGORY" val="diagram"/>
  <p:tag name="KSO_WM_TEMPLATE_INDEX" val="20194643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4"/>
  <p:tag name="KSO_WM_UNIT_TEXT_FILL_TYPE" val="1"/>
</p:tagLst>
</file>

<file path=ppt/tags/tag128.xml><?xml version="1.0" encoding="utf-8"?>
<p:tagLst xmlns:p="http://schemas.openxmlformats.org/presentationml/2006/main">
  <p:tag name="KSO_WM_UNIT_COLOR_SCHEME_SHAPE_ID" val="40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0"/>
  <p:tag name="KSO_WM_UNIT_ID" val="diagram20194643_1*i*10"/>
  <p:tag name="KSO_WM_TEMPLATE_CATEGORY" val="diagram"/>
  <p:tag name="KSO_WM_TEMPLATE_INDEX" val="20194643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29.xml><?xml version="1.0" encoding="utf-8"?>
<p:tagLst xmlns:p="http://schemas.openxmlformats.org/presentationml/2006/main">
  <p:tag name="KSO_WM_UNIT_COLOR_SCHEME_SHAPE_ID" val="41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1"/>
  <p:tag name="KSO_WM_UNIT_ID" val="diagram20194643_1*i*11"/>
  <p:tag name="KSO_WM_TEMPLATE_CATEGORY" val="diagram"/>
  <p:tag name="KSO_WM_TEMPLATE_INDEX" val="20194643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COLOR_SCHEME_SHAPE_ID" val="46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4643_1*i*4"/>
  <p:tag name="KSO_WM_TEMPLATE_CATEGORY" val="diagram"/>
  <p:tag name="KSO_WM_TEMPLATE_INDEX" val="20194643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31.xml><?xml version="1.0" encoding="utf-8"?>
<p:tagLst xmlns:p="http://schemas.openxmlformats.org/presentationml/2006/main">
  <p:tag name="KSO_WM_UNIT_COLOR_SCHEME_SHAPE_ID" val="47"/>
  <p:tag name="KSO_WM_UNIT_COLOR_SCHEME_PARENT_PAGE" val="0_1"/>
  <p:tag name="KSO_WM_UNIT_DECOLORIZATION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194643_1*i*6"/>
  <p:tag name="KSO_WM_TEMPLATE_CATEGORY" val="diagram"/>
  <p:tag name="KSO_WM_TEMPLATE_INDEX" val="20194643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32.xml><?xml version="1.0" encoding="utf-8"?>
<p:tagLst xmlns:p="http://schemas.openxmlformats.org/presentationml/2006/main">
  <p:tag name="KSO_WM_UNIT_TEXT_PART_ID_V2" val="d-3-2"/>
  <p:tag name="KSO_WM_UNIT_COLOR_SCHEME_SHAPE_ID" val="5"/>
  <p:tag name="KSO_WM_UNIT_COLOR_SCHEME_PARENT_PAGE" val="0_1"/>
  <p:tag name="KSO_WM_UNIT_PRESET_TEXT" val="单击此处添加文本具体内容，简明扼要的阐述您的观点。根据需要可酌情增减文字，以便观者准确的理解您传达的思想。&#13;单击此处添加文本具体内容，简明扼要的阐述您的观点。根据需要可酌情增减文字，以便观者准确的理解您传达的思想。&#13;单击此处添加文本具体内容，简明扼要的阐述您的观点。根据需要可酌情增减文字，以便观者准确的理解您传达的思想。"/>
  <p:tag name="KSO_WM_UNIT_NOCLEAR" val="1"/>
  <p:tag name="KSO_WM_UNIT_VALUE" val="273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643_1*f*1"/>
  <p:tag name="KSO_WM_TEMPLATE_CATEGORY" val="diagram"/>
  <p:tag name="KSO_WM_TEMPLATE_INDEX" val="20194643"/>
  <p:tag name="KSO_WM_UNIT_LAYERLEVEL" val="1"/>
  <p:tag name="KSO_WM_TAG_VERSION" val="1.0"/>
  <p:tag name="KSO_WM_BEAUTIFY_FLAG" val="#wm#"/>
  <p:tag name="KSO_WM_UNIT_SUBTYPE" val="a"/>
  <p:tag name="KSO_WM_UNIT_TEXT_FILL_FORE_SCHEMECOLOR_INDEX_BRIGHTNESS" val="0.15"/>
  <p:tag name="KSO_WM_UNIT_TEXT_FILL_FORE_SCHEMECOLOR_INDEX" val="13"/>
  <p:tag name="KSO_WM_UNIT_TEXT_FILL_TYPE" val="1"/>
</p:tagLst>
</file>

<file path=ppt/tags/tag133.xml><?xml version="1.0" encoding="utf-8"?>
<p:tagLst xmlns:p="http://schemas.openxmlformats.org/presentationml/2006/main">
  <p:tag name="KSO_WM_UNIT_TEXT_PART_ID_V2" val="a-1-2"/>
  <p:tag name="KSO_WM_UNIT_COLOR_SCHEME_SHAPE_ID" val="6"/>
  <p:tag name="KSO_WM_UNIT_COLOR_SCHEME_PARENT_PAGE" val="0_1"/>
  <p:tag name="KSO_WM_UNIT_ISCONTENTSTITLE" val="0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643_1*a*1"/>
  <p:tag name="KSO_WM_TEMPLATE_CATEGORY" val="diagram"/>
  <p:tag name="KSO_WM_TEMPLATE_INDEX" val="20194643"/>
  <p:tag name="KSO_WM_UNIT_LAYERLEVEL" val="1"/>
  <p:tag name="KSO_WM_TAG_VERSION" val="1.0"/>
  <p:tag name="KSO_WM_BEAUTIFY_FLAG" val="#wm#"/>
  <p:tag name="KSO_WM_UNIT_PRESET_TEXT" val="单击此处添加标题"/>
  <p:tag name="KSO_WM_UNIT_ISNUMDGMTITLE" val="0"/>
  <p:tag name="KSO_WM_UNIT_TEXT_FILL_FORE_SCHEMECOLOR_INDEX_BRIGHTNESS" val="0.15"/>
  <p:tag name="KSO_WM_UNIT_TEXT_FILL_FORE_SCHEMECOLOR_INDEX" val="13"/>
  <p:tag name="KSO_WM_UNIT_TEXT_FILL_TYPE" val="1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4643_1*i*1"/>
  <p:tag name="KSO_WM_TEMPLATE_CATEGORY" val="diagram"/>
  <p:tag name="KSO_WM_TEMPLATE_INDEX" val="20194643"/>
  <p:tag name="KSO_WM_UNIT_LAYERLEVEL" val="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194643_1*i*2"/>
  <p:tag name="KSO_WM_TEMPLATE_CATEGORY" val="diagram"/>
  <p:tag name="KSO_WM_TEMPLATE_INDEX" val="20194643"/>
  <p:tag name="KSO_WM_UNIT_LAYERLEVEL" val="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4643_1*i*5"/>
  <p:tag name="KSO_WM_TEMPLATE_CATEGORY" val="diagram"/>
  <p:tag name="KSO_WM_TEMPLATE_INDEX" val="20194643"/>
  <p:tag name="KSO_WM_UNIT_LAYERLEVEL" val="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diagram20194643_1*i*7"/>
  <p:tag name="KSO_WM_TEMPLATE_CATEGORY" val="diagram"/>
  <p:tag name="KSO_WM_TEMPLATE_INDEX" val="20194643"/>
  <p:tag name="KSO_WM_UNIT_LAYERLEVEL" val="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38.xml><?xml version="1.0" encoding="utf-8"?>
<p:tagLst xmlns:p="http://schemas.openxmlformats.org/presentationml/2006/main">
  <p:tag name="KSO_WM_SLIDE_COLORSCHEME_VERSION" val="3.2"/>
  <p:tag name="KSO_WM_SLIDE_ID" val="diagram20194643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896*490"/>
  <p:tag name="KSO_WM_SLIDE_POSITION" val="41*18"/>
  <p:tag name="KSO_WM_TAG_VERSION" val="1.0"/>
  <p:tag name="KSO_WM_BEAUTIFY_FLAG" val="#wm#"/>
  <p:tag name="KSO_WM_TEMPLATE_CATEGORY" val="diagram"/>
  <p:tag name="KSO_WM_TEMPLATE_INDEX" val="20194643"/>
  <p:tag name="KSO_WM_SLIDE_LAYOUT" val="a_f"/>
  <p:tag name="KSO_WM_SLIDE_LAYOUT_CNT" val="1_1"/>
  <p:tag name="KSO_WM_SLIDE_BK_DARK_LIGHT" val="2"/>
  <p:tag name="KSO_WM_SLIDE_BACKGROUND_TYPE" val="general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5205_1*i*1"/>
  <p:tag name="KSO_WM_TEMPLATE_CATEGORY" val="diagram"/>
  <p:tag name="KSO_WM_TEMPLATE_INDEX" val="20205205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BACK_SCHEMECOLOR_INDEX_BRIGHTNESS" val="0"/>
  <p:tag name="KSO_WM_UNIT_FILL_BACK_SCHEMECOLOR_INDEX" val="14"/>
  <p:tag name="KSO_WM_UNIT_FILL_TYPE" val="2"/>
  <p:tag name="KSO_WM_UNIT_TEXT_FILL_FORE_SCHEMECOLOR_INDEX_BRIGHTNESS" val="0"/>
  <p:tag name="KSO_WM_UNIT_TEXT_FILL_FORE_SCHEMECOLOR_INDEX" val="2"/>
  <p:tag name="KSO_WM_UNIT_TEXT_FILL_TYPE" val="1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5205_1*i*2"/>
  <p:tag name="KSO_WM_TEMPLATE_CATEGORY" val="diagram"/>
  <p:tag name="KSO_WM_TEMPLATE_INDEX" val="2020520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41.xml><?xml version="1.0" encoding="utf-8"?>
<p:tagLst xmlns:p="http://schemas.openxmlformats.org/presentationml/2006/main">
  <p:tag name="KSO_WM_UNIT_ISCONTENTSTITLE" val="0"/>
  <p:tag name="KSO_WM_UNIT_VALUE" val="2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5205_1*a*1"/>
  <p:tag name="KSO_WM_TEMPLATE_CATEGORY" val="diagram"/>
  <p:tag name="KSO_WM_TEMPLATE_INDEX" val="20205205"/>
  <p:tag name="KSO_WM_UNIT_LAYERLEVEL" val="1"/>
  <p:tag name="KSO_WM_TAG_VERSION" val="1.0"/>
  <p:tag name="KSO_WM_BEAUTIFY_FLAG" val="#wm#"/>
  <p:tag name="KSO_WM_UNIT_NOCLEAR" val="0"/>
  <p:tag name="KSO_WM_UNIT_TEXT_PART_ID_V2" val="a-4-1"/>
  <p:tag name="KSO_WM_UNIT_ISNUMDGMTITLE" val="0"/>
  <p:tag name="KSO_WM_UNIT_PRESET_TEXT" val="单击此处可添加您的大标题内容"/>
  <p:tag name="KSO_WM_UNIT_TEXT_FILL_FORE_SCHEMECOLOR_INDEX_BRIGHTNESS" val="0.15"/>
  <p:tag name="KSO_WM_UNIT_TEXT_FILL_FORE_SCHEMECOLOR_INDEX" val="13"/>
  <p:tag name="KSO_WM_UNIT_TEXT_FILL_TYPE" val="1"/>
</p:tagLst>
</file>

<file path=ppt/tags/tag142.xml><?xml version="1.0" encoding="utf-8"?>
<p:tagLst xmlns:p="http://schemas.openxmlformats.org/presentationml/2006/main">
  <p:tag name="KSO_WM_UNIT_NOCLEAR" val="0"/>
  <p:tag name="KSO_WM_UNIT_VALUE" val="612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5205_1*f*1"/>
  <p:tag name="KSO_WM_TEMPLATE_CATEGORY" val="diagram"/>
  <p:tag name="KSO_WM_TEMPLATE_INDEX" val="20205205"/>
  <p:tag name="KSO_WM_UNIT_LAYERLEVEL" val="1"/>
  <p:tag name="KSO_WM_TAG_VERSION" val="1.0"/>
  <p:tag name="KSO_WM_BEAUTIFY_FLAG" val="#wm#"/>
  <p:tag name="KSO_WM_UNIT_PRESET_TEXT" val="单击此处输入你的正文，文字是您思想的提炼，为了最终演示发布的良好效果，请尽量言简意赅的阐述观点；根据需要可酌情增减文字，以便观者可以准确理解您所传达的信息。&#13;您的正文已经简明扼要，但信息却错综复杂，需要用更多的文字来表述；但请您尽可能提炼思想的精髓，否则容易造成观者的阅读压力，适得其反。&#13;正如我们都希望改变世界，希望给人带去光明，但更多时候只需播下一颗种子，自然有微光照拂，雨露滋养。恰如其分的表达观点，往往可以事半功倍。&#13;单击此处输入你的正文，文字是您思想的提炼，为了最终演示发布的良好效果，请尽量言简意赅的阐述观点；根据需要可酌情增减文字，以便观者可以准确理解您所传达的信息。"/>
  <p:tag name="KSO_WM_UNIT_TEXT_FILL_FORE_SCHEMECOLOR_INDEX_BRIGHTNESS" val="0.25"/>
  <p:tag name="KSO_WM_UNIT_TEXT_FILL_FORE_SCHEMECOLOR_INDEX" val="13"/>
  <p:tag name="KSO_WM_UNIT_TEXT_FILL_TYPE" val="1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5205_1*i*3"/>
  <p:tag name="KSO_WM_TEMPLATE_CATEGORY" val="diagram"/>
  <p:tag name="KSO_WM_TEMPLATE_INDEX" val="2020520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205205_1*i*4"/>
  <p:tag name="KSO_WM_TEMPLATE_CATEGORY" val="diagram"/>
  <p:tag name="KSO_WM_TEMPLATE_INDEX" val="2020520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205205_1*i*5"/>
  <p:tag name="KSO_WM_TEMPLATE_CATEGORY" val="diagram"/>
  <p:tag name="KSO_WM_TEMPLATE_INDEX" val="2020520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205205_1*i*6"/>
  <p:tag name="KSO_WM_TEMPLATE_CATEGORY" val="diagram"/>
  <p:tag name="KSO_WM_TEMPLATE_INDEX" val="2020520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diagram20205205_1*i*7"/>
  <p:tag name="KSO_WM_TEMPLATE_CATEGORY" val="diagram"/>
  <p:tag name="KSO_WM_TEMPLATE_INDEX" val="2020520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diagram20205205_1*i*8"/>
  <p:tag name="KSO_WM_TEMPLATE_CATEGORY" val="diagram"/>
  <p:tag name="KSO_WM_TEMPLATE_INDEX" val="2020520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9"/>
  <p:tag name="KSO_WM_UNIT_ID" val="diagram20205205_1*i*9"/>
  <p:tag name="KSO_WM_TEMPLATE_CATEGORY" val="diagram"/>
  <p:tag name="KSO_WM_TEMPLATE_INDEX" val="2020520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0"/>
  <p:tag name="KSO_WM_UNIT_ID" val="diagram20205205_1*i*10"/>
  <p:tag name="KSO_WM_TEMPLATE_CATEGORY" val="diagram"/>
  <p:tag name="KSO_WM_TEMPLATE_INDEX" val="2020520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1"/>
  <p:tag name="KSO_WM_UNIT_ID" val="diagram20205205_1*i*11"/>
  <p:tag name="KSO_WM_TEMPLATE_CATEGORY" val="diagram"/>
  <p:tag name="KSO_WM_TEMPLATE_INDEX" val="2020520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52.xml><?xml version="1.0" encoding="utf-8"?>
<p:tagLst xmlns:p="http://schemas.openxmlformats.org/presentationml/2006/main">
  <p:tag name="KSO_WM_SLIDE_ID" val="diagram20205205_1"/>
  <p:tag name="KSO_WM_TEMPLATE_SUBCATEGORY" val="0"/>
  <p:tag name="KSO_WM_TEMPLATE_MASTER_TYPE" val="0"/>
  <p:tag name="KSO_WM_TEMPLATE_COLOR_TYPE" val="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05205"/>
  <p:tag name="KSO_WM_SLIDE_LAYOUT" val="a_b_f"/>
  <p:tag name="KSO_WM_SLIDE_LAYOUT_CNT" val="1_1_1"/>
  <p:tag name="KSO_WM_SLIDE_TYPE" val="text"/>
  <p:tag name="KSO_WM_SLIDE_SUBTYPE" val="pureTxt"/>
  <p:tag name="KSO_WM_SLIDE_SIZE" val="939*517"/>
  <p:tag name="KSO_WM_SLIDE_POSITION" val="10*11"/>
  <p:tag name="KSO_WM_SLIDE_BK_DARK_LIGHT" val="2"/>
  <p:tag name="KSO_WM_SLIDE_BACKGROUND_TYPE" val="general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7"/>
  <p:tag name="KSO_WM_UNIT_ID" val="diagram20201453_1*i*7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8"/>
  <p:tag name="KSO_WM_UNIT_ID" val="diagram20201453_1*i*8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15"/>
  <p:tag name="KSO_WM_UNIT_FILL_TYPE" val="1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9"/>
  <p:tag name="KSO_WM_UNIT_ID" val="diagram20201453_1*i*9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5"/>
  <p:tag name="KSO_WM_UNIT_FILL_TYPE" val="1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0"/>
  <p:tag name="KSO_WM_UNIT_ID" val="diagram20201453_1*i*10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1"/>
  <p:tag name="KSO_WM_UNIT_ID" val="diagram20201453_1*i*11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2"/>
  <p:tag name="KSO_WM_UNIT_ID" val="diagram20201453_1*i*12"/>
  <p:tag name="KSO_WM_TEMPLATE_CATEGORY" val="diagram"/>
  <p:tag name="KSO_WM_TEMPLATE_INDEX" val="20201453"/>
  <p:tag name="KSO_WM_UNIT_LAYERLEVEL" val="1"/>
  <p:tag name="KSO_WM_TAG_VERSION" val="1.0"/>
  <p:tag name="KSO_WM_BEAUTIFY_FLAG" val="#wm#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3"/>
  <p:tag name="KSO_WM_UNIT_ID" val="diagram20201453_1*i*13"/>
  <p:tag name="KSO_WM_TEMPLATE_CATEGORY" val="diagram"/>
  <p:tag name="KSO_WM_TEMPLATE_INDEX" val="20201453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6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diagram20201453_1*a*1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.25"/>
  <p:tag name="KSO_WM_UNIT_TEXT_FILL_FORE_SCHEMECOLOR_INDEX" val="13"/>
  <p:tag name="KSO_WM_UNIT_TEXT_FILL_TYPE" val="1"/>
</p:tagLst>
</file>

<file path=ppt/tags/tag161.xml><?xml version="1.0" encoding="utf-8"?>
<p:tagLst xmlns:p="http://schemas.openxmlformats.org/presentationml/2006/main">
  <p:tag name="KSO_WM_UNIT_SUBTYPE" val="a"/>
  <p:tag name="KSO_WM_UNIT_NOCLEAR" val="0"/>
  <p:tag name="KSO_WM_UNIT_VALUE" val="14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01453_1*l_h_f*1_1_1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_BRIGHTNESS" val="0.25"/>
  <p:tag name="KSO_WM_UNIT_TEXT_FILL_FORE_SCHEMECOLOR_INDEX" val="13"/>
  <p:tag name="KSO_WM_UNIT_TEXT_FILL_TYPE" val="1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201453_1*l_h_i*1_1_1"/>
  <p:tag name="KSO_WM_TEMPLATE_CATEGORY" val="diagram"/>
  <p:tag name="KSO_WM_TEMPLATE_INDEX" val="20201453"/>
  <p:tag name="KSO_WM_UNIT_LAYERLEVEL" val="1_1_1"/>
  <p:tag name="KSO_WM_TAG_VERSION" val="1.0"/>
  <p:tag name="KSO_WM_BEAUTIFY_FLAG" val="#wm#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01453_1*l_h_i*1_1_2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LINE_FORE_SCHEMECOLOR_INDEX_BRIGHTNESS" val="0"/>
  <p:tag name="KSO_WM_UNIT_LINE_FORE_SCHEMECOLOR_INDEX" val="1"/>
  <p:tag name="KSO_WM_UNIT_LINE_FILL_TYPE" val="2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20201453_1*l_h_i*1_1_3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01453_1*l_h_i*1_2_1"/>
  <p:tag name="KSO_WM_TEMPLATE_CATEGORY" val="diagram"/>
  <p:tag name="KSO_WM_TEMPLATE_INDEX" val="20201453"/>
  <p:tag name="KSO_WM_UNIT_LAYERLEVEL" val="1_1_1"/>
  <p:tag name="KSO_WM_TAG_VERSION" val="1.0"/>
  <p:tag name="KSO_WM_BEAUTIFY_FLAG" val="#wm#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201453_1*l_h_i*1_2_2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LINE_FORE_SCHEMECOLOR_INDEX_BRIGHTNESS" val="0"/>
  <p:tag name="KSO_WM_UNIT_LINE_FORE_SCHEMECOLOR_INDEX" val="1"/>
  <p:tag name="KSO_WM_UNIT_LINE_FILL_TYPE" val="2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20201453_1*l_h_i*1_2_3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</p:tagLst>
</file>

<file path=ppt/tags/tag168.xml><?xml version="1.0" encoding="utf-8"?>
<p:tagLst xmlns:p="http://schemas.openxmlformats.org/presentationml/2006/main">
  <p:tag name="KSO_WM_UNIT_SUBTYPE" val="a"/>
  <p:tag name="KSO_WM_UNIT_NOCLEAR" val="0"/>
  <p:tag name="KSO_WM_UNIT_VALUE" val="14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01453_1*l_h_f*1_2_1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_BRIGHTNESS" val="0.25"/>
  <p:tag name="KSO_WM_UNIT_TEXT_FILL_FORE_SCHEMECOLOR_INDEX" val="13"/>
  <p:tag name="KSO_WM_UNIT_TEXT_FILL_TYPE" val="1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6"/>
  <p:tag name="KSO_WM_UNIT_ID" val="diagram20201453_1*i*6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LINE_FORE_SCHEMECOLOR_INDEX_BRIGHTNESS" val="0.5"/>
  <p:tag name="KSO_WM_UNIT_LINE_FORE_SCHEMECOLOR_INDEX" val="15"/>
  <p:tag name="KSO_WM_UNIT_LINE_FILL_TYPE" val="2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2"/>
  <p:tag name="KSO_WM_UNIT_ID" val="diagram20201453_1*i*2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LINE_FORE_SCHEMECOLOR_INDEX_BRIGHTNESS" val="0.5"/>
  <p:tag name="KSO_WM_UNIT_LINE_FORE_SCHEMECOLOR_INDEX" val="15"/>
  <p:tag name="KSO_WM_UNIT_LINE_FILL_TYPE" val="2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5"/>
  <p:tag name="KSO_WM_UNIT_ID" val="diagram20201453_1*i*5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LINE_FORE_SCHEMECOLOR_INDEX_BRIGHTNESS" val="0.5"/>
  <p:tag name="KSO_WM_UNIT_LINE_FORE_SCHEMECOLOR_INDEX" val="15"/>
  <p:tag name="KSO_WM_UNIT_LINE_FILL_TYPE" val="2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4"/>
  <p:tag name="KSO_WM_UNIT_ID" val="diagram20201453_1*i*4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LINE_FORE_SCHEMECOLOR_INDEX_BRIGHTNESS" val="0.5"/>
  <p:tag name="KSO_WM_UNIT_LINE_FORE_SCHEMECOLOR_INDEX" val="15"/>
  <p:tag name="KSO_WM_UNIT_LINE_FILL_TYPE" val="2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diagram20201453_1*i*1"/>
  <p:tag name="KSO_WM_TEMPLATE_CATEGORY" val="diagram"/>
  <p:tag name="KSO_WM_TEMPLATE_INDEX" val="20201453"/>
  <p:tag name="KSO_WM_UNIT_LAYERLEVEL" val="1"/>
  <p:tag name="KSO_WM_TAG_VERSION" val="1.0"/>
  <p:tag name="KSO_WM_BEAUTIFY_FLAG" val="#wm#"/>
</p:tagLst>
</file>

<file path=ppt/tags/tag174.xml><?xml version="1.0" encoding="utf-8"?>
<p:tagLst xmlns:p="http://schemas.openxmlformats.org/presentationml/2006/main">
  <p:tag name="KSO_WM_SLIDE_ID" val="diagram20201453_1"/>
  <p:tag name="KSO_WM_TEMPLATE_SUBCATEGORY" val="0"/>
  <p:tag name="KSO_WM_TEMPLATE_MASTER_TYPE" val="0"/>
  <p:tag name="KSO_WM_TEMPLATE_COLOR_TYPE" val="1"/>
  <p:tag name="KSO_WM_SLIDE_TYPE" val="text"/>
  <p:tag name="KSO_WM_SLIDE_SUBTYPE" val="diag"/>
  <p:tag name="KSO_WM_SLIDE_ITEM_CNT" val="2"/>
  <p:tag name="KSO_WM_SLIDE_INDEX" val="1"/>
  <p:tag name="KSO_WM_SLIDE_SIZE" val="423.323*184.119"/>
  <p:tag name="KSO_WM_SLIDE_POSITION" val="54.6501*194.204"/>
  <p:tag name="KSO_WM_DIAGRAM_GROUP_CODE" val="l1-1"/>
  <p:tag name="KSO_WM_SLIDE_DIAGTYPE" val="l"/>
  <p:tag name="KSO_WM_TAG_VERSION" val="1.0"/>
  <p:tag name="KSO_WM_BEAUTIFY_FLAG" val="#wm#"/>
  <p:tag name="KSO_WM_TEMPLATE_CATEGORY" val="diagram"/>
  <p:tag name="KSO_WM_TEMPLATE_INDEX" val="20201453"/>
  <p:tag name="KSO_WM_SLIDE_LAYOUT" val="a_b_l"/>
  <p:tag name="KSO_WM_SLIDE_LAYOUT_CNT" val="1_1_1"/>
  <p:tag name="KSO_WM_SLIDE_BK_DARK_LIGHT" val="2"/>
  <p:tag name="KSO_WM_SLIDE_BACKGROUND_TYPE" val="general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7"/>
  <p:tag name="KSO_WM_UNIT_ID" val="diagram20201453_1*i*7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8"/>
  <p:tag name="KSO_WM_UNIT_ID" val="diagram20201453_1*i*8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15"/>
  <p:tag name="KSO_WM_UNIT_FILL_TYPE" val="1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9"/>
  <p:tag name="KSO_WM_UNIT_ID" val="diagram20201453_1*i*9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5"/>
  <p:tag name="KSO_WM_UNIT_FILL_TYPE" val="1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0"/>
  <p:tag name="KSO_WM_UNIT_ID" val="diagram20201453_1*i*10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1"/>
  <p:tag name="KSO_WM_UNIT_ID" val="diagram20201453_1*i*11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2"/>
  <p:tag name="KSO_WM_UNIT_ID" val="diagram20201453_1*i*12"/>
  <p:tag name="KSO_WM_TEMPLATE_CATEGORY" val="diagram"/>
  <p:tag name="KSO_WM_TEMPLATE_INDEX" val="20201453"/>
  <p:tag name="KSO_WM_UNIT_LAYERLEVEL" val="1"/>
  <p:tag name="KSO_WM_TAG_VERSION" val="1.0"/>
  <p:tag name="KSO_WM_BEAUTIFY_FLAG" val="#wm#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3"/>
  <p:tag name="KSO_WM_UNIT_ID" val="diagram20201453_1*i*13"/>
  <p:tag name="KSO_WM_TEMPLATE_CATEGORY" val="diagram"/>
  <p:tag name="KSO_WM_TEMPLATE_INDEX" val="20201453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6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diagram20201453_1*a*1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.25"/>
  <p:tag name="KSO_WM_UNIT_TEXT_FILL_FORE_SCHEMECOLOR_INDEX" val="13"/>
  <p:tag name="KSO_WM_UNIT_TEXT_FILL_TYPE" val="1"/>
</p:tagLst>
</file>

<file path=ppt/tags/tag183.xml><?xml version="1.0" encoding="utf-8"?>
<p:tagLst xmlns:p="http://schemas.openxmlformats.org/presentationml/2006/main">
  <p:tag name="KSO_WM_UNIT_SUBTYPE" val="a"/>
  <p:tag name="KSO_WM_UNIT_NOCLEAR" val="0"/>
  <p:tag name="KSO_WM_UNIT_VALUE" val="14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01453_1*l_h_f*1_1_1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_BRIGHTNESS" val="0.25"/>
  <p:tag name="KSO_WM_UNIT_TEXT_FILL_FORE_SCHEMECOLOR_INDEX" val="13"/>
  <p:tag name="KSO_WM_UNIT_TEXT_FILL_TYPE" val="1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201453_1*l_h_i*1_1_1"/>
  <p:tag name="KSO_WM_TEMPLATE_CATEGORY" val="diagram"/>
  <p:tag name="KSO_WM_TEMPLATE_INDEX" val="20201453"/>
  <p:tag name="KSO_WM_UNIT_LAYERLEVEL" val="1_1_1"/>
  <p:tag name="KSO_WM_TAG_VERSION" val="1.0"/>
  <p:tag name="KSO_WM_BEAUTIFY_FLAG" val="#wm#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01453_1*l_h_i*1_1_2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LINE_FORE_SCHEMECOLOR_INDEX_BRIGHTNESS" val="0"/>
  <p:tag name="KSO_WM_UNIT_LINE_FORE_SCHEMECOLOR_INDEX" val="1"/>
  <p:tag name="KSO_WM_UNIT_LINE_FILL_TYPE" val="2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20201453_1*l_h_i*1_1_3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</p:tagLst>
</file>

<file path=ppt/tags/tag1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01453_1*l_h_i*1_2_1"/>
  <p:tag name="KSO_WM_TEMPLATE_CATEGORY" val="diagram"/>
  <p:tag name="KSO_WM_TEMPLATE_INDEX" val="20201453"/>
  <p:tag name="KSO_WM_UNIT_LAYERLEVEL" val="1_1_1"/>
  <p:tag name="KSO_WM_TAG_VERSION" val="1.0"/>
  <p:tag name="KSO_WM_BEAUTIFY_FLAG" val="#wm#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201453_1*l_h_i*1_2_2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LINE_FORE_SCHEMECOLOR_INDEX_BRIGHTNESS" val="0"/>
  <p:tag name="KSO_WM_UNIT_LINE_FORE_SCHEMECOLOR_INDEX" val="1"/>
  <p:tag name="KSO_WM_UNIT_LINE_FILL_TYPE" val="2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20201453_1*l_h_i*1_2_3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SUBTYPE" val="a"/>
  <p:tag name="KSO_WM_UNIT_NOCLEAR" val="0"/>
  <p:tag name="KSO_WM_UNIT_VALUE" val="14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01453_1*l_h_f*1_2_1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_BRIGHTNESS" val="0.25"/>
  <p:tag name="KSO_WM_UNIT_TEXT_FILL_FORE_SCHEMECOLOR_INDEX" val="13"/>
  <p:tag name="KSO_WM_UNIT_TEXT_FILL_TYPE" val="1"/>
</p:tagLst>
</file>

<file path=ppt/tags/tag1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6"/>
  <p:tag name="KSO_WM_UNIT_ID" val="diagram20201453_1*i*6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LINE_FORE_SCHEMECOLOR_INDEX_BRIGHTNESS" val="0.5"/>
  <p:tag name="KSO_WM_UNIT_LINE_FORE_SCHEMECOLOR_INDEX" val="15"/>
  <p:tag name="KSO_WM_UNIT_LINE_FILL_TYPE" val="2"/>
</p:tagLst>
</file>

<file path=ppt/tags/tag1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2"/>
  <p:tag name="KSO_WM_UNIT_ID" val="diagram20201453_1*i*2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LINE_FORE_SCHEMECOLOR_INDEX_BRIGHTNESS" val="0.5"/>
  <p:tag name="KSO_WM_UNIT_LINE_FORE_SCHEMECOLOR_INDEX" val="15"/>
  <p:tag name="KSO_WM_UNIT_LINE_FILL_TYPE" val="2"/>
</p:tagLst>
</file>

<file path=ppt/tags/tag1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5"/>
  <p:tag name="KSO_WM_UNIT_ID" val="diagram20201453_1*i*5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LINE_FORE_SCHEMECOLOR_INDEX_BRIGHTNESS" val="0.5"/>
  <p:tag name="KSO_WM_UNIT_LINE_FORE_SCHEMECOLOR_INDEX" val="15"/>
  <p:tag name="KSO_WM_UNIT_LINE_FILL_TYPE" val="2"/>
</p:tagLst>
</file>

<file path=ppt/tags/tag1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4"/>
  <p:tag name="KSO_WM_UNIT_ID" val="diagram20201453_1*i*4"/>
  <p:tag name="KSO_WM_TEMPLATE_CATEGORY" val="diagram"/>
  <p:tag name="KSO_WM_TEMPLATE_INDEX" val="20201453"/>
  <p:tag name="KSO_WM_UNIT_LAYERLEVEL" val="1"/>
  <p:tag name="KSO_WM_TAG_VERSION" val="1.0"/>
  <p:tag name="KSO_WM_BEAUTIFY_FLAG" val="#wm#"/>
  <p:tag name="KSO_WM_UNIT_LINE_FORE_SCHEMECOLOR_INDEX_BRIGHTNESS" val="0.5"/>
  <p:tag name="KSO_WM_UNIT_LINE_FORE_SCHEMECOLOR_INDEX" val="15"/>
  <p:tag name="KSO_WM_UNIT_LINE_FILL_TYPE" val="2"/>
</p:tagLst>
</file>

<file path=ppt/tags/tag1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diagram20201453_1*i*1"/>
  <p:tag name="KSO_WM_TEMPLATE_CATEGORY" val="diagram"/>
  <p:tag name="KSO_WM_TEMPLATE_INDEX" val="20201453"/>
  <p:tag name="KSO_WM_UNIT_LAYERLEVEL" val="1"/>
  <p:tag name="KSO_WM_TAG_VERSION" val="1.0"/>
  <p:tag name="KSO_WM_BEAUTIFY_FLAG" val="#wm#"/>
</p:tagLst>
</file>

<file path=ppt/tags/tag196.xml><?xml version="1.0" encoding="utf-8"?>
<p:tagLst xmlns:p="http://schemas.openxmlformats.org/presentationml/2006/main">
  <p:tag name="KSO_WM_SLIDE_ID" val="diagram20201453_1"/>
  <p:tag name="KSO_WM_TEMPLATE_SUBCATEGORY" val="0"/>
  <p:tag name="KSO_WM_TEMPLATE_MASTER_TYPE" val="0"/>
  <p:tag name="KSO_WM_TEMPLATE_COLOR_TYPE" val="1"/>
  <p:tag name="KSO_WM_SLIDE_TYPE" val="text"/>
  <p:tag name="KSO_WM_SLIDE_SUBTYPE" val="diag"/>
  <p:tag name="KSO_WM_SLIDE_ITEM_CNT" val="2"/>
  <p:tag name="KSO_WM_SLIDE_INDEX" val="1"/>
  <p:tag name="KSO_WM_SLIDE_SIZE" val="423.323*184.119"/>
  <p:tag name="KSO_WM_SLIDE_POSITION" val="54.6501*194.204"/>
  <p:tag name="KSO_WM_DIAGRAM_GROUP_CODE" val="l1-1"/>
  <p:tag name="KSO_WM_SLIDE_DIAGTYPE" val="l"/>
  <p:tag name="KSO_WM_TAG_VERSION" val="1.0"/>
  <p:tag name="KSO_WM_BEAUTIFY_FLAG" val="#wm#"/>
  <p:tag name="KSO_WM_TEMPLATE_CATEGORY" val="diagram"/>
  <p:tag name="KSO_WM_TEMPLATE_INDEX" val="20201453"/>
  <p:tag name="KSO_WM_SLIDE_LAYOUT" val="a_b_l"/>
  <p:tag name="KSO_WM_SLIDE_LAYOUT_CNT" val="1_1_1"/>
  <p:tag name="KSO_WM_SLIDE_BK_DARK_LIGHT" val="2"/>
  <p:tag name="KSO_WM_SLIDE_BACKGROUND_TYPE" val="general"/>
</p:tagLst>
</file>

<file path=ppt/tags/tag1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11908_1*i*1"/>
  <p:tag name="KSO_WM_TEMPLATE_CATEGORY" val="diagram"/>
  <p:tag name="KSO_WM_TEMPLATE_INDEX" val="20211908"/>
  <p:tag name="KSO_WM_UNIT_LAYERLEVEL" val="1"/>
  <p:tag name="KSO_WM_TAG_VERSION" val="1.0"/>
  <p:tag name="KSO_WM_BEAUTIFY_FLAG" val="#wm#"/>
  <p:tag name="KSO_WM_UNIT_ADJUSTLAYOUT_ID" val="25"/>
  <p:tag name="KSO_WM_UNIT_COLOR_SCHEME_SHAPE_ID" val="25"/>
  <p:tag name="KSO_WM_UNIT_COLOR_SCHEME_PARENT_PAGE" val="0_1"/>
  <p:tag name="KSO_WM_UNIT_FOIL_COLOR" val="1"/>
  <p:tag name="KSO_WM_UNIT_BLOCK" val="0"/>
  <p:tag name="KSO_WM_UNIT_SM_LIMIT_TYPE" val="2"/>
  <p:tag name="KSO_WM_UNIT_DEC_AREA_ID" val="dc4ab721f7e44c728458d3a6fc27f4a5"/>
  <p:tag name="KSO_WM_UNIT_DECORATE_INFO" val="{&quot;ReferentInfo&quot;:{&quot;Id&quot;:&quot;slide&quot;,&quot;X&quot;:{&quot;Pos&quot;:2},&quot;Y&quot;:{&quot;Pos&quot;:1}},&quot;DecorateInfoX&quot;:{&quot;Pos&quot;:2,&quot;IsAbs&quot;:false},&quot;DecorateInfoY&quot;:{&quot;Pos&quot;:1,&quot;IsAbs&quot;:false},&quot;DecorateInfoW&quot;:{&quot;IsAbs&quot;:false},&quot;DecorateInfoH&quot;:{&quot;IsAbs&quot;:false},&quot;whChangeMode&quot;:0}"/>
  <p:tag name="KSO_WM_CHIP_GROUPID" val="5eedbea4fa6683b8872baaba"/>
  <p:tag name="KSO_WM_CHIP_XID" val="5eedbea4fa6683b8872baabb"/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589"/>
  <p:tag name="KSO_WM_TEMPLATE_ASSEMBLE_XID" val="60656f0f4054ed1e2fb802be"/>
  <p:tag name="KSO_WM_TEMPLATE_ASSEMBLE_GROUPID" val="60656f0f4054ed1e2fb802be"/>
</p:tagLst>
</file>

<file path=ppt/tags/tag198.xml><?xml version="1.0" encoding="utf-8"?>
<p:tagLst xmlns:p="http://schemas.openxmlformats.org/presentationml/2006/main">
  <p:tag name="KSO_WM_UNIT_VALUE" val="1269*1269"/>
  <p:tag name="KSO_WM_UNIT_HIGHLIGHT" val="0"/>
  <p:tag name="KSO_WM_UNIT_COMPATIBLE" val="1"/>
  <p:tag name="KSO_WM_UNIT_DIAGRAM_ISNUMVISUAL" val="0"/>
  <p:tag name="KSO_WM_UNIT_DIAGRAM_ISREFERUNIT" val="0"/>
  <p:tag name="KSO_WM_UNIT_TYPE" val="d"/>
  <p:tag name="KSO_WM_UNIT_INDEX" val="1"/>
  <p:tag name="KSO_WM_UNIT_ID" val="diagram20211908_1*d*1"/>
  <p:tag name="KSO_WM_TEMPLATE_CATEGORY" val="diagram"/>
  <p:tag name="KSO_WM_TEMPLATE_INDEX" val="20211908"/>
  <p:tag name="KSO_WM_UNIT_LAYERLEVEL" val="1"/>
  <p:tag name="KSO_WM_TAG_VERSION" val="1.0"/>
  <p:tag name="KSO_WM_BEAUTIFY_FLAG" val="#wm#"/>
  <p:tag name="KSO_WM_CHIP_GROUPID" val="5e7310da9a230a26b9e88a19"/>
  <p:tag name="KSO_WM_CHIP_XID" val="5e7310da9a230a26b9e88a1a"/>
  <p:tag name="KSO_WM_UNIT_DEC_AREA_ID" val="100b2ce681194012a34a97677493ab1f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02028e75a9ea4f4cacb8092ea8cfe713"/>
  <p:tag name="KSO_WM_UNIT_PLACING_PICTURE" val="02028e75a9ea4f4cacb8092ea8cfe713"/>
  <p:tag name="KSO_WM_TEMPLATE_ASSEMBLE_XID" val="60656f0f4054ed1e2fb802be"/>
  <p:tag name="KSO_WM_TEMPLATE_ASSEMBLE_GROUPID" val="60656f0f4054ed1e2fb802be"/>
</p:tagLst>
</file>

<file path=ppt/tags/tag199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请尽量言简意赅的阐述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1908_1*f*1"/>
  <p:tag name="KSO_WM_TEMPLATE_CATEGORY" val="diagram"/>
  <p:tag name="KSO_WM_TEMPLATE_INDEX" val="20211908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44"/>
  <p:tag name="KSO_WM_UNIT_SHOW_EDIT_AREA_INDICATION" val="1"/>
  <p:tag name="KSO_WM_CHIP_GROUPID" val="5e6b05596848fb12bee65ac8"/>
  <p:tag name="KSO_WM_CHIP_XID" val="5e6b05596848fb12bee65aca"/>
  <p:tag name="KSO_WM_UNIT_DEC_AREA_ID" val="1e8b9139ec6a48a9bf8cca34b975cefa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046b48368e68408abe9cf6fea1658535"/>
  <p:tag name="KSO_WM_UNIT_SUPPORT_BIG_FONT" val="1"/>
  <p:tag name="KSO_WM_UNIT_TEXT_FILL_FORE_SCHEMECOLOR_INDEX_BRIGHTNESS" val="0.25"/>
  <p:tag name="KSO_WM_UNIT_TEXT_FILL_FORE_SCHEMECOLOR_INDEX" val="13"/>
  <p:tag name="KSO_WM_UNIT_TEXT_FILL_TYPE" val="1"/>
  <p:tag name="KSO_WM_TEMPLATE_ASSEMBLE_XID" val="60656f0f4054ed1e2fb802be"/>
  <p:tag name="KSO_WM_TEMPLATE_ASSEMBLE_GROUPID" val="60656f0f4054ed1e2fb802be"/>
</p:tagLst>
</file>

<file path=ppt/tags/tag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SLIDE_LAYOUT_INFO" val="{&quot;direction&quot;:1,&quot;id&quot;:&quot;2021-04-01T15:26:36&quot;,&quot;maxSize&quot;:{&quot;size1&quot;:51.299999999999997},&quot;minSize&quot;:{&quot;size1&quot;:42.600000000000001},&quot;normalSize&quot;:{&quot;size1&quot;:51.193750000000001},&quot;subLayout&quot;:[{&quot;id&quot;:&quot;2021-04-01T15:26:36&quot;,&quot;margin&quot;:{&quot;bottom&quot;:1.6929999589920044,&quot;left&quot;:1.6929999589920044,&quot;right&quot;:0.026000002399086952,&quot;top&quot;:1.6929999589920044},&quot;type&quot;:0},{&quot;id&quot;:&quot;2021-04-01T15:26:36&quot;,&quot;margin&quot;:{&quot;bottom&quot;:5.0799999237060547,&quot;left&quot;:1.7130000591278076,&quot;right&quot;:3.3410000801086426,&quot;top&quot;:5.0799999237060547},&quot;type&quot;:0}],&quot;type&quot;:0}"/>
  <p:tag name="KSO_WM_SLIDE_RATIO" val="1.777778"/>
  <p:tag name="KSO_WM_CHIP_INFOS" val="{&quot;type&quot;:0,&quot;layout_type&quot;:&quot;leftright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FILLPROP" val="[[{&quot;text_align&quot;:&quot;lm&quot;,&quot;text_direction&quot;:&quot;horizontal&quot;,&quot;support_big_font&quot;:false,&quot;fill_id&quot;:&quot;50ebde9cedf940d1aeb735da52ac9dd9&quot;,&quot;fill_align&quot;:&quot;lm&quot;,&quot;chip_types&quot;:[&quot;picture&quot;]},{&quot;text_align&quot;:&quot;cm&quot;,&quot;text_direction&quot;:&quot;horizontal&quot;,&quot;support_big_font&quot;:true,&quot;fill_id&quot;:&quot;fadd3788f02f444db785165969f73384&quot;,&quot;fill_align&quot;:&quot;cm&quot;,&quot;chip_types&quot;:[&quot;header&quot;]}],[{&quot;text_align&quot;:&quot;lm&quot;,&quot;text_direction&quot;:&quot;horizontal&quot;,&quot;support_big_font&quot;:false,&quot;fill_id&quot;:&quot;50ebde9cedf940d1aeb735da52ac9dd9&quot;,&quot;fill_align&quot;:&quot;lm&quot;,&quot;chip_types&quot;:[&quot;picture&quot;]},{&quot;text_align&quot;:&quot;lm&quot;,&quot;text_direction&quot;:&quot;horizontal&quot;,&quot;support_big_font&quot;:true,&quot;fill_id&quot;:&quot;fadd3788f02f444db785165969f73384&quot;,&quot;fill_align&quot;:&quot;cm&quot;,&quot;chip_types&quot;:[&quot;text&quot;]}]]"/>
  <p:tag name="KSO_WM_SLIDE_ID" val="diagram20211908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864*360"/>
  <p:tag name="KSO_WM_SLIDE_POSITION" val="48*84"/>
  <p:tag name="KSO_WM_TAG_VERSION" val="1.0"/>
  <p:tag name="KSO_WM_BEAUTIFY_FLAG" val="#wm#"/>
  <p:tag name="KSO_WM_TEMPLATE_CATEGORY" val="diagram"/>
  <p:tag name="KSO_WM_TEMPLATE_INDEX" val="20211908"/>
  <p:tag name="KSO_WM_SLIDE_LAYOUT" val="d_f"/>
  <p:tag name="KSO_WM_SLIDE_LAYOUT_CNT" val="1_1"/>
  <p:tag name="KSO_WM_CHIP_XID" val="5eedbea4fa6683b8872baabb"/>
  <p:tag name="KSO_WM_CHIP_DECFILLPROP" val="[]"/>
  <p:tag name="KSO_WM_SLIDE_CAN_ADD_NAVIGATION" val="1"/>
  <p:tag name="KSO_WM_CHIP_GROUPID" val="5eedbea4fa6683b8872baaba"/>
  <p:tag name="KSO_WM_SLIDE_BK_DARK_LIGHT" val="2"/>
  <p:tag name="KSO_WM_SLIDE_BACKGROUND_TYPE" val="general"/>
  <p:tag name="KSO_WM_SLIDE_SUPPORT_FEATURE_TYPE" val="0"/>
  <p:tag name="KSO_WM_TEMPLATE_ASSEMBLE_XID" val="60656f0f4054ed1e2fb802be"/>
  <p:tag name="KSO_WM_TEMPLATE_ASSEMBLE_GROUPID" val="60656f0f4054ed1e2fb802be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自定义 110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8590CA"/>
      </a:accent1>
      <a:accent2>
        <a:srgbClr val="8EAADC"/>
      </a:accent2>
      <a:accent3>
        <a:srgbClr val="79B6D3"/>
      </a:accent3>
      <a:accent4>
        <a:srgbClr val="70C2C7"/>
      </a:accent4>
      <a:accent5>
        <a:srgbClr val="6BC0A7"/>
      </a:accent5>
      <a:accent6>
        <a:srgbClr val="79BB8F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sz="44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845</Words>
  <Application>WPS 演示</Application>
  <PresentationFormat>宽屏</PresentationFormat>
  <Paragraphs>35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6" baseType="lpstr">
      <vt:lpstr>Arial</vt:lpstr>
      <vt:lpstr>宋体</vt:lpstr>
      <vt:lpstr>Wingdings</vt:lpstr>
      <vt:lpstr>Wingdings</vt:lpstr>
      <vt:lpstr>微软雅黑</vt:lpstr>
      <vt:lpstr>隶书</vt:lpstr>
      <vt:lpstr>Viner Hand ITC</vt:lpstr>
      <vt:lpstr>Segoe UI</vt:lpstr>
      <vt:lpstr>Roboto</vt:lpstr>
      <vt:lpstr>等线</vt:lpstr>
      <vt:lpstr>Arial Unicode MS</vt:lpstr>
      <vt:lpstr>Mongolian Baiti</vt:lpstr>
      <vt:lpstr>Segoe Print</vt:lpstr>
      <vt:lpstr>Arial Black</vt:lpstr>
      <vt:lpstr>黑体</vt:lpstr>
      <vt:lpstr>Calibri</vt:lpstr>
      <vt:lpstr>Office 主题​​</vt:lpstr>
      <vt:lpstr>office</vt:lpstr>
      <vt:lpstr>济民航〔2021〕3号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小石榴的麻麻</cp:lastModifiedBy>
  <cp:revision>5</cp:revision>
  <dcterms:created xsi:type="dcterms:W3CDTF">2021-11-04T06:32:00Z</dcterms:created>
  <dcterms:modified xsi:type="dcterms:W3CDTF">2021-11-04T07:40:55Z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