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8" r:id="rId4"/>
    <p:sldMasterId id="2147483697" r:id="rId5"/>
    <p:sldMasterId id="2147483716" r:id="rId6"/>
    <p:sldMasterId id="2147483735" r:id="rId7"/>
  </p:sldMasterIdLst>
  <p:notesMasterIdLst>
    <p:notesMasterId r:id="rId9"/>
  </p:notesMasterIdLst>
  <p:handoutMasterIdLst>
    <p:handoutMasterId r:id="rId27"/>
  </p:handoutMasterIdLst>
  <p:sldIdLst>
    <p:sldId id="257" r:id="rId8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9" Type="http://schemas.openxmlformats.org/officeDocument/2006/relationships/tags" Target="../tags/tag1611.xml"/><Relationship Id="rId8" Type="http://schemas.openxmlformats.org/officeDocument/2006/relationships/tags" Target="../tags/tag1610.xml"/><Relationship Id="rId7" Type="http://schemas.openxmlformats.org/officeDocument/2006/relationships/tags" Target="../tags/tag1609.xml"/><Relationship Id="rId6" Type="http://schemas.openxmlformats.org/officeDocument/2006/relationships/tags" Target="../tags/tag1608.xml"/><Relationship Id="rId5" Type="http://schemas.openxmlformats.org/officeDocument/2006/relationships/tags" Target="../tags/tag1607.xml"/><Relationship Id="rId4" Type="http://schemas.openxmlformats.org/officeDocument/2006/relationships/tags" Target="../tags/tag1606.xml"/><Relationship Id="rId3" Type="http://schemas.openxmlformats.org/officeDocument/2006/relationships/tags" Target="../tags/tag1605.xml"/><Relationship Id="rId27" Type="http://schemas.openxmlformats.org/officeDocument/2006/relationships/tags" Target="../tags/tag1629.xml"/><Relationship Id="rId26" Type="http://schemas.openxmlformats.org/officeDocument/2006/relationships/tags" Target="../tags/tag1628.xml"/><Relationship Id="rId25" Type="http://schemas.openxmlformats.org/officeDocument/2006/relationships/tags" Target="../tags/tag1627.xml"/><Relationship Id="rId24" Type="http://schemas.openxmlformats.org/officeDocument/2006/relationships/tags" Target="../tags/tag1626.xml"/><Relationship Id="rId23" Type="http://schemas.openxmlformats.org/officeDocument/2006/relationships/tags" Target="../tags/tag1625.xml"/><Relationship Id="rId22" Type="http://schemas.openxmlformats.org/officeDocument/2006/relationships/tags" Target="../tags/tag1624.xml"/><Relationship Id="rId21" Type="http://schemas.openxmlformats.org/officeDocument/2006/relationships/tags" Target="../tags/tag1623.xml"/><Relationship Id="rId20" Type="http://schemas.openxmlformats.org/officeDocument/2006/relationships/tags" Target="../tags/tag1622.xml"/><Relationship Id="rId2" Type="http://schemas.openxmlformats.org/officeDocument/2006/relationships/image" Target="../media/image4.jpeg"/><Relationship Id="rId19" Type="http://schemas.openxmlformats.org/officeDocument/2006/relationships/tags" Target="../tags/tag1621.xml"/><Relationship Id="rId18" Type="http://schemas.openxmlformats.org/officeDocument/2006/relationships/tags" Target="../tags/tag1620.xml"/><Relationship Id="rId17" Type="http://schemas.openxmlformats.org/officeDocument/2006/relationships/tags" Target="../tags/tag1619.xml"/><Relationship Id="rId16" Type="http://schemas.openxmlformats.org/officeDocument/2006/relationships/tags" Target="../tags/tag1618.xml"/><Relationship Id="rId15" Type="http://schemas.openxmlformats.org/officeDocument/2006/relationships/tags" Target="../tags/tag1617.xml"/><Relationship Id="rId14" Type="http://schemas.openxmlformats.org/officeDocument/2006/relationships/tags" Target="../tags/tag1616.xml"/><Relationship Id="rId13" Type="http://schemas.openxmlformats.org/officeDocument/2006/relationships/tags" Target="../tags/tag1615.xml"/><Relationship Id="rId12" Type="http://schemas.openxmlformats.org/officeDocument/2006/relationships/tags" Target="../tags/tag1614.xml"/><Relationship Id="rId11" Type="http://schemas.openxmlformats.org/officeDocument/2006/relationships/tags" Target="../tags/tag1613.xml"/><Relationship Id="rId10" Type="http://schemas.openxmlformats.org/officeDocument/2006/relationships/tags" Target="../tags/tag1612.xml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7" Type="http://schemas.openxmlformats.org/officeDocument/2006/relationships/tags" Target="../tags/tag35.xml"/><Relationship Id="rId36" Type="http://schemas.openxmlformats.org/officeDocument/2006/relationships/tags" Target="../tags/tag34.xml"/><Relationship Id="rId35" Type="http://schemas.openxmlformats.org/officeDocument/2006/relationships/tags" Target="../tags/tag33.xml"/><Relationship Id="rId34" Type="http://schemas.openxmlformats.org/officeDocument/2006/relationships/tags" Target="../tags/tag32.xml"/><Relationship Id="rId33" Type="http://schemas.openxmlformats.org/officeDocument/2006/relationships/tags" Target="../tags/tag31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image" Target="../media/image1.jpeg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1" Type="http://schemas.openxmlformats.org/officeDocument/2006/relationships/tags" Target="../tags/tag69.xml"/><Relationship Id="rId30" Type="http://schemas.openxmlformats.org/officeDocument/2006/relationships/tags" Target="../tags/tag68.xml"/><Relationship Id="rId3" Type="http://schemas.openxmlformats.org/officeDocument/2006/relationships/image" Target="../media/image2.jpeg"/><Relationship Id="rId29" Type="http://schemas.openxmlformats.org/officeDocument/2006/relationships/tags" Target="../tags/tag67.xml"/><Relationship Id="rId28" Type="http://schemas.openxmlformats.org/officeDocument/2006/relationships/tags" Target="../tags/tag66.xml"/><Relationship Id="rId27" Type="http://schemas.openxmlformats.org/officeDocument/2006/relationships/tags" Target="../tags/tag65.xml"/><Relationship Id="rId26" Type="http://schemas.openxmlformats.org/officeDocument/2006/relationships/tags" Target="../tags/tag64.xml"/><Relationship Id="rId25" Type="http://schemas.openxmlformats.org/officeDocument/2006/relationships/tags" Target="../tags/tag63.xml"/><Relationship Id="rId24" Type="http://schemas.openxmlformats.org/officeDocument/2006/relationships/tags" Target="../tags/tag62.xml"/><Relationship Id="rId23" Type="http://schemas.openxmlformats.org/officeDocument/2006/relationships/tags" Target="../tags/tag61.xml"/><Relationship Id="rId22" Type="http://schemas.openxmlformats.org/officeDocument/2006/relationships/tags" Target="../tags/tag60.xml"/><Relationship Id="rId21" Type="http://schemas.openxmlformats.org/officeDocument/2006/relationships/tags" Target="../tags/tag59.xml"/><Relationship Id="rId20" Type="http://schemas.openxmlformats.org/officeDocument/2006/relationships/tags" Target="../tags/tag58.xml"/><Relationship Id="rId2" Type="http://schemas.openxmlformats.org/officeDocument/2006/relationships/tags" Target="../tags/tag41.xml"/><Relationship Id="rId19" Type="http://schemas.openxmlformats.org/officeDocument/2006/relationships/tags" Target="../tags/tag57.xml"/><Relationship Id="rId18" Type="http://schemas.openxmlformats.org/officeDocument/2006/relationships/tags" Target="../tags/tag56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1" Type="http://schemas.openxmlformats.org/officeDocument/2006/relationships/tags" Target="../tags/tag112.xml"/><Relationship Id="rId30" Type="http://schemas.openxmlformats.org/officeDocument/2006/relationships/tags" Target="../tags/tag111.xml"/><Relationship Id="rId3" Type="http://schemas.openxmlformats.org/officeDocument/2006/relationships/tags" Target="../tags/tag84.xml"/><Relationship Id="rId29" Type="http://schemas.openxmlformats.org/officeDocument/2006/relationships/tags" Target="../tags/tag110.xml"/><Relationship Id="rId28" Type="http://schemas.openxmlformats.org/officeDocument/2006/relationships/tags" Target="../tags/tag109.xml"/><Relationship Id="rId27" Type="http://schemas.openxmlformats.org/officeDocument/2006/relationships/tags" Target="../tags/tag108.xml"/><Relationship Id="rId26" Type="http://schemas.openxmlformats.org/officeDocument/2006/relationships/tags" Target="../tags/tag107.xml"/><Relationship Id="rId25" Type="http://schemas.openxmlformats.org/officeDocument/2006/relationships/tags" Target="../tags/tag106.xml"/><Relationship Id="rId24" Type="http://schemas.openxmlformats.org/officeDocument/2006/relationships/tags" Target="../tags/tag105.xml"/><Relationship Id="rId23" Type="http://schemas.openxmlformats.org/officeDocument/2006/relationships/tags" Target="../tags/tag104.xml"/><Relationship Id="rId22" Type="http://schemas.openxmlformats.org/officeDocument/2006/relationships/tags" Target="../tags/tag103.xml"/><Relationship Id="rId21" Type="http://schemas.openxmlformats.org/officeDocument/2006/relationships/tags" Target="../tags/tag102.xml"/><Relationship Id="rId20" Type="http://schemas.openxmlformats.org/officeDocument/2006/relationships/tags" Target="../tags/tag101.xml"/><Relationship Id="rId2" Type="http://schemas.openxmlformats.org/officeDocument/2006/relationships/image" Target="../media/image3.jpeg"/><Relationship Id="rId19" Type="http://schemas.openxmlformats.org/officeDocument/2006/relationships/tags" Target="../tags/tag100.xml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4" Type="http://schemas.openxmlformats.org/officeDocument/2006/relationships/tags" Target="../tags/tag162.xml"/><Relationship Id="rId33" Type="http://schemas.openxmlformats.org/officeDocument/2006/relationships/tags" Target="../tags/tag161.xml"/><Relationship Id="rId32" Type="http://schemas.openxmlformats.org/officeDocument/2006/relationships/tags" Target="../tags/tag160.xml"/><Relationship Id="rId31" Type="http://schemas.openxmlformats.org/officeDocument/2006/relationships/tags" Target="../tags/tag159.xml"/><Relationship Id="rId30" Type="http://schemas.openxmlformats.org/officeDocument/2006/relationships/tags" Target="../tags/tag158.xml"/><Relationship Id="rId3" Type="http://schemas.openxmlformats.org/officeDocument/2006/relationships/tags" Target="../tags/tag131.xml"/><Relationship Id="rId29" Type="http://schemas.openxmlformats.org/officeDocument/2006/relationships/tags" Target="../tags/tag157.xml"/><Relationship Id="rId28" Type="http://schemas.openxmlformats.org/officeDocument/2006/relationships/tags" Target="../tags/tag156.xml"/><Relationship Id="rId27" Type="http://schemas.openxmlformats.org/officeDocument/2006/relationships/tags" Target="../tags/tag155.xml"/><Relationship Id="rId26" Type="http://schemas.openxmlformats.org/officeDocument/2006/relationships/tags" Target="../tags/tag154.xml"/><Relationship Id="rId25" Type="http://schemas.openxmlformats.org/officeDocument/2006/relationships/tags" Target="../tags/tag153.xml"/><Relationship Id="rId24" Type="http://schemas.openxmlformats.org/officeDocument/2006/relationships/tags" Target="../tags/tag152.xml"/><Relationship Id="rId23" Type="http://schemas.openxmlformats.org/officeDocument/2006/relationships/tags" Target="../tags/tag151.xml"/><Relationship Id="rId22" Type="http://schemas.openxmlformats.org/officeDocument/2006/relationships/tags" Target="../tags/tag150.xml"/><Relationship Id="rId21" Type="http://schemas.openxmlformats.org/officeDocument/2006/relationships/tags" Target="../tags/tag149.xml"/><Relationship Id="rId20" Type="http://schemas.openxmlformats.org/officeDocument/2006/relationships/tags" Target="../tags/tag148.xml"/><Relationship Id="rId2" Type="http://schemas.openxmlformats.org/officeDocument/2006/relationships/image" Target="../media/image4.jpeg"/><Relationship Id="rId19" Type="http://schemas.openxmlformats.org/officeDocument/2006/relationships/tags" Target="../tags/tag147.xml"/><Relationship Id="rId18" Type="http://schemas.openxmlformats.org/officeDocument/2006/relationships/tags" Target="../tags/tag146.xml"/><Relationship Id="rId17" Type="http://schemas.openxmlformats.org/officeDocument/2006/relationships/tags" Target="../tags/tag145.xml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9" Type="http://schemas.openxmlformats.org/officeDocument/2006/relationships/tags" Target="../tags/tag189.xml"/><Relationship Id="rId28" Type="http://schemas.openxmlformats.org/officeDocument/2006/relationships/tags" Target="../tags/tag188.xml"/><Relationship Id="rId27" Type="http://schemas.openxmlformats.org/officeDocument/2006/relationships/tags" Target="../tags/tag187.xml"/><Relationship Id="rId26" Type="http://schemas.openxmlformats.org/officeDocument/2006/relationships/tags" Target="../tags/tag186.xml"/><Relationship Id="rId25" Type="http://schemas.openxmlformats.org/officeDocument/2006/relationships/tags" Target="../tags/tag185.xml"/><Relationship Id="rId24" Type="http://schemas.openxmlformats.org/officeDocument/2006/relationships/tags" Target="../tags/tag184.xml"/><Relationship Id="rId23" Type="http://schemas.openxmlformats.org/officeDocument/2006/relationships/tags" Target="../tags/tag183.xml"/><Relationship Id="rId22" Type="http://schemas.openxmlformats.org/officeDocument/2006/relationships/tags" Target="../tags/tag182.xml"/><Relationship Id="rId21" Type="http://schemas.openxmlformats.org/officeDocument/2006/relationships/tags" Target="../tags/tag181.xml"/><Relationship Id="rId20" Type="http://schemas.openxmlformats.org/officeDocument/2006/relationships/tags" Target="../tags/tag180.xml"/><Relationship Id="rId2" Type="http://schemas.openxmlformats.org/officeDocument/2006/relationships/image" Target="../media/image4.jpeg"/><Relationship Id="rId19" Type="http://schemas.openxmlformats.org/officeDocument/2006/relationships/tags" Target="../tags/tag179.xml"/><Relationship Id="rId18" Type="http://schemas.openxmlformats.org/officeDocument/2006/relationships/tags" Target="../tags/tag178.xml"/><Relationship Id="rId17" Type="http://schemas.openxmlformats.org/officeDocument/2006/relationships/tags" Target="../tags/tag177.xml"/><Relationship Id="rId16" Type="http://schemas.openxmlformats.org/officeDocument/2006/relationships/tags" Target="../tags/tag176.xml"/><Relationship Id="rId15" Type="http://schemas.openxmlformats.org/officeDocument/2006/relationships/tags" Target="../tags/tag175.xml"/><Relationship Id="rId14" Type="http://schemas.openxmlformats.org/officeDocument/2006/relationships/tags" Target="../tags/tag174.xml"/><Relationship Id="rId13" Type="http://schemas.openxmlformats.org/officeDocument/2006/relationships/tags" Target="../tags/tag173.xml"/><Relationship Id="rId12" Type="http://schemas.openxmlformats.org/officeDocument/2006/relationships/tags" Target="../tags/tag172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5" Type="http://schemas.openxmlformats.org/officeDocument/2006/relationships/tags" Target="../tags/tag212.xml"/><Relationship Id="rId24" Type="http://schemas.openxmlformats.org/officeDocument/2006/relationships/tags" Target="../tags/tag211.xml"/><Relationship Id="rId23" Type="http://schemas.openxmlformats.org/officeDocument/2006/relationships/tags" Target="../tags/tag210.xml"/><Relationship Id="rId22" Type="http://schemas.openxmlformats.org/officeDocument/2006/relationships/tags" Target="../tags/tag209.xml"/><Relationship Id="rId21" Type="http://schemas.openxmlformats.org/officeDocument/2006/relationships/tags" Target="../tags/tag208.xml"/><Relationship Id="rId20" Type="http://schemas.openxmlformats.org/officeDocument/2006/relationships/tags" Target="../tags/tag207.xml"/><Relationship Id="rId2" Type="http://schemas.openxmlformats.org/officeDocument/2006/relationships/image" Target="../media/image4.jpeg"/><Relationship Id="rId19" Type="http://schemas.openxmlformats.org/officeDocument/2006/relationships/tags" Target="../tags/tag206.xml"/><Relationship Id="rId18" Type="http://schemas.openxmlformats.org/officeDocument/2006/relationships/tags" Target="../tags/tag205.xml"/><Relationship Id="rId17" Type="http://schemas.openxmlformats.org/officeDocument/2006/relationships/tags" Target="../tags/tag204.xml"/><Relationship Id="rId16" Type="http://schemas.openxmlformats.org/officeDocument/2006/relationships/tags" Target="../tags/tag203.xml"/><Relationship Id="rId15" Type="http://schemas.openxmlformats.org/officeDocument/2006/relationships/tags" Target="../tags/tag202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2" Type="http://schemas.openxmlformats.org/officeDocument/2006/relationships/tags" Target="../tags/tag232.xml"/><Relationship Id="rId21" Type="http://schemas.openxmlformats.org/officeDocument/2006/relationships/tags" Target="../tags/tag231.xml"/><Relationship Id="rId20" Type="http://schemas.openxmlformats.org/officeDocument/2006/relationships/tags" Target="../tags/tag230.xml"/><Relationship Id="rId2" Type="http://schemas.openxmlformats.org/officeDocument/2006/relationships/image" Target="../media/image4.jpeg"/><Relationship Id="rId19" Type="http://schemas.openxmlformats.org/officeDocument/2006/relationships/tags" Target="../tags/tag229.xml"/><Relationship Id="rId18" Type="http://schemas.openxmlformats.org/officeDocument/2006/relationships/tags" Target="../tags/tag228.xml"/><Relationship Id="rId17" Type="http://schemas.openxmlformats.org/officeDocument/2006/relationships/tags" Target="../tags/tag227.xml"/><Relationship Id="rId16" Type="http://schemas.openxmlformats.org/officeDocument/2006/relationships/tags" Target="../tags/tag226.xml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1" Type="http://schemas.openxmlformats.org/officeDocument/2006/relationships/tags" Target="../tags/tag251.xml"/><Relationship Id="rId20" Type="http://schemas.openxmlformats.org/officeDocument/2006/relationships/tags" Target="../tags/tag250.xml"/><Relationship Id="rId2" Type="http://schemas.openxmlformats.org/officeDocument/2006/relationships/image" Target="../media/image4.jpeg"/><Relationship Id="rId19" Type="http://schemas.openxmlformats.org/officeDocument/2006/relationships/tags" Target="../tags/tag249.xml"/><Relationship Id="rId18" Type="http://schemas.openxmlformats.org/officeDocument/2006/relationships/tags" Target="../tags/tag248.xml"/><Relationship Id="rId17" Type="http://schemas.openxmlformats.org/officeDocument/2006/relationships/tags" Target="../tags/tag247.xml"/><Relationship Id="rId16" Type="http://schemas.openxmlformats.org/officeDocument/2006/relationships/tags" Target="../tags/tag246.xml"/><Relationship Id="rId15" Type="http://schemas.openxmlformats.org/officeDocument/2006/relationships/tags" Target="../tags/tag245.xml"/><Relationship Id="rId14" Type="http://schemas.openxmlformats.org/officeDocument/2006/relationships/tags" Target="../tags/tag244.xml"/><Relationship Id="rId13" Type="http://schemas.openxmlformats.org/officeDocument/2006/relationships/tags" Target="../tags/tag243.xml"/><Relationship Id="rId12" Type="http://schemas.openxmlformats.org/officeDocument/2006/relationships/tags" Target="../tags/tag242.xml"/><Relationship Id="rId11" Type="http://schemas.openxmlformats.org/officeDocument/2006/relationships/tags" Target="../tags/tag241.xml"/><Relationship Id="rId10" Type="http://schemas.openxmlformats.org/officeDocument/2006/relationships/tags" Target="../tags/tag24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4" Type="http://schemas.openxmlformats.org/officeDocument/2006/relationships/tags" Target="../tags/tag273.xml"/><Relationship Id="rId23" Type="http://schemas.openxmlformats.org/officeDocument/2006/relationships/tags" Target="../tags/tag272.xml"/><Relationship Id="rId22" Type="http://schemas.openxmlformats.org/officeDocument/2006/relationships/tags" Target="../tags/tag271.xml"/><Relationship Id="rId21" Type="http://schemas.openxmlformats.org/officeDocument/2006/relationships/tags" Target="../tags/tag270.xml"/><Relationship Id="rId20" Type="http://schemas.openxmlformats.org/officeDocument/2006/relationships/tags" Target="../tags/tag269.xml"/><Relationship Id="rId2" Type="http://schemas.openxmlformats.org/officeDocument/2006/relationships/image" Target="../media/image4.jpeg"/><Relationship Id="rId19" Type="http://schemas.openxmlformats.org/officeDocument/2006/relationships/tags" Target="../tags/tag268.xml"/><Relationship Id="rId18" Type="http://schemas.openxmlformats.org/officeDocument/2006/relationships/tags" Target="../tags/tag267.xml"/><Relationship Id="rId17" Type="http://schemas.openxmlformats.org/officeDocument/2006/relationships/tags" Target="../tags/tag266.xml"/><Relationship Id="rId16" Type="http://schemas.openxmlformats.org/officeDocument/2006/relationships/tags" Target="../tags/tag26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5" Type="http://schemas.openxmlformats.org/officeDocument/2006/relationships/tags" Target="../tags/tag296.xml"/><Relationship Id="rId24" Type="http://schemas.openxmlformats.org/officeDocument/2006/relationships/tags" Target="../tags/tag295.xml"/><Relationship Id="rId23" Type="http://schemas.openxmlformats.org/officeDocument/2006/relationships/tags" Target="../tags/tag294.xml"/><Relationship Id="rId22" Type="http://schemas.openxmlformats.org/officeDocument/2006/relationships/tags" Target="../tags/tag293.xml"/><Relationship Id="rId21" Type="http://schemas.openxmlformats.org/officeDocument/2006/relationships/tags" Target="../tags/tag292.xml"/><Relationship Id="rId20" Type="http://schemas.openxmlformats.org/officeDocument/2006/relationships/tags" Target="../tags/tag291.xml"/><Relationship Id="rId2" Type="http://schemas.openxmlformats.org/officeDocument/2006/relationships/image" Target="../media/image4.jpeg"/><Relationship Id="rId19" Type="http://schemas.openxmlformats.org/officeDocument/2006/relationships/tags" Target="../tags/tag290.xml"/><Relationship Id="rId18" Type="http://schemas.openxmlformats.org/officeDocument/2006/relationships/tags" Target="../tags/tag289.xml"/><Relationship Id="rId17" Type="http://schemas.openxmlformats.org/officeDocument/2006/relationships/tags" Target="../tags/tag288.xml"/><Relationship Id="rId16" Type="http://schemas.openxmlformats.org/officeDocument/2006/relationships/tags" Target="../tags/tag287.xml"/><Relationship Id="rId15" Type="http://schemas.openxmlformats.org/officeDocument/2006/relationships/tags" Target="../tags/tag286.xml"/><Relationship Id="rId14" Type="http://schemas.openxmlformats.org/officeDocument/2006/relationships/tags" Target="../tags/tag285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7" Type="http://schemas.openxmlformats.org/officeDocument/2006/relationships/tags" Target="../tags/tag321.xml"/><Relationship Id="rId26" Type="http://schemas.openxmlformats.org/officeDocument/2006/relationships/tags" Target="../tags/tag320.xml"/><Relationship Id="rId25" Type="http://schemas.openxmlformats.org/officeDocument/2006/relationships/tags" Target="../tags/tag319.xml"/><Relationship Id="rId24" Type="http://schemas.openxmlformats.org/officeDocument/2006/relationships/tags" Target="../tags/tag318.xml"/><Relationship Id="rId23" Type="http://schemas.openxmlformats.org/officeDocument/2006/relationships/tags" Target="../tags/tag317.xml"/><Relationship Id="rId22" Type="http://schemas.openxmlformats.org/officeDocument/2006/relationships/tags" Target="../tags/tag316.xml"/><Relationship Id="rId21" Type="http://schemas.openxmlformats.org/officeDocument/2006/relationships/tags" Target="../tags/tag315.xml"/><Relationship Id="rId20" Type="http://schemas.openxmlformats.org/officeDocument/2006/relationships/tags" Target="../tags/tag314.xml"/><Relationship Id="rId2" Type="http://schemas.openxmlformats.org/officeDocument/2006/relationships/image" Target="../media/image4.jpeg"/><Relationship Id="rId19" Type="http://schemas.openxmlformats.org/officeDocument/2006/relationships/tags" Target="../tags/tag313.xml"/><Relationship Id="rId18" Type="http://schemas.openxmlformats.org/officeDocument/2006/relationships/tags" Target="../tags/tag312.xml"/><Relationship Id="rId17" Type="http://schemas.openxmlformats.org/officeDocument/2006/relationships/tags" Target="../tags/tag311.xml"/><Relationship Id="rId16" Type="http://schemas.openxmlformats.org/officeDocument/2006/relationships/tags" Target="../tags/tag310.xml"/><Relationship Id="rId15" Type="http://schemas.openxmlformats.org/officeDocument/2006/relationships/tags" Target="../tags/tag309.xml"/><Relationship Id="rId14" Type="http://schemas.openxmlformats.org/officeDocument/2006/relationships/tags" Target="../tags/tag308.xml"/><Relationship Id="rId13" Type="http://schemas.openxmlformats.org/officeDocument/2006/relationships/tags" Target="../tags/tag307.xml"/><Relationship Id="rId12" Type="http://schemas.openxmlformats.org/officeDocument/2006/relationships/tags" Target="../tags/tag306.xml"/><Relationship Id="rId11" Type="http://schemas.openxmlformats.org/officeDocument/2006/relationships/tags" Target="../tags/tag305.xml"/><Relationship Id="rId10" Type="http://schemas.openxmlformats.org/officeDocument/2006/relationships/tags" Target="../tags/tag30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" Type="http://schemas.openxmlformats.org/officeDocument/2006/relationships/tags" Target="../tags/tag333.xml"/><Relationship Id="rId7" Type="http://schemas.openxmlformats.org/officeDocument/2006/relationships/tags" Target="../tags/tag332.xml"/><Relationship Id="rId6" Type="http://schemas.openxmlformats.org/officeDocument/2006/relationships/tags" Target="../tags/tag331.xml"/><Relationship Id="rId5" Type="http://schemas.openxmlformats.org/officeDocument/2006/relationships/tags" Target="../tags/tag330.xml"/><Relationship Id="rId4" Type="http://schemas.openxmlformats.org/officeDocument/2006/relationships/tags" Target="../tags/tag329.xml"/><Relationship Id="rId37" Type="http://schemas.openxmlformats.org/officeDocument/2006/relationships/tags" Target="../tags/tag362.xml"/><Relationship Id="rId36" Type="http://schemas.openxmlformats.org/officeDocument/2006/relationships/tags" Target="../tags/tag361.xml"/><Relationship Id="rId35" Type="http://schemas.openxmlformats.org/officeDocument/2006/relationships/tags" Target="../tags/tag360.xml"/><Relationship Id="rId34" Type="http://schemas.openxmlformats.org/officeDocument/2006/relationships/tags" Target="../tags/tag359.xml"/><Relationship Id="rId33" Type="http://schemas.openxmlformats.org/officeDocument/2006/relationships/tags" Target="../tags/tag358.xml"/><Relationship Id="rId32" Type="http://schemas.openxmlformats.org/officeDocument/2006/relationships/tags" Target="../tags/tag357.xml"/><Relationship Id="rId31" Type="http://schemas.openxmlformats.org/officeDocument/2006/relationships/tags" Target="../tags/tag356.xml"/><Relationship Id="rId30" Type="http://schemas.openxmlformats.org/officeDocument/2006/relationships/tags" Target="../tags/tag355.xml"/><Relationship Id="rId3" Type="http://schemas.openxmlformats.org/officeDocument/2006/relationships/image" Target="../media/image1.jpeg"/><Relationship Id="rId29" Type="http://schemas.openxmlformats.org/officeDocument/2006/relationships/tags" Target="../tags/tag354.xml"/><Relationship Id="rId28" Type="http://schemas.openxmlformats.org/officeDocument/2006/relationships/tags" Target="../tags/tag353.xml"/><Relationship Id="rId27" Type="http://schemas.openxmlformats.org/officeDocument/2006/relationships/tags" Target="../tags/tag352.xml"/><Relationship Id="rId26" Type="http://schemas.openxmlformats.org/officeDocument/2006/relationships/tags" Target="../tags/tag351.xml"/><Relationship Id="rId25" Type="http://schemas.openxmlformats.org/officeDocument/2006/relationships/tags" Target="../tags/tag350.xml"/><Relationship Id="rId24" Type="http://schemas.openxmlformats.org/officeDocument/2006/relationships/tags" Target="../tags/tag349.xml"/><Relationship Id="rId23" Type="http://schemas.openxmlformats.org/officeDocument/2006/relationships/tags" Target="../tags/tag348.xml"/><Relationship Id="rId22" Type="http://schemas.openxmlformats.org/officeDocument/2006/relationships/tags" Target="../tags/tag347.xml"/><Relationship Id="rId21" Type="http://schemas.openxmlformats.org/officeDocument/2006/relationships/tags" Target="../tags/tag346.xml"/><Relationship Id="rId20" Type="http://schemas.openxmlformats.org/officeDocument/2006/relationships/tags" Target="../tags/tag345.xml"/><Relationship Id="rId2" Type="http://schemas.openxmlformats.org/officeDocument/2006/relationships/tags" Target="../tags/tag328.xml"/><Relationship Id="rId19" Type="http://schemas.openxmlformats.org/officeDocument/2006/relationships/tags" Target="../tags/tag344.xml"/><Relationship Id="rId18" Type="http://schemas.openxmlformats.org/officeDocument/2006/relationships/tags" Target="../tags/tag343.xml"/><Relationship Id="rId17" Type="http://schemas.openxmlformats.org/officeDocument/2006/relationships/tags" Target="../tags/tag342.xml"/><Relationship Id="rId16" Type="http://schemas.openxmlformats.org/officeDocument/2006/relationships/tags" Target="../tags/tag341.xml"/><Relationship Id="rId15" Type="http://schemas.openxmlformats.org/officeDocument/2006/relationships/tags" Target="../tags/tag340.xml"/><Relationship Id="rId14" Type="http://schemas.openxmlformats.org/officeDocument/2006/relationships/tags" Target="../tags/tag339.xml"/><Relationship Id="rId13" Type="http://schemas.openxmlformats.org/officeDocument/2006/relationships/tags" Target="../tags/tag338.xml"/><Relationship Id="rId12" Type="http://schemas.openxmlformats.org/officeDocument/2006/relationships/tags" Target="../tags/tag337.xml"/><Relationship Id="rId11" Type="http://schemas.openxmlformats.org/officeDocument/2006/relationships/tags" Target="../tags/tag336.xml"/><Relationship Id="rId10" Type="http://schemas.openxmlformats.org/officeDocument/2006/relationships/tags" Target="../tags/tag335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74.xml"/><Relationship Id="rId8" Type="http://schemas.openxmlformats.org/officeDocument/2006/relationships/tags" Target="../tags/tag373.xml"/><Relationship Id="rId7" Type="http://schemas.openxmlformats.org/officeDocument/2006/relationships/tags" Target="../tags/tag372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31" Type="http://schemas.openxmlformats.org/officeDocument/2006/relationships/tags" Target="../tags/tag396.xml"/><Relationship Id="rId30" Type="http://schemas.openxmlformats.org/officeDocument/2006/relationships/tags" Target="../tags/tag395.xml"/><Relationship Id="rId3" Type="http://schemas.openxmlformats.org/officeDocument/2006/relationships/image" Target="../media/image2.jpeg"/><Relationship Id="rId29" Type="http://schemas.openxmlformats.org/officeDocument/2006/relationships/tags" Target="../tags/tag394.xml"/><Relationship Id="rId28" Type="http://schemas.openxmlformats.org/officeDocument/2006/relationships/tags" Target="../tags/tag393.xml"/><Relationship Id="rId27" Type="http://schemas.openxmlformats.org/officeDocument/2006/relationships/tags" Target="../tags/tag392.xml"/><Relationship Id="rId26" Type="http://schemas.openxmlformats.org/officeDocument/2006/relationships/tags" Target="../tags/tag391.xml"/><Relationship Id="rId25" Type="http://schemas.openxmlformats.org/officeDocument/2006/relationships/tags" Target="../tags/tag390.xml"/><Relationship Id="rId24" Type="http://schemas.openxmlformats.org/officeDocument/2006/relationships/tags" Target="../tags/tag389.xml"/><Relationship Id="rId23" Type="http://schemas.openxmlformats.org/officeDocument/2006/relationships/tags" Target="../tags/tag388.xml"/><Relationship Id="rId22" Type="http://schemas.openxmlformats.org/officeDocument/2006/relationships/tags" Target="../tags/tag387.xml"/><Relationship Id="rId21" Type="http://schemas.openxmlformats.org/officeDocument/2006/relationships/tags" Target="../tags/tag386.xml"/><Relationship Id="rId20" Type="http://schemas.openxmlformats.org/officeDocument/2006/relationships/tags" Target="../tags/tag385.xml"/><Relationship Id="rId2" Type="http://schemas.openxmlformats.org/officeDocument/2006/relationships/tags" Target="../tags/tag368.xml"/><Relationship Id="rId19" Type="http://schemas.openxmlformats.org/officeDocument/2006/relationships/tags" Target="../tags/tag384.xml"/><Relationship Id="rId18" Type="http://schemas.openxmlformats.org/officeDocument/2006/relationships/tags" Target="../tags/tag383.xml"/><Relationship Id="rId17" Type="http://schemas.openxmlformats.org/officeDocument/2006/relationships/tags" Target="../tags/tag382.xml"/><Relationship Id="rId16" Type="http://schemas.openxmlformats.org/officeDocument/2006/relationships/tags" Target="../tags/tag381.xml"/><Relationship Id="rId15" Type="http://schemas.openxmlformats.org/officeDocument/2006/relationships/tags" Target="../tags/tag380.xml"/><Relationship Id="rId14" Type="http://schemas.openxmlformats.org/officeDocument/2006/relationships/tags" Target="../tags/tag379.xml"/><Relationship Id="rId13" Type="http://schemas.openxmlformats.org/officeDocument/2006/relationships/tags" Target="../tags/tag378.xml"/><Relationship Id="rId12" Type="http://schemas.openxmlformats.org/officeDocument/2006/relationships/tags" Target="../tags/tag377.xml"/><Relationship Id="rId11" Type="http://schemas.openxmlformats.org/officeDocument/2006/relationships/tags" Target="../tags/tag376.xml"/><Relationship Id="rId10" Type="http://schemas.openxmlformats.org/officeDocument/2006/relationships/tags" Target="../tags/tag375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402.xml"/><Relationship Id="rId6" Type="http://schemas.openxmlformats.org/officeDocument/2006/relationships/tags" Target="../tags/tag401.xml"/><Relationship Id="rId5" Type="http://schemas.openxmlformats.org/officeDocument/2006/relationships/tags" Target="../tags/tag400.xml"/><Relationship Id="rId4" Type="http://schemas.openxmlformats.org/officeDocument/2006/relationships/tags" Target="../tags/tag399.xml"/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410.xml"/><Relationship Id="rId8" Type="http://schemas.openxmlformats.org/officeDocument/2006/relationships/tags" Target="../tags/tag409.xml"/><Relationship Id="rId7" Type="http://schemas.openxmlformats.org/officeDocument/2006/relationships/tags" Target="../tags/tag408.xml"/><Relationship Id="rId6" Type="http://schemas.openxmlformats.org/officeDocument/2006/relationships/tags" Target="../tags/tag407.xml"/><Relationship Id="rId5" Type="http://schemas.openxmlformats.org/officeDocument/2006/relationships/tags" Target="../tags/tag406.xml"/><Relationship Id="rId4" Type="http://schemas.openxmlformats.org/officeDocument/2006/relationships/tags" Target="../tags/tag405.xml"/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417.xml"/><Relationship Id="rId8" Type="http://schemas.openxmlformats.org/officeDocument/2006/relationships/tags" Target="../tags/tag416.xml"/><Relationship Id="rId7" Type="http://schemas.openxmlformats.org/officeDocument/2006/relationships/tags" Target="../tags/tag415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1" Type="http://schemas.openxmlformats.org/officeDocument/2006/relationships/tags" Target="../tags/tag439.xml"/><Relationship Id="rId30" Type="http://schemas.openxmlformats.org/officeDocument/2006/relationships/tags" Target="../tags/tag438.xml"/><Relationship Id="rId3" Type="http://schemas.openxmlformats.org/officeDocument/2006/relationships/tags" Target="../tags/tag411.xml"/><Relationship Id="rId29" Type="http://schemas.openxmlformats.org/officeDocument/2006/relationships/tags" Target="../tags/tag437.xml"/><Relationship Id="rId28" Type="http://schemas.openxmlformats.org/officeDocument/2006/relationships/tags" Target="../tags/tag436.xml"/><Relationship Id="rId27" Type="http://schemas.openxmlformats.org/officeDocument/2006/relationships/tags" Target="../tags/tag435.xml"/><Relationship Id="rId26" Type="http://schemas.openxmlformats.org/officeDocument/2006/relationships/tags" Target="../tags/tag434.xml"/><Relationship Id="rId25" Type="http://schemas.openxmlformats.org/officeDocument/2006/relationships/tags" Target="../tags/tag433.xml"/><Relationship Id="rId24" Type="http://schemas.openxmlformats.org/officeDocument/2006/relationships/tags" Target="../tags/tag432.xml"/><Relationship Id="rId23" Type="http://schemas.openxmlformats.org/officeDocument/2006/relationships/tags" Target="../tags/tag431.xml"/><Relationship Id="rId22" Type="http://schemas.openxmlformats.org/officeDocument/2006/relationships/tags" Target="../tags/tag430.xml"/><Relationship Id="rId21" Type="http://schemas.openxmlformats.org/officeDocument/2006/relationships/tags" Target="../tags/tag429.xml"/><Relationship Id="rId20" Type="http://schemas.openxmlformats.org/officeDocument/2006/relationships/tags" Target="../tags/tag428.xml"/><Relationship Id="rId2" Type="http://schemas.openxmlformats.org/officeDocument/2006/relationships/image" Target="../media/image3.jpeg"/><Relationship Id="rId19" Type="http://schemas.openxmlformats.org/officeDocument/2006/relationships/tags" Target="../tags/tag427.xml"/><Relationship Id="rId18" Type="http://schemas.openxmlformats.org/officeDocument/2006/relationships/tags" Target="../tags/tag426.xml"/><Relationship Id="rId17" Type="http://schemas.openxmlformats.org/officeDocument/2006/relationships/tags" Target="../tags/tag425.xml"/><Relationship Id="rId16" Type="http://schemas.openxmlformats.org/officeDocument/2006/relationships/tags" Target="../tags/tag424.xml"/><Relationship Id="rId15" Type="http://schemas.openxmlformats.org/officeDocument/2006/relationships/tags" Target="../tags/tag423.xml"/><Relationship Id="rId14" Type="http://schemas.openxmlformats.org/officeDocument/2006/relationships/tags" Target="../tags/tag422.xml"/><Relationship Id="rId13" Type="http://schemas.openxmlformats.org/officeDocument/2006/relationships/tags" Target="../tags/tag421.xml"/><Relationship Id="rId12" Type="http://schemas.openxmlformats.org/officeDocument/2006/relationships/tags" Target="../tags/tag420.xml"/><Relationship Id="rId11" Type="http://schemas.openxmlformats.org/officeDocument/2006/relationships/tags" Target="../tags/tag419.xml"/><Relationship Id="rId10" Type="http://schemas.openxmlformats.org/officeDocument/2006/relationships/tags" Target="../tags/tag418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tags" Target="../tags/tag442.xml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453.xml"/><Relationship Id="rId5" Type="http://schemas.openxmlformats.org/officeDocument/2006/relationships/tags" Target="../tags/tag452.xml"/><Relationship Id="rId4" Type="http://schemas.openxmlformats.org/officeDocument/2006/relationships/tags" Target="../tags/tag451.xml"/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tags" Target="../tags/tag457.xml"/><Relationship Id="rId4" Type="http://schemas.openxmlformats.org/officeDocument/2006/relationships/tags" Target="../tags/tag456.xml"/><Relationship Id="rId3" Type="http://schemas.openxmlformats.org/officeDocument/2006/relationships/tags" Target="../tags/tag455.xml"/><Relationship Id="rId2" Type="http://schemas.openxmlformats.org/officeDocument/2006/relationships/tags" Target="../tags/tag454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464.xml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34" Type="http://schemas.openxmlformats.org/officeDocument/2006/relationships/tags" Target="../tags/tag489.xml"/><Relationship Id="rId33" Type="http://schemas.openxmlformats.org/officeDocument/2006/relationships/tags" Target="../tags/tag488.xml"/><Relationship Id="rId32" Type="http://schemas.openxmlformats.org/officeDocument/2006/relationships/tags" Target="../tags/tag487.xml"/><Relationship Id="rId31" Type="http://schemas.openxmlformats.org/officeDocument/2006/relationships/tags" Target="../tags/tag486.xml"/><Relationship Id="rId30" Type="http://schemas.openxmlformats.org/officeDocument/2006/relationships/tags" Target="../tags/tag485.xml"/><Relationship Id="rId3" Type="http://schemas.openxmlformats.org/officeDocument/2006/relationships/tags" Target="../tags/tag458.xml"/><Relationship Id="rId29" Type="http://schemas.openxmlformats.org/officeDocument/2006/relationships/tags" Target="../tags/tag484.xml"/><Relationship Id="rId28" Type="http://schemas.openxmlformats.org/officeDocument/2006/relationships/tags" Target="../tags/tag483.xml"/><Relationship Id="rId27" Type="http://schemas.openxmlformats.org/officeDocument/2006/relationships/tags" Target="../tags/tag482.xml"/><Relationship Id="rId26" Type="http://schemas.openxmlformats.org/officeDocument/2006/relationships/tags" Target="../tags/tag481.xml"/><Relationship Id="rId25" Type="http://schemas.openxmlformats.org/officeDocument/2006/relationships/tags" Target="../tags/tag480.xml"/><Relationship Id="rId24" Type="http://schemas.openxmlformats.org/officeDocument/2006/relationships/tags" Target="../tags/tag479.xml"/><Relationship Id="rId23" Type="http://schemas.openxmlformats.org/officeDocument/2006/relationships/tags" Target="../tags/tag478.xml"/><Relationship Id="rId22" Type="http://schemas.openxmlformats.org/officeDocument/2006/relationships/tags" Target="../tags/tag477.xml"/><Relationship Id="rId21" Type="http://schemas.openxmlformats.org/officeDocument/2006/relationships/tags" Target="../tags/tag476.xml"/><Relationship Id="rId20" Type="http://schemas.openxmlformats.org/officeDocument/2006/relationships/tags" Target="../tags/tag475.xml"/><Relationship Id="rId2" Type="http://schemas.openxmlformats.org/officeDocument/2006/relationships/image" Target="../media/image4.jpeg"/><Relationship Id="rId19" Type="http://schemas.openxmlformats.org/officeDocument/2006/relationships/tags" Target="../tags/tag474.xml"/><Relationship Id="rId18" Type="http://schemas.openxmlformats.org/officeDocument/2006/relationships/tags" Target="../tags/tag473.xml"/><Relationship Id="rId17" Type="http://schemas.openxmlformats.org/officeDocument/2006/relationships/tags" Target="../tags/tag472.xml"/><Relationship Id="rId16" Type="http://schemas.openxmlformats.org/officeDocument/2006/relationships/tags" Target="../tags/tag471.xml"/><Relationship Id="rId15" Type="http://schemas.openxmlformats.org/officeDocument/2006/relationships/tags" Target="../tags/tag470.xml"/><Relationship Id="rId14" Type="http://schemas.openxmlformats.org/officeDocument/2006/relationships/tags" Target="../tags/tag469.xml"/><Relationship Id="rId13" Type="http://schemas.openxmlformats.org/officeDocument/2006/relationships/tags" Target="../tags/tag468.xml"/><Relationship Id="rId12" Type="http://schemas.openxmlformats.org/officeDocument/2006/relationships/tags" Target="../tags/tag467.xml"/><Relationship Id="rId11" Type="http://schemas.openxmlformats.org/officeDocument/2006/relationships/tags" Target="../tags/tag466.xml"/><Relationship Id="rId10" Type="http://schemas.openxmlformats.org/officeDocument/2006/relationships/tags" Target="../tags/tag465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496.xml"/><Relationship Id="rId8" Type="http://schemas.openxmlformats.org/officeDocument/2006/relationships/tags" Target="../tags/tag495.xml"/><Relationship Id="rId7" Type="http://schemas.openxmlformats.org/officeDocument/2006/relationships/tags" Target="../tags/tag494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Relationship Id="rId3" Type="http://schemas.openxmlformats.org/officeDocument/2006/relationships/tags" Target="../tags/tag490.xml"/><Relationship Id="rId29" Type="http://schemas.openxmlformats.org/officeDocument/2006/relationships/tags" Target="../tags/tag516.xml"/><Relationship Id="rId28" Type="http://schemas.openxmlformats.org/officeDocument/2006/relationships/tags" Target="../tags/tag515.xml"/><Relationship Id="rId27" Type="http://schemas.openxmlformats.org/officeDocument/2006/relationships/tags" Target="../tags/tag514.xml"/><Relationship Id="rId26" Type="http://schemas.openxmlformats.org/officeDocument/2006/relationships/tags" Target="../tags/tag513.xml"/><Relationship Id="rId25" Type="http://schemas.openxmlformats.org/officeDocument/2006/relationships/tags" Target="../tags/tag512.xml"/><Relationship Id="rId24" Type="http://schemas.openxmlformats.org/officeDocument/2006/relationships/tags" Target="../tags/tag511.xml"/><Relationship Id="rId23" Type="http://schemas.openxmlformats.org/officeDocument/2006/relationships/tags" Target="../tags/tag510.xml"/><Relationship Id="rId22" Type="http://schemas.openxmlformats.org/officeDocument/2006/relationships/tags" Target="../tags/tag509.xml"/><Relationship Id="rId21" Type="http://schemas.openxmlformats.org/officeDocument/2006/relationships/tags" Target="../tags/tag508.xml"/><Relationship Id="rId20" Type="http://schemas.openxmlformats.org/officeDocument/2006/relationships/tags" Target="../tags/tag507.xml"/><Relationship Id="rId2" Type="http://schemas.openxmlformats.org/officeDocument/2006/relationships/image" Target="../media/image4.jpeg"/><Relationship Id="rId19" Type="http://schemas.openxmlformats.org/officeDocument/2006/relationships/tags" Target="../tags/tag506.xml"/><Relationship Id="rId18" Type="http://schemas.openxmlformats.org/officeDocument/2006/relationships/tags" Target="../tags/tag505.xml"/><Relationship Id="rId17" Type="http://schemas.openxmlformats.org/officeDocument/2006/relationships/tags" Target="../tags/tag504.xml"/><Relationship Id="rId16" Type="http://schemas.openxmlformats.org/officeDocument/2006/relationships/tags" Target="../tags/tag503.xml"/><Relationship Id="rId15" Type="http://schemas.openxmlformats.org/officeDocument/2006/relationships/tags" Target="../tags/tag502.xml"/><Relationship Id="rId14" Type="http://schemas.openxmlformats.org/officeDocument/2006/relationships/tags" Target="../tags/tag501.xml"/><Relationship Id="rId13" Type="http://schemas.openxmlformats.org/officeDocument/2006/relationships/tags" Target="../tags/tag500.xml"/><Relationship Id="rId12" Type="http://schemas.openxmlformats.org/officeDocument/2006/relationships/tags" Target="../tags/tag499.xml"/><Relationship Id="rId11" Type="http://schemas.openxmlformats.org/officeDocument/2006/relationships/tags" Target="../tags/tag498.xml"/><Relationship Id="rId10" Type="http://schemas.openxmlformats.org/officeDocument/2006/relationships/tags" Target="../tags/tag497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523.xml"/><Relationship Id="rId8" Type="http://schemas.openxmlformats.org/officeDocument/2006/relationships/tags" Target="../tags/tag522.xml"/><Relationship Id="rId7" Type="http://schemas.openxmlformats.org/officeDocument/2006/relationships/tags" Target="../tags/tag521.xml"/><Relationship Id="rId6" Type="http://schemas.openxmlformats.org/officeDocument/2006/relationships/tags" Target="../tags/tag520.xml"/><Relationship Id="rId5" Type="http://schemas.openxmlformats.org/officeDocument/2006/relationships/tags" Target="../tags/tag519.xml"/><Relationship Id="rId4" Type="http://schemas.openxmlformats.org/officeDocument/2006/relationships/tags" Target="../tags/tag518.xml"/><Relationship Id="rId3" Type="http://schemas.openxmlformats.org/officeDocument/2006/relationships/tags" Target="../tags/tag517.xml"/><Relationship Id="rId25" Type="http://schemas.openxmlformats.org/officeDocument/2006/relationships/tags" Target="../tags/tag539.xml"/><Relationship Id="rId24" Type="http://schemas.openxmlformats.org/officeDocument/2006/relationships/tags" Target="../tags/tag538.xml"/><Relationship Id="rId23" Type="http://schemas.openxmlformats.org/officeDocument/2006/relationships/tags" Target="../tags/tag537.xml"/><Relationship Id="rId22" Type="http://schemas.openxmlformats.org/officeDocument/2006/relationships/tags" Target="../tags/tag536.xml"/><Relationship Id="rId21" Type="http://schemas.openxmlformats.org/officeDocument/2006/relationships/tags" Target="../tags/tag535.xml"/><Relationship Id="rId20" Type="http://schemas.openxmlformats.org/officeDocument/2006/relationships/tags" Target="../tags/tag534.xml"/><Relationship Id="rId2" Type="http://schemas.openxmlformats.org/officeDocument/2006/relationships/image" Target="../media/image4.jpeg"/><Relationship Id="rId19" Type="http://schemas.openxmlformats.org/officeDocument/2006/relationships/tags" Target="../tags/tag533.xml"/><Relationship Id="rId18" Type="http://schemas.openxmlformats.org/officeDocument/2006/relationships/tags" Target="../tags/tag532.xml"/><Relationship Id="rId17" Type="http://schemas.openxmlformats.org/officeDocument/2006/relationships/tags" Target="../tags/tag531.xml"/><Relationship Id="rId16" Type="http://schemas.openxmlformats.org/officeDocument/2006/relationships/tags" Target="../tags/tag530.xml"/><Relationship Id="rId15" Type="http://schemas.openxmlformats.org/officeDocument/2006/relationships/tags" Target="../tags/tag529.xml"/><Relationship Id="rId14" Type="http://schemas.openxmlformats.org/officeDocument/2006/relationships/tags" Target="../tags/tag528.xml"/><Relationship Id="rId13" Type="http://schemas.openxmlformats.org/officeDocument/2006/relationships/tags" Target="../tags/tag527.xml"/><Relationship Id="rId12" Type="http://schemas.openxmlformats.org/officeDocument/2006/relationships/tags" Target="../tags/tag526.xml"/><Relationship Id="rId11" Type="http://schemas.openxmlformats.org/officeDocument/2006/relationships/tags" Target="../tags/tag525.xml"/><Relationship Id="rId10" Type="http://schemas.openxmlformats.org/officeDocument/2006/relationships/tags" Target="../tags/tag524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546.xml"/><Relationship Id="rId8" Type="http://schemas.openxmlformats.org/officeDocument/2006/relationships/tags" Target="../tags/tag545.xml"/><Relationship Id="rId7" Type="http://schemas.openxmlformats.org/officeDocument/2006/relationships/tags" Target="../tags/tag544.xml"/><Relationship Id="rId6" Type="http://schemas.openxmlformats.org/officeDocument/2006/relationships/tags" Target="../tags/tag543.xml"/><Relationship Id="rId5" Type="http://schemas.openxmlformats.org/officeDocument/2006/relationships/tags" Target="../tags/tag542.xml"/><Relationship Id="rId4" Type="http://schemas.openxmlformats.org/officeDocument/2006/relationships/tags" Target="../tags/tag541.xml"/><Relationship Id="rId3" Type="http://schemas.openxmlformats.org/officeDocument/2006/relationships/tags" Target="../tags/tag540.xml"/><Relationship Id="rId22" Type="http://schemas.openxmlformats.org/officeDocument/2006/relationships/tags" Target="../tags/tag559.xml"/><Relationship Id="rId21" Type="http://schemas.openxmlformats.org/officeDocument/2006/relationships/tags" Target="../tags/tag558.xml"/><Relationship Id="rId20" Type="http://schemas.openxmlformats.org/officeDocument/2006/relationships/tags" Target="../tags/tag557.xml"/><Relationship Id="rId2" Type="http://schemas.openxmlformats.org/officeDocument/2006/relationships/image" Target="../media/image4.jpeg"/><Relationship Id="rId19" Type="http://schemas.openxmlformats.org/officeDocument/2006/relationships/tags" Target="../tags/tag556.xml"/><Relationship Id="rId18" Type="http://schemas.openxmlformats.org/officeDocument/2006/relationships/tags" Target="../tags/tag555.xml"/><Relationship Id="rId17" Type="http://schemas.openxmlformats.org/officeDocument/2006/relationships/tags" Target="../tags/tag554.xml"/><Relationship Id="rId16" Type="http://schemas.openxmlformats.org/officeDocument/2006/relationships/tags" Target="../tags/tag553.xml"/><Relationship Id="rId15" Type="http://schemas.openxmlformats.org/officeDocument/2006/relationships/tags" Target="../tags/tag552.xml"/><Relationship Id="rId14" Type="http://schemas.openxmlformats.org/officeDocument/2006/relationships/tags" Target="../tags/tag551.xml"/><Relationship Id="rId13" Type="http://schemas.openxmlformats.org/officeDocument/2006/relationships/tags" Target="../tags/tag550.xml"/><Relationship Id="rId12" Type="http://schemas.openxmlformats.org/officeDocument/2006/relationships/tags" Target="../tags/tag549.xml"/><Relationship Id="rId11" Type="http://schemas.openxmlformats.org/officeDocument/2006/relationships/tags" Target="../tags/tag548.xml"/><Relationship Id="rId10" Type="http://schemas.openxmlformats.org/officeDocument/2006/relationships/tags" Target="../tags/tag547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566.xml"/><Relationship Id="rId8" Type="http://schemas.openxmlformats.org/officeDocument/2006/relationships/tags" Target="../tags/tag565.xml"/><Relationship Id="rId7" Type="http://schemas.openxmlformats.org/officeDocument/2006/relationships/tags" Target="../tags/tag564.xml"/><Relationship Id="rId6" Type="http://schemas.openxmlformats.org/officeDocument/2006/relationships/tags" Target="../tags/tag563.xml"/><Relationship Id="rId5" Type="http://schemas.openxmlformats.org/officeDocument/2006/relationships/tags" Target="../tags/tag562.xml"/><Relationship Id="rId4" Type="http://schemas.openxmlformats.org/officeDocument/2006/relationships/tags" Target="../tags/tag561.xml"/><Relationship Id="rId3" Type="http://schemas.openxmlformats.org/officeDocument/2006/relationships/tags" Target="../tags/tag560.xml"/><Relationship Id="rId21" Type="http://schemas.openxmlformats.org/officeDocument/2006/relationships/tags" Target="../tags/tag578.xml"/><Relationship Id="rId20" Type="http://schemas.openxmlformats.org/officeDocument/2006/relationships/tags" Target="../tags/tag577.xml"/><Relationship Id="rId2" Type="http://schemas.openxmlformats.org/officeDocument/2006/relationships/image" Target="../media/image4.jpeg"/><Relationship Id="rId19" Type="http://schemas.openxmlformats.org/officeDocument/2006/relationships/tags" Target="../tags/tag576.xml"/><Relationship Id="rId18" Type="http://schemas.openxmlformats.org/officeDocument/2006/relationships/tags" Target="../tags/tag575.xml"/><Relationship Id="rId17" Type="http://schemas.openxmlformats.org/officeDocument/2006/relationships/tags" Target="../tags/tag574.xml"/><Relationship Id="rId16" Type="http://schemas.openxmlformats.org/officeDocument/2006/relationships/tags" Target="../tags/tag573.xml"/><Relationship Id="rId15" Type="http://schemas.openxmlformats.org/officeDocument/2006/relationships/tags" Target="../tags/tag572.xml"/><Relationship Id="rId14" Type="http://schemas.openxmlformats.org/officeDocument/2006/relationships/tags" Target="../tags/tag571.xml"/><Relationship Id="rId13" Type="http://schemas.openxmlformats.org/officeDocument/2006/relationships/tags" Target="../tags/tag570.xml"/><Relationship Id="rId12" Type="http://schemas.openxmlformats.org/officeDocument/2006/relationships/tags" Target="../tags/tag569.xml"/><Relationship Id="rId11" Type="http://schemas.openxmlformats.org/officeDocument/2006/relationships/tags" Target="../tags/tag568.xml"/><Relationship Id="rId10" Type="http://schemas.openxmlformats.org/officeDocument/2006/relationships/tags" Target="../tags/tag567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585.xml"/><Relationship Id="rId8" Type="http://schemas.openxmlformats.org/officeDocument/2006/relationships/tags" Target="../tags/tag584.xml"/><Relationship Id="rId7" Type="http://schemas.openxmlformats.org/officeDocument/2006/relationships/tags" Target="../tags/tag583.xml"/><Relationship Id="rId6" Type="http://schemas.openxmlformats.org/officeDocument/2006/relationships/tags" Target="../tags/tag582.xml"/><Relationship Id="rId5" Type="http://schemas.openxmlformats.org/officeDocument/2006/relationships/tags" Target="../tags/tag581.xml"/><Relationship Id="rId4" Type="http://schemas.openxmlformats.org/officeDocument/2006/relationships/tags" Target="../tags/tag580.xml"/><Relationship Id="rId3" Type="http://schemas.openxmlformats.org/officeDocument/2006/relationships/tags" Target="../tags/tag579.xml"/><Relationship Id="rId24" Type="http://schemas.openxmlformats.org/officeDocument/2006/relationships/tags" Target="../tags/tag600.xml"/><Relationship Id="rId23" Type="http://schemas.openxmlformats.org/officeDocument/2006/relationships/tags" Target="../tags/tag599.xml"/><Relationship Id="rId22" Type="http://schemas.openxmlformats.org/officeDocument/2006/relationships/tags" Target="../tags/tag598.xml"/><Relationship Id="rId21" Type="http://schemas.openxmlformats.org/officeDocument/2006/relationships/tags" Target="../tags/tag597.xml"/><Relationship Id="rId20" Type="http://schemas.openxmlformats.org/officeDocument/2006/relationships/tags" Target="../tags/tag596.xml"/><Relationship Id="rId2" Type="http://schemas.openxmlformats.org/officeDocument/2006/relationships/image" Target="../media/image4.jpeg"/><Relationship Id="rId19" Type="http://schemas.openxmlformats.org/officeDocument/2006/relationships/tags" Target="../tags/tag595.xml"/><Relationship Id="rId18" Type="http://schemas.openxmlformats.org/officeDocument/2006/relationships/tags" Target="../tags/tag594.xml"/><Relationship Id="rId17" Type="http://schemas.openxmlformats.org/officeDocument/2006/relationships/tags" Target="../tags/tag593.xml"/><Relationship Id="rId16" Type="http://schemas.openxmlformats.org/officeDocument/2006/relationships/tags" Target="../tags/tag592.xml"/><Relationship Id="rId15" Type="http://schemas.openxmlformats.org/officeDocument/2006/relationships/tags" Target="../tags/tag591.xml"/><Relationship Id="rId14" Type="http://schemas.openxmlformats.org/officeDocument/2006/relationships/tags" Target="../tags/tag590.xml"/><Relationship Id="rId13" Type="http://schemas.openxmlformats.org/officeDocument/2006/relationships/tags" Target="../tags/tag589.xml"/><Relationship Id="rId12" Type="http://schemas.openxmlformats.org/officeDocument/2006/relationships/tags" Target="../tags/tag588.xml"/><Relationship Id="rId11" Type="http://schemas.openxmlformats.org/officeDocument/2006/relationships/tags" Target="../tags/tag587.xml"/><Relationship Id="rId10" Type="http://schemas.openxmlformats.org/officeDocument/2006/relationships/tags" Target="../tags/tag586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607.xml"/><Relationship Id="rId8" Type="http://schemas.openxmlformats.org/officeDocument/2006/relationships/tags" Target="../tags/tag606.xml"/><Relationship Id="rId7" Type="http://schemas.openxmlformats.org/officeDocument/2006/relationships/tags" Target="../tags/tag605.xml"/><Relationship Id="rId6" Type="http://schemas.openxmlformats.org/officeDocument/2006/relationships/tags" Target="../tags/tag604.xml"/><Relationship Id="rId5" Type="http://schemas.openxmlformats.org/officeDocument/2006/relationships/tags" Target="../tags/tag603.xml"/><Relationship Id="rId4" Type="http://schemas.openxmlformats.org/officeDocument/2006/relationships/tags" Target="../tags/tag602.xml"/><Relationship Id="rId3" Type="http://schemas.openxmlformats.org/officeDocument/2006/relationships/tags" Target="../tags/tag601.xml"/><Relationship Id="rId25" Type="http://schemas.openxmlformats.org/officeDocument/2006/relationships/tags" Target="../tags/tag623.xml"/><Relationship Id="rId24" Type="http://schemas.openxmlformats.org/officeDocument/2006/relationships/tags" Target="../tags/tag622.xml"/><Relationship Id="rId23" Type="http://schemas.openxmlformats.org/officeDocument/2006/relationships/tags" Target="../tags/tag621.xml"/><Relationship Id="rId22" Type="http://schemas.openxmlformats.org/officeDocument/2006/relationships/tags" Target="../tags/tag620.xml"/><Relationship Id="rId21" Type="http://schemas.openxmlformats.org/officeDocument/2006/relationships/tags" Target="../tags/tag619.xml"/><Relationship Id="rId20" Type="http://schemas.openxmlformats.org/officeDocument/2006/relationships/tags" Target="../tags/tag618.xml"/><Relationship Id="rId2" Type="http://schemas.openxmlformats.org/officeDocument/2006/relationships/image" Target="../media/image4.jpeg"/><Relationship Id="rId19" Type="http://schemas.openxmlformats.org/officeDocument/2006/relationships/tags" Target="../tags/tag617.xml"/><Relationship Id="rId18" Type="http://schemas.openxmlformats.org/officeDocument/2006/relationships/tags" Target="../tags/tag616.xml"/><Relationship Id="rId17" Type="http://schemas.openxmlformats.org/officeDocument/2006/relationships/tags" Target="../tags/tag615.xml"/><Relationship Id="rId16" Type="http://schemas.openxmlformats.org/officeDocument/2006/relationships/tags" Target="../tags/tag614.xml"/><Relationship Id="rId15" Type="http://schemas.openxmlformats.org/officeDocument/2006/relationships/tags" Target="../tags/tag613.xml"/><Relationship Id="rId14" Type="http://schemas.openxmlformats.org/officeDocument/2006/relationships/tags" Target="../tags/tag612.xml"/><Relationship Id="rId13" Type="http://schemas.openxmlformats.org/officeDocument/2006/relationships/tags" Target="../tags/tag611.xml"/><Relationship Id="rId12" Type="http://schemas.openxmlformats.org/officeDocument/2006/relationships/tags" Target="../tags/tag610.xml"/><Relationship Id="rId11" Type="http://schemas.openxmlformats.org/officeDocument/2006/relationships/tags" Target="../tags/tag609.xml"/><Relationship Id="rId10" Type="http://schemas.openxmlformats.org/officeDocument/2006/relationships/tags" Target="../tags/tag608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630.xml"/><Relationship Id="rId8" Type="http://schemas.openxmlformats.org/officeDocument/2006/relationships/tags" Target="../tags/tag629.xml"/><Relationship Id="rId7" Type="http://schemas.openxmlformats.org/officeDocument/2006/relationships/tags" Target="../tags/tag628.xml"/><Relationship Id="rId6" Type="http://schemas.openxmlformats.org/officeDocument/2006/relationships/tags" Target="../tags/tag627.xml"/><Relationship Id="rId5" Type="http://schemas.openxmlformats.org/officeDocument/2006/relationships/tags" Target="../tags/tag626.xml"/><Relationship Id="rId4" Type="http://schemas.openxmlformats.org/officeDocument/2006/relationships/tags" Target="../tags/tag625.xml"/><Relationship Id="rId3" Type="http://schemas.openxmlformats.org/officeDocument/2006/relationships/tags" Target="../tags/tag624.xml"/><Relationship Id="rId27" Type="http://schemas.openxmlformats.org/officeDocument/2006/relationships/tags" Target="../tags/tag648.xml"/><Relationship Id="rId26" Type="http://schemas.openxmlformats.org/officeDocument/2006/relationships/tags" Target="../tags/tag647.xml"/><Relationship Id="rId25" Type="http://schemas.openxmlformats.org/officeDocument/2006/relationships/tags" Target="../tags/tag646.xml"/><Relationship Id="rId24" Type="http://schemas.openxmlformats.org/officeDocument/2006/relationships/tags" Target="../tags/tag645.xml"/><Relationship Id="rId23" Type="http://schemas.openxmlformats.org/officeDocument/2006/relationships/tags" Target="../tags/tag644.xml"/><Relationship Id="rId22" Type="http://schemas.openxmlformats.org/officeDocument/2006/relationships/tags" Target="../tags/tag643.xml"/><Relationship Id="rId21" Type="http://schemas.openxmlformats.org/officeDocument/2006/relationships/tags" Target="../tags/tag642.xml"/><Relationship Id="rId20" Type="http://schemas.openxmlformats.org/officeDocument/2006/relationships/tags" Target="../tags/tag641.xml"/><Relationship Id="rId2" Type="http://schemas.openxmlformats.org/officeDocument/2006/relationships/image" Target="../media/image4.jpeg"/><Relationship Id="rId19" Type="http://schemas.openxmlformats.org/officeDocument/2006/relationships/tags" Target="../tags/tag640.xml"/><Relationship Id="rId18" Type="http://schemas.openxmlformats.org/officeDocument/2006/relationships/tags" Target="../tags/tag639.xml"/><Relationship Id="rId17" Type="http://schemas.openxmlformats.org/officeDocument/2006/relationships/tags" Target="../tags/tag638.xml"/><Relationship Id="rId16" Type="http://schemas.openxmlformats.org/officeDocument/2006/relationships/tags" Target="../tags/tag637.xml"/><Relationship Id="rId15" Type="http://schemas.openxmlformats.org/officeDocument/2006/relationships/tags" Target="../tags/tag636.xml"/><Relationship Id="rId14" Type="http://schemas.openxmlformats.org/officeDocument/2006/relationships/tags" Target="../tags/tag635.xml"/><Relationship Id="rId13" Type="http://schemas.openxmlformats.org/officeDocument/2006/relationships/tags" Target="../tags/tag634.xml"/><Relationship Id="rId12" Type="http://schemas.openxmlformats.org/officeDocument/2006/relationships/tags" Target="../tags/tag633.xml"/><Relationship Id="rId11" Type="http://schemas.openxmlformats.org/officeDocument/2006/relationships/tags" Target="../tags/tag632.xml"/><Relationship Id="rId10" Type="http://schemas.openxmlformats.org/officeDocument/2006/relationships/tags" Target="../tags/tag631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661.xml"/><Relationship Id="rId8" Type="http://schemas.openxmlformats.org/officeDocument/2006/relationships/tags" Target="../tags/tag660.xml"/><Relationship Id="rId7" Type="http://schemas.openxmlformats.org/officeDocument/2006/relationships/tags" Target="../tags/tag659.xml"/><Relationship Id="rId6" Type="http://schemas.openxmlformats.org/officeDocument/2006/relationships/tags" Target="../tags/tag658.xml"/><Relationship Id="rId5" Type="http://schemas.openxmlformats.org/officeDocument/2006/relationships/tags" Target="../tags/tag657.xml"/><Relationship Id="rId4" Type="http://schemas.openxmlformats.org/officeDocument/2006/relationships/tags" Target="../tags/tag656.xml"/><Relationship Id="rId37" Type="http://schemas.openxmlformats.org/officeDocument/2006/relationships/tags" Target="../tags/tag689.xml"/><Relationship Id="rId36" Type="http://schemas.openxmlformats.org/officeDocument/2006/relationships/tags" Target="../tags/tag688.xml"/><Relationship Id="rId35" Type="http://schemas.openxmlformats.org/officeDocument/2006/relationships/tags" Target="../tags/tag687.xml"/><Relationship Id="rId34" Type="http://schemas.openxmlformats.org/officeDocument/2006/relationships/tags" Target="../tags/tag686.xml"/><Relationship Id="rId33" Type="http://schemas.openxmlformats.org/officeDocument/2006/relationships/tags" Target="../tags/tag685.xml"/><Relationship Id="rId32" Type="http://schemas.openxmlformats.org/officeDocument/2006/relationships/tags" Target="../tags/tag684.xml"/><Relationship Id="rId31" Type="http://schemas.openxmlformats.org/officeDocument/2006/relationships/tags" Target="../tags/tag683.xml"/><Relationship Id="rId30" Type="http://schemas.openxmlformats.org/officeDocument/2006/relationships/tags" Target="../tags/tag682.xml"/><Relationship Id="rId3" Type="http://schemas.openxmlformats.org/officeDocument/2006/relationships/image" Target="../media/image1.jpeg"/><Relationship Id="rId29" Type="http://schemas.openxmlformats.org/officeDocument/2006/relationships/tags" Target="../tags/tag681.xml"/><Relationship Id="rId28" Type="http://schemas.openxmlformats.org/officeDocument/2006/relationships/tags" Target="../tags/tag680.xml"/><Relationship Id="rId27" Type="http://schemas.openxmlformats.org/officeDocument/2006/relationships/tags" Target="../tags/tag679.xml"/><Relationship Id="rId26" Type="http://schemas.openxmlformats.org/officeDocument/2006/relationships/tags" Target="../tags/tag678.xml"/><Relationship Id="rId25" Type="http://schemas.openxmlformats.org/officeDocument/2006/relationships/tags" Target="../tags/tag677.xml"/><Relationship Id="rId24" Type="http://schemas.openxmlformats.org/officeDocument/2006/relationships/tags" Target="../tags/tag676.xml"/><Relationship Id="rId23" Type="http://schemas.openxmlformats.org/officeDocument/2006/relationships/tags" Target="../tags/tag675.xml"/><Relationship Id="rId22" Type="http://schemas.openxmlformats.org/officeDocument/2006/relationships/tags" Target="../tags/tag674.xml"/><Relationship Id="rId21" Type="http://schemas.openxmlformats.org/officeDocument/2006/relationships/tags" Target="../tags/tag673.xml"/><Relationship Id="rId20" Type="http://schemas.openxmlformats.org/officeDocument/2006/relationships/tags" Target="../tags/tag672.xml"/><Relationship Id="rId2" Type="http://schemas.openxmlformats.org/officeDocument/2006/relationships/tags" Target="../tags/tag655.xml"/><Relationship Id="rId19" Type="http://schemas.openxmlformats.org/officeDocument/2006/relationships/tags" Target="../tags/tag671.xml"/><Relationship Id="rId18" Type="http://schemas.openxmlformats.org/officeDocument/2006/relationships/tags" Target="../tags/tag670.xml"/><Relationship Id="rId17" Type="http://schemas.openxmlformats.org/officeDocument/2006/relationships/tags" Target="../tags/tag669.xml"/><Relationship Id="rId16" Type="http://schemas.openxmlformats.org/officeDocument/2006/relationships/tags" Target="../tags/tag668.xml"/><Relationship Id="rId15" Type="http://schemas.openxmlformats.org/officeDocument/2006/relationships/tags" Target="../tags/tag667.xml"/><Relationship Id="rId14" Type="http://schemas.openxmlformats.org/officeDocument/2006/relationships/tags" Target="../tags/tag666.xml"/><Relationship Id="rId13" Type="http://schemas.openxmlformats.org/officeDocument/2006/relationships/tags" Target="../tags/tag665.xml"/><Relationship Id="rId12" Type="http://schemas.openxmlformats.org/officeDocument/2006/relationships/tags" Target="../tags/tag664.xml"/><Relationship Id="rId11" Type="http://schemas.openxmlformats.org/officeDocument/2006/relationships/tags" Target="../tags/tag663.xml"/><Relationship Id="rId10" Type="http://schemas.openxmlformats.org/officeDocument/2006/relationships/tags" Target="../tags/tag662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6" Type="http://schemas.openxmlformats.org/officeDocument/2006/relationships/tags" Target="../tags/tag694.xml"/><Relationship Id="rId5" Type="http://schemas.openxmlformats.org/officeDocument/2006/relationships/tags" Target="../tags/tag693.xml"/><Relationship Id="rId4" Type="http://schemas.openxmlformats.org/officeDocument/2006/relationships/tags" Target="../tags/tag692.xml"/><Relationship Id="rId3" Type="http://schemas.openxmlformats.org/officeDocument/2006/relationships/tags" Target="../tags/tag691.xml"/><Relationship Id="rId2" Type="http://schemas.openxmlformats.org/officeDocument/2006/relationships/tags" Target="../tags/tag690.xm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701.xml"/><Relationship Id="rId8" Type="http://schemas.openxmlformats.org/officeDocument/2006/relationships/tags" Target="../tags/tag700.xml"/><Relationship Id="rId7" Type="http://schemas.openxmlformats.org/officeDocument/2006/relationships/tags" Target="../tags/tag699.xml"/><Relationship Id="rId6" Type="http://schemas.openxmlformats.org/officeDocument/2006/relationships/tags" Target="../tags/tag698.xml"/><Relationship Id="rId5" Type="http://schemas.openxmlformats.org/officeDocument/2006/relationships/tags" Target="../tags/tag697.xml"/><Relationship Id="rId4" Type="http://schemas.openxmlformats.org/officeDocument/2006/relationships/tags" Target="../tags/tag696.xml"/><Relationship Id="rId31" Type="http://schemas.openxmlformats.org/officeDocument/2006/relationships/tags" Target="../tags/tag723.xml"/><Relationship Id="rId30" Type="http://schemas.openxmlformats.org/officeDocument/2006/relationships/tags" Target="../tags/tag722.xml"/><Relationship Id="rId3" Type="http://schemas.openxmlformats.org/officeDocument/2006/relationships/image" Target="../media/image2.jpeg"/><Relationship Id="rId29" Type="http://schemas.openxmlformats.org/officeDocument/2006/relationships/tags" Target="../tags/tag721.xml"/><Relationship Id="rId28" Type="http://schemas.openxmlformats.org/officeDocument/2006/relationships/tags" Target="../tags/tag720.xml"/><Relationship Id="rId27" Type="http://schemas.openxmlformats.org/officeDocument/2006/relationships/tags" Target="../tags/tag719.xml"/><Relationship Id="rId26" Type="http://schemas.openxmlformats.org/officeDocument/2006/relationships/tags" Target="../tags/tag718.xml"/><Relationship Id="rId25" Type="http://schemas.openxmlformats.org/officeDocument/2006/relationships/tags" Target="../tags/tag717.xml"/><Relationship Id="rId24" Type="http://schemas.openxmlformats.org/officeDocument/2006/relationships/tags" Target="../tags/tag716.xml"/><Relationship Id="rId23" Type="http://schemas.openxmlformats.org/officeDocument/2006/relationships/tags" Target="../tags/tag715.xml"/><Relationship Id="rId22" Type="http://schemas.openxmlformats.org/officeDocument/2006/relationships/tags" Target="../tags/tag714.xml"/><Relationship Id="rId21" Type="http://schemas.openxmlformats.org/officeDocument/2006/relationships/tags" Target="../tags/tag713.xml"/><Relationship Id="rId20" Type="http://schemas.openxmlformats.org/officeDocument/2006/relationships/tags" Target="../tags/tag712.xml"/><Relationship Id="rId2" Type="http://schemas.openxmlformats.org/officeDocument/2006/relationships/tags" Target="../tags/tag695.xml"/><Relationship Id="rId19" Type="http://schemas.openxmlformats.org/officeDocument/2006/relationships/tags" Target="../tags/tag711.xml"/><Relationship Id="rId18" Type="http://schemas.openxmlformats.org/officeDocument/2006/relationships/tags" Target="../tags/tag710.xml"/><Relationship Id="rId17" Type="http://schemas.openxmlformats.org/officeDocument/2006/relationships/tags" Target="../tags/tag709.xml"/><Relationship Id="rId16" Type="http://schemas.openxmlformats.org/officeDocument/2006/relationships/tags" Target="../tags/tag708.xml"/><Relationship Id="rId15" Type="http://schemas.openxmlformats.org/officeDocument/2006/relationships/tags" Target="../tags/tag707.xml"/><Relationship Id="rId14" Type="http://schemas.openxmlformats.org/officeDocument/2006/relationships/tags" Target="../tags/tag706.xml"/><Relationship Id="rId13" Type="http://schemas.openxmlformats.org/officeDocument/2006/relationships/tags" Target="../tags/tag705.xml"/><Relationship Id="rId12" Type="http://schemas.openxmlformats.org/officeDocument/2006/relationships/tags" Target="../tags/tag704.xml"/><Relationship Id="rId11" Type="http://schemas.openxmlformats.org/officeDocument/2006/relationships/tags" Target="../tags/tag703.xml"/><Relationship Id="rId10" Type="http://schemas.openxmlformats.org/officeDocument/2006/relationships/tags" Target="../tags/tag702.xm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729.xml"/><Relationship Id="rId6" Type="http://schemas.openxmlformats.org/officeDocument/2006/relationships/tags" Target="../tags/tag728.xml"/><Relationship Id="rId5" Type="http://schemas.openxmlformats.org/officeDocument/2006/relationships/tags" Target="../tags/tag727.xml"/><Relationship Id="rId4" Type="http://schemas.openxmlformats.org/officeDocument/2006/relationships/tags" Target="../tags/tag726.xml"/><Relationship Id="rId3" Type="http://schemas.openxmlformats.org/officeDocument/2006/relationships/tags" Target="../tags/tag725.xml"/><Relationship Id="rId2" Type="http://schemas.openxmlformats.org/officeDocument/2006/relationships/tags" Target="../tags/tag724.xml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9" Type="http://schemas.openxmlformats.org/officeDocument/2006/relationships/tags" Target="../tags/tag737.xml"/><Relationship Id="rId8" Type="http://schemas.openxmlformats.org/officeDocument/2006/relationships/tags" Target="../tags/tag736.xml"/><Relationship Id="rId7" Type="http://schemas.openxmlformats.org/officeDocument/2006/relationships/tags" Target="../tags/tag735.xml"/><Relationship Id="rId6" Type="http://schemas.openxmlformats.org/officeDocument/2006/relationships/tags" Target="../tags/tag734.xml"/><Relationship Id="rId5" Type="http://schemas.openxmlformats.org/officeDocument/2006/relationships/tags" Target="../tags/tag733.xml"/><Relationship Id="rId4" Type="http://schemas.openxmlformats.org/officeDocument/2006/relationships/tags" Target="../tags/tag732.xml"/><Relationship Id="rId3" Type="http://schemas.openxmlformats.org/officeDocument/2006/relationships/tags" Target="../tags/tag731.xml"/><Relationship Id="rId2" Type="http://schemas.openxmlformats.org/officeDocument/2006/relationships/tags" Target="../tags/tag730.xml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9" Type="http://schemas.openxmlformats.org/officeDocument/2006/relationships/tags" Target="../tags/tag744.xml"/><Relationship Id="rId8" Type="http://schemas.openxmlformats.org/officeDocument/2006/relationships/tags" Target="../tags/tag743.xml"/><Relationship Id="rId7" Type="http://schemas.openxmlformats.org/officeDocument/2006/relationships/tags" Target="../tags/tag742.xml"/><Relationship Id="rId6" Type="http://schemas.openxmlformats.org/officeDocument/2006/relationships/tags" Target="../tags/tag741.xml"/><Relationship Id="rId5" Type="http://schemas.openxmlformats.org/officeDocument/2006/relationships/tags" Target="../tags/tag740.xml"/><Relationship Id="rId4" Type="http://schemas.openxmlformats.org/officeDocument/2006/relationships/tags" Target="../tags/tag739.xml"/><Relationship Id="rId31" Type="http://schemas.openxmlformats.org/officeDocument/2006/relationships/tags" Target="../tags/tag766.xml"/><Relationship Id="rId30" Type="http://schemas.openxmlformats.org/officeDocument/2006/relationships/tags" Target="../tags/tag765.xml"/><Relationship Id="rId3" Type="http://schemas.openxmlformats.org/officeDocument/2006/relationships/tags" Target="../tags/tag738.xml"/><Relationship Id="rId29" Type="http://schemas.openxmlformats.org/officeDocument/2006/relationships/tags" Target="../tags/tag764.xml"/><Relationship Id="rId28" Type="http://schemas.openxmlformats.org/officeDocument/2006/relationships/tags" Target="../tags/tag763.xml"/><Relationship Id="rId27" Type="http://schemas.openxmlformats.org/officeDocument/2006/relationships/tags" Target="../tags/tag762.xml"/><Relationship Id="rId26" Type="http://schemas.openxmlformats.org/officeDocument/2006/relationships/tags" Target="../tags/tag761.xml"/><Relationship Id="rId25" Type="http://schemas.openxmlformats.org/officeDocument/2006/relationships/tags" Target="../tags/tag760.xml"/><Relationship Id="rId24" Type="http://schemas.openxmlformats.org/officeDocument/2006/relationships/tags" Target="../tags/tag759.xml"/><Relationship Id="rId23" Type="http://schemas.openxmlformats.org/officeDocument/2006/relationships/tags" Target="../tags/tag758.xml"/><Relationship Id="rId22" Type="http://schemas.openxmlformats.org/officeDocument/2006/relationships/tags" Target="../tags/tag757.xml"/><Relationship Id="rId21" Type="http://schemas.openxmlformats.org/officeDocument/2006/relationships/tags" Target="../tags/tag756.xml"/><Relationship Id="rId20" Type="http://schemas.openxmlformats.org/officeDocument/2006/relationships/tags" Target="../tags/tag755.xml"/><Relationship Id="rId2" Type="http://schemas.openxmlformats.org/officeDocument/2006/relationships/image" Target="../media/image3.jpeg"/><Relationship Id="rId19" Type="http://schemas.openxmlformats.org/officeDocument/2006/relationships/tags" Target="../tags/tag754.xml"/><Relationship Id="rId18" Type="http://schemas.openxmlformats.org/officeDocument/2006/relationships/tags" Target="../tags/tag753.xml"/><Relationship Id="rId17" Type="http://schemas.openxmlformats.org/officeDocument/2006/relationships/tags" Target="../tags/tag752.xml"/><Relationship Id="rId16" Type="http://schemas.openxmlformats.org/officeDocument/2006/relationships/tags" Target="../tags/tag751.xml"/><Relationship Id="rId15" Type="http://schemas.openxmlformats.org/officeDocument/2006/relationships/tags" Target="../tags/tag750.xml"/><Relationship Id="rId14" Type="http://schemas.openxmlformats.org/officeDocument/2006/relationships/tags" Target="../tags/tag749.xml"/><Relationship Id="rId13" Type="http://schemas.openxmlformats.org/officeDocument/2006/relationships/tags" Target="../tags/tag748.xml"/><Relationship Id="rId12" Type="http://schemas.openxmlformats.org/officeDocument/2006/relationships/tags" Target="../tags/tag747.xml"/><Relationship Id="rId11" Type="http://schemas.openxmlformats.org/officeDocument/2006/relationships/tags" Target="../tags/tag746.xml"/><Relationship Id="rId10" Type="http://schemas.openxmlformats.org/officeDocument/2006/relationships/tags" Target="../tags/tag745.xm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4" Type="http://schemas.openxmlformats.org/officeDocument/2006/relationships/tags" Target="../tags/tag769.xml"/><Relationship Id="rId3" Type="http://schemas.openxmlformats.org/officeDocument/2006/relationships/tags" Target="../tags/tag768.xml"/><Relationship Id="rId2" Type="http://schemas.openxmlformats.org/officeDocument/2006/relationships/tags" Target="../tags/tag767.xm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7" Type="http://schemas.openxmlformats.org/officeDocument/2006/relationships/tags" Target="../tags/tag775.xml"/><Relationship Id="rId6" Type="http://schemas.openxmlformats.org/officeDocument/2006/relationships/tags" Target="../tags/tag774.xml"/><Relationship Id="rId5" Type="http://schemas.openxmlformats.org/officeDocument/2006/relationships/tags" Target="../tags/tag773.xml"/><Relationship Id="rId4" Type="http://schemas.openxmlformats.org/officeDocument/2006/relationships/tags" Target="../tags/tag772.xml"/><Relationship Id="rId3" Type="http://schemas.openxmlformats.org/officeDocument/2006/relationships/tags" Target="../tags/tag771.xml"/><Relationship Id="rId2" Type="http://schemas.openxmlformats.org/officeDocument/2006/relationships/tags" Target="../tags/tag770.xm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6" Type="http://schemas.openxmlformats.org/officeDocument/2006/relationships/tags" Target="../tags/tag780.xml"/><Relationship Id="rId5" Type="http://schemas.openxmlformats.org/officeDocument/2006/relationships/tags" Target="../tags/tag779.xml"/><Relationship Id="rId4" Type="http://schemas.openxmlformats.org/officeDocument/2006/relationships/tags" Target="../tags/tag778.xml"/><Relationship Id="rId3" Type="http://schemas.openxmlformats.org/officeDocument/2006/relationships/tags" Target="../tags/tag777.xml"/><Relationship Id="rId2" Type="http://schemas.openxmlformats.org/officeDocument/2006/relationships/tags" Target="../tags/tag776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5" Type="http://schemas.openxmlformats.org/officeDocument/2006/relationships/tags" Target="../tags/tag784.xml"/><Relationship Id="rId4" Type="http://schemas.openxmlformats.org/officeDocument/2006/relationships/tags" Target="../tags/tag783.xml"/><Relationship Id="rId3" Type="http://schemas.openxmlformats.org/officeDocument/2006/relationships/tags" Target="../tags/tag782.xml"/><Relationship Id="rId2" Type="http://schemas.openxmlformats.org/officeDocument/2006/relationships/tags" Target="../tags/tag781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tags" Target="../tags/tag791.xml"/><Relationship Id="rId8" Type="http://schemas.openxmlformats.org/officeDocument/2006/relationships/tags" Target="../tags/tag790.xml"/><Relationship Id="rId7" Type="http://schemas.openxmlformats.org/officeDocument/2006/relationships/tags" Target="../tags/tag789.xml"/><Relationship Id="rId6" Type="http://schemas.openxmlformats.org/officeDocument/2006/relationships/tags" Target="../tags/tag788.xml"/><Relationship Id="rId5" Type="http://schemas.openxmlformats.org/officeDocument/2006/relationships/tags" Target="../tags/tag787.xml"/><Relationship Id="rId4" Type="http://schemas.openxmlformats.org/officeDocument/2006/relationships/tags" Target="../tags/tag786.xml"/><Relationship Id="rId34" Type="http://schemas.openxmlformats.org/officeDocument/2006/relationships/tags" Target="../tags/tag816.xml"/><Relationship Id="rId33" Type="http://schemas.openxmlformats.org/officeDocument/2006/relationships/tags" Target="../tags/tag815.xml"/><Relationship Id="rId32" Type="http://schemas.openxmlformats.org/officeDocument/2006/relationships/tags" Target="../tags/tag814.xml"/><Relationship Id="rId31" Type="http://schemas.openxmlformats.org/officeDocument/2006/relationships/tags" Target="../tags/tag813.xml"/><Relationship Id="rId30" Type="http://schemas.openxmlformats.org/officeDocument/2006/relationships/tags" Target="../tags/tag812.xml"/><Relationship Id="rId3" Type="http://schemas.openxmlformats.org/officeDocument/2006/relationships/tags" Target="../tags/tag785.xml"/><Relationship Id="rId29" Type="http://schemas.openxmlformats.org/officeDocument/2006/relationships/tags" Target="../tags/tag811.xml"/><Relationship Id="rId28" Type="http://schemas.openxmlformats.org/officeDocument/2006/relationships/tags" Target="../tags/tag810.xml"/><Relationship Id="rId27" Type="http://schemas.openxmlformats.org/officeDocument/2006/relationships/tags" Target="../tags/tag809.xml"/><Relationship Id="rId26" Type="http://schemas.openxmlformats.org/officeDocument/2006/relationships/tags" Target="../tags/tag808.xml"/><Relationship Id="rId25" Type="http://schemas.openxmlformats.org/officeDocument/2006/relationships/tags" Target="../tags/tag807.xml"/><Relationship Id="rId24" Type="http://schemas.openxmlformats.org/officeDocument/2006/relationships/tags" Target="../tags/tag806.xml"/><Relationship Id="rId23" Type="http://schemas.openxmlformats.org/officeDocument/2006/relationships/tags" Target="../tags/tag805.xml"/><Relationship Id="rId22" Type="http://schemas.openxmlformats.org/officeDocument/2006/relationships/tags" Target="../tags/tag804.xml"/><Relationship Id="rId21" Type="http://schemas.openxmlformats.org/officeDocument/2006/relationships/tags" Target="../tags/tag803.xml"/><Relationship Id="rId20" Type="http://schemas.openxmlformats.org/officeDocument/2006/relationships/tags" Target="../tags/tag802.xml"/><Relationship Id="rId2" Type="http://schemas.openxmlformats.org/officeDocument/2006/relationships/image" Target="../media/image4.jpeg"/><Relationship Id="rId19" Type="http://schemas.openxmlformats.org/officeDocument/2006/relationships/tags" Target="../tags/tag801.xml"/><Relationship Id="rId18" Type="http://schemas.openxmlformats.org/officeDocument/2006/relationships/tags" Target="../tags/tag800.xml"/><Relationship Id="rId17" Type="http://schemas.openxmlformats.org/officeDocument/2006/relationships/tags" Target="../tags/tag799.xml"/><Relationship Id="rId16" Type="http://schemas.openxmlformats.org/officeDocument/2006/relationships/tags" Target="../tags/tag798.xml"/><Relationship Id="rId15" Type="http://schemas.openxmlformats.org/officeDocument/2006/relationships/tags" Target="../tags/tag797.xml"/><Relationship Id="rId14" Type="http://schemas.openxmlformats.org/officeDocument/2006/relationships/tags" Target="../tags/tag796.xml"/><Relationship Id="rId13" Type="http://schemas.openxmlformats.org/officeDocument/2006/relationships/tags" Target="../tags/tag795.xml"/><Relationship Id="rId12" Type="http://schemas.openxmlformats.org/officeDocument/2006/relationships/tags" Target="../tags/tag794.xml"/><Relationship Id="rId11" Type="http://schemas.openxmlformats.org/officeDocument/2006/relationships/tags" Target="../tags/tag793.xml"/><Relationship Id="rId10" Type="http://schemas.openxmlformats.org/officeDocument/2006/relationships/tags" Target="../tags/tag792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823.xml"/><Relationship Id="rId8" Type="http://schemas.openxmlformats.org/officeDocument/2006/relationships/tags" Target="../tags/tag822.xml"/><Relationship Id="rId7" Type="http://schemas.openxmlformats.org/officeDocument/2006/relationships/tags" Target="../tags/tag821.xml"/><Relationship Id="rId6" Type="http://schemas.openxmlformats.org/officeDocument/2006/relationships/tags" Target="../tags/tag820.xml"/><Relationship Id="rId5" Type="http://schemas.openxmlformats.org/officeDocument/2006/relationships/tags" Target="../tags/tag819.xml"/><Relationship Id="rId4" Type="http://schemas.openxmlformats.org/officeDocument/2006/relationships/tags" Target="../tags/tag818.xml"/><Relationship Id="rId3" Type="http://schemas.openxmlformats.org/officeDocument/2006/relationships/tags" Target="../tags/tag817.xml"/><Relationship Id="rId29" Type="http://schemas.openxmlformats.org/officeDocument/2006/relationships/tags" Target="../tags/tag843.xml"/><Relationship Id="rId28" Type="http://schemas.openxmlformats.org/officeDocument/2006/relationships/tags" Target="../tags/tag842.xml"/><Relationship Id="rId27" Type="http://schemas.openxmlformats.org/officeDocument/2006/relationships/tags" Target="../tags/tag841.xml"/><Relationship Id="rId26" Type="http://schemas.openxmlformats.org/officeDocument/2006/relationships/tags" Target="../tags/tag840.xml"/><Relationship Id="rId25" Type="http://schemas.openxmlformats.org/officeDocument/2006/relationships/tags" Target="../tags/tag839.xml"/><Relationship Id="rId24" Type="http://schemas.openxmlformats.org/officeDocument/2006/relationships/tags" Target="../tags/tag838.xml"/><Relationship Id="rId23" Type="http://schemas.openxmlformats.org/officeDocument/2006/relationships/tags" Target="../tags/tag837.xml"/><Relationship Id="rId22" Type="http://schemas.openxmlformats.org/officeDocument/2006/relationships/tags" Target="../tags/tag836.xml"/><Relationship Id="rId21" Type="http://schemas.openxmlformats.org/officeDocument/2006/relationships/tags" Target="../tags/tag835.xml"/><Relationship Id="rId20" Type="http://schemas.openxmlformats.org/officeDocument/2006/relationships/tags" Target="../tags/tag834.xml"/><Relationship Id="rId2" Type="http://schemas.openxmlformats.org/officeDocument/2006/relationships/image" Target="../media/image4.jpeg"/><Relationship Id="rId19" Type="http://schemas.openxmlformats.org/officeDocument/2006/relationships/tags" Target="../tags/tag833.xml"/><Relationship Id="rId18" Type="http://schemas.openxmlformats.org/officeDocument/2006/relationships/tags" Target="../tags/tag832.xml"/><Relationship Id="rId17" Type="http://schemas.openxmlformats.org/officeDocument/2006/relationships/tags" Target="../tags/tag831.xml"/><Relationship Id="rId16" Type="http://schemas.openxmlformats.org/officeDocument/2006/relationships/tags" Target="../tags/tag830.xml"/><Relationship Id="rId15" Type="http://schemas.openxmlformats.org/officeDocument/2006/relationships/tags" Target="../tags/tag829.xml"/><Relationship Id="rId14" Type="http://schemas.openxmlformats.org/officeDocument/2006/relationships/tags" Target="../tags/tag828.xml"/><Relationship Id="rId13" Type="http://schemas.openxmlformats.org/officeDocument/2006/relationships/tags" Target="../tags/tag827.xml"/><Relationship Id="rId12" Type="http://schemas.openxmlformats.org/officeDocument/2006/relationships/tags" Target="../tags/tag826.xml"/><Relationship Id="rId11" Type="http://schemas.openxmlformats.org/officeDocument/2006/relationships/tags" Target="../tags/tag825.xml"/><Relationship Id="rId10" Type="http://schemas.openxmlformats.org/officeDocument/2006/relationships/tags" Target="../tags/tag824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850.xml"/><Relationship Id="rId8" Type="http://schemas.openxmlformats.org/officeDocument/2006/relationships/tags" Target="../tags/tag849.xml"/><Relationship Id="rId7" Type="http://schemas.openxmlformats.org/officeDocument/2006/relationships/tags" Target="../tags/tag848.xml"/><Relationship Id="rId6" Type="http://schemas.openxmlformats.org/officeDocument/2006/relationships/tags" Target="../tags/tag847.xml"/><Relationship Id="rId5" Type="http://schemas.openxmlformats.org/officeDocument/2006/relationships/tags" Target="../tags/tag846.xml"/><Relationship Id="rId4" Type="http://schemas.openxmlformats.org/officeDocument/2006/relationships/tags" Target="../tags/tag845.xml"/><Relationship Id="rId3" Type="http://schemas.openxmlformats.org/officeDocument/2006/relationships/tags" Target="../tags/tag844.xml"/><Relationship Id="rId25" Type="http://schemas.openxmlformats.org/officeDocument/2006/relationships/tags" Target="../tags/tag866.xml"/><Relationship Id="rId24" Type="http://schemas.openxmlformats.org/officeDocument/2006/relationships/tags" Target="../tags/tag865.xml"/><Relationship Id="rId23" Type="http://schemas.openxmlformats.org/officeDocument/2006/relationships/tags" Target="../tags/tag864.xml"/><Relationship Id="rId22" Type="http://schemas.openxmlformats.org/officeDocument/2006/relationships/tags" Target="../tags/tag863.xml"/><Relationship Id="rId21" Type="http://schemas.openxmlformats.org/officeDocument/2006/relationships/tags" Target="../tags/tag862.xml"/><Relationship Id="rId20" Type="http://schemas.openxmlformats.org/officeDocument/2006/relationships/tags" Target="../tags/tag861.xml"/><Relationship Id="rId2" Type="http://schemas.openxmlformats.org/officeDocument/2006/relationships/image" Target="../media/image4.jpeg"/><Relationship Id="rId19" Type="http://schemas.openxmlformats.org/officeDocument/2006/relationships/tags" Target="../tags/tag860.xml"/><Relationship Id="rId18" Type="http://schemas.openxmlformats.org/officeDocument/2006/relationships/tags" Target="../tags/tag859.xml"/><Relationship Id="rId17" Type="http://schemas.openxmlformats.org/officeDocument/2006/relationships/tags" Target="../tags/tag858.xml"/><Relationship Id="rId16" Type="http://schemas.openxmlformats.org/officeDocument/2006/relationships/tags" Target="../tags/tag857.xml"/><Relationship Id="rId15" Type="http://schemas.openxmlformats.org/officeDocument/2006/relationships/tags" Target="../tags/tag856.xml"/><Relationship Id="rId14" Type="http://schemas.openxmlformats.org/officeDocument/2006/relationships/tags" Target="../tags/tag855.xml"/><Relationship Id="rId13" Type="http://schemas.openxmlformats.org/officeDocument/2006/relationships/tags" Target="../tags/tag854.xml"/><Relationship Id="rId12" Type="http://schemas.openxmlformats.org/officeDocument/2006/relationships/tags" Target="../tags/tag853.xml"/><Relationship Id="rId11" Type="http://schemas.openxmlformats.org/officeDocument/2006/relationships/tags" Target="../tags/tag852.xml"/><Relationship Id="rId10" Type="http://schemas.openxmlformats.org/officeDocument/2006/relationships/tags" Target="../tags/tag851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9" Type="http://schemas.openxmlformats.org/officeDocument/2006/relationships/tags" Target="../tags/tag873.xml"/><Relationship Id="rId8" Type="http://schemas.openxmlformats.org/officeDocument/2006/relationships/tags" Target="../tags/tag872.xml"/><Relationship Id="rId7" Type="http://schemas.openxmlformats.org/officeDocument/2006/relationships/tags" Target="../tags/tag871.xml"/><Relationship Id="rId6" Type="http://schemas.openxmlformats.org/officeDocument/2006/relationships/tags" Target="../tags/tag870.xml"/><Relationship Id="rId5" Type="http://schemas.openxmlformats.org/officeDocument/2006/relationships/tags" Target="../tags/tag869.xml"/><Relationship Id="rId4" Type="http://schemas.openxmlformats.org/officeDocument/2006/relationships/tags" Target="../tags/tag868.xml"/><Relationship Id="rId3" Type="http://schemas.openxmlformats.org/officeDocument/2006/relationships/tags" Target="../tags/tag867.xml"/><Relationship Id="rId22" Type="http://schemas.openxmlformats.org/officeDocument/2006/relationships/tags" Target="../tags/tag886.xml"/><Relationship Id="rId21" Type="http://schemas.openxmlformats.org/officeDocument/2006/relationships/tags" Target="../tags/tag885.xml"/><Relationship Id="rId20" Type="http://schemas.openxmlformats.org/officeDocument/2006/relationships/tags" Target="../tags/tag884.xml"/><Relationship Id="rId2" Type="http://schemas.openxmlformats.org/officeDocument/2006/relationships/image" Target="../media/image4.jpeg"/><Relationship Id="rId19" Type="http://schemas.openxmlformats.org/officeDocument/2006/relationships/tags" Target="../tags/tag883.xml"/><Relationship Id="rId18" Type="http://schemas.openxmlformats.org/officeDocument/2006/relationships/tags" Target="../tags/tag882.xml"/><Relationship Id="rId17" Type="http://schemas.openxmlformats.org/officeDocument/2006/relationships/tags" Target="../tags/tag881.xml"/><Relationship Id="rId16" Type="http://schemas.openxmlformats.org/officeDocument/2006/relationships/tags" Target="../tags/tag880.xml"/><Relationship Id="rId15" Type="http://schemas.openxmlformats.org/officeDocument/2006/relationships/tags" Target="../tags/tag879.xml"/><Relationship Id="rId14" Type="http://schemas.openxmlformats.org/officeDocument/2006/relationships/tags" Target="../tags/tag878.xml"/><Relationship Id="rId13" Type="http://schemas.openxmlformats.org/officeDocument/2006/relationships/tags" Target="../tags/tag877.xml"/><Relationship Id="rId12" Type="http://schemas.openxmlformats.org/officeDocument/2006/relationships/tags" Target="../tags/tag876.xml"/><Relationship Id="rId11" Type="http://schemas.openxmlformats.org/officeDocument/2006/relationships/tags" Target="../tags/tag875.xml"/><Relationship Id="rId10" Type="http://schemas.openxmlformats.org/officeDocument/2006/relationships/tags" Target="../tags/tag87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9" Type="http://schemas.openxmlformats.org/officeDocument/2006/relationships/tags" Target="../tags/tag893.xml"/><Relationship Id="rId8" Type="http://schemas.openxmlformats.org/officeDocument/2006/relationships/tags" Target="../tags/tag892.xml"/><Relationship Id="rId7" Type="http://schemas.openxmlformats.org/officeDocument/2006/relationships/tags" Target="../tags/tag891.xml"/><Relationship Id="rId6" Type="http://schemas.openxmlformats.org/officeDocument/2006/relationships/tags" Target="../tags/tag890.xml"/><Relationship Id="rId5" Type="http://schemas.openxmlformats.org/officeDocument/2006/relationships/tags" Target="../tags/tag889.xml"/><Relationship Id="rId4" Type="http://schemas.openxmlformats.org/officeDocument/2006/relationships/tags" Target="../tags/tag888.xml"/><Relationship Id="rId3" Type="http://schemas.openxmlformats.org/officeDocument/2006/relationships/tags" Target="../tags/tag887.xml"/><Relationship Id="rId21" Type="http://schemas.openxmlformats.org/officeDocument/2006/relationships/tags" Target="../tags/tag905.xml"/><Relationship Id="rId20" Type="http://schemas.openxmlformats.org/officeDocument/2006/relationships/tags" Target="../tags/tag904.xml"/><Relationship Id="rId2" Type="http://schemas.openxmlformats.org/officeDocument/2006/relationships/image" Target="../media/image4.jpeg"/><Relationship Id="rId19" Type="http://schemas.openxmlformats.org/officeDocument/2006/relationships/tags" Target="../tags/tag903.xml"/><Relationship Id="rId18" Type="http://schemas.openxmlformats.org/officeDocument/2006/relationships/tags" Target="../tags/tag902.xml"/><Relationship Id="rId17" Type="http://schemas.openxmlformats.org/officeDocument/2006/relationships/tags" Target="../tags/tag901.xml"/><Relationship Id="rId16" Type="http://schemas.openxmlformats.org/officeDocument/2006/relationships/tags" Target="../tags/tag900.xml"/><Relationship Id="rId15" Type="http://schemas.openxmlformats.org/officeDocument/2006/relationships/tags" Target="../tags/tag899.xml"/><Relationship Id="rId14" Type="http://schemas.openxmlformats.org/officeDocument/2006/relationships/tags" Target="../tags/tag898.xml"/><Relationship Id="rId13" Type="http://schemas.openxmlformats.org/officeDocument/2006/relationships/tags" Target="../tags/tag897.xml"/><Relationship Id="rId12" Type="http://schemas.openxmlformats.org/officeDocument/2006/relationships/tags" Target="../tags/tag896.xml"/><Relationship Id="rId11" Type="http://schemas.openxmlformats.org/officeDocument/2006/relationships/tags" Target="../tags/tag895.xml"/><Relationship Id="rId10" Type="http://schemas.openxmlformats.org/officeDocument/2006/relationships/tags" Target="../tags/tag894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912.xml"/><Relationship Id="rId8" Type="http://schemas.openxmlformats.org/officeDocument/2006/relationships/tags" Target="../tags/tag911.xml"/><Relationship Id="rId7" Type="http://schemas.openxmlformats.org/officeDocument/2006/relationships/tags" Target="../tags/tag910.xml"/><Relationship Id="rId6" Type="http://schemas.openxmlformats.org/officeDocument/2006/relationships/tags" Target="../tags/tag909.xml"/><Relationship Id="rId5" Type="http://schemas.openxmlformats.org/officeDocument/2006/relationships/tags" Target="../tags/tag908.xml"/><Relationship Id="rId4" Type="http://schemas.openxmlformats.org/officeDocument/2006/relationships/tags" Target="../tags/tag907.xml"/><Relationship Id="rId3" Type="http://schemas.openxmlformats.org/officeDocument/2006/relationships/tags" Target="../tags/tag906.xml"/><Relationship Id="rId24" Type="http://schemas.openxmlformats.org/officeDocument/2006/relationships/tags" Target="../tags/tag927.xml"/><Relationship Id="rId23" Type="http://schemas.openxmlformats.org/officeDocument/2006/relationships/tags" Target="../tags/tag926.xml"/><Relationship Id="rId22" Type="http://schemas.openxmlformats.org/officeDocument/2006/relationships/tags" Target="../tags/tag925.xml"/><Relationship Id="rId21" Type="http://schemas.openxmlformats.org/officeDocument/2006/relationships/tags" Target="../tags/tag924.xml"/><Relationship Id="rId20" Type="http://schemas.openxmlformats.org/officeDocument/2006/relationships/tags" Target="../tags/tag923.xml"/><Relationship Id="rId2" Type="http://schemas.openxmlformats.org/officeDocument/2006/relationships/image" Target="../media/image4.jpeg"/><Relationship Id="rId19" Type="http://schemas.openxmlformats.org/officeDocument/2006/relationships/tags" Target="../tags/tag922.xml"/><Relationship Id="rId18" Type="http://schemas.openxmlformats.org/officeDocument/2006/relationships/tags" Target="../tags/tag921.xml"/><Relationship Id="rId17" Type="http://schemas.openxmlformats.org/officeDocument/2006/relationships/tags" Target="../tags/tag920.xml"/><Relationship Id="rId16" Type="http://schemas.openxmlformats.org/officeDocument/2006/relationships/tags" Target="../tags/tag919.xml"/><Relationship Id="rId15" Type="http://schemas.openxmlformats.org/officeDocument/2006/relationships/tags" Target="../tags/tag918.xml"/><Relationship Id="rId14" Type="http://schemas.openxmlformats.org/officeDocument/2006/relationships/tags" Target="../tags/tag917.xml"/><Relationship Id="rId13" Type="http://schemas.openxmlformats.org/officeDocument/2006/relationships/tags" Target="../tags/tag916.xml"/><Relationship Id="rId12" Type="http://schemas.openxmlformats.org/officeDocument/2006/relationships/tags" Target="../tags/tag915.xml"/><Relationship Id="rId11" Type="http://schemas.openxmlformats.org/officeDocument/2006/relationships/tags" Target="../tags/tag914.xml"/><Relationship Id="rId10" Type="http://schemas.openxmlformats.org/officeDocument/2006/relationships/tags" Target="../tags/tag91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934.xml"/><Relationship Id="rId8" Type="http://schemas.openxmlformats.org/officeDocument/2006/relationships/tags" Target="../tags/tag933.xml"/><Relationship Id="rId7" Type="http://schemas.openxmlformats.org/officeDocument/2006/relationships/tags" Target="../tags/tag932.xml"/><Relationship Id="rId6" Type="http://schemas.openxmlformats.org/officeDocument/2006/relationships/tags" Target="../tags/tag931.xml"/><Relationship Id="rId5" Type="http://schemas.openxmlformats.org/officeDocument/2006/relationships/tags" Target="../tags/tag930.xml"/><Relationship Id="rId4" Type="http://schemas.openxmlformats.org/officeDocument/2006/relationships/tags" Target="../tags/tag929.xml"/><Relationship Id="rId3" Type="http://schemas.openxmlformats.org/officeDocument/2006/relationships/tags" Target="../tags/tag928.xml"/><Relationship Id="rId25" Type="http://schemas.openxmlformats.org/officeDocument/2006/relationships/tags" Target="../tags/tag950.xml"/><Relationship Id="rId24" Type="http://schemas.openxmlformats.org/officeDocument/2006/relationships/tags" Target="../tags/tag949.xml"/><Relationship Id="rId23" Type="http://schemas.openxmlformats.org/officeDocument/2006/relationships/tags" Target="../tags/tag948.xml"/><Relationship Id="rId22" Type="http://schemas.openxmlformats.org/officeDocument/2006/relationships/tags" Target="../tags/tag947.xml"/><Relationship Id="rId21" Type="http://schemas.openxmlformats.org/officeDocument/2006/relationships/tags" Target="../tags/tag946.xml"/><Relationship Id="rId20" Type="http://schemas.openxmlformats.org/officeDocument/2006/relationships/tags" Target="../tags/tag945.xml"/><Relationship Id="rId2" Type="http://schemas.openxmlformats.org/officeDocument/2006/relationships/image" Target="../media/image4.jpeg"/><Relationship Id="rId19" Type="http://schemas.openxmlformats.org/officeDocument/2006/relationships/tags" Target="../tags/tag944.xml"/><Relationship Id="rId18" Type="http://schemas.openxmlformats.org/officeDocument/2006/relationships/tags" Target="../tags/tag943.xml"/><Relationship Id="rId17" Type="http://schemas.openxmlformats.org/officeDocument/2006/relationships/tags" Target="../tags/tag942.xml"/><Relationship Id="rId16" Type="http://schemas.openxmlformats.org/officeDocument/2006/relationships/tags" Target="../tags/tag941.xml"/><Relationship Id="rId15" Type="http://schemas.openxmlformats.org/officeDocument/2006/relationships/tags" Target="../tags/tag940.xml"/><Relationship Id="rId14" Type="http://schemas.openxmlformats.org/officeDocument/2006/relationships/tags" Target="../tags/tag939.xml"/><Relationship Id="rId13" Type="http://schemas.openxmlformats.org/officeDocument/2006/relationships/tags" Target="../tags/tag938.xml"/><Relationship Id="rId12" Type="http://schemas.openxmlformats.org/officeDocument/2006/relationships/tags" Target="../tags/tag937.xml"/><Relationship Id="rId11" Type="http://schemas.openxmlformats.org/officeDocument/2006/relationships/tags" Target="../tags/tag936.xml"/><Relationship Id="rId10" Type="http://schemas.openxmlformats.org/officeDocument/2006/relationships/tags" Target="../tags/tag935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9" Type="http://schemas.openxmlformats.org/officeDocument/2006/relationships/tags" Target="../tags/tag957.xml"/><Relationship Id="rId8" Type="http://schemas.openxmlformats.org/officeDocument/2006/relationships/tags" Target="../tags/tag956.xml"/><Relationship Id="rId7" Type="http://schemas.openxmlformats.org/officeDocument/2006/relationships/tags" Target="../tags/tag955.xml"/><Relationship Id="rId6" Type="http://schemas.openxmlformats.org/officeDocument/2006/relationships/tags" Target="../tags/tag954.xml"/><Relationship Id="rId5" Type="http://schemas.openxmlformats.org/officeDocument/2006/relationships/tags" Target="../tags/tag953.xml"/><Relationship Id="rId4" Type="http://schemas.openxmlformats.org/officeDocument/2006/relationships/tags" Target="../tags/tag952.xml"/><Relationship Id="rId3" Type="http://schemas.openxmlformats.org/officeDocument/2006/relationships/tags" Target="../tags/tag951.xml"/><Relationship Id="rId27" Type="http://schemas.openxmlformats.org/officeDocument/2006/relationships/tags" Target="../tags/tag975.xml"/><Relationship Id="rId26" Type="http://schemas.openxmlformats.org/officeDocument/2006/relationships/tags" Target="../tags/tag974.xml"/><Relationship Id="rId25" Type="http://schemas.openxmlformats.org/officeDocument/2006/relationships/tags" Target="../tags/tag973.xml"/><Relationship Id="rId24" Type="http://schemas.openxmlformats.org/officeDocument/2006/relationships/tags" Target="../tags/tag972.xml"/><Relationship Id="rId23" Type="http://schemas.openxmlformats.org/officeDocument/2006/relationships/tags" Target="../tags/tag971.xml"/><Relationship Id="rId22" Type="http://schemas.openxmlformats.org/officeDocument/2006/relationships/tags" Target="../tags/tag970.xml"/><Relationship Id="rId21" Type="http://schemas.openxmlformats.org/officeDocument/2006/relationships/tags" Target="../tags/tag969.xml"/><Relationship Id="rId20" Type="http://schemas.openxmlformats.org/officeDocument/2006/relationships/tags" Target="../tags/tag968.xml"/><Relationship Id="rId2" Type="http://schemas.openxmlformats.org/officeDocument/2006/relationships/image" Target="../media/image4.jpeg"/><Relationship Id="rId19" Type="http://schemas.openxmlformats.org/officeDocument/2006/relationships/tags" Target="../tags/tag967.xml"/><Relationship Id="rId18" Type="http://schemas.openxmlformats.org/officeDocument/2006/relationships/tags" Target="../tags/tag966.xml"/><Relationship Id="rId17" Type="http://schemas.openxmlformats.org/officeDocument/2006/relationships/tags" Target="../tags/tag965.xml"/><Relationship Id="rId16" Type="http://schemas.openxmlformats.org/officeDocument/2006/relationships/tags" Target="../tags/tag964.xml"/><Relationship Id="rId15" Type="http://schemas.openxmlformats.org/officeDocument/2006/relationships/tags" Target="../tags/tag963.xml"/><Relationship Id="rId14" Type="http://schemas.openxmlformats.org/officeDocument/2006/relationships/tags" Target="../tags/tag962.xml"/><Relationship Id="rId13" Type="http://schemas.openxmlformats.org/officeDocument/2006/relationships/tags" Target="../tags/tag961.xml"/><Relationship Id="rId12" Type="http://schemas.openxmlformats.org/officeDocument/2006/relationships/tags" Target="../tags/tag960.xml"/><Relationship Id="rId11" Type="http://schemas.openxmlformats.org/officeDocument/2006/relationships/tags" Target="../tags/tag959.xml"/><Relationship Id="rId10" Type="http://schemas.openxmlformats.org/officeDocument/2006/relationships/tags" Target="../tags/tag958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988.xml"/><Relationship Id="rId8" Type="http://schemas.openxmlformats.org/officeDocument/2006/relationships/tags" Target="../tags/tag987.xml"/><Relationship Id="rId7" Type="http://schemas.openxmlformats.org/officeDocument/2006/relationships/tags" Target="../tags/tag986.xml"/><Relationship Id="rId6" Type="http://schemas.openxmlformats.org/officeDocument/2006/relationships/tags" Target="../tags/tag985.xml"/><Relationship Id="rId5" Type="http://schemas.openxmlformats.org/officeDocument/2006/relationships/tags" Target="../tags/tag984.xml"/><Relationship Id="rId4" Type="http://schemas.openxmlformats.org/officeDocument/2006/relationships/tags" Target="../tags/tag983.xml"/><Relationship Id="rId37" Type="http://schemas.openxmlformats.org/officeDocument/2006/relationships/tags" Target="../tags/tag1016.xml"/><Relationship Id="rId36" Type="http://schemas.openxmlformats.org/officeDocument/2006/relationships/tags" Target="../tags/tag1015.xml"/><Relationship Id="rId35" Type="http://schemas.openxmlformats.org/officeDocument/2006/relationships/tags" Target="../tags/tag1014.xml"/><Relationship Id="rId34" Type="http://schemas.openxmlformats.org/officeDocument/2006/relationships/tags" Target="../tags/tag1013.xml"/><Relationship Id="rId33" Type="http://schemas.openxmlformats.org/officeDocument/2006/relationships/tags" Target="../tags/tag1012.xml"/><Relationship Id="rId32" Type="http://schemas.openxmlformats.org/officeDocument/2006/relationships/tags" Target="../tags/tag1011.xml"/><Relationship Id="rId31" Type="http://schemas.openxmlformats.org/officeDocument/2006/relationships/tags" Target="../tags/tag1010.xml"/><Relationship Id="rId30" Type="http://schemas.openxmlformats.org/officeDocument/2006/relationships/tags" Target="../tags/tag1009.xml"/><Relationship Id="rId3" Type="http://schemas.openxmlformats.org/officeDocument/2006/relationships/image" Target="../media/image1.jpeg"/><Relationship Id="rId29" Type="http://schemas.openxmlformats.org/officeDocument/2006/relationships/tags" Target="../tags/tag1008.xml"/><Relationship Id="rId28" Type="http://schemas.openxmlformats.org/officeDocument/2006/relationships/tags" Target="../tags/tag1007.xml"/><Relationship Id="rId27" Type="http://schemas.openxmlformats.org/officeDocument/2006/relationships/tags" Target="../tags/tag1006.xml"/><Relationship Id="rId26" Type="http://schemas.openxmlformats.org/officeDocument/2006/relationships/tags" Target="../tags/tag1005.xml"/><Relationship Id="rId25" Type="http://schemas.openxmlformats.org/officeDocument/2006/relationships/tags" Target="../tags/tag1004.xml"/><Relationship Id="rId24" Type="http://schemas.openxmlformats.org/officeDocument/2006/relationships/tags" Target="../tags/tag1003.xml"/><Relationship Id="rId23" Type="http://schemas.openxmlformats.org/officeDocument/2006/relationships/tags" Target="../tags/tag1002.xml"/><Relationship Id="rId22" Type="http://schemas.openxmlformats.org/officeDocument/2006/relationships/tags" Target="../tags/tag1001.xml"/><Relationship Id="rId21" Type="http://schemas.openxmlformats.org/officeDocument/2006/relationships/tags" Target="../tags/tag1000.xml"/><Relationship Id="rId20" Type="http://schemas.openxmlformats.org/officeDocument/2006/relationships/tags" Target="../tags/tag999.xml"/><Relationship Id="rId2" Type="http://schemas.openxmlformats.org/officeDocument/2006/relationships/tags" Target="../tags/tag982.xml"/><Relationship Id="rId19" Type="http://schemas.openxmlformats.org/officeDocument/2006/relationships/tags" Target="../tags/tag998.xml"/><Relationship Id="rId18" Type="http://schemas.openxmlformats.org/officeDocument/2006/relationships/tags" Target="../tags/tag997.xml"/><Relationship Id="rId17" Type="http://schemas.openxmlformats.org/officeDocument/2006/relationships/tags" Target="../tags/tag996.xml"/><Relationship Id="rId16" Type="http://schemas.openxmlformats.org/officeDocument/2006/relationships/tags" Target="../tags/tag995.xml"/><Relationship Id="rId15" Type="http://schemas.openxmlformats.org/officeDocument/2006/relationships/tags" Target="../tags/tag994.xml"/><Relationship Id="rId14" Type="http://schemas.openxmlformats.org/officeDocument/2006/relationships/tags" Target="../tags/tag993.xml"/><Relationship Id="rId13" Type="http://schemas.openxmlformats.org/officeDocument/2006/relationships/tags" Target="../tags/tag992.xml"/><Relationship Id="rId12" Type="http://schemas.openxmlformats.org/officeDocument/2006/relationships/tags" Target="../tags/tag991.xml"/><Relationship Id="rId11" Type="http://schemas.openxmlformats.org/officeDocument/2006/relationships/tags" Target="../tags/tag990.xml"/><Relationship Id="rId10" Type="http://schemas.openxmlformats.org/officeDocument/2006/relationships/tags" Target="../tags/tag989.xml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6" Type="http://schemas.openxmlformats.org/officeDocument/2006/relationships/tags" Target="../tags/tag1021.xml"/><Relationship Id="rId5" Type="http://schemas.openxmlformats.org/officeDocument/2006/relationships/tags" Target="../tags/tag1020.xml"/><Relationship Id="rId4" Type="http://schemas.openxmlformats.org/officeDocument/2006/relationships/tags" Target="../tags/tag1019.xml"/><Relationship Id="rId3" Type="http://schemas.openxmlformats.org/officeDocument/2006/relationships/tags" Target="../tags/tag1018.xml"/><Relationship Id="rId2" Type="http://schemas.openxmlformats.org/officeDocument/2006/relationships/tags" Target="../tags/tag1017.xml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1028.xml"/><Relationship Id="rId8" Type="http://schemas.openxmlformats.org/officeDocument/2006/relationships/tags" Target="../tags/tag1027.xml"/><Relationship Id="rId7" Type="http://schemas.openxmlformats.org/officeDocument/2006/relationships/tags" Target="../tags/tag1026.xml"/><Relationship Id="rId6" Type="http://schemas.openxmlformats.org/officeDocument/2006/relationships/tags" Target="../tags/tag1025.xml"/><Relationship Id="rId5" Type="http://schemas.openxmlformats.org/officeDocument/2006/relationships/tags" Target="../tags/tag1024.xml"/><Relationship Id="rId4" Type="http://schemas.openxmlformats.org/officeDocument/2006/relationships/tags" Target="../tags/tag1023.xml"/><Relationship Id="rId31" Type="http://schemas.openxmlformats.org/officeDocument/2006/relationships/tags" Target="../tags/tag1050.xml"/><Relationship Id="rId30" Type="http://schemas.openxmlformats.org/officeDocument/2006/relationships/tags" Target="../tags/tag1049.xml"/><Relationship Id="rId3" Type="http://schemas.openxmlformats.org/officeDocument/2006/relationships/image" Target="../media/image2.jpeg"/><Relationship Id="rId29" Type="http://schemas.openxmlformats.org/officeDocument/2006/relationships/tags" Target="../tags/tag1048.xml"/><Relationship Id="rId28" Type="http://schemas.openxmlformats.org/officeDocument/2006/relationships/tags" Target="../tags/tag1047.xml"/><Relationship Id="rId27" Type="http://schemas.openxmlformats.org/officeDocument/2006/relationships/tags" Target="../tags/tag1046.xml"/><Relationship Id="rId26" Type="http://schemas.openxmlformats.org/officeDocument/2006/relationships/tags" Target="../tags/tag1045.xml"/><Relationship Id="rId25" Type="http://schemas.openxmlformats.org/officeDocument/2006/relationships/tags" Target="../tags/tag1044.xml"/><Relationship Id="rId24" Type="http://schemas.openxmlformats.org/officeDocument/2006/relationships/tags" Target="../tags/tag1043.xml"/><Relationship Id="rId23" Type="http://schemas.openxmlformats.org/officeDocument/2006/relationships/tags" Target="../tags/tag1042.xml"/><Relationship Id="rId22" Type="http://schemas.openxmlformats.org/officeDocument/2006/relationships/tags" Target="../tags/tag1041.xml"/><Relationship Id="rId21" Type="http://schemas.openxmlformats.org/officeDocument/2006/relationships/tags" Target="../tags/tag1040.xml"/><Relationship Id="rId20" Type="http://schemas.openxmlformats.org/officeDocument/2006/relationships/tags" Target="../tags/tag1039.xml"/><Relationship Id="rId2" Type="http://schemas.openxmlformats.org/officeDocument/2006/relationships/tags" Target="../tags/tag1022.xml"/><Relationship Id="rId19" Type="http://schemas.openxmlformats.org/officeDocument/2006/relationships/tags" Target="../tags/tag1038.xml"/><Relationship Id="rId18" Type="http://schemas.openxmlformats.org/officeDocument/2006/relationships/tags" Target="../tags/tag1037.xml"/><Relationship Id="rId17" Type="http://schemas.openxmlformats.org/officeDocument/2006/relationships/tags" Target="../tags/tag1036.xml"/><Relationship Id="rId16" Type="http://schemas.openxmlformats.org/officeDocument/2006/relationships/tags" Target="../tags/tag1035.xml"/><Relationship Id="rId15" Type="http://schemas.openxmlformats.org/officeDocument/2006/relationships/tags" Target="../tags/tag1034.xml"/><Relationship Id="rId14" Type="http://schemas.openxmlformats.org/officeDocument/2006/relationships/tags" Target="../tags/tag1033.xml"/><Relationship Id="rId13" Type="http://schemas.openxmlformats.org/officeDocument/2006/relationships/tags" Target="../tags/tag1032.xml"/><Relationship Id="rId12" Type="http://schemas.openxmlformats.org/officeDocument/2006/relationships/tags" Target="../tags/tag1031.xml"/><Relationship Id="rId11" Type="http://schemas.openxmlformats.org/officeDocument/2006/relationships/tags" Target="../tags/tag1030.xml"/><Relationship Id="rId10" Type="http://schemas.openxmlformats.org/officeDocument/2006/relationships/tags" Target="../tags/tag1029.xml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1056.xml"/><Relationship Id="rId6" Type="http://schemas.openxmlformats.org/officeDocument/2006/relationships/tags" Target="../tags/tag1055.xml"/><Relationship Id="rId5" Type="http://schemas.openxmlformats.org/officeDocument/2006/relationships/tags" Target="../tags/tag1054.xml"/><Relationship Id="rId4" Type="http://schemas.openxmlformats.org/officeDocument/2006/relationships/tags" Target="../tags/tag1053.xml"/><Relationship Id="rId3" Type="http://schemas.openxmlformats.org/officeDocument/2006/relationships/tags" Target="../tags/tag1052.xml"/><Relationship Id="rId2" Type="http://schemas.openxmlformats.org/officeDocument/2006/relationships/tags" Target="../tags/tag1051.xml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9" Type="http://schemas.openxmlformats.org/officeDocument/2006/relationships/tags" Target="../tags/tag1064.xml"/><Relationship Id="rId8" Type="http://schemas.openxmlformats.org/officeDocument/2006/relationships/tags" Target="../tags/tag1063.xml"/><Relationship Id="rId7" Type="http://schemas.openxmlformats.org/officeDocument/2006/relationships/tags" Target="../tags/tag1062.xml"/><Relationship Id="rId6" Type="http://schemas.openxmlformats.org/officeDocument/2006/relationships/tags" Target="../tags/tag1061.xml"/><Relationship Id="rId5" Type="http://schemas.openxmlformats.org/officeDocument/2006/relationships/tags" Target="../tags/tag1060.xml"/><Relationship Id="rId4" Type="http://schemas.openxmlformats.org/officeDocument/2006/relationships/tags" Target="../tags/tag1059.xml"/><Relationship Id="rId3" Type="http://schemas.openxmlformats.org/officeDocument/2006/relationships/tags" Target="../tags/tag1058.xml"/><Relationship Id="rId2" Type="http://schemas.openxmlformats.org/officeDocument/2006/relationships/tags" Target="../tags/tag1057.xml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1071.xml"/><Relationship Id="rId8" Type="http://schemas.openxmlformats.org/officeDocument/2006/relationships/tags" Target="../tags/tag1070.xml"/><Relationship Id="rId7" Type="http://schemas.openxmlformats.org/officeDocument/2006/relationships/tags" Target="../tags/tag1069.xml"/><Relationship Id="rId6" Type="http://schemas.openxmlformats.org/officeDocument/2006/relationships/tags" Target="../tags/tag1068.xml"/><Relationship Id="rId5" Type="http://schemas.openxmlformats.org/officeDocument/2006/relationships/tags" Target="../tags/tag1067.xml"/><Relationship Id="rId4" Type="http://schemas.openxmlformats.org/officeDocument/2006/relationships/tags" Target="../tags/tag1066.xml"/><Relationship Id="rId31" Type="http://schemas.openxmlformats.org/officeDocument/2006/relationships/tags" Target="../tags/tag1093.xml"/><Relationship Id="rId30" Type="http://schemas.openxmlformats.org/officeDocument/2006/relationships/tags" Target="../tags/tag1092.xml"/><Relationship Id="rId3" Type="http://schemas.openxmlformats.org/officeDocument/2006/relationships/tags" Target="../tags/tag1065.xml"/><Relationship Id="rId29" Type="http://schemas.openxmlformats.org/officeDocument/2006/relationships/tags" Target="../tags/tag1091.xml"/><Relationship Id="rId28" Type="http://schemas.openxmlformats.org/officeDocument/2006/relationships/tags" Target="../tags/tag1090.xml"/><Relationship Id="rId27" Type="http://schemas.openxmlformats.org/officeDocument/2006/relationships/tags" Target="../tags/tag1089.xml"/><Relationship Id="rId26" Type="http://schemas.openxmlformats.org/officeDocument/2006/relationships/tags" Target="../tags/tag1088.xml"/><Relationship Id="rId25" Type="http://schemas.openxmlformats.org/officeDocument/2006/relationships/tags" Target="../tags/tag1087.xml"/><Relationship Id="rId24" Type="http://schemas.openxmlformats.org/officeDocument/2006/relationships/tags" Target="../tags/tag1086.xml"/><Relationship Id="rId23" Type="http://schemas.openxmlformats.org/officeDocument/2006/relationships/tags" Target="../tags/tag1085.xml"/><Relationship Id="rId22" Type="http://schemas.openxmlformats.org/officeDocument/2006/relationships/tags" Target="../tags/tag1084.xml"/><Relationship Id="rId21" Type="http://schemas.openxmlformats.org/officeDocument/2006/relationships/tags" Target="../tags/tag1083.xml"/><Relationship Id="rId20" Type="http://schemas.openxmlformats.org/officeDocument/2006/relationships/tags" Target="../tags/tag1082.xml"/><Relationship Id="rId2" Type="http://schemas.openxmlformats.org/officeDocument/2006/relationships/image" Target="../media/image3.jpeg"/><Relationship Id="rId19" Type="http://schemas.openxmlformats.org/officeDocument/2006/relationships/tags" Target="../tags/tag1081.xml"/><Relationship Id="rId18" Type="http://schemas.openxmlformats.org/officeDocument/2006/relationships/tags" Target="../tags/tag1080.xml"/><Relationship Id="rId17" Type="http://schemas.openxmlformats.org/officeDocument/2006/relationships/tags" Target="../tags/tag1079.xml"/><Relationship Id="rId16" Type="http://schemas.openxmlformats.org/officeDocument/2006/relationships/tags" Target="../tags/tag1078.xml"/><Relationship Id="rId15" Type="http://schemas.openxmlformats.org/officeDocument/2006/relationships/tags" Target="../tags/tag1077.xml"/><Relationship Id="rId14" Type="http://schemas.openxmlformats.org/officeDocument/2006/relationships/tags" Target="../tags/tag1076.xml"/><Relationship Id="rId13" Type="http://schemas.openxmlformats.org/officeDocument/2006/relationships/tags" Target="../tags/tag1075.xml"/><Relationship Id="rId12" Type="http://schemas.openxmlformats.org/officeDocument/2006/relationships/tags" Target="../tags/tag1074.xml"/><Relationship Id="rId11" Type="http://schemas.openxmlformats.org/officeDocument/2006/relationships/tags" Target="../tags/tag1073.xml"/><Relationship Id="rId10" Type="http://schemas.openxmlformats.org/officeDocument/2006/relationships/tags" Target="../tags/tag1072.xml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4" Type="http://schemas.openxmlformats.org/officeDocument/2006/relationships/tags" Target="../tags/tag1096.xml"/><Relationship Id="rId3" Type="http://schemas.openxmlformats.org/officeDocument/2006/relationships/tags" Target="../tags/tag1095.xml"/><Relationship Id="rId2" Type="http://schemas.openxmlformats.org/officeDocument/2006/relationships/tags" Target="../tags/tag1094.xml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7" Type="http://schemas.openxmlformats.org/officeDocument/2006/relationships/tags" Target="../tags/tag1102.xml"/><Relationship Id="rId6" Type="http://schemas.openxmlformats.org/officeDocument/2006/relationships/tags" Target="../tags/tag1101.xml"/><Relationship Id="rId5" Type="http://schemas.openxmlformats.org/officeDocument/2006/relationships/tags" Target="../tags/tag1100.xml"/><Relationship Id="rId4" Type="http://schemas.openxmlformats.org/officeDocument/2006/relationships/tags" Target="../tags/tag1099.xml"/><Relationship Id="rId3" Type="http://schemas.openxmlformats.org/officeDocument/2006/relationships/tags" Target="../tags/tag1098.xml"/><Relationship Id="rId2" Type="http://schemas.openxmlformats.org/officeDocument/2006/relationships/tags" Target="../tags/tag1097.xml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6" Type="http://schemas.openxmlformats.org/officeDocument/2006/relationships/tags" Target="../tags/tag1107.xml"/><Relationship Id="rId5" Type="http://schemas.openxmlformats.org/officeDocument/2006/relationships/tags" Target="../tags/tag1106.xml"/><Relationship Id="rId4" Type="http://schemas.openxmlformats.org/officeDocument/2006/relationships/tags" Target="../tags/tag1105.xml"/><Relationship Id="rId3" Type="http://schemas.openxmlformats.org/officeDocument/2006/relationships/tags" Target="../tags/tag1104.xml"/><Relationship Id="rId2" Type="http://schemas.openxmlformats.org/officeDocument/2006/relationships/tags" Target="../tags/tag1103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5" Type="http://schemas.openxmlformats.org/officeDocument/2006/relationships/tags" Target="../tags/tag1111.xml"/><Relationship Id="rId4" Type="http://schemas.openxmlformats.org/officeDocument/2006/relationships/tags" Target="../tags/tag1110.xml"/><Relationship Id="rId3" Type="http://schemas.openxmlformats.org/officeDocument/2006/relationships/tags" Target="../tags/tag1109.xml"/><Relationship Id="rId2" Type="http://schemas.openxmlformats.org/officeDocument/2006/relationships/tags" Target="../tags/tag1108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tags" Target="../tags/tag1118.xml"/><Relationship Id="rId8" Type="http://schemas.openxmlformats.org/officeDocument/2006/relationships/tags" Target="../tags/tag1117.xml"/><Relationship Id="rId7" Type="http://schemas.openxmlformats.org/officeDocument/2006/relationships/tags" Target="../tags/tag1116.xml"/><Relationship Id="rId6" Type="http://schemas.openxmlformats.org/officeDocument/2006/relationships/tags" Target="../tags/tag1115.xml"/><Relationship Id="rId5" Type="http://schemas.openxmlformats.org/officeDocument/2006/relationships/tags" Target="../tags/tag1114.xml"/><Relationship Id="rId4" Type="http://schemas.openxmlformats.org/officeDocument/2006/relationships/tags" Target="../tags/tag1113.xml"/><Relationship Id="rId34" Type="http://schemas.openxmlformats.org/officeDocument/2006/relationships/tags" Target="../tags/tag1143.xml"/><Relationship Id="rId33" Type="http://schemas.openxmlformats.org/officeDocument/2006/relationships/tags" Target="../tags/tag1142.xml"/><Relationship Id="rId32" Type="http://schemas.openxmlformats.org/officeDocument/2006/relationships/tags" Target="../tags/tag1141.xml"/><Relationship Id="rId31" Type="http://schemas.openxmlformats.org/officeDocument/2006/relationships/tags" Target="../tags/tag1140.xml"/><Relationship Id="rId30" Type="http://schemas.openxmlformats.org/officeDocument/2006/relationships/tags" Target="../tags/tag1139.xml"/><Relationship Id="rId3" Type="http://schemas.openxmlformats.org/officeDocument/2006/relationships/tags" Target="../tags/tag1112.xml"/><Relationship Id="rId29" Type="http://schemas.openxmlformats.org/officeDocument/2006/relationships/tags" Target="../tags/tag1138.xml"/><Relationship Id="rId28" Type="http://schemas.openxmlformats.org/officeDocument/2006/relationships/tags" Target="../tags/tag1137.xml"/><Relationship Id="rId27" Type="http://schemas.openxmlformats.org/officeDocument/2006/relationships/tags" Target="../tags/tag1136.xml"/><Relationship Id="rId26" Type="http://schemas.openxmlformats.org/officeDocument/2006/relationships/tags" Target="../tags/tag1135.xml"/><Relationship Id="rId25" Type="http://schemas.openxmlformats.org/officeDocument/2006/relationships/tags" Target="../tags/tag1134.xml"/><Relationship Id="rId24" Type="http://schemas.openxmlformats.org/officeDocument/2006/relationships/tags" Target="../tags/tag1133.xml"/><Relationship Id="rId23" Type="http://schemas.openxmlformats.org/officeDocument/2006/relationships/tags" Target="../tags/tag1132.xml"/><Relationship Id="rId22" Type="http://schemas.openxmlformats.org/officeDocument/2006/relationships/tags" Target="../tags/tag1131.xml"/><Relationship Id="rId21" Type="http://schemas.openxmlformats.org/officeDocument/2006/relationships/tags" Target="../tags/tag1130.xml"/><Relationship Id="rId20" Type="http://schemas.openxmlformats.org/officeDocument/2006/relationships/tags" Target="../tags/tag1129.xml"/><Relationship Id="rId2" Type="http://schemas.openxmlformats.org/officeDocument/2006/relationships/image" Target="../media/image4.jpeg"/><Relationship Id="rId19" Type="http://schemas.openxmlformats.org/officeDocument/2006/relationships/tags" Target="../tags/tag1128.xml"/><Relationship Id="rId18" Type="http://schemas.openxmlformats.org/officeDocument/2006/relationships/tags" Target="../tags/tag1127.xml"/><Relationship Id="rId17" Type="http://schemas.openxmlformats.org/officeDocument/2006/relationships/tags" Target="../tags/tag1126.xml"/><Relationship Id="rId16" Type="http://schemas.openxmlformats.org/officeDocument/2006/relationships/tags" Target="../tags/tag1125.xml"/><Relationship Id="rId15" Type="http://schemas.openxmlformats.org/officeDocument/2006/relationships/tags" Target="../tags/tag1124.xml"/><Relationship Id="rId14" Type="http://schemas.openxmlformats.org/officeDocument/2006/relationships/tags" Target="../tags/tag1123.xml"/><Relationship Id="rId13" Type="http://schemas.openxmlformats.org/officeDocument/2006/relationships/tags" Target="../tags/tag1122.xml"/><Relationship Id="rId12" Type="http://schemas.openxmlformats.org/officeDocument/2006/relationships/tags" Target="../tags/tag1121.xml"/><Relationship Id="rId11" Type="http://schemas.openxmlformats.org/officeDocument/2006/relationships/tags" Target="../tags/tag1120.xml"/><Relationship Id="rId10" Type="http://schemas.openxmlformats.org/officeDocument/2006/relationships/tags" Target="../tags/tag1119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1150.xml"/><Relationship Id="rId8" Type="http://schemas.openxmlformats.org/officeDocument/2006/relationships/tags" Target="../tags/tag1149.xml"/><Relationship Id="rId7" Type="http://schemas.openxmlformats.org/officeDocument/2006/relationships/tags" Target="../tags/tag1148.xml"/><Relationship Id="rId6" Type="http://schemas.openxmlformats.org/officeDocument/2006/relationships/tags" Target="../tags/tag1147.xml"/><Relationship Id="rId5" Type="http://schemas.openxmlformats.org/officeDocument/2006/relationships/tags" Target="../tags/tag1146.xml"/><Relationship Id="rId4" Type="http://schemas.openxmlformats.org/officeDocument/2006/relationships/tags" Target="../tags/tag1145.xml"/><Relationship Id="rId3" Type="http://schemas.openxmlformats.org/officeDocument/2006/relationships/tags" Target="../tags/tag1144.xml"/><Relationship Id="rId29" Type="http://schemas.openxmlformats.org/officeDocument/2006/relationships/tags" Target="../tags/tag1170.xml"/><Relationship Id="rId28" Type="http://schemas.openxmlformats.org/officeDocument/2006/relationships/tags" Target="../tags/tag1169.xml"/><Relationship Id="rId27" Type="http://schemas.openxmlformats.org/officeDocument/2006/relationships/tags" Target="../tags/tag1168.xml"/><Relationship Id="rId26" Type="http://schemas.openxmlformats.org/officeDocument/2006/relationships/tags" Target="../tags/tag1167.xml"/><Relationship Id="rId25" Type="http://schemas.openxmlformats.org/officeDocument/2006/relationships/tags" Target="../tags/tag1166.xml"/><Relationship Id="rId24" Type="http://schemas.openxmlformats.org/officeDocument/2006/relationships/tags" Target="../tags/tag1165.xml"/><Relationship Id="rId23" Type="http://schemas.openxmlformats.org/officeDocument/2006/relationships/tags" Target="../tags/tag1164.xml"/><Relationship Id="rId22" Type="http://schemas.openxmlformats.org/officeDocument/2006/relationships/tags" Target="../tags/tag1163.xml"/><Relationship Id="rId21" Type="http://schemas.openxmlformats.org/officeDocument/2006/relationships/tags" Target="../tags/tag1162.xml"/><Relationship Id="rId20" Type="http://schemas.openxmlformats.org/officeDocument/2006/relationships/tags" Target="../tags/tag1161.xml"/><Relationship Id="rId2" Type="http://schemas.openxmlformats.org/officeDocument/2006/relationships/image" Target="../media/image4.jpeg"/><Relationship Id="rId19" Type="http://schemas.openxmlformats.org/officeDocument/2006/relationships/tags" Target="../tags/tag1160.xml"/><Relationship Id="rId18" Type="http://schemas.openxmlformats.org/officeDocument/2006/relationships/tags" Target="../tags/tag1159.xml"/><Relationship Id="rId17" Type="http://schemas.openxmlformats.org/officeDocument/2006/relationships/tags" Target="../tags/tag1158.xml"/><Relationship Id="rId16" Type="http://schemas.openxmlformats.org/officeDocument/2006/relationships/tags" Target="../tags/tag1157.xml"/><Relationship Id="rId15" Type="http://schemas.openxmlformats.org/officeDocument/2006/relationships/tags" Target="../tags/tag1156.xml"/><Relationship Id="rId14" Type="http://schemas.openxmlformats.org/officeDocument/2006/relationships/tags" Target="../tags/tag1155.xml"/><Relationship Id="rId13" Type="http://schemas.openxmlformats.org/officeDocument/2006/relationships/tags" Target="../tags/tag1154.xml"/><Relationship Id="rId12" Type="http://schemas.openxmlformats.org/officeDocument/2006/relationships/tags" Target="../tags/tag1153.xml"/><Relationship Id="rId11" Type="http://schemas.openxmlformats.org/officeDocument/2006/relationships/tags" Target="../tags/tag1152.xml"/><Relationship Id="rId10" Type="http://schemas.openxmlformats.org/officeDocument/2006/relationships/tags" Target="../tags/tag1151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1177.xml"/><Relationship Id="rId8" Type="http://schemas.openxmlformats.org/officeDocument/2006/relationships/tags" Target="../tags/tag1176.xml"/><Relationship Id="rId7" Type="http://schemas.openxmlformats.org/officeDocument/2006/relationships/tags" Target="../tags/tag1175.xml"/><Relationship Id="rId6" Type="http://schemas.openxmlformats.org/officeDocument/2006/relationships/tags" Target="../tags/tag1174.xml"/><Relationship Id="rId5" Type="http://schemas.openxmlformats.org/officeDocument/2006/relationships/tags" Target="../tags/tag1173.xml"/><Relationship Id="rId4" Type="http://schemas.openxmlformats.org/officeDocument/2006/relationships/tags" Target="../tags/tag1172.xml"/><Relationship Id="rId3" Type="http://schemas.openxmlformats.org/officeDocument/2006/relationships/tags" Target="../tags/tag1171.xml"/><Relationship Id="rId25" Type="http://schemas.openxmlformats.org/officeDocument/2006/relationships/tags" Target="../tags/tag1193.xml"/><Relationship Id="rId24" Type="http://schemas.openxmlformats.org/officeDocument/2006/relationships/tags" Target="../tags/tag1192.xml"/><Relationship Id="rId23" Type="http://schemas.openxmlformats.org/officeDocument/2006/relationships/tags" Target="../tags/tag1191.xml"/><Relationship Id="rId22" Type="http://schemas.openxmlformats.org/officeDocument/2006/relationships/tags" Target="../tags/tag1190.xml"/><Relationship Id="rId21" Type="http://schemas.openxmlformats.org/officeDocument/2006/relationships/tags" Target="../tags/tag1189.xml"/><Relationship Id="rId20" Type="http://schemas.openxmlformats.org/officeDocument/2006/relationships/tags" Target="../tags/tag1188.xml"/><Relationship Id="rId2" Type="http://schemas.openxmlformats.org/officeDocument/2006/relationships/image" Target="../media/image4.jpeg"/><Relationship Id="rId19" Type="http://schemas.openxmlformats.org/officeDocument/2006/relationships/tags" Target="../tags/tag1187.xml"/><Relationship Id="rId18" Type="http://schemas.openxmlformats.org/officeDocument/2006/relationships/tags" Target="../tags/tag1186.xml"/><Relationship Id="rId17" Type="http://schemas.openxmlformats.org/officeDocument/2006/relationships/tags" Target="../tags/tag1185.xml"/><Relationship Id="rId16" Type="http://schemas.openxmlformats.org/officeDocument/2006/relationships/tags" Target="../tags/tag1184.xml"/><Relationship Id="rId15" Type="http://schemas.openxmlformats.org/officeDocument/2006/relationships/tags" Target="../tags/tag1183.xml"/><Relationship Id="rId14" Type="http://schemas.openxmlformats.org/officeDocument/2006/relationships/tags" Target="../tags/tag1182.xml"/><Relationship Id="rId13" Type="http://schemas.openxmlformats.org/officeDocument/2006/relationships/tags" Target="../tags/tag1181.xml"/><Relationship Id="rId12" Type="http://schemas.openxmlformats.org/officeDocument/2006/relationships/tags" Target="../tags/tag1180.xml"/><Relationship Id="rId11" Type="http://schemas.openxmlformats.org/officeDocument/2006/relationships/tags" Target="../tags/tag1179.xml"/><Relationship Id="rId10" Type="http://schemas.openxmlformats.org/officeDocument/2006/relationships/tags" Target="../tags/tag1178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9" Type="http://schemas.openxmlformats.org/officeDocument/2006/relationships/tags" Target="../tags/tag1200.xml"/><Relationship Id="rId8" Type="http://schemas.openxmlformats.org/officeDocument/2006/relationships/tags" Target="../tags/tag1199.xml"/><Relationship Id="rId7" Type="http://schemas.openxmlformats.org/officeDocument/2006/relationships/tags" Target="../tags/tag1198.xml"/><Relationship Id="rId6" Type="http://schemas.openxmlformats.org/officeDocument/2006/relationships/tags" Target="../tags/tag1197.xml"/><Relationship Id="rId5" Type="http://schemas.openxmlformats.org/officeDocument/2006/relationships/tags" Target="../tags/tag1196.xml"/><Relationship Id="rId4" Type="http://schemas.openxmlformats.org/officeDocument/2006/relationships/tags" Target="../tags/tag1195.xml"/><Relationship Id="rId3" Type="http://schemas.openxmlformats.org/officeDocument/2006/relationships/tags" Target="../tags/tag1194.xml"/><Relationship Id="rId22" Type="http://schemas.openxmlformats.org/officeDocument/2006/relationships/tags" Target="../tags/tag1213.xml"/><Relationship Id="rId21" Type="http://schemas.openxmlformats.org/officeDocument/2006/relationships/tags" Target="../tags/tag1212.xml"/><Relationship Id="rId20" Type="http://schemas.openxmlformats.org/officeDocument/2006/relationships/tags" Target="../tags/tag1211.xml"/><Relationship Id="rId2" Type="http://schemas.openxmlformats.org/officeDocument/2006/relationships/image" Target="../media/image4.jpeg"/><Relationship Id="rId19" Type="http://schemas.openxmlformats.org/officeDocument/2006/relationships/tags" Target="../tags/tag1210.xml"/><Relationship Id="rId18" Type="http://schemas.openxmlformats.org/officeDocument/2006/relationships/tags" Target="../tags/tag1209.xml"/><Relationship Id="rId17" Type="http://schemas.openxmlformats.org/officeDocument/2006/relationships/tags" Target="../tags/tag1208.xml"/><Relationship Id="rId16" Type="http://schemas.openxmlformats.org/officeDocument/2006/relationships/tags" Target="../tags/tag1207.xml"/><Relationship Id="rId15" Type="http://schemas.openxmlformats.org/officeDocument/2006/relationships/tags" Target="../tags/tag1206.xml"/><Relationship Id="rId14" Type="http://schemas.openxmlformats.org/officeDocument/2006/relationships/tags" Target="../tags/tag1205.xml"/><Relationship Id="rId13" Type="http://schemas.openxmlformats.org/officeDocument/2006/relationships/tags" Target="../tags/tag1204.xml"/><Relationship Id="rId12" Type="http://schemas.openxmlformats.org/officeDocument/2006/relationships/tags" Target="../tags/tag1203.xml"/><Relationship Id="rId11" Type="http://schemas.openxmlformats.org/officeDocument/2006/relationships/tags" Target="../tags/tag1202.xml"/><Relationship Id="rId10" Type="http://schemas.openxmlformats.org/officeDocument/2006/relationships/tags" Target="../tags/tag1201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9" Type="http://schemas.openxmlformats.org/officeDocument/2006/relationships/tags" Target="../tags/tag1220.xml"/><Relationship Id="rId8" Type="http://schemas.openxmlformats.org/officeDocument/2006/relationships/tags" Target="../tags/tag1219.xml"/><Relationship Id="rId7" Type="http://schemas.openxmlformats.org/officeDocument/2006/relationships/tags" Target="../tags/tag1218.xml"/><Relationship Id="rId6" Type="http://schemas.openxmlformats.org/officeDocument/2006/relationships/tags" Target="../tags/tag1217.xml"/><Relationship Id="rId5" Type="http://schemas.openxmlformats.org/officeDocument/2006/relationships/tags" Target="../tags/tag1216.xml"/><Relationship Id="rId4" Type="http://schemas.openxmlformats.org/officeDocument/2006/relationships/tags" Target="../tags/tag1215.xml"/><Relationship Id="rId3" Type="http://schemas.openxmlformats.org/officeDocument/2006/relationships/tags" Target="../tags/tag1214.xml"/><Relationship Id="rId21" Type="http://schemas.openxmlformats.org/officeDocument/2006/relationships/tags" Target="../tags/tag1232.xml"/><Relationship Id="rId20" Type="http://schemas.openxmlformats.org/officeDocument/2006/relationships/tags" Target="../tags/tag1231.xml"/><Relationship Id="rId2" Type="http://schemas.openxmlformats.org/officeDocument/2006/relationships/image" Target="../media/image4.jpeg"/><Relationship Id="rId19" Type="http://schemas.openxmlformats.org/officeDocument/2006/relationships/tags" Target="../tags/tag1230.xml"/><Relationship Id="rId18" Type="http://schemas.openxmlformats.org/officeDocument/2006/relationships/tags" Target="../tags/tag1229.xml"/><Relationship Id="rId17" Type="http://schemas.openxmlformats.org/officeDocument/2006/relationships/tags" Target="../tags/tag1228.xml"/><Relationship Id="rId16" Type="http://schemas.openxmlformats.org/officeDocument/2006/relationships/tags" Target="../tags/tag1227.xml"/><Relationship Id="rId15" Type="http://schemas.openxmlformats.org/officeDocument/2006/relationships/tags" Target="../tags/tag1226.xml"/><Relationship Id="rId14" Type="http://schemas.openxmlformats.org/officeDocument/2006/relationships/tags" Target="../tags/tag1225.xml"/><Relationship Id="rId13" Type="http://schemas.openxmlformats.org/officeDocument/2006/relationships/tags" Target="../tags/tag1224.xml"/><Relationship Id="rId12" Type="http://schemas.openxmlformats.org/officeDocument/2006/relationships/tags" Target="../tags/tag1223.xml"/><Relationship Id="rId11" Type="http://schemas.openxmlformats.org/officeDocument/2006/relationships/tags" Target="../tags/tag1222.xml"/><Relationship Id="rId10" Type="http://schemas.openxmlformats.org/officeDocument/2006/relationships/tags" Target="../tags/tag1221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1239.xml"/><Relationship Id="rId8" Type="http://schemas.openxmlformats.org/officeDocument/2006/relationships/tags" Target="../tags/tag1238.xml"/><Relationship Id="rId7" Type="http://schemas.openxmlformats.org/officeDocument/2006/relationships/tags" Target="../tags/tag1237.xml"/><Relationship Id="rId6" Type="http://schemas.openxmlformats.org/officeDocument/2006/relationships/tags" Target="../tags/tag1236.xml"/><Relationship Id="rId5" Type="http://schemas.openxmlformats.org/officeDocument/2006/relationships/tags" Target="../tags/tag1235.xml"/><Relationship Id="rId4" Type="http://schemas.openxmlformats.org/officeDocument/2006/relationships/tags" Target="../tags/tag1234.xml"/><Relationship Id="rId3" Type="http://schemas.openxmlformats.org/officeDocument/2006/relationships/tags" Target="../tags/tag1233.xml"/><Relationship Id="rId24" Type="http://schemas.openxmlformats.org/officeDocument/2006/relationships/tags" Target="../tags/tag1254.xml"/><Relationship Id="rId23" Type="http://schemas.openxmlformats.org/officeDocument/2006/relationships/tags" Target="../tags/tag1253.xml"/><Relationship Id="rId22" Type="http://schemas.openxmlformats.org/officeDocument/2006/relationships/tags" Target="../tags/tag1252.xml"/><Relationship Id="rId21" Type="http://schemas.openxmlformats.org/officeDocument/2006/relationships/tags" Target="../tags/tag1251.xml"/><Relationship Id="rId20" Type="http://schemas.openxmlformats.org/officeDocument/2006/relationships/tags" Target="../tags/tag1250.xml"/><Relationship Id="rId2" Type="http://schemas.openxmlformats.org/officeDocument/2006/relationships/image" Target="../media/image4.jpeg"/><Relationship Id="rId19" Type="http://schemas.openxmlformats.org/officeDocument/2006/relationships/tags" Target="../tags/tag1249.xml"/><Relationship Id="rId18" Type="http://schemas.openxmlformats.org/officeDocument/2006/relationships/tags" Target="../tags/tag1248.xml"/><Relationship Id="rId17" Type="http://schemas.openxmlformats.org/officeDocument/2006/relationships/tags" Target="../tags/tag1247.xml"/><Relationship Id="rId16" Type="http://schemas.openxmlformats.org/officeDocument/2006/relationships/tags" Target="../tags/tag1246.xml"/><Relationship Id="rId15" Type="http://schemas.openxmlformats.org/officeDocument/2006/relationships/tags" Target="../tags/tag1245.xml"/><Relationship Id="rId14" Type="http://schemas.openxmlformats.org/officeDocument/2006/relationships/tags" Target="../tags/tag1244.xml"/><Relationship Id="rId13" Type="http://schemas.openxmlformats.org/officeDocument/2006/relationships/tags" Target="../tags/tag1243.xml"/><Relationship Id="rId12" Type="http://schemas.openxmlformats.org/officeDocument/2006/relationships/tags" Target="../tags/tag1242.xml"/><Relationship Id="rId11" Type="http://schemas.openxmlformats.org/officeDocument/2006/relationships/tags" Target="../tags/tag1241.xml"/><Relationship Id="rId10" Type="http://schemas.openxmlformats.org/officeDocument/2006/relationships/tags" Target="../tags/tag1240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1261.xml"/><Relationship Id="rId8" Type="http://schemas.openxmlformats.org/officeDocument/2006/relationships/tags" Target="../tags/tag1260.xml"/><Relationship Id="rId7" Type="http://schemas.openxmlformats.org/officeDocument/2006/relationships/tags" Target="../tags/tag1259.xml"/><Relationship Id="rId6" Type="http://schemas.openxmlformats.org/officeDocument/2006/relationships/tags" Target="../tags/tag1258.xml"/><Relationship Id="rId5" Type="http://schemas.openxmlformats.org/officeDocument/2006/relationships/tags" Target="../tags/tag1257.xml"/><Relationship Id="rId4" Type="http://schemas.openxmlformats.org/officeDocument/2006/relationships/tags" Target="../tags/tag1256.xml"/><Relationship Id="rId3" Type="http://schemas.openxmlformats.org/officeDocument/2006/relationships/tags" Target="../tags/tag1255.xml"/><Relationship Id="rId25" Type="http://schemas.openxmlformats.org/officeDocument/2006/relationships/tags" Target="../tags/tag1277.xml"/><Relationship Id="rId24" Type="http://schemas.openxmlformats.org/officeDocument/2006/relationships/tags" Target="../tags/tag1276.xml"/><Relationship Id="rId23" Type="http://schemas.openxmlformats.org/officeDocument/2006/relationships/tags" Target="../tags/tag1275.xml"/><Relationship Id="rId22" Type="http://schemas.openxmlformats.org/officeDocument/2006/relationships/tags" Target="../tags/tag1274.xml"/><Relationship Id="rId21" Type="http://schemas.openxmlformats.org/officeDocument/2006/relationships/tags" Target="../tags/tag1273.xml"/><Relationship Id="rId20" Type="http://schemas.openxmlformats.org/officeDocument/2006/relationships/tags" Target="../tags/tag1272.xml"/><Relationship Id="rId2" Type="http://schemas.openxmlformats.org/officeDocument/2006/relationships/image" Target="../media/image4.jpeg"/><Relationship Id="rId19" Type="http://schemas.openxmlformats.org/officeDocument/2006/relationships/tags" Target="../tags/tag1271.xml"/><Relationship Id="rId18" Type="http://schemas.openxmlformats.org/officeDocument/2006/relationships/tags" Target="../tags/tag1270.xml"/><Relationship Id="rId17" Type="http://schemas.openxmlformats.org/officeDocument/2006/relationships/tags" Target="../tags/tag1269.xml"/><Relationship Id="rId16" Type="http://schemas.openxmlformats.org/officeDocument/2006/relationships/tags" Target="../tags/tag1268.xml"/><Relationship Id="rId15" Type="http://schemas.openxmlformats.org/officeDocument/2006/relationships/tags" Target="../tags/tag1267.xml"/><Relationship Id="rId14" Type="http://schemas.openxmlformats.org/officeDocument/2006/relationships/tags" Target="../tags/tag1266.xml"/><Relationship Id="rId13" Type="http://schemas.openxmlformats.org/officeDocument/2006/relationships/tags" Target="../tags/tag1265.xml"/><Relationship Id="rId12" Type="http://schemas.openxmlformats.org/officeDocument/2006/relationships/tags" Target="../tags/tag1264.xml"/><Relationship Id="rId11" Type="http://schemas.openxmlformats.org/officeDocument/2006/relationships/tags" Target="../tags/tag1263.xml"/><Relationship Id="rId10" Type="http://schemas.openxmlformats.org/officeDocument/2006/relationships/tags" Target="../tags/tag1262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9" Type="http://schemas.openxmlformats.org/officeDocument/2006/relationships/tags" Target="../tags/tag1284.xml"/><Relationship Id="rId8" Type="http://schemas.openxmlformats.org/officeDocument/2006/relationships/tags" Target="../tags/tag1283.xml"/><Relationship Id="rId7" Type="http://schemas.openxmlformats.org/officeDocument/2006/relationships/tags" Target="../tags/tag1282.xml"/><Relationship Id="rId6" Type="http://schemas.openxmlformats.org/officeDocument/2006/relationships/tags" Target="../tags/tag1281.xml"/><Relationship Id="rId5" Type="http://schemas.openxmlformats.org/officeDocument/2006/relationships/tags" Target="../tags/tag1280.xml"/><Relationship Id="rId4" Type="http://schemas.openxmlformats.org/officeDocument/2006/relationships/tags" Target="../tags/tag1279.xml"/><Relationship Id="rId3" Type="http://schemas.openxmlformats.org/officeDocument/2006/relationships/tags" Target="../tags/tag1278.xml"/><Relationship Id="rId27" Type="http://schemas.openxmlformats.org/officeDocument/2006/relationships/tags" Target="../tags/tag1302.xml"/><Relationship Id="rId26" Type="http://schemas.openxmlformats.org/officeDocument/2006/relationships/tags" Target="../tags/tag1301.xml"/><Relationship Id="rId25" Type="http://schemas.openxmlformats.org/officeDocument/2006/relationships/tags" Target="../tags/tag1300.xml"/><Relationship Id="rId24" Type="http://schemas.openxmlformats.org/officeDocument/2006/relationships/tags" Target="../tags/tag1299.xml"/><Relationship Id="rId23" Type="http://schemas.openxmlformats.org/officeDocument/2006/relationships/tags" Target="../tags/tag1298.xml"/><Relationship Id="rId22" Type="http://schemas.openxmlformats.org/officeDocument/2006/relationships/tags" Target="../tags/tag1297.xml"/><Relationship Id="rId21" Type="http://schemas.openxmlformats.org/officeDocument/2006/relationships/tags" Target="../tags/tag1296.xml"/><Relationship Id="rId20" Type="http://schemas.openxmlformats.org/officeDocument/2006/relationships/tags" Target="../tags/tag1295.xml"/><Relationship Id="rId2" Type="http://schemas.openxmlformats.org/officeDocument/2006/relationships/image" Target="../media/image4.jpeg"/><Relationship Id="rId19" Type="http://schemas.openxmlformats.org/officeDocument/2006/relationships/tags" Target="../tags/tag1294.xml"/><Relationship Id="rId18" Type="http://schemas.openxmlformats.org/officeDocument/2006/relationships/tags" Target="../tags/tag1293.xml"/><Relationship Id="rId17" Type="http://schemas.openxmlformats.org/officeDocument/2006/relationships/tags" Target="../tags/tag1292.xml"/><Relationship Id="rId16" Type="http://schemas.openxmlformats.org/officeDocument/2006/relationships/tags" Target="../tags/tag1291.xml"/><Relationship Id="rId15" Type="http://schemas.openxmlformats.org/officeDocument/2006/relationships/tags" Target="../tags/tag1290.xml"/><Relationship Id="rId14" Type="http://schemas.openxmlformats.org/officeDocument/2006/relationships/tags" Target="../tags/tag1289.xml"/><Relationship Id="rId13" Type="http://schemas.openxmlformats.org/officeDocument/2006/relationships/tags" Target="../tags/tag1288.xml"/><Relationship Id="rId12" Type="http://schemas.openxmlformats.org/officeDocument/2006/relationships/tags" Target="../tags/tag1287.xml"/><Relationship Id="rId11" Type="http://schemas.openxmlformats.org/officeDocument/2006/relationships/tags" Target="../tags/tag1286.xml"/><Relationship Id="rId10" Type="http://schemas.openxmlformats.org/officeDocument/2006/relationships/tags" Target="../tags/tag128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1315.xml"/><Relationship Id="rId8" Type="http://schemas.openxmlformats.org/officeDocument/2006/relationships/tags" Target="../tags/tag1314.xml"/><Relationship Id="rId7" Type="http://schemas.openxmlformats.org/officeDocument/2006/relationships/tags" Target="../tags/tag1313.xml"/><Relationship Id="rId6" Type="http://schemas.openxmlformats.org/officeDocument/2006/relationships/tags" Target="../tags/tag1312.xml"/><Relationship Id="rId5" Type="http://schemas.openxmlformats.org/officeDocument/2006/relationships/tags" Target="../tags/tag1311.xml"/><Relationship Id="rId4" Type="http://schemas.openxmlformats.org/officeDocument/2006/relationships/tags" Target="../tags/tag1310.xml"/><Relationship Id="rId37" Type="http://schemas.openxmlformats.org/officeDocument/2006/relationships/tags" Target="../tags/tag1343.xml"/><Relationship Id="rId36" Type="http://schemas.openxmlformats.org/officeDocument/2006/relationships/tags" Target="../tags/tag1342.xml"/><Relationship Id="rId35" Type="http://schemas.openxmlformats.org/officeDocument/2006/relationships/tags" Target="../tags/tag1341.xml"/><Relationship Id="rId34" Type="http://schemas.openxmlformats.org/officeDocument/2006/relationships/tags" Target="../tags/tag1340.xml"/><Relationship Id="rId33" Type="http://schemas.openxmlformats.org/officeDocument/2006/relationships/tags" Target="../tags/tag1339.xml"/><Relationship Id="rId32" Type="http://schemas.openxmlformats.org/officeDocument/2006/relationships/tags" Target="../tags/tag1338.xml"/><Relationship Id="rId31" Type="http://schemas.openxmlformats.org/officeDocument/2006/relationships/tags" Target="../tags/tag1337.xml"/><Relationship Id="rId30" Type="http://schemas.openxmlformats.org/officeDocument/2006/relationships/tags" Target="../tags/tag1336.xml"/><Relationship Id="rId3" Type="http://schemas.openxmlformats.org/officeDocument/2006/relationships/image" Target="../media/image1.jpeg"/><Relationship Id="rId29" Type="http://schemas.openxmlformats.org/officeDocument/2006/relationships/tags" Target="../tags/tag1335.xml"/><Relationship Id="rId28" Type="http://schemas.openxmlformats.org/officeDocument/2006/relationships/tags" Target="../tags/tag1334.xml"/><Relationship Id="rId27" Type="http://schemas.openxmlformats.org/officeDocument/2006/relationships/tags" Target="../tags/tag1333.xml"/><Relationship Id="rId26" Type="http://schemas.openxmlformats.org/officeDocument/2006/relationships/tags" Target="../tags/tag1332.xml"/><Relationship Id="rId25" Type="http://schemas.openxmlformats.org/officeDocument/2006/relationships/tags" Target="../tags/tag1331.xml"/><Relationship Id="rId24" Type="http://schemas.openxmlformats.org/officeDocument/2006/relationships/tags" Target="../tags/tag1330.xml"/><Relationship Id="rId23" Type="http://schemas.openxmlformats.org/officeDocument/2006/relationships/tags" Target="../tags/tag1329.xml"/><Relationship Id="rId22" Type="http://schemas.openxmlformats.org/officeDocument/2006/relationships/tags" Target="../tags/tag1328.xml"/><Relationship Id="rId21" Type="http://schemas.openxmlformats.org/officeDocument/2006/relationships/tags" Target="../tags/tag1327.xml"/><Relationship Id="rId20" Type="http://schemas.openxmlformats.org/officeDocument/2006/relationships/tags" Target="../tags/tag1326.xml"/><Relationship Id="rId2" Type="http://schemas.openxmlformats.org/officeDocument/2006/relationships/tags" Target="../tags/tag1309.xml"/><Relationship Id="rId19" Type="http://schemas.openxmlformats.org/officeDocument/2006/relationships/tags" Target="../tags/tag1325.xml"/><Relationship Id="rId18" Type="http://schemas.openxmlformats.org/officeDocument/2006/relationships/tags" Target="../tags/tag1324.xml"/><Relationship Id="rId17" Type="http://schemas.openxmlformats.org/officeDocument/2006/relationships/tags" Target="../tags/tag1323.xml"/><Relationship Id="rId16" Type="http://schemas.openxmlformats.org/officeDocument/2006/relationships/tags" Target="../tags/tag1322.xml"/><Relationship Id="rId15" Type="http://schemas.openxmlformats.org/officeDocument/2006/relationships/tags" Target="../tags/tag1321.xml"/><Relationship Id="rId14" Type="http://schemas.openxmlformats.org/officeDocument/2006/relationships/tags" Target="../tags/tag1320.xml"/><Relationship Id="rId13" Type="http://schemas.openxmlformats.org/officeDocument/2006/relationships/tags" Target="../tags/tag1319.xml"/><Relationship Id="rId12" Type="http://schemas.openxmlformats.org/officeDocument/2006/relationships/tags" Target="../tags/tag1318.xml"/><Relationship Id="rId11" Type="http://schemas.openxmlformats.org/officeDocument/2006/relationships/tags" Target="../tags/tag1317.xml"/><Relationship Id="rId10" Type="http://schemas.openxmlformats.org/officeDocument/2006/relationships/tags" Target="../tags/tag1316.xml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6" Type="http://schemas.openxmlformats.org/officeDocument/2006/relationships/tags" Target="../tags/tag1348.xml"/><Relationship Id="rId5" Type="http://schemas.openxmlformats.org/officeDocument/2006/relationships/tags" Target="../tags/tag1347.xml"/><Relationship Id="rId4" Type="http://schemas.openxmlformats.org/officeDocument/2006/relationships/tags" Target="../tags/tag1346.xml"/><Relationship Id="rId3" Type="http://schemas.openxmlformats.org/officeDocument/2006/relationships/tags" Target="../tags/tag1345.xml"/><Relationship Id="rId2" Type="http://schemas.openxmlformats.org/officeDocument/2006/relationships/tags" Target="../tags/tag1344.xml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1355.xml"/><Relationship Id="rId8" Type="http://schemas.openxmlformats.org/officeDocument/2006/relationships/tags" Target="../tags/tag1354.xml"/><Relationship Id="rId7" Type="http://schemas.openxmlformats.org/officeDocument/2006/relationships/tags" Target="../tags/tag1353.xml"/><Relationship Id="rId6" Type="http://schemas.openxmlformats.org/officeDocument/2006/relationships/tags" Target="../tags/tag1352.xml"/><Relationship Id="rId5" Type="http://schemas.openxmlformats.org/officeDocument/2006/relationships/tags" Target="../tags/tag1351.xml"/><Relationship Id="rId4" Type="http://schemas.openxmlformats.org/officeDocument/2006/relationships/tags" Target="../tags/tag1350.xml"/><Relationship Id="rId31" Type="http://schemas.openxmlformats.org/officeDocument/2006/relationships/tags" Target="../tags/tag1377.xml"/><Relationship Id="rId30" Type="http://schemas.openxmlformats.org/officeDocument/2006/relationships/tags" Target="../tags/tag1376.xml"/><Relationship Id="rId3" Type="http://schemas.openxmlformats.org/officeDocument/2006/relationships/image" Target="../media/image2.jpeg"/><Relationship Id="rId29" Type="http://schemas.openxmlformats.org/officeDocument/2006/relationships/tags" Target="../tags/tag1375.xml"/><Relationship Id="rId28" Type="http://schemas.openxmlformats.org/officeDocument/2006/relationships/tags" Target="../tags/tag1374.xml"/><Relationship Id="rId27" Type="http://schemas.openxmlformats.org/officeDocument/2006/relationships/tags" Target="../tags/tag1373.xml"/><Relationship Id="rId26" Type="http://schemas.openxmlformats.org/officeDocument/2006/relationships/tags" Target="../tags/tag1372.xml"/><Relationship Id="rId25" Type="http://schemas.openxmlformats.org/officeDocument/2006/relationships/tags" Target="../tags/tag1371.xml"/><Relationship Id="rId24" Type="http://schemas.openxmlformats.org/officeDocument/2006/relationships/tags" Target="../tags/tag1370.xml"/><Relationship Id="rId23" Type="http://schemas.openxmlformats.org/officeDocument/2006/relationships/tags" Target="../tags/tag1369.xml"/><Relationship Id="rId22" Type="http://schemas.openxmlformats.org/officeDocument/2006/relationships/tags" Target="../tags/tag1368.xml"/><Relationship Id="rId21" Type="http://schemas.openxmlformats.org/officeDocument/2006/relationships/tags" Target="../tags/tag1367.xml"/><Relationship Id="rId20" Type="http://schemas.openxmlformats.org/officeDocument/2006/relationships/tags" Target="../tags/tag1366.xml"/><Relationship Id="rId2" Type="http://schemas.openxmlformats.org/officeDocument/2006/relationships/tags" Target="../tags/tag1349.xml"/><Relationship Id="rId19" Type="http://schemas.openxmlformats.org/officeDocument/2006/relationships/tags" Target="../tags/tag1365.xml"/><Relationship Id="rId18" Type="http://schemas.openxmlformats.org/officeDocument/2006/relationships/tags" Target="../tags/tag1364.xml"/><Relationship Id="rId17" Type="http://schemas.openxmlformats.org/officeDocument/2006/relationships/tags" Target="../tags/tag1363.xml"/><Relationship Id="rId16" Type="http://schemas.openxmlformats.org/officeDocument/2006/relationships/tags" Target="../tags/tag1362.xml"/><Relationship Id="rId15" Type="http://schemas.openxmlformats.org/officeDocument/2006/relationships/tags" Target="../tags/tag1361.xml"/><Relationship Id="rId14" Type="http://schemas.openxmlformats.org/officeDocument/2006/relationships/tags" Target="../tags/tag1360.xml"/><Relationship Id="rId13" Type="http://schemas.openxmlformats.org/officeDocument/2006/relationships/tags" Target="../tags/tag1359.xml"/><Relationship Id="rId12" Type="http://schemas.openxmlformats.org/officeDocument/2006/relationships/tags" Target="../tags/tag1358.xml"/><Relationship Id="rId11" Type="http://schemas.openxmlformats.org/officeDocument/2006/relationships/tags" Target="../tags/tag1357.xml"/><Relationship Id="rId10" Type="http://schemas.openxmlformats.org/officeDocument/2006/relationships/tags" Target="../tags/tag1356.xml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1383.xml"/><Relationship Id="rId6" Type="http://schemas.openxmlformats.org/officeDocument/2006/relationships/tags" Target="../tags/tag1382.xml"/><Relationship Id="rId5" Type="http://schemas.openxmlformats.org/officeDocument/2006/relationships/tags" Target="../tags/tag1381.xml"/><Relationship Id="rId4" Type="http://schemas.openxmlformats.org/officeDocument/2006/relationships/tags" Target="../tags/tag1380.xml"/><Relationship Id="rId3" Type="http://schemas.openxmlformats.org/officeDocument/2006/relationships/tags" Target="../tags/tag1379.xml"/><Relationship Id="rId2" Type="http://schemas.openxmlformats.org/officeDocument/2006/relationships/tags" Target="../tags/tag1378.xml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9" Type="http://schemas.openxmlformats.org/officeDocument/2006/relationships/tags" Target="../tags/tag1391.xml"/><Relationship Id="rId8" Type="http://schemas.openxmlformats.org/officeDocument/2006/relationships/tags" Target="../tags/tag1390.xml"/><Relationship Id="rId7" Type="http://schemas.openxmlformats.org/officeDocument/2006/relationships/tags" Target="../tags/tag1389.xml"/><Relationship Id="rId6" Type="http://schemas.openxmlformats.org/officeDocument/2006/relationships/tags" Target="../tags/tag1388.xml"/><Relationship Id="rId5" Type="http://schemas.openxmlformats.org/officeDocument/2006/relationships/tags" Target="../tags/tag1387.xml"/><Relationship Id="rId4" Type="http://schemas.openxmlformats.org/officeDocument/2006/relationships/tags" Target="../tags/tag1386.xml"/><Relationship Id="rId3" Type="http://schemas.openxmlformats.org/officeDocument/2006/relationships/tags" Target="../tags/tag1385.xml"/><Relationship Id="rId2" Type="http://schemas.openxmlformats.org/officeDocument/2006/relationships/tags" Target="../tags/tag1384.xml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9" Type="http://schemas.openxmlformats.org/officeDocument/2006/relationships/tags" Target="../tags/tag1398.xml"/><Relationship Id="rId8" Type="http://schemas.openxmlformats.org/officeDocument/2006/relationships/tags" Target="../tags/tag1397.xml"/><Relationship Id="rId7" Type="http://schemas.openxmlformats.org/officeDocument/2006/relationships/tags" Target="../tags/tag1396.xml"/><Relationship Id="rId6" Type="http://schemas.openxmlformats.org/officeDocument/2006/relationships/tags" Target="../tags/tag1395.xml"/><Relationship Id="rId5" Type="http://schemas.openxmlformats.org/officeDocument/2006/relationships/tags" Target="../tags/tag1394.xml"/><Relationship Id="rId4" Type="http://schemas.openxmlformats.org/officeDocument/2006/relationships/tags" Target="../tags/tag1393.xml"/><Relationship Id="rId31" Type="http://schemas.openxmlformats.org/officeDocument/2006/relationships/tags" Target="../tags/tag1420.xml"/><Relationship Id="rId30" Type="http://schemas.openxmlformats.org/officeDocument/2006/relationships/tags" Target="../tags/tag1419.xml"/><Relationship Id="rId3" Type="http://schemas.openxmlformats.org/officeDocument/2006/relationships/tags" Target="../tags/tag1392.xml"/><Relationship Id="rId29" Type="http://schemas.openxmlformats.org/officeDocument/2006/relationships/tags" Target="../tags/tag1418.xml"/><Relationship Id="rId28" Type="http://schemas.openxmlformats.org/officeDocument/2006/relationships/tags" Target="../tags/tag1417.xml"/><Relationship Id="rId27" Type="http://schemas.openxmlformats.org/officeDocument/2006/relationships/tags" Target="../tags/tag1416.xml"/><Relationship Id="rId26" Type="http://schemas.openxmlformats.org/officeDocument/2006/relationships/tags" Target="../tags/tag1415.xml"/><Relationship Id="rId25" Type="http://schemas.openxmlformats.org/officeDocument/2006/relationships/tags" Target="../tags/tag1414.xml"/><Relationship Id="rId24" Type="http://schemas.openxmlformats.org/officeDocument/2006/relationships/tags" Target="../tags/tag1413.xml"/><Relationship Id="rId23" Type="http://schemas.openxmlformats.org/officeDocument/2006/relationships/tags" Target="../tags/tag1412.xml"/><Relationship Id="rId22" Type="http://schemas.openxmlformats.org/officeDocument/2006/relationships/tags" Target="../tags/tag1411.xml"/><Relationship Id="rId21" Type="http://schemas.openxmlformats.org/officeDocument/2006/relationships/tags" Target="../tags/tag1410.xml"/><Relationship Id="rId20" Type="http://schemas.openxmlformats.org/officeDocument/2006/relationships/tags" Target="../tags/tag1409.xml"/><Relationship Id="rId2" Type="http://schemas.openxmlformats.org/officeDocument/2006/relationships/image" Target="../media/image3.jpeg"/><Relationship Id="rId19" Type="http://schemas.openxmlformats.org/officeDocument/2006/relationships/tags" Target="../tags/tag1408.xml"/><Relationship Id="rId18" Type="http://schemas.openxmlformats.org/officeDocument/2006/relationships/tags" Target="../tags/tag1407.xml"/><Relationship Id="rId17" Type="http://schemas.openxmlformats.org/officeDocument/2006/relationships/tags" Target="../tags/tag1406.xml"/><Relationship Id="rId16" Type="http://schemas.openxmlformats.org/officeDocument/2006/relationships/tags" Target="../tags/tag1405.xml"/><Relationship Id="rId15" Type="http://schemas.openxmlformats.org/officeDocument/2006/relationships/tags" Target="../tags/tag1404.xml"/><Relationship Id="rId14" Type="http://schemas.openxmlformats.org/officeDocument/2006/relationships/tags" Target="../tags/tag1403.xml"/><Relationship Id="rId13" Type="http://schemas.openxmlformats.org/officeDocument/2006/relationships/tags" Target="../tags/tag1402.xml"/><Relationship Id="rId12" Type="http://schemas.openxmlformats.org/officeDocument/2006/relationships/tags" Target="../tags/tag1401.xml"/><Relationship Id="rId11" Type="http://schemas.openxmlformats.org/officeDocument/2006/relationships/tags" Target="../tags/tag1400.xml"/><Relationship Id="rId10" Type="http://schemas.openxmlformats.org/officeDocument/2006/relationships/tags" Target="../tags/tag1399.xml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4" Type="http://schemas.openxmlformats.org/officeDocument/2006/relationships/tags" Target="../tags/tag1423.xml"/><Relationship Id="rId3" Type="http://schemas.openxmlformats.org/officeDocument/2006/relationships/tags" Target="../tags/tag1422.xml"/><Relationship Id="rId2" Type="http://schemas.openxmlformats.org/officeDocument/2006/relationships/tags" Target="../tags/tag1421.xml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7" Type="http://schemas.openxmlformats.org/officeDocument/2006/relationships/tags" Target="../tags/tag1429.xml"/><Relationship Id="rId6" Type="http://schemas.openxmlformats.org/officeDocument/2006/relationships/tags" Target="../tags/tag1428.xml"/><Relationship Id="rId5" Type="http://schemas.openxmlformats.org/officeDocument/2006/relationships/tags" Target="../tags/tag1427.xml"/><Relationship Id="rId4" Type="http://schemas.openxmlformats.org/officeDocument/2006/relationships/tags" Target="../tags/tag1426.xml"/><Relationship Id="rId3" Type="http://schemas.openxmlformats.org/officeDocument/2006/relationships/tags" Target="../tags/tag1425.xml"/><Relationship Id="rId2" Type="http://schemas.openxmlformats.org/officeDocument/2006/relationships/tags" Target="../tags/tag1424.xml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6" Type="http://schemas.openxmlformats.org/officeDocument/2006/relationships/tags" Target="../tags/tag1434.xml"/><Relationship Id="rId5" Type="http://schemas.openxmlformats.org/officeDocument/2006/relationships/tags" Target="../tags/tag1433.xml"/><Relationship Id="rId4" Type="http://schemas.openxmlformats.org/officeDocument/2006/relationships/tags" Target="../tags/tag1432.xml"/><Relationship Id="rId3" Type="http://schemas.openxmlformats.org/officeDocument/2006/relationships/tags" Target="../tags/tag1431.xml"/><Relationship Id="rId2" Type="http://schemas.openxmlformats.org/officeDocument/2006/relationships/tags" Target="../tags/tag1430.xml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5" Type="http://schemas.openxmlformats.org/officeDocument/2006/relationships/tags" Target="../tags/tag1438.xml"/><Relationship Id="rId4" Type="http://schemas.openxmlformats.org/officeDocument/2006/relationships/tags" Target="../tags/tag1437.xml"/><Relationship Id="rId3" Type="http://schemas.openxmlformats.org/officeDocument/2006/relationships/tags" Target="../tags/tag1436.xml"/><Relationship Id="rId2" Type="http://schemas.openxmlformats.org/officeDocument/2006/relationships/tags" Target="../tags/tag1435.xml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9" Type="http://schemas.openxmlformats.org/officeDocument/2006/relationships/tags" Target="../tags/tag1445.xml"/><Relationship Id="rId8" Type="http://schemas.openxmlformats.org/officeDocument/2006/relationships/tags" Target="../tags/tag1444.xml"/><Relationship Id="rId7" Type="http://schemas.openxmlformats.org/officeDocument/2006/relationships/tags" Target="../tags/tag1443.xml"/><Relationship Id="rId6" Type="http://schemas.openxmlformats.org/officeDocument/2006/relationships/tags" Target="../tags/tag1442.xml"/><Relationship Id="rId5" Type="http://schemas.openxmlformats.org/officeDocument/2006/relationships/tags" Target="../tags/tag1441.xml"/><Relationship Id="rId4" Type="http://schemas.openxmlformats.org/officeDocument/2006/relationships/tags" Target="../tags/tag1440.xml"/><Relationship Id="rId34" Type="http://schemas.openxmlformats.org/officeDocument/2006/relationships/tags" Target="../tags/tag1470.xml"/><Relationship Id="rId33" Type="http://schemas.openxmlformats.org/officeDocument/2006/relationships/tags" Target="../tags/tag1469.xml"/><Relationship Id="rId32" Type="http://schemas.openxmlformats.org/officeDocument/2006/relationships/tags" Target="../tags/tag1468.xml"/><Relationship Id="rId31" Type="http://schemas.openxmlformats.org/officeDocument/2006/relationships/tags" Target="../tags/tag1467.xml"/><Relationship Id="rId30" Type="http://schemas.openxmlformats.org/officeDocument/2006/relationships/tags" Target="../tags/tag1466.xml"/><Relationship Id="rId3" Type="http://schemas.openxmlformats.org/officeDocument/2006/relationships/tags" Target="../tags/tag1439.xml"/><Relationship Id="rId29" Type="http://schemas.openxmlformats.org/officeDocument/2006/relationships/tags" Target="../tags/tag1465.xml"/><Relationship Id="rId28" Type="http://schemas.openxmlformats.org/officeDocument/2006/relationships/tags" Target="../tags/tag1464.xml"/><Relationship Id="rId27" Type="http://schemas.openxmlformats.org/officeDocument/2006/relationships/tags" Target="../tags/tag1463.xml"/><Relationship Id="rId26" Type="http://schemas.openxmlformats.org/officeDocument/2006/relationships/tags" Target="../tags/tag1462.xml"/><Relationship Id="rId25" Type="http://schemas.openxmlformats.org/officeDocument/2006/relationships/tags" Target="../tags/tag1461.xml"/><Relationship Id="rId24" Type="http://schemas.openxmlformats.org/officeDocument/2006/relationships/tags" Target="../tags/tag1460.xml"/><Relationship Id="rId23" Type="http://schemas.openxmlformats.org/officeDocument/2006/relationships/tags" Target="../tags/tag1459.xml"/><Relationship Id="rId22" Type="http://schemas.openxmlformats.org/officeDocument/2006/relationships/tags" Target="../tags/tag1458.xml"/><Relationship Id="rId21" Type="http://schemas.openxmlformats.org/officeDocument/2006/relationships/tags" Target="../tags/tag1457.xml"/><Relationship Id="rId20" Type="http://schemas.openxmlformats.org/officeDocument/2006/relationships/tags" Target="../tags/tag1456.xml"/><Relationship Id="rId2" Type="http://schemas.openxmlformats.org/officeDocument/2006/relationships/image" Target="../media/image4.jpeg"/><Relationship Id="rId19" Type="http://schemas.openxmlformats.org/officeDocument/2006/relationships/tags" Target="../tags/tag1455.xml"/><Relationship Id="rId18" Type="http://schemas.openxmlformats.org/officeDocument/2006/relationships/tags" Target="../tags/tag1454.xml"/><Relationship Id="rId17" Type="http://schemas.openxmlformats.org/officeDocument/2006/relationships/tags" Target="../tags/tag1453.xml"/><Relationship Id="rId16" Type="http://schemas.openxmlformats.org/officeDocument/2006/relationships/tags" Target="../tags/tag1452.xml"/><Relationship Id="rId15" Type="http://schemas.openxmlformats.org/officeDocument/2006/relationships/tags" Target="../tags/tag1451.xml"/><Relationship Id="rId14" Type="http://schemas.openxmlformats.org/officeDocument/2006/relationships/tags" Target="../tags/tag1450.xml"/><Relationship Id="rId13" Type="http://schemas.openxmlformats.org/officeDocument/2006/relationships/tags" Target="../tags/tag1449.xml"/><Relationship Id="rId12" Type="http://schemas.openxmlformats.org/officeDocument/2006/relationships/tags" Target="../tags/tag1448.xml"/><Relationship Id="rId11" Type="http://schemas.openxmlformats.org/officeDocument/2006/relationships/tags" Target="../tags/tag1447.xml"/><Relationship Id="rId10" Type="http://schemas.openxmlformats.org/officeDocument/2006/relationships/tags" Target="../tags/tag1446.xml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9" Type="http://schemas.openxmlformats.org/officeDocument/2006/relationships/tags" Target="../tags/tag1477.xml"/><Relationship Id="rId8" Type="http://schemas.openxmlformats.org/officeDocument/2006/relationships/tags" Target="../tags/tag1476.xml"/><Relationship Id="rId7" Type="http://schemas.openxmlformats.org/officeDocument/2006/relationships/tags" Target="../tags/tag1475.xml"/><Relationship Id="rId6" Type="http://schemas.openxmlformats.org/officeDocument/2006/relationships/tags" Target="../tags/tag1474.xml"/><Relationship Id="rId5" Type="http://schemas.openxmlformats.org/officeDocument/2006/relationships/tags" Target="../tags/tag1473.xml"/><Relationship Id="rId4" Type="http://schemas.openxmlformats.org/officeDocument/2006/relationships/tags" Target="../tags/tag1472.xml"/><Relationship Id="rId3" Type="http://schemas.openxmlformats.org/officeDocument/2006/relationships/tags" Target="../tags/tag1471.xml"/><Relationship Id="rId29" Type="http://schemas.openxmlformats.org/officeDocument/2006/relationships/tags" Target="../tags/tag1497.xml"/><Relationship Id="rId28" Type="http://schemas.openxmlformats.org/officeDocument/2006/relationships/tags" Target="../tags/tag1496.xml"/><Relationship Id="rId27" Type="http://schemas.openxmlformats.org/officeDocument/2006/relationships/tags" Target="../tags/tag1495.xml"/><Relationship Id="rId26" Type="http://schemas.openxmlformats.org/officeDocument/2006/relationships/tags" Target="../tags/tag1494.xml"/><Relationship Id="rId25" Type="http://schemas.openxmlformats.org/officeDocument/2006/relationships/tags" Target="../tags/tag1493.xml"/><Relationship Id="rId24" Type="http://schemas.openxmlformats.org/officeDocument/2006/relationships/tags" Target="../tags/tag1492.xml"/><Relationship Id="rId23" Type="http://schemas.openxmlformats.org/officeDocument/2006/relationships/tags" Target="../tags/tag1491.xml"/><Relationship Id="rId22" Type="http://schemas.openxmlformats.org/officeDocument/2006/relationships/tags" Target="../tags/tag1490.xml"/><Relationship Id="rId21" Type="http://schemas.openxmlformats.org/officeDocument/2006/relationships/tags" Target="../tags/tag1489.xml"/><Relationship Id="rId20" Type="http://schemas.openxmlformats.org/officeDocument/2006/relationships/tags" Target="../tags/tag1488.xml"/><Relationship Id="rId2" Type="http://schemas.openxmlformats.org/officeDocument/2006/relationships/image" Target="../media/image4.jpeg"/><Relationship Id="rId19" Type="http://schemas.openxmlformats.org/officeDocument/2006/relationships/tags" Target="../tags/tag1487.xml"/><Relationship Id="rId18" Type="http://schemas.openxmlformats.org/officeDocument/2006/relationships/tags" Target="../tags/tag1486.xml"/><Relationship Id="rId17" Type="http://schemas.openxmlformats.org/officeDocument/2006/relationships/tags" Target="../tags/tag1485.xml"/><Relationship Id="rId16" Type="http://schemas.openxmlformats.org/officeDocument/2006/relationships/tags" Target="../tags/tag1484.xml"/><Relationship Id="rId15" Type="http://schemas.openxmlformats.org/officeDocument/2006/relationships/tags" Target="../tags/tag1483.xml"/><Relationship Id="rId14" Type="http://schemas.openxmlformats.org/officeDocument/2006/relationships/tags" Target="../tags/tag1482.xml"/><Relationship Id="rId13" Type="http://schemas.openxmlformats.org/officeDocument/2006/relationships/tags" Target="../tags/tag1481.xml"/><Relationship Id="rId12" Type="http://schemas.openxmlformats.org/officeDocument/2006/relationships/tags" Target="../tags/tag1480.xml"/><Relationship Id="rId11" Type="http://schemas.openxmlformats.org/officeDocument/2006/relationships/tags" Target="../tags/tag1479.xml"/><Relationship Id="rId10" Type="http://schemas.openxmlformats.org/officeDocument/2006/relationships/tags" Target="../tags/tag1478.xml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9" Type="http://schemas.openxmlformats.org/officeDocument/2006/relationships/tags" Target="../tags/tag1504.xml"/><Relationship Id="rId8" Type="http://schemas.openxmlformats.org/officeDocument/2006/relationships/tags" Target="../tags/tag1503.xml"/><Relationship Id="rId7" Type="http://schemas.openxmlformats.org/officeDocument/2006/relationships/tags" Target="../tags/tag1502.xml"/><Relationship Id="rId6" Type="http://schemas.openxmlformats.org/officeDocument/2006/relationships/tags" Target="../tags/tag1501.xml"/><Relationship Id="rId5" Type="http://schemas.openxmlformats.org/officeDocument/2006/relationships/tags" Target="../tags/tag1500.xml"/><Relationship Id="rId4" Type="http://schemas.openxmlformats.org/officeDocument/2006/relationships/tags" Target="../tags/tag1499.xml"/><Relationship Id="rId3" Type="http://schemas.openxmlformats.org/officeDocument/2006/relationships/tags" Target="../tags/tag1498.xml"/><Relationship Id="rId25" Type="http://schemas.openxmlformats.org/officeDocument/2006/relationships/tags" Target="../tags/tag1520.xml"/><Relationship Id="rId24" Type="http://schemas.openxmlformats.org/officeDocument/2006/relationships/tags" Target="../tags/tag1519.xml"/><Relationship Id="rId23" Type="http://schemas.openxmlformats.org/officeDocument/2006/relationships/tags" Target="../tags/tag1518.xml"/><Relationship Id="rId22" Type="http://schemas.openxmlformats.org/officeDocument/2006/relationships/tags" Target="../tags/tag1517.xml"/><Relationship Id="rId21" Type="http://schemas.openxmlformats.org/officeDocument/2006/relationships/tags" Target="../tags/tag1516.xml"/><Relationship Id="rId20" Type="http://schemas.openxmlformats.org/officeDocument/2006/relationships/tags" Target="../tags/tag1515.xml"/><Relationship Id="rId2" Type="http://schemas.openxmlformats.org/officeDocument/2006/relationships/image" Target="../media/image4.jpeg"/><Relationship Id="rId19" Type="http://schemas.openxmlformats.org/officeDocument/2006/relationships/tags" Target="../tags/tag1514.xml"/><Relationship Id="rId18" Type="http://schemas.openxmlformats.org/officeDocument/2006/relationships/tags" Target="../tags/tag1513.xml"/><Relationship Id="rId17" Type="http://schemas.openxmlformats.org/officeDocument/2006/relationships/tags" Target="../tags/tag1512.xml"/><Relationship Id="rId16" Type="http://schemas.openxmlformats.org/officeDocument/2006/relationships/tags" Target="../tags/tag1511.xml"/><Relationship Id="rId15" Type="http://schemas.openxmlformats.org/officeDocument/2006/relationships/tags" Target="../tags/tag1510.xml"/><Relationship Id="rId14" Type="http://schemas.openxmlformats.org/officeDocument/2006/relationships/tags" Target="../tags/tag1509.xml"/><Relationship Id="rId13" Type="http://schemas.openxmlformats.org/officeDocument/2006/relationships/tags" Target="../tags/tag1508.xml"/><Relationship Id="rId12" Type="http://schemas.openxmlformats.org/officeDocument/2006/relationships/tags" Target="../tags/tag1507.xml"/><Relationship Id="rId11" Type="http://schemas.openxmlformats.org/officeDocument/2006/relationships/tags" Target="../tags/tag1506.xml"/><Relationship Id="rId10" Type="http://schemas.openxmlformats.org/officeDocument/2006/relationships/tags" Target="../tags/tag1505.xml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9" Type="http://schemas.openxmlformats.org/officeDocument/2006/relationships/tags" Target="../tags/tag1527.xml"/><Relationship Id="rId8" Type="http://schemas.openxmlformats.org/officeDocument/2006/relationships/tags" Target="../tags/tag1526.xml"/><Relationship Id="rId7" Type="http://schemas.openxmlformats.org/officeDocument/2006/relationships/tags" Target="../tags/tag1525.xml"/><Relationship Id="rId6" Type="http://schemas.openxmlformats.org/officeDocument/2006/relationships/tags" Target="../tags/tag1524.xml"/><Relationship Id="rId5" Type="http://schemas.openxmlformats.org/officeDocument/2006/relationships/tags" Target="../tags/tag1523.xml"/><Relationship Id="rId4" Type="http://schemas.openxmlformats.org/officeDocument/2006/relationships/tags" Target="../tags/tag1522.xml"/><Relationship Id="rId3" Type="http://schemas.openxmlformats.org/officeDocument/2006/relationships/tags" Target="../tags/tag1521.xml"/><Relationship Id="rId22" Type="http://schemas.openxmlformats.org/officeDocument/2006/relationships/tags" Target="../tags/tag1540.xml"/><Relationship Id="rId21" Type="http://schemas.openxmlformats.org/officeDocument/2006/relationships/tags" Target="../tags/tag1539.xml"/><Relationship Id="rId20" Type="http://schemas.openxmlformats.org/officeDocument/2006/relationships/tags" Target="../tags/tag1538.xml"/><Relationship Id="rId2" Type="http://schemas.openxmlformats.org/officeDocument/2006/relationships/image" Target="../media/image4.jpeg"/><Relationship Id="rId19" Type="http://schemas.openxmlformats.org/officeDocument/2006/relationships/tags" Target="../tags/tag1537.xml"/><Relationship Id="rId18" Type="http://schemas.openxmlformats.org/officeDocument/2006/relationships/tags" Target="../tags/tag1536.xml"/><Relationship Id="rId17" Type="http://schemas.openxmlformats.org/officeDocument/2006/relationships/tags" Target="../tags/tag1535.xml"/><Relationship Id="rId16" Type="http://schemas.openxmlformats.org/officeDocument/2006/relationships/tags" Target="../tags/tag1534.xml"/><Relationship Id="rId15" Type="http://schemas.openxmlformats.org/officeDocument/2006/relationships/tags" Target="../tags/tag1533.xml"/><Relationship Id="rId14" Type="http://schemas.openxmlformats.org/officeDocument/2006/relationships/tags" Target="../tags/tag1532.xml"/><Relationship Id="rId13" Type="http://schemas.openxmlformats.org/officeDocument/2006/relationships/tags" Target="../tags/tag1531.xml"/><Relationship Id="rId12" Type="http://schemas.openxmlformats.org/officeDocument/2006/relationships/tags" Target="../tags/tag1530.xml"/><Relationship Id="rId11" Type="http://schemas.openxmlformats.org/officeDocument/2006/relationships/tags" Target="../tags/tag1529.xml"/><Relationship Id="rId10" Type="http://schemas.openxmlformats.org/officeDocument/2006/relationships/tags" Target="../tags/tag1528.xml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9" Type="http://schemas.openxmlformats.org/officeDocument/2006/relationships/tags" Target="../tags/tag1547.xml"/><Relationship Id="rId8" Type="http://schemas.openxmlformats.org/officeDocument/2006/relationships/tags" Target="../tags/tag1546.xml"/><Relationship Id="rId7" Type="http://schemas.openxmlformats.org/officeDocument/2006/relationships/tags" Target="../tags/tag1545.xml"/><Relationship Id="rId6" Type="http://schemas.openxmlformats.org/officeDocument/2006/relationships/tags" Target="../tags/tag1544.xml"/><Relationship Id="rId5" Type="http://schemas.openxmlformats.org/officeDocument/2006/relationships/tags" Target="../tags/tag1543.xml"/><Relationship Id="rId4" Type="http://schemas.openxmlformats.org/officeDocument/2006/relationships/tags" Target="../tags/tag1542.xml"/><Relationship Id="rId3" Type="http://schemas.openxmlformats.org/officeDocument/2006/relationships/tags" Target="../tags/tag1541.xml"/><Relationship Id="rId21" Type="http://schemas.openxmlformats.org/officeDocument/2006/relationships/tags" Target="../tags/tag1559.xml"/><Relationship Id="rId20" Type="http://schemas.openxmlformats.org/officeDocument/2006/relationships/tags" Target="../tags/tag1558.xml"/><Relationship Id="rId2" Type="http://schemas.openxmlformats.org/officeDocument/2006/relationships/image" Target="../media/image4.jpeg"/><Relationship Id="rId19" Type="http://schemas.openxmlformats.org/officeDocument/2006/relationships/tags" Target="../tags/tag1557.xml"/><Relationship Id="rId18" Type="http://schemas.openxmlformats.org/officeDocument/2006/relationships/tags" Target="../tags/tag1556.xml"/><Relationship Id="rId17" Type="http://schemas.openxmlformats.org/officeDocument/2006/relationships/tags" Target="../tags/tag1555.xml"/><Relationship Id="rId16" Type="http://schemas.openxmlformats.org/officeDocument/2006/relationships/tags" Target="../tags/tag1554.xml"/><Relationship Id="rId15" Type="http://schemas.openxmlformats.org/officeDocument/2006/relationships/tags" Target="../tags/tag1553.xml"/><Relationship Id="rId14" Type="http://schemas.openxmlformats.org/officeDocument/2006/relationships/tags" Target="../tags/tag1552.xml"/><Relationship Id="rId13" Type="http://schemas.openxmlformats.org/officeDocument/2006/relationships/tags" Target="../tags/tag1551.xml"/><Relationship Id="rId12" Type="http://schemas.openxmlformats.org/officeDocument/2006/relationships/tags" Target="../tags/tag1550.xml"/><Relationship Id="rId11" Type="http://schemas.openxmlformats.org/officeDocument/2006/relationships/tags" Target="../tags/tag1549.xml"/><Relationship Id="rId10" Type="http://schemas.openxmlformats.org/officeDocument/2006/relationships/tags" Target="../tags/tag1548.xml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9" Type="http://schemas.openxmlformats.org/officeDocument/2006/relationships/tags" Target="../tags/tag1566.xml"/><Relationship Id="rId8" Type="http://schemas.openxmlformats.org/officeDocument/2006/relationships/tags" Target="../tags/tag1565.xml"/><Relationship Id="rId7" Type="http://schemas.openxmlformats.org/officeDocument/2006/relationships/tags" Target="../tags/tag1564.xml"/><Relationship Id="rId6" Type="http://schemas.openxmlformats.org/officeDocument/2006/relationships/tags" Target="../tags/tag1563.xml"/><Relationship Id="rId5" Type="http://schemas.openxmlformats.org/officeDocument/2006/relationships/tags" Target="../tags/tag1562.xml"/><Relationship Id="rId4" Type="http://schemas.openxmlformats.org/officeDocument/2006/relationships/tags" Target="../tags/tag1561.xml"/><Relationship Id="rId3" Type="http://schemas.openxmlformats.org/officeDocument/2006/relationships/tags" Target="../tags/tag1560.xml"/><Relationship Id="rId24" Type="http://schemas.openxmlformats.org/officeDocument/2006/relationships/tags" Target="../tags/tag1581.xml"/><Relationship Id="rId23" Type="http://schemas.openxmlformats.org/officeDocument/2006/relationships/tags" Target="../tags/tag1580.xml"/><Relationship Id="rId22" Type="http://schemas.openxmlformats.org/officeDocument/2006/relationships/tags" Target="../tags/tag1579.xml"/><Relationship Id="rId21" Type="http://schemas.openxmlformats.org/officeDocument/2006/relationships/tags" Target="../tags/tag1578.xml"/><Relationship Id="rId20" Type="http://schemas.openxmlformats.org/officeDocument/2006/relationships/tags" Target="../tags/tag1577.xml"/><Relationship Id="rId2" Type="http://schemas.openxmlformats.org/officeDocument/2006/relationships/image" Target="../media/image4.jpeg"/><Relationship Id="rId19" Type="http://schemas.openxmlformats.org/officeDocument/2006/relationships/tags" Target="../tags/tag1576.xml"/><Relationship Id="rId18" Type="http://schemas.openxmlformats.org/officeDocument/2006/relationships/tags" Target="../tags/tag1575.xml"/><Relationship Id="rId17" Type="http://schemas.openxmlformats.org/officeDocument/2006/relationships/tags" Target="../tags/tag1574.xml"/><Relationship Id="rId16" Type="http://schemas.openxmlformats.org/officeDocument/2006/relationships/tags" Target="../tags/tag1573.xml"/><Relationship Id="rId15" Type="http://schemas.openxmlformats.org/officeDocument/2006/relationships/tags" Target="../tags/tag1572.xml"/><Relationship Id="rId14" Type="http://schemas.openxmlformats.org/officeDocument/2006/relationships/tags" Target="../tags/tag1571.xml"/><Relationship Id="rId13" Type="http://schemas.openxmlformats.org/officeDocument/2006/relationships/tags" Target="../tags/tag1570.xml"/><Relationship Id="rId12" Type="http://schemas.openxmlformats.org/officeDocument/2006/relationships/tags" Target="../tags/tag1569.xml"/><Relationship Id="rId11" Type="http://schemas.openxmlformats.org/officeDocument/2006/relationships/tags" Target="../tags/tag1568.xml"/><Relationship Id="rId10" Type="http://schemas.openxmlformats.org/officeDocument/2006/relationships/tags" Target="../tags/tag1567.xml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9" Type="http://schemas.openxmlformats.org/officeDocument/2006/relationships/tags" Target="../tags/tag1588.xml"/><Relationship Id="rId8" Type="http://schemas.openxmlformats.org/officeDocument/2006/relationships/tags" Target="../tags/tag1587.xml"/><Relationship Id="rId7" Type="http://schemas.openxmlformats.org/officeDocument/2006/relationships/tags" Target="../tags/tag1586.xml"/><Relationship Id="rId6" Type="http://schemas.openxmlformats.org/officeDocument/2006/relationships/tags" Target="../tags/tag1585.xml"/><Relationship Id="rId5" Type="http://schemas.openxmlformats.org/officeDocument/2006/relationships/tags" Target="../tags/tag1584.xml"/><Relationship Id="rId4" Type="http://schemas.openxmlformats.org/officeDocument/2006/relationships/tags" Target="../tags/tag1583.xml"/><Relationship Id="rId3" Type="http://schemas.openxmlformats.org/officeDocument/2006/relationships/tags" Target="../tags/tag1582.xml"/><Relationship Id="rId25" Type="http://schemas.openxmlformats.org/officeDocument/2006/relationships/tags" Target="../tags/tag1604.xml"/><Relationship Id="rId24" Type="http://schemas.openxmlformats.org/officeDocument/2006/relationships/tags" Target="../tags/tag1603.xml"/><Relationship Id="rId23" Type="http://schemas.openxmlformats.org/officeDocument/2006/relationships/tags" Target="../tags/tag1602.xml"/><Relationship Id="rId22" Type="http://schemas.openxmlformats.org/officeDocument/2006/relationships/tags" Target="../tags/tag1601.xml"/><Relationship Id="rId21" Type="http://schemas.openxmlformats.org/officeDocument/2006/relationships/tags" Target="../tags/tag1600.xml"/><Relationship Id="rId20" Type="http://schemas.openxmlformats.org/officeDocument/2006/relationships/tags" Target="../tags/tag1599.xml"/><Relationship Id="rId2" Type="http://schemas.openxmlformats.org/officeDocument/2006/relationships/image" Target="../media/image4.jpeg"/><Relationship Id="rId19" Type="http://schemas.openxmlformats.org/officeDocument/2006/relationships/tags" Target="../tags/tag1598.xml"/><Relationship Id="rId18" Type="http://schemas.openxmlformats.org/officeDocument/2006/relationships/tags" Target="../tags/tag1597.xml"/><Relationship Id="rId17" Type="http://schemas.openxmlformats.org/officeDocument/2006/relationships/tags" Target="../tags/tag1596.xml"/><Relationship Id="rId16" Type="http://schemas.openxmlformats.org/officeDocument/2006/relationships/tags" Target="../tags/tag1595.xml"/><Relationship Id="rId15" Type="http://schemas.openxmlformats.org/officeDocument/2006/relationships/tags" Target="../tags/tag1594.xml"/><Relationship Id="rId14" Type="http://schemas.openxmlformats.org/officeDocument/2006/relationships/tags" Target="../tags/tag1593.xml"/><Relationship Id="rId13" Type="http://schemas.openxmlformats.org/officeDocument/2006/relationships/tags" Target="../tags/tag1592.xml"/><Relationship Id="rId12" Type="http://schemas.openxmlformats.org/officeDocument/2006/relationships/tags" Target="../tags/tag1591.xml"/><Relationship Id="rId11" Type="http://schemas.openxmlformats.org/officeDocument/2006/relationships/tags" Target="../tags/tag1590.xml"/><Relationship Id="rId10" Type="http://schemas.openxmlformats.org/officeDocument/2006/relationships/tags" Target="../tags/tag1589.xml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>
            <p:custDataLst>
              <p:tags r:id="rId9"/>
            </p:custDataLst>
          </p:nvPr>
        </p:nvSpPr>
        <p:spPr>
          <a:xfrm flipV="1">
            <a:off x="0" y="0"/>
            <a:ext cx="1809115" cy="1685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 userDrawn="1">
            <p:custDataLst>
              <p:tags r:id="rId10"/>
            </p:custDataLst>
          </p:nvPr>
        </p:nvSpPr>
        <p:spPr>
          <a:xfrm flipV="1">
            <a:off x="2405380" y="442595"/>
            <a:ext cx="885825" cy="27368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11"/>
            </p:custDataLst>
          </p:nvPr>
        </p:nvGrpSpPr>
        <p:grpSpPr>
          <a:xfrm rot="0">
            <a:off x="750570" y="20656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9" name="矩形 18"/>
            <p:cNvSpPr/>
            <p:nvPr>
              <p:custDataLst>
                <p:tags r:id="rId12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3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1" name="矩形 20"/>
          <p:cNvSpPr/>
          <p:nvPr userDrawn="1">
            <p:custDataLst>
              <p:tags r:id="rId14"/>
            </p:custDataLst>
          </p:nvPr>
        </p:nvSpPr>
        <p:spPr>
          <a:xfrm flipV="1">
            <a:off x="2132330" y="274955"/>
            <a:ext cx="37973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5"/>
            </p:custDataLst>
          </p:nvPr>
        </p:nvGrpSpPr>
        <p:grpSpPr>
          <a:xfrm rot="0">
            <a:off x="11610975" y="48323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 userDrawn="1">
            <p:custDataLst>
              <p:tags r:id="rId18"/>
            </p:custDataLst>
          </p:nvPr>
        </p:nvGrpSpPr>
        <p:grpSpPr>
          <a:xfrm rot="0">
            <a:off x="9564370" y="5697220"/>
            <a:ext cx="2807335" cy="1170305"/>
            <a:chOff x="9564370" y="5697482"/>
            <a:chExt cx="2807335" cy="1170043"/>
          </a:xfrm>
        </p:grpSpPr>
        <p:sp>
          <p:nvSpPr>
            <p:cNvPr id="14" name="矩形 13"/>
            <p:cNvSpPr/>
            <p:nvPr userDrawn="1">
              <p:custDataLst>
                <p:tags r:id="rId19"/>
              </p:custDataLst>
            </p:nvPr>
          </p:nvSpPr>
          <p:spPr>
            <a:xfrm flipV="1">
              <a:off x="10394950" y="6245860"/>
              <a:ext cx="1797050" cy="621665"/>
            </a:xfrm>
            <a:prstGeom prst="rect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 userDrawn="1">
              <p:custDataLst>
                <p:tags r:id="rId20"/>
              </p:custDataLst>
            </p:nvPr>
          </p:nvSpPr>
          <p:spPr>
            <a:xfrm flipV="1">
              <a:off x="9564370" y="5998210"/>
              <a:ext cx="1797050" cy="246380"/>
            </a:xfrm>
            <a:prstGeom prst="rect">
              <a:avLst/>
            </a:prstGeom>
            <a:solidFill>
              <a:schemeClr val="accent1">
                <a:lumMod val="75000"/>
                <a:lumOff val="25000"/>
                <a:alpha val="6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 userDrawn="1">
              <p:custDataLst>
                <p:tags r:id="rId21"/>
              </p:custDataLst>
            </p:nvPr>
          </p:nvSpPr>
          <p:spPr>
            <a:xfrm>
              <a:off x="11450320" y="5969000"/>
              <a:ext cx="921385" cy="275590"/>
            </a:xfrm>
            <a:prstGeom prst="rect">
              <a:avLst/>
            </a:prstGeom>
            <a:noFill/>
          </p:spPr>
          <p:txBody>
            <a:bodyPr vert="horz" wrap="square" rtlCol="0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25" name="组合 24"/>
            <p:cNvGrpSpPr/>
            <p:nvPr userDrawn="1">
              <p:custDataLst>
                <p:tags r:id="rId22"/>
              </p:custDataLst>
            </p:nvPr>
          </p:nvGrpSpPr>
          <p:grpSpPr>
            <a:xfrm>
              <a:off x="11200397" y="5697482"/>
              <a:ext cx="134620" cy="134620"/>
              <a:chOff x="3894501" y="6300441"/>
              <a:chExt cx="134679" cy="134679"/>
            </a:xfrm>
            <a:solidFill>
              <a:schemeClr val="accent1"/>
            </a:solidFill>
          </p:grpSpPr>
          <p:sp>
            <p:nvSpPr>
              <p:cNvPr id="26" name="矩形 25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3947540" y="6300441"/>
                <a:ext cx="28602" cy="134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24"/>
                </p:custDataLst>
              </p:nvPr>
            </p:nvSpPr>
            <p:spPr>
              <a:xfrm rot="10800000">
                <a:off x="3947540" y="6300441"/>
                <a:ext cx="28602" cy="134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baseline="0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4" name="组合 33"/>
          <p:cNvGrpSpPr/>
          <p:nvPr userDrawn="1">
            <p:custDataLst>
              <p:tags r:id="rId25"/>
            </p:custDataLst>
          </p:nvPr>
        </p:nvGrpSpPr>
        <p:grpSpPr>
          <a:xfrm rot="0">
            <a:off x="9424670" y="384810"/>
            <a:ext cx="2025650" cy="246380"/>
            <a:chOff x="9178290" y="310775"/>
            <a:chExt cx="2025825" cy="246221"/>
          </a:xfrm>
        </p:grpSpPr>
        <p:cxnSp>
          <p:nvCxnSpPr>
            <p:cNvPr id="35" name="直接连接符 34"/>
            <p:cNvCxnSpPr/>
            <p:nvPr>
              <p:custDataLst>
                <p:tags r:id="rId26"/>
              </p:custDataLst>
            </p:nvPr>
          </p:nvCxnSpPr>
          <p:spPr>
            <a:xfrm flipH="1">
              <a:off x="9909174" y="455205"/>
              <a:ext cx="129494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>
              <p:custDataLst>
                <p:tags r:id="rId27"/>
              </p:custDataLst>
            </p:nvPr>
          </p:nvSpPr>
          <p:spPr>
            <a:xfrm>
              <a:off x="9178290" y="310775"/>
              <a:ext cx="648333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rgbClr val="FE5373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 flipV="1">
            <a:off x="0" y="-1"/>
            <a:ext cx="1955800" cy="18224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 flipV="1">
            <a:off x="10395261" y="6245693"/>
            <a:ext cx="1796739" cy="621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>
            <p:custDataLst>
              <p:tags r:id="rId6"/>
            </p:custDataLst>
          </p:nvPr>
        </p:nvGrpSpPr>
        <p:grpSpPr>
          <a:xfrm>
            <a:off x="544832" y="6162746"/>
            <a:ext cx="3074267" cy="246221"/>
            <a:chOff x="1187859" y="5146635"/>
            <a:chExt cx="3016648" cy="246221"/>
          </a:xfrm>
        </p:grpSpPr>
        <p:cxnSp>
          <p:nvCxnSpPr>
            <p:cNvPr id="14" name="直接连接符 13"/>
            <p:cNvCxnSpPr/>
            <p:nvPr>
              <p:custDataLst>
                <p:tags r:id="rId7"/>
              </p:custDataLst>
            </p:nvPr>
          </p:nvCxnSpPr>
          <p:spPr>
            <a:xfrm flipH="1">
              <a:off x="1994816" y="5291065"/>
              <a:ext cx="220969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1187859" y="5146635"/>
              <a:ext cx="895541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BY WPS</a:t>
              </a:r>
              <a:endParaRPr lang="zh-CN" altLang="en-US" sz="1000" b="1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9"/>
            </p:custDataLst>
          </p:nvPr>
        </p:nvGrpSpPr>
        <p:grpSpPr>
          <a:xfrm>
            <a:off x="11652914" y="400014"/>
            <a:ext cx="143184" cy="130175"/>
            <a:chOff x="3917641" y="6141663"/>
            <a:chExt cx="143184" cy="130175"/>
          </a:xfrm>
        </p:grpSpPr>
        <p:cxnSp>
          <p:nvCxnSpPr>
            <p:cNvPr id="20" name="直接连接符 19"/>
            <p:cNvCxnSpPr/>
            <p:nvPr>
              <p:custDataLst>
                <p:tags r:id="rId10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1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 userDrawn="1">
            <p:custDataLst>
              <p:tags r:id="rId13"/>
            </p:custDataLst>
          </p:nvPr>
        </p:nvGrpSpPr>
        <p:grpSpPr>
          <a:xfrm>
            <a:off x="7559520" y="2016976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4" name="矩形 23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 userDrawn="1">
            <p:custDataLst>
              <p:tags r:id="rId16"/>
            </p:custDataLst>
          </p:nvPr>
        </p:nvSpPr>
        <p:spPr>
          <a:xfrm flipV="1">
            <a:off x="9564231" y="5997990"/>
            <a:ext cx="1796739" cy="24620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 userDrawn="1">
            <p:custDataLst>
              <p:tags r:id="rId17"/>
            </p:custDataLst>
          </p:nvPr>
        </p:nvGrpSpPr>
        <p:grpSpPr>
          <a:xfrm>
            <a:off x="11572120" y="1101321"/>
            <a:ext cx="369332" cy="2820911"/>
            <a:chOff x="11578470" y="1145771"/>
            <a:chExt cx="369332" cy="2820911"/>
          </a:xfrm>
        </p:grpSpPr>
        <p:cxnSp>
          <p:nvCxnSpPr>
            <p:cNvPr id="28" name="直接连接符 27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>
              <p:custDataLst>
                <p:tags r:id="rId19"/>
              </p:custDataLst>
            </p:nvPr>
          </p:nvSpPr>
          <p:spPr>
            <a:xfrm>
              <a:off x="11578470" y="3183093"/>
              <a:ext cx="369332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dirty="0">
                  <a:solidFill>
                    <a:schemeClr val="tx1"/>
                  </a:solidFill>
                </a:rPr>
                <a:t>music</a:t>
              </a:r>
              <a:endParaRPr lang="en-US" altLang="zh-CN" sz="1200" b="1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组合 29"/>
          <p:cNvGrpSpPr/>
          <p:nvPr userDrawn="1">
            <p:custDataLst>
              <p:tags r:id="rId20"/>
            </p:custDataLst>
          </p:nvPr>
        </p:nvGrpSpPr>
        <p:grpSpPr>
          <a:xfrm>
            <a:off x="3139157" y="2661262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1" name="矩形 30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3" name="组合 32"/>
          <p:cNvGrpSpPr/>
          <p:nvPr userDrawn="1">
            <p:custDataLst>
              <p:tags r:id="rId23"/>
            </p:custDataLst>
          </p:nvPr>
        </p:nvGrpSpPr>
        <p:grpSpPr>
          <a:xfrm>
            <a:off x="3918836" y="4845021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4" name="矩形 33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6" name="矩形 35"/>
          <p:cNvSpPr/>
          <p:nvPr userDrawn="1">
            <p:custDataLst>
              <p:tags r:id="rId26"/>
            </p:custDataLst>
          </p:nvPr>
        </p:nvSpPr>
        <p:spPr>
          <a:xfrm flipV="1">
            <a:off x="2644038" y="3439071"/>
            <a:ext cx="3958191" cy="405974"/>
          </a:xfrm>
          <a:prstGeom prst="rect">
            <a:avLst/>
          </a:prstGeom>
          <a:solidFill>
            <a:schemeClr val="accent1">
              <a:lumMod val="75000"/>
              <a:lumOff val="2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>
            <p:custDataLst>
              <p:tags r:id="rId27"/>
            </p:custDataLst>
          </p:nvPr>
        </p:nvSpPr>
        <p:spPr>
          <a:xfrm flipV="1">
            <a:off x="2392049" y="3257485"/>
            <a:ext cx="503978" cy="363169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>
            <p:custDataLst>
              <p:tags r:id="rId28"/>
            </p:custDataLst>
          </p:nvPr>
        </p:nvSpPr>
        <p:spPr>
          <a:xfrm flipV="1">
            <a:off x="9355189" y="2455087"/>
            <a:ext cx="466297" cy="2735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 userDrawn="1">
            <p:custDataLst>
              <p:tags r:id="rId29"/>
            </p:custDataLst>
          </p:nvPr>
        </p:nvSpPr>
        <p:spPr>
          <a:xfrm flipV="1">
            <a:off x="8501578" y="3439071"/>
            <a:ext cx="706358" cy="405973"/>
          </a:xfrm>
          <a:prstGeom prst="rect">
            <a:avLst/>
          </a:prstGeom>
          <a:solidFill>
            <a:schemeClr val="accent1">
              <a:lumMod val="75000"/>
              <a:lumOff val="2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30"/>
            </p:custDataLst>
          </p:nvPr>
        </p:nvSpPr>
        <p:spPr>
          <a:xfrm>
            <a:off x="2902211" y="2212115"/>
            <a:ext cx="6387578" cy="1616404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lIns="91440" tIns="45720" rIns="91440" bIns="45720" anchor="b" anchorCtr="0">
            <a:normAutofit/>
          </a:bodyPr>
          <a:lstStyle>
            <a:lvl1pPr algn="ctr">
              <a:defRPr sz="8000" b="1" i="1" spc="6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3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33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40" name="直接连接符 39"/>
          <p:cNvCxnSpPr/>
          <p:nvPr userDrawn="1">
            <p:custDataLst>
              <p:tags r:id="rId34"/>
            </p:custDataLst>
          </p:nvPr>
        </p:nvCxnSpPr>
        <p:spPr>
          <a:xfrm flipH="1">
            <a:off x="6096916" y="4835495"/>
            <a:ext cx="105967" cy="3041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35"/>
            </p:custDataLst>
          </p:nvPr>
        </p:nvSpPr>
        <p:spPr>
          <a:xfrm>
            <a:off x="4731028" y="4656443"/>
            <a:ext cx="1241818" cy="571340"/>
          </a:xfrm>
          <a:effectLst/>
        </p:spPr>
        <p:txBody>
          <a:bodyPr lIns="91440" tIns="45720" rIns="91440" bIns="45720" anchor="ctr">
            <a:noAutofit/>
          </a:bodyPr>
          <a:lstStyle>
            <a:lvl1pPr marL="0" indent="0" algn="ctr">
              <a:buNone/>
              <a:defRPr sz="1400" i="1" spc="15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1" name="文本占位符 4"/>
          <p:cNvSpPr>
            <a:spLocks noGrp="1"/>
          </p:cNvSpPr>
          <p:nvPr>
            <p:ph type="body" sz="quarter" idx="14" hasCustomPrompt="1"/>
            <p:custDataLst>
              <p:tags r:id="rId36"/>
            </p:custDataLst>
          </p:nvPr>
        </p:nvSpPr>
        <p:spPr>
          <a:xfrm>
            <a:off x="6317703" y="4656443"/>
            <a:ext cx="1241817" cy="571340"/>
          </a:xfrm>
          <a:effectLst/>
        </p:spPr>
        <p:txBody>
          <a:bodyPr lIns="91440" tIns="45720" rIns="91440" bIns="45720" anchor="ctr">
            <a:noAutofit/>
          </a:bodyPr>
          <a:lstStyle>
            <a:lvl1pPr marL="0" indent="0" algn="ctr">
              <a:buNone/>
              <a:defRPr sz="1400" i="1" spc="15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37"/>
            </p:custDataLst>
          </p:nvPr>
        </p:nvSpPr>
        <p:spPr>
          <a:xfrm>
            <a:off x="3579813" y="3970674"/>
            <a:ext cx="5030787" cy="5730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8274361" cy="684733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0"/>
            <a:ext cx="8274360" cy="684733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8044733" y="454726"/>
            <a:ext cx="538251" cy="419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>
            <p:custDataLst>
              <p:tags r:id="rId6"/>
            </p:custDataLst>
          </p:nvPr>
        </p:nvGrpSpPr>
        <p:grpSpPr>
          <a:xfrm>
            <a:off x="472019" y="324551"/>
            <a:ext cx="143184" cy="130175"/>
            <a:chOff x="3917641" y="6141663"/>
            <a:chExt cx="143184" cy="130175"/>
          </a:xfrm>
        </p:grpSpPr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9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 userDrawn="1">
            <p:custDataLst>
              <p:tags r:id="rId10"/>
            </p:custDataLst>
          </p:nvPr>
        </p:nvSpPr>
        <p:spPr>
          <a:xfrm flipV="1">
            <a:off x="11117943" y="5092681"/>
            <a:ext cx="1074057" cy="7258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>
            <p:custDataLst>
              <p:tags r:id="rId11"/>
            </p:custDataLst>
          </p:nvPr>
        </p:nvSpPr>
        <p:spPr>
          <a:xfrm>
            <a:off x="0" y="6223021"/>
            <a:ext cx="1211663" cy="6349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12"/>
            </p:custDataLst>
          </p:nvPr>
        </p:nvSpPr>
        <p:spPr>
          <a:xfrm>
            <a:off x="11924540" y="0"/>
            <a:ext cx="279401" cy="1828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 userDrawn="1">
            <p:custDataLst>
              <p:tags r:id="rId13"/>
            </p:custDataLst>
          </p:nvPr>
        </p:nvCxnSpPr>
        <p:spPr>
          <a:xfrm flipV="1">
            <a:off x="3804037" y="2799159"/>
            <a:ext cx="0" cy="1270082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 userDrawn="1">
            <p:custDataLst>
              <p:tags r:id="rId14"/>
            </p:custDataLst>
          </p:nvPr>
        </p:nvSpPr>
        <p:spPr>
          <a:xfrm>
            <a:off x="671372" y="5895625"/>
            <a:ext cx="756470" cy="2462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altLang="zh-CN" sz="10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en-US" altLang="zh-CN" sz="1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USIC</a:t>
            </a:r>
            <a:endParaRPr lang="zh-CN" altLang="en-US" sz="1000" b="1" i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15"/>
            </p:custDataLst>
          </p:nvPr>
        </p:nvGrpSpPr>
        <p:grpSpPr>
          <a:xfrm>
            <a:off x="3352800" y="5875447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0" name="矩形 19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 userDrawn="1">
            <p:custDataLst>
              <p:tags r:id="rId18"/>
            </p:custDataLst>
          </p:nvPr>
        </p:nvGrpSpPr>
        <p:grpSpPr>
          <a:xfrm>
            <a:off x="8217131" y="2531545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20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 userDrawn="1">
            <p:custDataLst>
              <p:tags r:id="rId21"/>
            </p:custDataLst>
          </p:nvPr>
        </p:nvSpPr>
        <p:spPr>
          <a:xfrm>
            <a:off x="4109616" y="3697957"/>
            <a:ext cx="4672245" cy="37128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/>
          </a:p>
        </p:txBody>
      </p:sp>
      <p:grpSp>
        <p:nvGrpSpPr>
          <p:cNvPr id="26" name="组合 25"/>
          <p:cNvGrpSpPr/>
          <p:nvPr userDrawn="1">
            <p:custDataLst>
              <p:tags r:id="rId22"/>
            </p:custDataLst>
          </p:nvPr>
        </p:nvGrpSpPr>
        <p:grpSpPr>
          <a:xfrm>
            <a:off x="7801954" y="2163507"/>
            <a:ext cx="233096" cy="233096"/>
            <a:chOff x="3077646" y="2065539"/>
            <a:chExt cx="143184" cy="143184"/>
          </a:xfrm>
          <a:solidFill>
            <a:schemeClr val="bg1"/>
          </a:solidFill>
        </p:grpSpPr>
        <p:sp>
          <p:nvSpPr>
            <p:cNvPr id="27" name="矩形 26"/>
            <p:cNvSpPr/>
            <p:nvPr>
              <p:custDataLst>
                <p:tags r:id="rId23"/>
              </p:custDataLst>
            </p:nvPr>
          </p:nvSpPr>
          <p:spPr>
            <a:xfrm rot="5400000">
              <a:off x="3134034" y="2065539"/>
              <a:ext cx="30408" cy="143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24"/>
              </p:custDataLst>
            </p:nvPr>
          </p:nvSpPr>
          <p:spPr>
            <a:xfrm rot="10800000">
              <a:off x="3134034" y="2065539"/>
              <a:ext cx="30408" cy="143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9" name="矩形 28"/>
          <p:cNvSpPr/>
          <p:nvPr userDrawn="1">
            <p:custDataLst>
              <p:tags r:id="rId25"/>
            </p:custDataLst>
          </p:nvPr>
        </p:nvSpPr>
        <p:spPr>
          <a:xfrm>
            <a:off x="4081251" y="2799159"/>
            <a:ext cx="3679616" cy="37128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30" name="矩形 29"/>
          <p:cNvSpPr/>
          <p:nvPr userDrawn="1">
            <p:custDataLst>
              <p:tags r:id="rId26"/>
            </p:custDataLst>
          </p:nvPr>
        </p:nvSpPr>
        <p:spPr>
          <a:xfrm flipV="1">
            <a:off x="7258053" y="2942323"/>
            <a:ext cx="621024" cy="342947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7"/>
            </p:custDataLst>
          </p:nvPr>
        </p:nvSpPr>
        <p:spPr>
          <a:xfrm>
            <a:off x="4012046" y="3286800"/>
            <a:ext cx="4976221" cy="770400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lIns="90000" tIns="46800" rIns="90000" bIns="46800" anchor="b" anchorCtr="0">
            <a:normAutofit/>
          </a:bodyPr>
          <a:lstStyle>
            <a:lvl1pPr>
              <a:defRPr sz="4400" i="1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28"/>
            </p:custDataLst>
          </p:nvPr>
        </p:nvSpPr>
        <p:spPr>
          <a:xfrm>
            <a:off x="4010462" y="4118474"/>
            <a:ext cx="4977955" cy="72022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1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29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0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 flipV="1">
            <a:off x="11118215" y="5092700"/>
            <a:ext cx="1073785" cy="7258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9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 userDrawn="1">
            <p:custDataLst>
              <p:tags r:id="rId10"/>
            </p:custDataLst>
          </p:nvPr>
        </p:nvSpPr>
        <p:spPr>
          <a:xfrm>
            <a:off x="11276965" y="4756150"/>
            <a:ext cx="756285" cy="2463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altLang="zh-CN" sz="10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en-US" altLang="zh-CN" sz="1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USIC</a:t>
            </a:r>
            <a:endParaRPr lang="zh-CN" altLang="en-US" sz="1000" b="1" i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3352800" y="58756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7" name="矩形 16"/>
            <p:cNvSpPr/>
            <p:nvPr>
              <p:custDataLst>
                <p:tags r:id="rId12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>
              <p:custDataLst>
                <p:tags r:id="rId13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14"/>
            </p:custDataLst>
          </p:nvPr>
        </p:nvGrpSpPr>
        <p:grpSpPr>
          <a:xfrm>
            <a:off x="286628" y="960120"/>
            <a:ext cx="369332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5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6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dirty="0">
                  <a:solidFill>
                    <a:schemeClr val="accent1"/>
                  </a:solidFill>
                </a:rPr>
                <a:t>m</a:t>
              </a:r>
              <a:r>
                <a:rPr lang="en-US" altLang="zh-CN" sz="1200" b="1" i="1" dirty="0">
                  <a:solidFill>
                    <a:schemeClr val="bg1"/>
                  </a:solidFill>
                </a:rPr>
                <a:t>usic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 userDrawn="1">
            <p:custDataLst>
              <p:tags r:id="rId17"/>
            </p:custDataLst>
          </p:nvPr>
        </p:nvGrpSpPr>
        <p:grpSpPr>
          <a:xfrm>
            <a:off x="8468360" y="880745"/>
            <a:ext cx="195580" cy="19558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 userDrawn="1">
            <p:custDataLst>
              <p:tags r:id="rId20"/>
            </p:custDataLst>
          </p:nvPr>
        </p:nvGrpSpPr>
        <p:grpSpPr>
          <a:xfrm>
            <a:off x="3528060" y="1334135"/>
            <a:ext cx="195580" cy="19558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8" name="矩形 27"/>
          <p:cNvSpPr/>
          <p:nvPr userDrawn="1">
            <p:custDataLst>
              <p:tags r:id="rId23"/>
            </p:custDataLst>
          </p:nvPr>
        </p:nvSpPr>
        <p:spPr>
          <a:xfrm flipV="1">
            <a:off x="4303395" y="1717675"/>
            <a:ext cx="1363345" cy="27178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9" name="矩形 28"/>
          <p:cNvSpPr/>
          <p:nvPr userDrawn="1">
            <p:custDataLst>
              <p:tags r:id="rId24"/>
            </p:custDataLst>
          </p:nvPr>
        </p:nvSpPr>
        <p:spPr>
          <a:xfrm flipV="1">
            <a:off x="4181475" y="1174115"/>
            <a:ext cx="511175" cy="15811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5"/>
            </p:custDataLst>
          </p:nvPr>
        </p:nvSpPr>
        <p:spPr>
          <a:xfrm flipV="1">
            <a:off x="5516880" y="1905635"/>
            <a:ext cx="2840990" cy="179070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>
            <p:custDataLst>
              <p:tags r:id="rId26"/>
            </p:custDataLst>
          </p:nvPr>
        </p:nvSpPr>
        <p:spPr>
          <a:xfrm flipV="1">
            <a:off x="4023995" y="1077595"/>
            <a:ext cx="219075" cy="1581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>
            <p:custDataLst>
              <p:tags r:id="rId27"/>
            </p:custDataLst>
          </p:nvPr>
        </p:nvSpPr>
        <p:spPr>
          <a:xfrm flipV="1">
            <a:off x="8333105" y="1177290"/>
            <a:ext cx="114300" cy="1581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28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9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0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marL="5143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9715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4287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8859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3431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0"/>
            <a:ext cx="1955800" cy="182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 flipV="1">
            <a:off x="10394950" y="6245860"/>
            <a:ext cx="1797050" cy="62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 flipV="1">
            <a:off x="2667635" y="3581400"/>
            <a:ext cx="2361565" cy="47053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2456815" y="2640330"/>
            <a:ext cx="885825" cy="27368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 flipV="1">
            <a:off x="4769485" y="3907155"/>
            <a:ext cx="4921885" cy="31051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>
            <a:off x="544830" y="6162675"/>
            <a:ext cx="3074035" cy="246380"/>
            <a:chOff x="1187859" y="5146635"/>
            <a:chExt cx="3016648" cy="246221"/>
          </a:xfrm>
        </p:grpSpPr>
        <p:cxnSp>
          <p:nvCxnSpPr>
            <p:cNvPr id="14" name="直接连接符 13"/>
            <p:cNvCxnSpPr/>
            <p:nvPr>
              <p:custDataLst>
                <p:tags r:id="rId9"/>
              </p:custDataLst>
            </p:nvPr>
          </p:nvCxnSpPr>
          <p:spPr>
            <a:xfrm flipH="1">
              <a:off x="1994816" y="5291065"/>
              <a:ext cx="220969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10"/>
              </p:custDataLst>
            </p:nvPr>
          </p:nvSpPr>
          <p:spPr>
            <a:xfrm>
              <a:off x="1187859" y="5146635"/>
              <a:ext cx="895541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BY W</a:t>
              </a:r>
              <a:r>
                <a:rPr lang="en-US" altLang="zh-CN" sz="10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P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S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1652885" y="400050"/>
            <a:ext cx="142875" cy="130175"/>
            <a:chOff x="3917641" y="6141663"/>
            <a:chExt cx="143184" cy="130175"/>
          </a:xfrm>
        </p:grpSpPr>
        <p:cxnSp>
          <p:nvCxnSpPr>
            <p:cNvPr id="17" name="直接连接符 16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3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4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 userDrawn="1">
            <p:custDataLst>
              <p:tags r:id="rId15"/>
            </p:custDataLst>
          </p:nvPr>
        </p:nvGrpSpPr>
        <p:grpSpPr>
          <a:xfrm>
            <a:off x="7559675" y="175514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1" name="矩形 20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3" name="矩形 22"/>
          <p:cNvSpPr/>
          <p:nvPr userDrawn="1">
            <p:custDataLst>
              <p:tags r:id="rId18"/>
            </p:custDataLst>
          </p:nvPr>
        </p:nvSpPr>
        <p:spPr>
          <a:xfrm flipV="1">
            <a:off x="9564370" y="5998210"/>
            <a:ext cx="1797050" cy="24638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 userDrawn="1">
            <p:custDataLst>
              <p:tags r:id="rId19"/>
            </p:custDataLst>
          </p:nvPr>
        </p:nvGrpSpPr>
        <p:grpSpPr>
          <a:xfrm>
            <a:off x="11572483" y="1101090"/>
            <a:ext cx="369332" cy="2820670"/>
            <a:chOff x="11578708" y="1145771"/>
            <a:chExt cx="369094" cy="2820911"/>
          </a:xfrm>
        </p:grpSpPr>
        <p:cxnSp>
          <p:nvCxnSpPr>
            <p:cNvPr id="25" name="直接连接符 24"/>
            <p:cNvCxnSpPr/>
            <p:nvPr>
              <p:custDataLst>
                <p:tags r:id="rId20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>
              <p:custDataLst>
                <p:tags r:id="rId21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 userDrawn="1">
            <p:custDataLst>
              <p:tags r:id="rId22"/>
            </p:custDataLst>
          </p:nvPr>
        </p:nvGrpSpPr>
        <p:grpSpPr>
          <a:xfrm>
            <a:off x="4646930" y="535368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8" name="矩形 27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 userDrawn="1">
            <p:custDataLst>
              <p:tags r:id="rId25"/>
            </p:custDataLst>
          </p:nvPr>
        </p:nvGrpSpPr>
        <p:grpSpPr>
          <a:xfrm>
            <a:off x="1534160" y="358902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1" name="矩形 30"/>
            <p:cNvSpPr/>
            <p:nvPr>
              <p:custDataLst>
                <p:tags r:id="rId2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3" name="矩形 32"/>
          <p:cNvSpPr/>
          <p:nvPr userDrawn="1">
            <p:custDataLst>
              <p:tags r:id="rId28"/>
            </p:custDataLst>
          </p:nvPr>
        </p:nvSpPr>
        <p:spPr>
          <a:xfrm flipV="1">
            <a:off x="2183765" y="2472690"/>
            <a:ext cx="37973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 userDrawn="1">
            <p:custDataLst>
              <p:tags r:id="rId29"/>
            </p:custDataLst>
          </p:nvPr>
        </p:nvSpPr>
        <p:spPr>
          <a:xfrm flipV="1">
            <a:off x="9648190" y="2645410"/>
            <a:ext cx="19812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0"/>
            </p:custDataLst>
          </p:nvPr>
        </p:nvSpPr>
        <p:spPr>
          <a:xfrm>
            <a:off x="2967600" y="2617200"/>
            <a:ext cx="6256800" cy="1630800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1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3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3162300" y="4395515"/>
            <a:ext cx="5867400" cy="49942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3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" name="组合 1"/>
          <p:cNvGrpSpPr/>
          <p:nvPr userDrawn="1">
            <p:custDataLst>
              <p:tags r:id="rId10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0" name="直接连接符 9"/>
            <p:cNvCxnSpPr/>
            <p:nvPr>
              <p:custDataLst>
                <p:tags r:id="rId11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3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14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5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6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7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9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20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21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22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23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24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5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6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7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9"/>
            </p:custDataLst>
          </p:nvPr>
        </p:nvGrpSpPr>
        <p:grpSpPr>
          <a:xfrm>
            <a:off x="901701" y="5559425"/>
            <a:ext cx="134620" cy="134620"/>
            <a:chOff x="3894502" y="6294723"/>
            <a:chExt cx="134679" cy="134679"/>
          </a:xfrm>
          <a:solidFill>
            <a:schemeClr val="tx2"/>
          </a:solidFill>
        </p:grpSpPr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 rot="5400000">
              <a:off x="3952837" y="6295144"/>
              <a:ext cx="18008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1"/>
              </p:custDataLst>
            </p:nvPr>
          </p:nvSpPr>
          <p:spPr>
            <a:xfrm rot="10800000">
              <a:off x="3961311" y="6294723"/>
              <a:ext cx="18008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cxnSp>
        <p:nvCxnSpPr>
          <p:cNvPr id="20" name="直接连接符 19"/>
          <p:cNvCxnSpPr/>
          <p:nvPr userDrawn="1">
            <p:custDataLst>
              <p:tags r:id="rId12"/>
            </p:custDataLst>
          </p:nvPr>
        </p:nvCxnSpPr>
        <p:spPr>
          <a:xfrm flipV="1">
            <a:off x="11620500" y="782320"/>
            <a:ext cx="0" cy="1958975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 userDrawn="1">
            <p:custDataLst>
              <p:tags r:id="rId13"/>
            </p:custDataLst>
          </p:nvPr>
        </p:nvSpPr>
        <p:spPr>
          <a:xfrm>
            <a:off x="11435080" y="2819400"/>
            <a:ext cx="369570" cy="783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4"/>
            </p:custDataLst>
          </p:nvPr>
        </p:nvSpPr>
        <p:spPr>
          <a:xfrm>
            <a:off x="11620500" y="30480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5"/>
            </p:custDataLst>
          </p:nvPr>
        </p:nvSpPr>
        <p:spPr>
          <a:xfrm flipV="1">
            <a:off x="292100" y="5985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6"/>
            </p:custDataLst>
          </p:nvPr>
        </p:nvSpPr>
        <p:spPr>
          <a:xfrm>
            <a:off x="285750" y="5648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7"/>
            </p:custDataLst>
          </p:nvPr>
        </p:nvGrpSpPr>
        <p:grpSpPr>
          <a:xfrm rot="0">
            <a:off x="436880" y="64770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20"/>
            </p:custDataLst>
          </p:nvPr>
        </p:nvGrpSpPr>
        <p:grpSpPr>
          <a:xfrm rot="0">
            <a:off x="11737340" y="390779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 userDrawn="1">
            <p:custDataLst>
              <p:tags r:id="rId23"/>
            </p:custDataLst>
          </p:nvPr>
        </p:nvGrpSpPr>
        <p:grpSpPr>
          <a:xfrm rot="0">
            <a:off x="8257540" y="614807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0" name="矩形 29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CN" baseline="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·</a:t>
            </a:r>
            <a:endParaRPr lang="en-US" altLang="zh-CN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>
            <p:custDataLst>
              <p:tags r:id="rId10"/>
            </p:custDataLst>
          </p:nvPr>
        </p:nvSpPr>
        <p:spPr>
          <a:xfrm flipV="1">
            <a:off x="6350" y="5985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1"/>
            </p:custDataLst>
          </p:nvPr>
        </p:nvSpPr>
        <p:spPr>
          <a:xfrm>
            <a:off x="0" y="5648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12"/>
            </p:custDataLst>
          </p:nvPr>
        </p:nvGrpSpPr>
        <p:grpSpPr>
          <a:xfrm rot="0">
            <a:off x="11701780" y="753745"/>
            <a:ext cx="369570" cy="2820670"/>
            <a:chOff x="11701934" y="753444"/>
            <a:chExt cx="369332" cy="2820670"/>
          </a:xfrm>
        </p:grpSpPr>
        <p:cxnSp>
          <p:nvCxnSpPr>
            <p:cNvPr id="17" name="直接连接符 16"/>
            <p:cNvCxnSpPr/>
            <p:nvPr userDrawn="1">
              <p:custDataLst>
                <p:tags r:id="rId13"/>
              </p:custDataLst>
            </p:nvPr>
          </p:nvCxnSpPr>
          <p:spPr>
            <a:xfrm flipV="1">
              <a:off x="11887054" y="753444"/>
              <a:ext cx="0" cy="1959212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 userDrawn="1">
              <p:custDataLst>
                <p:tags r:id="rId14"/>
              </p:custDataLst>
            </p:nvPr>
          </p:nvSpPr>
          <p:spPr>
            <a:xfrm>
              <a:off x="11701934" y="2790592"/>
              <a:ext cx="369332" cy="783522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 userDrawn="1">
            <p:custDataLst>
              <p:tags r:id="rId15"/>
            </p:custDataLst>
          </p:nvPr>
        </p:nvSpPr>
        <p:spPr>
          <a:xfrm>
            <a:off x="11886565" y="440055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 userDrawn="1">
            <p:custDataLst>
              <p:tags r:id="rId16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 userDrawn="1">
            <p:custDataLst>
              <p:tags r:id="rId17"/>
            </p:custDataLst>
          </p:nvPr>
        </p:nvGrpSpPr>
        <p:grpSpPr>
          <a:xfrm rot="0">
            <a:off x="11701780" y="25209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2" name="矩形 21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 userDrawn="1">
            <p:custDataLst>
              <p:tags r:id="rId20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5" name="矩形 24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1" name="矩形 20"/>
          <p:cNvSpPr/>
          <p:nvPr userDrawn="1">
            <p:custDataLst>
              <p:tags r:id="rId10"/>
            </p:custDataLst>
          </p:nvPr>
        </p:nvSpPr>
        <p:spPr>
          <a:xfrm flipV="1">
            <a:off x="11310620" y="89154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 userDrawn="1">
            <p:custDataLst>
              <p:tags r:id="rId11"/>
            </p:custDataLst>
          </p:nvPr>
        </p:nvSpPr>
        <p:spPr>
          <a:xfrm>
            <a:off x="11304270" y="55499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12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13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4" name="矩形 13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16"/>
            </p:custDataLst>
          </p:nvPr>
        </p:nvGrpSpPr>
        <p:grpSpPr>
          <a:xfrm rot="0">
            <a:off x="123190" y="2807970"/>
            <a:ext cx="369570" cy="2820670"/>
            <a:chOff x="11578708" y="1145771"/>
            <a:chExt cx="369094" cy="2820911"/>
          </a:xfrm>
        </p:grpSpPr>
        <p:cxnSp>
          <p:nvCxnSpPr>
            <p:cNvPr id="19" name="直接连接符 18"/>
            <p:cNvCxnSpPr/>
            <p:nvPr>
              <p:custDataLst>
                <p:tags r:id="rId17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>
              <p:custDataLst>
                <p:tags r:id="rId18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 userDrawn="1">
            <p:custDataLst>
              <p:tags r:id="rId19"/>
            </p:custDataLst>
          </p:nvPr>
        </p:nvGrpSpPr>
        <p:grpSpPr>
          <a:xfrm rot="0">
            <a:off x="709930" y="297180"/>
            <a:ext cx="2025650" cy="246380"/>
            <a:chOff x="9178290" y="310775"/>
            <a:chExt cx="2025825" cy="246221"/>
          </a:xfrm>
        </p:grpSpPr>
        <p:cxnSp>
          <p:nvCxnSpPr>
            <p:cNvPr id="24" name="直接连接符 23"/>
            <p:cNvCxnSpPr/>
            <p:nvPr>
              <p:custDataLst>
                <p:tags r:id="rId20"/>
              </p:custDataLst>
            </p:nvPr>
          </p:nvCxnSpPr>
          <p:spPr>
            <a:xfrm flipH="1">
              <a:off x="9909174" y="455205"/>
              <a:ext cx="129494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9178290" y="310775"/>
              <a:ext cx="648333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rgbClr val="FE5373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矩形 19"/>
          <p:cNvSpPr/>
          <p:nvPr userDrawn="1">
            <p:custDataLst>
              <p:tags r:id="rId4"/>
            </p:custDataLst>
          </p:nvPr>
        </p:nvSpPr>
        <p:spPr>
          <a:xfrm flipV="1">
            <a:off x="11310620" y="635508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 userDrawn="1">
            <p:custDataLst>
              <p:tags r:id="rId5"/>
            </p:custDataLst>
          </p:nvPr>
        </p:nvSpPr>
        <p:spPr>
          <a:xfrm>
            <a:off x="11304270" y="601853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6"/>
            </p:custDataLst>
          </p:nvPr>
        </p:nvGrpSpPr>
        <p:grpSpPr>
          <a:xfrm rot="0">
            <a:off x="11701780" y="1681480"/>
            <a:ext cx="369570" cy="2820670"/>
            <a:chOff x="11701934" y="753444"/>
            <a:chExt cx="369332" cy="2820670"/>
          </a:xfrm>
        </p:grpSpPr>
        <p:cxnSp>
          <p:nvCxnSpPr>
            <p:cNvPr id="15" name="直接连接符 14"/>
            <p:cNvCxnSpPr/>
            <p:nvPr userDrawn="1">
              <p:custDataLst>
                <p:tags r:id="rId7"/>
              </p:custDataLst>
            </p:nvPr>
          </p:nvCxnSpPr>
          <p:spPr>
            <a:xfrm flipV="1">
              <a:off x="11887054" y="753444"/>
              <a:ext cx="0" cy="1959212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 userDrawn="1">
              <p:custDataLst>
                <p:tags r:id="rId8"/>
              </p:custDataLst>
            </p:nvPr>
          </p:nvSpPr>
          <p:spPr>
            <a:xfrm>
              <a:off x="11701934" y="2790592"/>
              <a:ext cx="369332" cy="783522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 userDrawn="1">
            <p:custDataLst>
              <p:tags r:id="rId9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0"/>
            </p:custDataLst>
          </p:nvPr>
        </p:nvGrpSpPr>
        <p:grpSpPr>
          <a:xfrm rot="0">
            <a:off x="812165" y="12382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13"/>
            </p:custDataLst>
          </p:nvPr>
        </p:nvGrpSpPr>
        <p:grpSpPr>
          <a:xfrm rot="0">
            <a:off x="11697335" y="145478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16"/>
            </p:custDataLst>
          </p:nvPr>
        </p:nvGrpSpPr>
        <p:grpSpPr>
          <a:xfrm rot="0">
            <a:off x="387350" y="647001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18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2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22" name="组合 21"/>
          <p:cNvGrpSpPr/>
          <p:nvPr userDrawn="1">
            <p:custDataLst>
              <p:tags r:id="rId12"/>
            </p:custDataLst>
          </p:nvPr>
        </p:nvGrpSpPr>
        <p:grpSpPr>
          <a:xfrm rot="0">
            <a:off x="240665" y="272923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4" name="矩形 13"/>
          <p:cNvSpPr/>
          <p:nvPr userDrawn="1">
            <p:custDataLst>
              <p:tags r:id="rId15"/>
            </p:custDataLst>
          </p:nvPr>
        </p:nvSpPr>
        <p:spPr>
          <a:xfrm flipV="1">
            <a:off x="11310620" y="635508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 userDrawn="1">
            <p:custDataLst>
              <p:tags r:id="rId16"/>
            </p:custDataLst>
          </p:nvPr>
        </p:nvSpPr>
        <p:spPr>
          <a:xfrm>
            <a:off x="11304270" y="601853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17"/>
            </p:custDataLst>
          </p:nvPr>
        </p:nvGrpSpPr>
        <p:grpSpPr>
          <a:xfrm rot="0">
            <a:off x="110490" y="3084830"/>
            <a:ext cx="369570" cy="2820670"/>
            <a:chOff x="11578708" y="1145771"/>
            <a:chExt cx="369094" cy="2820911"/>
          </a:xfrm>
        </p:grpSpPr>
        <p:cxnSp>
          <p:nvCxnSpPr>
            <p:cNvPr id="17" name="直接连接符 16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20"/>
            </p:custDataLst>
          </p:nvPr>
        </p:nvGrpSpPr>
        <p:grpSpPr>
          <a:xfrm rot="0">
            <a:off x="11885295" y="103251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0" name="矩形 19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23"/>
            </p:custDataLst>
          </p:nvPr>
        </p:nvGrpSpPr>
        <p:grpSpPr>
          <a:xfrm rot="0">
            <a:off x="5065395" y="598932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>
            <p:custDataLst>
              <p:tags r:id="rId9"/>
            </p:custDataLst>
          </p:nvPr>
        </p:nvSpPr>
        <p:spPr>
          <a:xfrm flipV="1">
            <a:off x="0" y="0"/>
            <a:ext cx="1809115" cy="1685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 userDrawn="1">
            <p:custDataLst>
              <p:tags r:id="rId10"/>
            </p:custDataLst>
          </p:nvPr>
        </p:nvSpPr>
        <p:spPr>
          <a:xfrm flipV="1">
            <a:off x="2405380" y="442595"/>
            <a:ext cx="885825" cy="27368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11"/>
            </p:custDataLst>
          </p:nvPr>
        </p:nvGrpSpPr>
        <p:grpSpPr>
          <a:xfrm rot="0">
            <a:off x="750570" y="20656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9" name="矩形 18"/>
            <p:cNvSpPr/>
            <p:nvPr>
              <p:custDataLst>
                <p:tags r:id="rId12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3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1" name="矩形 20"/>
          <p:cNvSpPr/>
          <p:nvPr userDrawn="1">
            <p:custDataLst>
              <p:tags r:id="rId14"/>
            </p:custDataLst>
          </p:nvPr>
        </p:nvSpPr>
        <p:spPr>
          <a:xfrm flipV="1">
            <a:off x="2132330" y="274955"/>
            <a:ext cx="37973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5"/>
            </p:custDataLst>
          </p:nvPr>
        </p:nvGrpSpPr>
        <p:grpSpPr>
          <a:xfrm rot="0">
            <a:off x="11610975" y="48323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 userDrawn="1">
            <p:custDataLst>
              <p:tags r:id="rId18"/>
            </p:custDataLst>
          </p:nvPr>
        </p:nvGrpSpPr>
        <p:grpSpPr>
          <a:xfrm rot="0">
            <a:off x="9564370" y="5697220"/>
            <a:ext cx="2807335" cy="1170305"/>
            <a:chOff x="9564370" y="5697482"/>
            <a:chExt cx="2807335" cy="1170043"/>
          </a:xfrm>
        </p:grpSpPr>
        <p:sp>
          <p:nvSpPr>
            <p:cNvPr id="14" name="矩形 13"/>
            <p:cNvSpPr/>
            <p:nvPr userDrawn="1">
              <p:custDataLst>
                <p:tags r:id="rId19"/>
              </p:custDataLst>
            </p:nvPr>
          </p:nvSpPr>
          <p:spPr>
            <a:xfrm flipV="1">
              <a:off x="10394950" y="6245860"/>
              <a:ext cx="1797050" cy="621665"/>
            </a:xfrm>
            <a:prstGeom prst="rect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 userDrawn="1">
              <p:custDataLst>
                <p:tags r:id="rId20"/>
              </p:custDataLst>
            </p:nvPr>
          </p:nvSpPr>
          <p:spPr>
            <a:xfrm flipV="1">
              <a:off x="9564370" y="5998210"/>
              <a:ext cx="1797050" cy="246380"/>
            </a:xfrm>
            <a:prstGeom prst="rect">
              <a:avLst/>
            </a:prstGeom>
            <a:solidFill>
              <a:schemeClr val="accent1">
                <a:lumMod val="75000"/>
                <a:lumOff val="25000"/>
                <a:alpha val="6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 userDrawn="1">
              <p:custDataLst>
                <p:tags r:id="rId21"/>
              </p:custDataLst>
            </p:nvPr>
          </p:nvSpPr>
          <p:spPr>
            <a:xfrm>
              <a:off x="11450320" y="5969000"/>
              <a:ext cx="921385" cy="275590"/>
            </a:xfrm>
            <a:prstGeom prst="rect">
              <a:avLst/>
            </a:prstGeom>
            <a:noFill/>
          </p:spPr>
          <p:txBody>
            <a:bodyPr vert="horz" wrap="square" rtlCol="0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25" name="组合 24"/>
            <p:cNvGrpSpPr/>
            <p:nvPr userDrawn="1">
              <p:custDataLst>
                <p:tags r:id="rId22"/>
              </p:custDataLst>
            </p:nvPr>
          </p:nvGrpSpPr>
          <p:grpSpPr>
            <a:xfrm>
              <a:off x="11200397" y="5697482"/>
              <a:ext cx="134620" cy="134620"/>
              <a:chOff x="3894501" y="6300441"/>
              <a:chExt cx="134679" cy="134679"/>
            </a:xfrm>
            <a:solidFill>
              <a:schemeClr val="accent1"/>
            </a:solidFill>
          </p:grpSpPr>
          <p:sp>
            <p:nvSpPr>
              <p:cNvPr id="26" name="矩形 25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3947540" y="6300441"/>
                <a:ext cx="28602" cy="134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24"/>
                </p:custDataLst>
              </p:nvPr>
            </p:nvSpPr>
            <p:spPr>
              <a:xfrm rot="10800000">
                <a:off x="3947540" y="6300441"/>
                <a:ext cx="28602" cy="134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baseline="0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4" name="组合 33"/>
          <p:cNvGrpSpPr/>
          <p:nvPr userDrawn="1">
            <p:custDataLst>
              <p:tags r:id="rId25"/>
            </p:custDataLst>
          </p:nvPr>
        </p:nvGrpSpPr>
        <p:grpSpPr>
          <a:xfrm rot="0">
            <a:off x="9424670" y="384810"/>
            <a:ext cx="2025650" cy="246380"/>
            <a:chOff x="9178290" y="310775"/>
            <a:chExt cx="2025825" cy="246221"/>
          </a:xfrm>
        </p:grpSpPr>
        <p:cxnSp>
          <p:nvCxnSpPr>
            <p:cNvPr id="35" name="直接连接符 34"/>
            <p:cNvCxnSpPr/>
            <p:nvPr>
              <p:custDataLst>
                <p:tags r:id="rId26"/>
              </p:custDataLst>
            </p:nvPr>
          </p:nvCxnSpPr>
          <p:spPr>
            <a:xfrm flipH="1">
              <a:off x="9909174" y="455205"/>
              <a:ext cx="129494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>
              <p:custDataLst>
                <p:tags r:id="rId27"/>
              </p:custDataLst>
            </p:nvPr>
          </p:nvSpPr>
          <p:spPr>
            <a:xfrm>
              <a:off x="9178290" y="310775"/>
              <a:ext cx="648333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rgbClr val="FE5373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 flipV="1">
            <a:off x="0" y="-1"/>
            <a:ext cx="1955800" cy="18224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 flipV="1">
            <a:off x="10395261" y="6245693"/>
            <a:ext cx="1796739" cy="621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>
            <p:custDataLst>
              <p:tags r:id="rId6"/>
            </p:custDataLst>
          </p:nvPr>
        </p:nvGrpSpPr>
        <p:grpSpPr>
          <a:xfrm>
            <a:off x="544832" y="6162746"/>
            <a:ext cx="3074267" cy="246221"/>
            <a:chOff x="1187859" y="5146635"/>
            <a:chExt cx="3016648" cy="246221"/>
          </a:xfrm>
        </p:grpSpPr>
        <p:cxnSp>
          <p:nvCxnSpPr>
            <p:cNvPr id="14" name="直接连接符 13"/>
            <p:cNvCxnSpPr/>
            <p:nvPr>
              <p:custDataLst>
                <p:tags r:id="rId7"/>
              </p:custDataLst>
            </p:nvPr>
          </p:nvCxnSpPr>
          <p:spPr>
            <a:xfrm flipH="1">
              <a:off x="1994816" y="5291065"/>
              <a:ext cx="220969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1187859" y="5146635"/>
              <a:ext cx="895541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BY W</a:t>
              </a:r>
              <a:r>
                <a:rPr lang="en-US" altLang="zh-CN" sz="1000" b="1" i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P</a:t>
              </a:r>
              <a:r>
                <a:rPr lang="en-US" altLang="zh-CN" sz="10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S</a:t>
              </a:r>
              <a:endParaRPr lang="zh-CN" altLang="en-US" sz="1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9"/>
            </p:custDataLst>
          </p:nvPr>
        </p:nvGrpSpPr>
        <p:grpSpPr>
          <a:xfrm>
            <a:off x="11652914" y="400014"/>
            <a:ext cx="143184" cy="130175"/>
            <a:chOff x="3917641" y="6141663"/>
            <a:chExt cx="143184" cy="130175"/>
          </a:xfrm>
        </p:grpSpPr>
        <p:cxnSp>
          <p:nvCxnSpPr>
            <p:cNvPr id="20" name="直接连接符 19"/>
            <p:cNvCxnSpPr/>
            <p:nvPr>
              <p:custDataLst>
                <p:tags r:id="rId10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1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 userDrawn="1">
            <p:custDataLst>
              <p:tags r:id="rId13"/>
            </p:custDataLst>
          </p:nvPr>
        </p:nvGrpSpPr>
        <p:grpSpPr>
          <a:xfrm>
            <a:off x="7559520" y="2016976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4" name="矩形 23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 userDrawn="1">
            <p:custDataLst>
              <p:tags r:id="rId16"/>
            </p:custDataLst>
          </p:nvPr>
        </p:nvSpPr>
        <p:spPr>
          <a:xfrm flipV="1">
            <a:off x="9564231" y="5997990"/>
            <a:ext cx="1796739" cy="24620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 userDrawn="1">
            <p:custDataLst>
              <p:tags r:id="rId17"/>
            </p:custDataLst>
          </p:nvPr>
        </p:nvGrpSpPr>
        <p:grpSpPr>
          <a:xfrm>
            <a:off x="11572120" y="1101321"/>
            <a:ext cx="369332" cy="2820911"/>
            <a:chOff x="11578470" y="1145771"/>
            <a:chExt cx="369332" cy="2820911"/>
          </a:xfrm>
        </p:grpSpPr>
        <p:cxnSp>
          <p:nvCxnSpPr>
            <p:cNvPr id="28" name="直接连接符 27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>
              <p:custDataLst>
                <p:tags r:id="rId19"/>
              </p:custDataLst>
            </p:nvPr>
          </p:nvSpPr>
          <p:spPr>
            <a:xfrm>
              <a:off x="11578470" y="3183093"/>
              <a:ext cx="369332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dirty="0">
                  <a:solidFill>
                    <a:schemeClr val="accent1"/>
                  </a:solidFill>
                </a:rPr>
                <a:t>m</a:t>
              </a:r>
              <a:r>
                <a:rPr lang="en-US" altLang="zh-CN" sz="1200" b="1" i="1" dirty="0">
                  <a:solidFill>
                    <a:schemeClr val="bg1"/>
                  </a:solidFill>
                </a:rPr>
                <a:t>usic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 userDrawn="1">
            <p:custDataLst>
              <p:tags r:id="rId20"/>
            </p:custDataLst>
          </p:nvPr>
        </p:nvGrpSpPr>
        <p:grpSpPr>
          <a:xfrm>
            <a:off x="3139157" y="2661262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1" name="矩形 30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3" name="组合 32"/>
          <p:cNvGrpSpPr/>
          <p:nvPr userDrawn="1">
            <p:custDataLst>
              <p:tags r:id="rId23"/>
            </p:custDataLst>
          </p:nvPr>
        </p:nvGrpSpPr>
        <p:grpSpPr>
          <a:xfrm>
            <a:off x="3918836" y="4845021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4" name="矩形 33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6" name="矩形 35"/>
          <p:cNvSpPr/>
          <p:nvPr userDrawn="1">
            <p:custDataLst>
              <p:tags r:id="rId26"/>
            </p:custDataLst>
          </p:nvPr>
        </p:nvSpPr>
        <p:spPr>
          <a:xfrm flipV="1">
            <a:off x="2644038" y="3439071"/>
            <a:ext cx="3958191" cy="405974"/>
          </a:xfrm>
          <a:prstGeom prst="rect">
            <a:avLst/>
          </a:prstGeom>
          <a:solidFill>
            <a:schemeClr val="accent1">
              <a:lumMod val="75000"/>
              <a:lumOff val="2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>
            <p:custDataLst>
              <p:tags r:id="rId27"/>
            </p:custDataLst>
          </p:nvPr>
        </p:nvSpPr>
        <p:spPr>
          <a:xfrm flipV="1">
            <a:off x="2392049" y="3257485"/>
            <a:ext cx="503978" cy="363169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>
            <p:custDataLst>
              <p:tags r:id="rId28"/>
            </p:custDataLst>
          </p:nvPr>
        </p:nvSpPr>
        <p:spPr>
          <a:xfrm flipV="1">
            <a:off x="9355189" y="2455087"/>
            <a:ext cx="466297" cy="2735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 userDrawn="1">
            <p:custDataLst>
              <p:tags r:id="rId29"/>
            </p:custDataLst>
          </p:nvPr>
        </p:nvSpPr>
        <p:spPr>
          <a:xfrm flipV="1">
            <a:off x="8501578" y="3439071"/>
            <a:ext cx="706358" cy="405973"/>
          </a:xfrm>
          <a:prstGeom prst="rect">
            <a:avLst/>
          </a:prstGeom>
          <a:solidFill>
            <a:schemeClr val="accent1">
              <a:lumMod val="75000"/>
              <a:lumOff val="2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30"/>
            </p:custDataLst>
          </p:nvPr>
        </p:nvSpPr>
        <p:spPr>
          <a:xfrm>
            <a:off x="2902211" y="2212115"/>
            <a:ext cx="6387578" cy="1616404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lIns="91440" tIns="45720" rIns="91440" bIns="45720" anchor="b" anchorCtr="0">
            <a:normAutofit/>
          </a:bodyPr>
          <a:lstStyle>
            <a:lvl1pPr algn="ctr">
              <a:defRPr sz="8000" b="1" i="1" spc="6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3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33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40" name="直接连接符 39"/>
          <p:cNvCxnSpPr/>
          <p:nvPr userDrawn="1">
            <p:custDataLst>
              <p:tags r:id="rId34"/>
            </p:custDataLst>
          </p:nvPr>
        </p:nvCxnSpPr>
        <p:spPr>
          <a:xfrm flipH="1">
            <a:off x="6096916" y="4835495"/>
            <a:ext cx="105967" cy="3041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35"/>
            </p:custDataLst>
          </p:nvPr>
        </p:nvSpPr>
        <p:spPr>
          <a:xfrm>
            <a:off x="4731028" y="4656443"/>
            <a:ext cx="1241818" cy="571340"/>
          </a:xfrm>
          <a:effectLst/>
        </p:spPr>
        <p:txBody>
          <a:bodyPr lIns="91440" tIns="45720" rIns="91440" bIns="45720" anchor="ctr">
            <a:noAutofit/>
          </a:bodyPr>
          <a:lstStyle>
            <a:lvl1pPr marL="0" indent="0" algn="ctr">
              <a:buNone/>
              <a:defRPr sz="1400" i="1" spc="15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1" name="文本占位符 4"/>
          <p:cNvSpPr>
            <a:spLocks noGrp="1"/>
          </p:cNvSpPr>
          <p:nvPr>
            <p:ph type="body" sz="quarter" idx="14" hasCustomPrompt="1"/>
            <p:custDataLst>
              <p:tags r:id="rId36"/>
            </p:custDataLst>
          </p:nvPr>
        </p:nvSpPr>
        <p:spPr>
          <a:xfrm>
            <a:off x="6317703" y="4656443"/>
            <a:ext cx="1241817" cy="571340"/>
          </a:xfrm>
          <a:effectLst/>
        </p:spPr>
        <p:txBody>
          <a:bodyPr lIns="91440" tIns="45720" rIns="91440" bIns="45720" anchor="ctr">
            <a:noAutofit/>
          </a:bodyPr>
          <a:lstStyle>
            <a:lvl1pPr marL="0" indent="0" algn="ctr">
              <a:buNone/>
              <a:defRPr sz="1400" i="1" spc="15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37"/>
            </p:custDataLst>
          </p:nvPr>
        </p:nvSpPr>
        <p:spPr>
          <a:xfrm>
            <a:off x="3579813" y="3970674"/>
            <a:ext cx="5030787" cy="5730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8274361" cy="684733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0"/>
            <a:ext cx="8274360" cy="684733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8044733" y="454726"/>
            <a:ext cx="538251" cy="419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>
            <p:custDataLst>
              <p:tags r:id="rId6"/>
            </p:custDataLst>
          </p:nvPr>
        </p:nvGrpSpPr>
        <p:grpSpPr>
          <a:xfrm>
            <a:off x="472019" y="324551"/>
            <a:ext cx="143184" cy="130175"/>
            <a:chOff x="3917641" y="6141663"/>
            <a:chExt cx="143184" cy="130175"/>
          </a:xfrm>
        </p:grpSpPr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9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 userDrawn="1">
            <p:custDataLst>
              <p:tags r:id="rId10"/>
            </p:custDataLst>
          </p:nvPr>
        </p:nvSpPr>
        <p:spPr>
          <a:xfrm flipV="1">
            <a:off x="11117943" y="5092681"/>
            <a:ext cx="1074057" cy="7258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>
            <p:custDataLst>
              <p:tags r:id="rId11"/>
            </p:custDataLst>
          </p:nvPr>
        </p:nvSpPr>
        <p:spPr>
          <a:xfrm>
            <a:off x="0" y="6223021"/>
            <a:ext cx="1211663" cy="6349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12"/>
            </p:custDataLst>
          </p:nvPr>
        </p:nvSpPr>
        <p:spPr>
          <a:xfrm>
            <a:off x="11924540" y="0"/>
            <a:ext cx="279401" cy="1828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 userDrawn="1">
            <p:custDataLst>
              <p:tags r:id="rId13"/>
            </p:custDataLst>
          </p:nvPr>
        </p:nvCxnSpPr>
        <p:spPr>
          <a:xfrm flipV="1">
            <a:off x="3804037" y="2799159"/>
            <a:ext cx="0" cy="1270082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 userDrawn="1">
            <p:custDataLst>
              <p:tags r:id="rId14"/>
            </p:custDataLst>
          </p:nvPr>
        </p:nvSpPr>
        <p:spPr>
          <a:xfrm>
            <a:off x="671372" y="5895625"/>
            <a:ext cx="756470" cy="2462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altLang="zh-CN" sz="1000" b="1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MUSIC</a:t>
            </a:r>
            <a:endParaRPr lang="en-US" altLang="zh-CN" sz="1000" b="1" i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15"/>
            </p:custDataLst>
          </p:nvPr>
        </p:nvGrpSpPr>
        <p:grpSpPr>
          <a:xfrm>
            <a:off x="3352800" y="5875447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0" name="矩形 19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 userDrawn="1">
            <p:custDataLst>
              <p:tags r:id="rId18"/>
            </p:custDataLst>
          </p:nvPr>
        </p:nvGrpSpPr>
        <p:grpSpPr>
          <a:xfrm>
            <a:off x="8217131" y="2531545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20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 userDrawn="1">
            <p:custDataLst>
              <p:tags r:id="rId21"/>
            </p:custDataLst>
          </p:nvPr>
        </p:nvSpPr>
        <p:spPr>
          <a:xfrm>
            <a:off x="4109616" y="3697957"/>
            <a:ext cx="4672245" cy="37128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/>
          </a:p>
        </p:txBody>
      </p:sp>
      <p:grpSp>
        <p:nvGrpSpPr>
          <p:cNvPr id="26" name="组合 25"/>
          <p:cNvGrpSpPr/>
          <p:nvPr userDrawn="1">
            <p:custDataLst>
              <p:tags r:id="rId22"/>
            </p:custDataLst>
          </p:nvPr>
        </p:nvGrpSpPr>
        <p:grpSpPr>
          <a:xfrm>
            <a:off x="7801954" y="2163507"/>
            <a:ext cx="233096" cy="233096"/>
            <a:chOff x="3077646" y="2065539"/>
            <a:chExt cx="143184" cy="143184"/>
          </a:xfrm>
          <a:solidFill>
            <a:schemeClr val="bg1"/>
          </a:solidFill>
        </p:grpSpPr>
        <p:sp>
          <p:nvSpPr>
            <p:cNvPr id="27" name="矩形 26"/>
            <p:cNvSpPr/>
            <p:nvPr>
              <p:custDataLst>
                <p:tags r:id="rId23"/>
              </p:custDataLst>
            </p:nvPr>
          </p:nvSpPr>
          <p:spPr>
            <a:xfrm rot="5400000">
              <a:off x="3134034" y="2065539"/>
              <a:ext cx="30408" cy="143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24"/>
              </p:custDataLst>
            </p:nvPr>
          </p:nvSpPr>
          <p:spPr>
            <a:xfrm rot="10800000">
              <a:off x="3134034" y="2065539"/>
              <a:ext cx="30408" cy="143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9" name="矩形 28"/>
          <p:cNvSpPr/>
          <p:nvPr userDrawn="1">
            <p:custDataLst>
              <p:tags r:id="rId25"/>
            </p:custDataLst>
          </p:nvPr>
        </p:nvSpPr>
        <p:spPr>
          <a:xfrm>
            <a:off x="4081251" y="2799159"/>
            <a:ext cx="3679616" cy="37128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30" name="矩形 29"/>
          <p:cNvSpPr/>
          <p:nvPr userDrawn="1">
            <p:custDataLst>
              <p:tags r:id="rId26"/>
            </p:custDataLst>
          </p:nvPr>
        </p:nvSpPr>
        <p:spPr>
          <a:xfrm flipV="1">
            <a:off x="7258053" y="2942323"/>
            <a:ext cx="621024" cy="342947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7"/>
            </p:custDataLst>
          </p:nvPr>
        </p:nvSpPr>
        <p:spPr>
          <a:xfrm>
            <a:off x="4012046" y="3286800"/>
            <a:ext cx="4976221" cy="770400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lIns="90000" tIns="46800" rIns="90000" bIns="46800" anchor="b" anchorCtr="0">
            <a:normAutofit/>
          </a:bodyPr>
          <a:lstStyle>
            <a:lvl1pPr>
              <a:defRPr sz="4400" i="1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28"/>
            </p:custDataLst>
          </p:nvPr>
        </p:nvSpPr>
        <p:spPr>
          <a:xfrm>
            <a:off x="4010462" y="4118474"/>
            <a:ext cx="4977955" cy="72022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1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29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0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 flipV="1">
            <a:off x="11118215" y="5092700"/>
            <a:ext cx="1073785" cy="7258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9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 userDrawn="1">
            <p:custDataLst>
              <p:tags r:id="rId10"/>
            </p:custDataLst>
          </p:nvPr>
        </p:nvSpPr>
        <p:spPr>
          <a:xfrm>
            <a:off x="11276965" y="4756150"/>
            <a:ext cx="756285" cy="2463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altLang="zh-CN" sz="10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en-US" altLang="zh-CN" sz="1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USIC</a:t>
            </a:r>
            <a:endParaRPr lang="zh-CN" altLang="en-US" sz="1000" b="1" i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3352800" y="58756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7" name="矩形 16"/>
            <p:cNvSpPr/>
            <p:nvPr>
              <p:custDataLst>
                <p:tags r:id="rId12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>
              <p:custDataLst>
                <p:tags r:id="rId13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14"/>
            </p:custDataLst>
          </p:nvPr>
        </p:nvGrpSpPr>
        <p:grpSpPr>
          <a:xfrm>
            <a:off x="286628" y="960120"/>
            <a:ext cx="369332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5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6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dirty="0">
                  <a:solidFill>
                    <a:schemeClr val="accent1"/>
                  </a:solidFill>
                </a:rPr>
                <a:t>m</a:t>
              </a:r>
              <a:r>
                <a:rPr lang="en-US" altLang="zh-CN" sz="1200" b="1" i="1" dirty="0">
                  <a:solidFill>
                    <a:schemeClr val="bg1"/>
                  </a:solidFill>
                </a:rPr>
                <a:t>usic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 userDrawn="1">
            <p:custDataLst>
              <p:tags r:id="rId17"/>
            </p:custDataLst>
          </p:nvPr>
        </p:nvGrpSpPr>
        <p:grpSpPr>
          <a:xfrm>
            <a:off x="8468360" y="880745"/>
            <a:ext cx="195580" cy="19558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 userDrawn="1">
            <p:custDataLst>
              <p:tags r:id="rId20"/>
            </p:custDataLst>
          </p:nvPr>
        </p:nvGrpSpPr>
        <p:grpSpPr>
          <a:xfrm>
            <a:off x="3528060" y="1334135"/>
            <a:ext cx="195580" cy="19558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8" name="矩形 27"/>
          <p:cNvSpPr/>
          <p:nvPr userDrawn="1">
            <p:custDataLst>
              <p:tags r:id="rId23"/>
            </p:custDataLst>
          </p:nvPr>
        </p:nvSpPr>
        <p:spPr>
          <a:xfrm flipV="1">
            <a:off x="4303395" y="1717675"/>
            <a:ext cx="1363345" cy="27178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9" name="矩形 28"/>
          <p:cNvSpPr/>
          <p:nvPr userDrawn="1">
            <p:custDataLst>
              <p:tags r:id="rId24"/>
            </p:custDataLst>
          </p:nvPr>
        </p:nvSpPr>
        <p:spPr>
          <a:xfrm flipV="1">
            <a:off x="4181475" y="1174115"/>
            <a:ext cx="511175" cy="15811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5"/>
            </p:custDataLst>
          </p:nvPr>
        </p:nvSpPr>
        <p:spPr>
          <a:xfrm flipV="1">
            <a:off x="5516880" y="1905635"/>
            <a:ext cx="2840990" cy="179070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>
            <p:custDataLst>
              <p:tags r:id="rId26"/>
            </p:custDataLst>
          </p:nvPr>
        </p:nvSpPr>
        <p:spPr>
          <a:xfrm flipV="1">
            <a:off x="4023995" y="1077595"/>
            <a:ext cx="219075" cy="1581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>
            <p:custDataLst>
              <p:tags r:id="rId27"/>
            </p:custDataLst>
          </p:nvPr>
        </p:nvSpPr>
        <p:spPr>
          <a:xfrm flipV="1">
            <a:off x="8333105" y="1177290"/>
            <a:ext cx="114300" cy="1581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28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9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0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marL="5143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9715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4287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8859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3431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0"/>
            <a:ext cx="1955800" cy="182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 flipV="1">
            <a:off x="10394950" y="6245860"/>
            <a:ext cx="1797050" cy="62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 flipV="1">
            <a:off x="2667635" y="3581400"/>
            <a:ext cx="2361565" cy="47053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2456815" y="2640330"/>
            <a:ext cx="885825" cy="27368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 flipV="1">
            <a:off x="4769485" y="3907155"/>
            <a:ext cx="4921885" cy="31051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>
            <a:off x="544830" y="6162675"/>
            <a:ext cx="3074035" cy="246380"/>
            <a:chOff x="1187859" y="5146635"/>
            <a:chExt cx="3016648" cy="246221"/>
          </a:xfrm>
        </p:grpSpPr>
        <p:cxnSp>
          <p:nvCxnSpPr>
            <p:cNvPr id="14" name="直接连接符 13"/>
            <p:cNvCxnSpPr/>
            <p:nvPr>
              <p:custDataLst>
                <p:tags r:id="rId9"/>
              </p:custDataLst>
            </p:nvPr>
          </p:nvCxnSpPr>
          <p:spPr>
            <a:xfrm flipH="1">
              <a:off x="1994816" y="5291065"/>
              <a:ext cx="220969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10"/>
              </p:custDataLst>
            </p:nvPr>
          </p:nvSpPr>
          <p:spPr>
            <a:xfrm>
              <a:off x="1187859" y="5146635"/>
              <a:ext cx="895541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BY W</a:t>
              </a:r>
              <a:r>
                <a:rPr lang="en-US" altLang="zh-CN" sz="10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P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S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1652885" y="400050"/>
            <a:ext cx="142875" cy="130175"/>
            <a:chOff x="3917641" y="6141663"/>
            <a:chExt cx="143184" cy="130175"/>
          </a:xfrm>
        </p:grpSpPr>
        <p:cxnSp>
          <p:nvCxnSpPr>
            <p:cNvPr id="17" name="直接连接符 16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3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4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 userDrawn="1">
            <p:custDataLst>
              <p:tags r:id="rId15"/>
            </p:custDataLst>
          </p:nvPr>
        </p:nvGrpSpPr>
        <p:grpSpPr>
          <a:xfrm>
            <a:off x="7559675" y="175514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1" name="矩形 20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3" name="矩形 22"/>
          <p:cNvSpPr/>
          <p:nvPr userDrawn="1">
            <p:custDataLst>
              <p:tags r:id="rId18"/>
            </p:custDataLst>
          </p:nvPr>
        </p:nvSpPr>
        <p:spPr>
          <a:xfrm flipV="1">
            <a:off x="9564370" y="5998210"/>
            <a:ext cx="1797050" cy="24638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 userDrawn="1">
            <p:custDataLst>
              <p:tags r:id="rId19"/>
            </p:custDataLst>
          </p:nvPr>
        </p:nvGrpSpPr>
        <p:grpSpPr>
          <a:xfrm>
            <a:off x="11572483" y="1101090"/>
            <a:ext cx="369332" cy="2820670"/>
            <a:chOff x="11578708" y="1145771"/>
            <a:chExt cx="369094" cy="2820911"/>
          </a:xfrm>
        </p:grpSpPr>
        <p:cxnSp>
          <p:nvCxnSpPr>
            <p:cNvPr id="25" name="直接连接符 24"/>
            <p:cNvCxnSpPr/>
            <p:nvPr>
              <p:custDataLst>
                <p:tags r:id="rId20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>
              <p:custDataLst>
                <p:tags r:id="rId21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 userDrawn="1">
            <p:custDataLst>
              <p:tags r:id="rId22"/>
            </p:custDataLst>
          </p:nvPr>
        </p:nvGrpSpPr>
        <p:grpSpPr>
          <a:xfrm>
            <a:off x="4646930" y="535368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8" name="矩形 27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 userDrawn="1">
            <p:custDataLst>
              <p:tags r:id="rId25"/>
            </p:custDataLst>
          </p:nvPr>
        </p:nvGrpSpPr>
        <p:grpSpPr>
          <a:xfrm>
            <a:off x="1534160" y="358902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1" name="矩形 30"/>
            <p:cNvSpPr/>
            <p:nvPr>
              <p:custDataLst>
                <p:tags r:id="rId2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3" name="矩形 32"/>
          <p:cNvSpPr/>
          <p:nvPr userDrawn="1">
            <p:custDataLst>
              <p:tags r:id="rId28"/>
            </p:custDataLst>
          </p:nvPr>
        </p:nvSpPr>
        <p:spPr>
          <a:xfrm flipV="1">
            <a:off x="2183765" y="2472690"/>
            <a:ext cx="37973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 userDrawn="1">
            <p:custDataLst>
              <p:tags r:id="rId29"/>
            </p:custDataLst>
          </p:nvPr>
        </p:nvSpPr>
        <p:spPr>
          <a:xfrm flipV="1">
            <a:off x="9648190" y="2645410"/>
            <a:ext cx="19812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0"/>
            </p:custDataLst>
          </p:nvPr>
        </p:nvSpPr>
        <p:spPr>
          <a:xfrm>
            <a:off x="2967600" y="2617200"/>
            <a:ext cx="6256800" cy="1630800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1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3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3162300" y="4395515"/>
            <a:ext cx="5867400" cy="49942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3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" name="组合 1"/>
          <p:cNvGrpSpPr/>
          <p:nvPr userDrawn="1">
            <p:custDataLst>
              <p:tags r:id="rId10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0" name="直接连接符 9"/>
            <p:cNvCxnSpPr/>
            <p:nvPr>
              <p:custDataLst>
                <p:tags r:id="rId11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3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14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5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6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7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9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20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21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22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23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24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5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6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7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9"/>
            </p:custDataLst>
          </p:nvPr>
        </p:nvGrpSpPr>
        <p:grpSpPr>
          <a:xfrm>
            <a:off x="901701" y="5559425"/>
            <a:ext cx="134620" cy="134620"/>
            <a:chOff x="3894502" y="6294723"/>
            <a:chExt cx="134679" cy="134679"/>
          </a:xfrm>
          <a:solidFill>
            <a:schemeClr val="tx2"/>
          </a:solidFill>
        </p:grpSpPr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 rot="5400000">
              <a:off x="3952837" y="6295144"/>
              <a:ext cx="18008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1"/>
              </p:custDataLst>
            </p:nvPr>
          </p:nvSpPr>
          <p:spPr>
            <a:xfrm rot="10800000">
              <a:off x="3961311" y="6294723"/>
              <a:ext cx="18008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cxnSp>
        <p:nvCxnSpPr>
          <p:cNvPr id="20" name="直接连接符 19"/>
          <p:cNvCxnSpPr/>
          <p:nvPr userDrawn="1">
            <p:custDataLst>
              <p:tags r:id="rId12"/>
            </p:custDataLst>
          </p:nvPr>
        </p:nvCxnSpPr>
        <p:spPr>
          <a:xfrm flipV="1">
            <a:off x="11620500" y="782320"/>
            <a:ext cx="0" cy="1958975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 userDrawn="1">
            <p:custDataLst>
              <p:tags r:id="rId13"/>
            </p:custDataLst>
          </p:nvPr>
        </p:nvSpPr>
        <p:spPr>
          <a:xfrm>
            <a:off x="11435080" y="2819400"/>
            <a:ext cx="369570" cy="783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4"/>
            </p:custDataLst>
          </p:nvPr>
        </p:nvSpPr>
        <p:spPr>
          <a:xfrm>
            <a:off x="11620500" y="30480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5"/>
            </p:custDataLst>
          </p:nvPr>
        </p:nvSpPr>
        <p:spPr>
          <a:xfrm flipV="1">
            <a:off x="292100" y="5985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6"/>
            </p:custDataLst>
          </p:nvPr>
        </p:nvSpPr>
        <p:spPr>
          <a:xfrm>
            <a:off x="285750" y="5648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7"/>
            </p:custDataLst>
          </p:nvPr>
        </p:nvGrpSpPr>
        <p:grpSpPr>
          <a:xfrm rot="0">
            <a:off x="436880" y="64770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20"/>
            </p:custDataLst>
          </p:nvPr>
        </p:nvGrpSpPr>
        <p:grpSpPr>
          <a:xfrm rot="0">
            <a:off x="11737340" y="390779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 userDrawn="1">
            <p:custDataLst>
              <p:tags r:id="rId23"/>
            </p:custDataLst>
          </p:nvPr>
        </p:nvGrpSpPr>
        <p:grpSpPr>
          <a:xfrm rot="0">
            <a:off x="8257540" y="614807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0" name="矩形 29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CN" baseline="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·</a:t>
            </a:r>
            <a:endParaRPr lang="en-US" altLang="zh-CN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>
            <p:custDataLst>
              <p:tags r:id="rId10"/>
            </p:custDataLst>
          </p:nvPr>
        </p:nvSpPr>
        <p:spPr>
          <a:xfrm flipV="1">
            <a:off x="6350" y="5985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1"/>
            </p:custDataLst>
          </p:nvPr>
        </p:nvSpPr>
        <p:spPr>
          <a:xfrm>
            <a:off x="0" y="5648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12"/>
            </p:custDataLst>
          </p:nvPr>
        </p:nvGrpSpPr>
        <p:grpSpPr>
          <a:xfrm rot="0">
            <a:off x="11701780" y="753745"/>
            <a:ext cx="369570" cy="2820670"/>
            <a:chOff x="11701934" y="753444"/>
            <a:chExt cx="369332" cy="2820670"/>
          </a:xfrm>
        </p:grpSpPr>
        <p:cxnSp>
          <p:nvCxnSpPr>
            <p:cNvPr id="17" name="直接连接符 16"/>
            <p:cNvCxnSpPr/>
            <p:nvPr userDrawn="1">
              <p:custDataLst>
                <p:tags r:id="rId13"/>
              </p:custDataLst>
            </p:nvPr>
          </p:nvCxnSpPr>
          <p:spPr>
            <a:xfrm flipV="1">
              <a:off x="11887054" y="753444"/>
              <a:ext cx="0" cy="1959212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 userDrawn="1">
              <p:custDataLst>
                <p:tags r:id="rId14"/>
              </p:custDataLst>
            </p:nvPr>
          </p:nvSpPr>
          <p:spPr>
            <a:xfrm>
              <a:off x="11701934" y="2790592"/>
              <a:ext cx="369332" cy="783522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 userDrawn="1">
            <p:custDataLst>
              <p:tags r:id="rId15"/>
            </p:custDataLst>
          </p:nvPr>
        </p:nvSpPr>
        <p:spPr>
          <a:xfrm>
            <a:off x="11886565" y="440055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 userDrawn="1">
            <p:custDataLst>
              <p:tags r:id="rId16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 userDrawn="1">
            <p:custDataLst>
              <p:tags r:id="rId17"/>
            </p:custDataLst>
          </p:nvPr>
        </p:nvGrpSpPr>
        <p:grpSpPr>
          <a:xfrm rot="0">
            <a:off x="11701780" y="25209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2" name="矩形 21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 userDrawn="1">
            <p:custDataLst>
              <p:tags r:id="rId20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5" name="矩形 24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1" name="矩形 20"/>
          <p:cNvSpPr/>
          <p:nvPr userDrawn="1">
            <p:custDataLst>
              <p:tags r:id="rId10"/>
            </p:custDataLst>
          </p:nvPr>
        </p:nvSpPr>
        <p:spPr>
          <a:xfrm flipV="1">
            <a:off x="11310620" y="89154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 userDrawn="1">
            <p:custDataLst>
              <p:tags r:id="rId11"/>
            </p:custDataLst>
          </p:nvPr>
        </p:nvSpPr>
        <p:spPr>
          <a:xfrm>
            <a:off x="11304270" y="55499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12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13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4" name="矩形 13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16"/>
            </p:custDataLst>
          </p:nvPr>
        </p:nvGrpSpPr>
        <p:grpSpPr>
          <a:xfrm rot="0">
            <a:off x="123190" y="2807970"/>
            <a:ext cx="369570" cy="2820670"/>
            <a:chOff x="11578708" y="1145771"/>
            <a:chExt cx="369094" cy="2820911"/>
          </a:xfrm>
        </p:grpSpPr>
        <p:cxnSp>
          <p:nvCxnSpPr>
            <p:cNvPr id="19" name="直接连接符 18"/>
            <p:cNvCxnSpPr/>
            <p:nvPr>
              <p:custDataLst>
                <p:tags r:id="rId17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>
              <p:custDataLst>
                <p:tags r:id="rId18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 userDrawn="1">
            <p:custDataLst>
              <p:tags r:id="rId19"/>
            </p:custDataLst>
          </p:nvPr>
        </p:nvGrpSpPr>
        <p:grpSpPr>
          <a:xfrm rot="0">
            <a:off x="709930" y="297180"/>
            <a:ext cx="2025650" cy="246380"/>
            <a:chOff x="9178290" y="310775"/>
            <a:chExt cx="2025825" cy="246221"/>
          </a:xfrm>
        </p:grpSpPr>
        <p:cxnSp>
          <p:nvCxnSpPr>
            <p:cNvPr id="24" name="直接连接符 23"/>
            <p:cNvCxnSpPr/>
            <p:nvPr>
              <p:custDataLst>
                <p:tags r:id="rId20"/>
              </p:custDataLst>
            </p:nvPr>
          </p:nvCxnSpPr>
          <p:spPr>
            <a:xfrm flipH="1">
              <a:off x="9909174" y="455205"/>
              <a:ext cx="129494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9178290" y="310775"/>
              <a:ext cx="648333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rgbClr val="FE5373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矩形 19"/>
          <p:cNvSpPr/>
          <p:nvPr userDrawn="1">
            <p:custDataLst>
              <p:tags r:id="rId4"/>
            </p:custDataLst>
          </p:nvPr>
        </p:nvSpPr>
        <p:spPr>
          <a:xfrm flipV="1">
            <a:off x="11310620" y="635508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 userDrawn="1">
            <p:custDataLst>
              <p:tags r:id="rId5"/>
            </p:custDataLst>
          </p:nvPr>
        </p:nvSpPr>
        <p:spPr>
          <a:xfrm>
            <a:off x="11304270" y="601853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6"/>
            </p:custDataLst>
          </p:nvPr>
        </p:nvGrpSpPr>
        <p:grpSpPr>
          <a:xfrm rot="0">
            <a:off x="11701780" y="1681480"/>
            <a:ext cx="369570" cy="2820670"/>
            <a:chOff x="11701934" y="753444"/>
            <a:chExt cx="369332" cy="2820670"/>
          </a:xfrm>
        </p:grpSpPr>
        <p:cxnSp>
          <p:nvCxnSpPr>
            <p:cNvPr id="15" name="直接连接符 14"/>
            <p:cNvCxnSpPr/>
            <p:nvPr userDrawn="1">
              <p:custDataLst>
                <p:tags r:id="rId7"/>
              </p:custDataLst>
            </p:nvPr>
          </p:nvCxnSpPr>
          <p:spPr>
            <a:xfrm flipV="1">
              <a:off x="11887054" y="753444"/>
              <a:ext cx="0" cy="1959212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 userDrawn="1">
              <p:custDataLst>
                <p:tags r:id="rId8"/>
              </p:custDataLst>
            </p:nvPr>
          </p:nvSpPr>
          <p:spPr>
            <a:xfrm>
              <a:off x="11701934" y="2790592"/>
              <a:ext cx="369332" cy="783522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 userDrawn="1">
            <p:custDataLst>
              <p:tags r:id="rId9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0"/>
            </p:custDataLst>
          </p:nvPr>
        </p:nvGrpSpPr>
        <p:grpSpPr>
          <a:xfrm rot="0">
            <a:off x="812165" y="12382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13"/>
            </p:custDataLst>
          </p:nvPr>
        </p:nvGrpSpPr>
        <p:grpSpPr>
          <a:xfrm rot="0">
            <a:off x="11697335" y="145478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16"/>
            </p:custDataLst>
          </p:nvPr>
        </p:nvGrpSpPr>
        <p:grpSpPr>
          <a:xfrm rot="0">
            <a:off x="387350" y="647001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18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2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22" name="组合 21"/>
          <p:cNvGrpSpPr/>
          <p:nvPr userDrawn="1">
            <p:custDataLst>
              <p:tags r:id="rId12"/>
            </p:custDataLst>
          </p:nvPr>
        </p:nvGrpSpPr>
        <p:grpSpPr>
          <a:xfrm rot="0">
            <a:off x="240665" y="272923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4" name="矩形 13"/>
          <p:cNvSpPr/>
          <p:nvPr userDrawn="1">
            <p:custDataLst>
              <p:tags r:id="rId15"/>
            </p:custDataLst>
          </p:nvPr>
        </p:nvSpPr>
        <p:spPr>
          <a:xfrm flipV="1">
            <a:off x="11310620" y="635508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 userDrawn="1">
            <p:custDataLst>
              <p:tags r:id="rId16"/>
            </p:custDataLst>
          </p:nvPr>
        </p:nvSpPr>
        <p:spPr>
          <a:xfrm>
            <a:off x="11304270" y="601853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17"/>
            </p:custDataLst>
          </p:nvPr>
        </p:nvGrpSpPr>
        <p:grpSpPr>
          <a:xfrm rot="0">
            <a:off x="110490" y="3084830"/>
            <a:ext cx="369570" cy="2820670"/>
            <a:chOff x="11578708" y="1145771"/>
            <a:chExt cx="369094" cy="2820911"/>
          </a:xfrm>
        </p:grpSpPr>
        <p:cxnSp>
          <p:nvCxnSpPr>
            <p:cNvPr id="17" name="直接连接符 16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20"/>
            </p:custDataLst>
          </p:nvPr>
        </p:nvGrpSpPr>
        <p:grpSpPr>
          <a:xfrm rot="0">
            <a:off x="11885295" y="103251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0" name="矩形 19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23"/>
            </p:custDataLst>
          </p:nvPr>
        </p:nvGrpSpPr>
        <p:grpSpPr>
          <a:xfrm rot="0">
            <a:off x="5065395" y="598932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>
            <p:custDataLst>
              <p:tags r:id="rId9"/>
            </p:custDataLst>
          </p:nvPr>
        </p:nvSpPr>
        <p:spPr>
          <a:xfrm flipV="1">
            <a:off x="0" y="0"/>
            <a:ext cx="1809115" cy="1685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 userDrawn="1">
            <p:custDataLst>
              <p:tags r:id="rId10"/>
            </p:custDataLst>
          </p:nvPr>
        </p:nvSpPr>
        <p:spPr>
          <a:xfrm flipV="1">
            <a:off x="2405380" y="442595"/>
            <a:ext cx="885825" cy="27368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11"/>
            </p:custDataLst>
          </p:nvPr>
        </p:nvGrpSpPr>
        <p:grpSpPr>
          <a:xfrm rot="0">
            <a:off x="750570" y="20656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9" name="矩形 18"/>
            <p:cNvSpPr/>
            <p:nvPr>
              <p:custDataLst>
                <p:tags r:id="rId12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3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1" name="矩形 20"/>
          <p:cNvSpPr/>
          <p:nvPr userDrawn="1">
            <p:custDataLst>
              <p:tags r:id="rId14"/>
            </p:custDataLst>
          </p:nvPr>
        </p:nvSpPr>
        <p:spPr>
          <a:xfrm flipV="1">
            <a:off x="2132330" y="274955"/>
            <a:ext cx="37973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5"/>
            </p:custDataLst>
          </p:nvPr>
        </p:nvGrpSpPr>
        <p:grpSpPr>
          <a:xfrm rot="0">
            <a:off x="11610975" y="48323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 userDrawn="1">
            <p:custDataLst>
              <p:tags r:id="rId18"/>
            </p:custDataLst>
          </p:nvPr>
        </p:nvGrpSpPr>
        <p:grpSpPr>
          <a:xfrm rot="0">
            <a:off x="9564370" y="5697220"/>
            <a:ext cx="2807335" cy="1170305"/>
            <a:chOff x="9564370" y="5697482"/>
            <a:chExt cx="2807335" cy="1170043"/>
          </a:xfrm>
        </p:grpSpPr>
        <p:sp>
          <p:nvSpPr>
            <p:cNvPr id="14" name="矩形 13"/>
            <p:cNvSpPr/>
            <p:nvPr userDrawn="1">
              <p:custDataLst>
                <p:tags r:id="rId19"/>
              </p:custDataLst>
            </p:nvPr>
          </p:nvSpPr>
          <p:spPr>
            <a:xfrm flipV="1">
              <a:off x="10394950" y="6245860"/>
              <a:ext cx="1797050" cy="621665"/>
            </a:xfrm>
            <a:prstGeom prst="rect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 userDrawn="1">
              <p:custDataLst>
                <p:tags r:id="rId20"/>
              </p:custDataLst>
            </p:nvPr>
          </p:nvSpPr>
          <p:spPr>
            <a:xfrm flipV="1">
              <a:off x="9564370" y="5998210"/>
              <a:ext cx="1797050" cy="246380"/>
            </a:xfrm>
            <a:prstGeom prst="rect">
              <a:avLst/>
            </a:prstGeom>
            <a:solidFill>
              <a:schemeClr val="accent1">
                <a:lumMod val="75000"/>
                <a:lumOff val="25000"/>
                <a:alpha val="6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 userDrawn="1">
              <p:custDataLst>
                <p:tags r:id="rId21"/>
              </p:custDataLst>
            </p:nvPr>
          </p:nvSpPr>
          <p:spPr>
            <a:xfrm>
              <a:off x="11450320" y="5969000"/>
              <a:ext cx="921385" cy="275590"/>
            </a:xfrm>
            <a:prstGeom prst="rect">
              <a:avLst/>
            </a:prstGeom>
            <a:noFill/>
          </p:spPr>
          <p:txBody>
            <a:bodyPr vert="horz" wrap="square" rtlCol="0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25" name="组合 24"/>
            <p:cNvGrpSpPr/>
            <p:nvPr userDrawn="1">
              <p:custDataLst>
                <p:tags r:id="rId22"/>
              </p:custDataLst>
            </p:nvPr>
          </p:nvGrpSpPr>
          <p:grpSpPr>
            <a:xfrm>
              <a:off x="11200397" y="5697482"/>
              <a:ext cx="134620" cy="134620"/>
              <a:chOff x="3894501" y="6300441"/>
              <a:chExt cx="134679" cy="134679"/>
            </a:xfrm>
            <a:solidFill>
              <a:schemeClr val="accent1"/>
            </a:solidFill>
          </p:grpSpPr>
          <p:sp>
            <p:nvSpPr>
              <p:cNvPr id="26" name="矩形 25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3947540" y="6300441"/>
                <a:ext cx="28602" cy="134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24"/>
                </p:custDataLst>
              </p:nvPr>
            </p:nvSpPr>
            <p:spPr>
              <a:xfrm rot="10800000">
                <a:off x="3947540" y="6300441"/>
                <a:ext cx="28602" cy="134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baseline="0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4" name="组合 33"/>
          <p:cNvGrpSpPr/>
          <p:nvPr userDrawn="1">
            <p:custDataLst>
              <p:tags r:id="rId25"/>
            </p:custDataLst>
          </p:nvPr>
        </p:nvGrpSpPr>
        <p:grpSpPr>
          <a:xfrm rot="0">
            <a:off x="9424670" y="384810"/>
            <a:ext cx="2025650" cy="246380"/>
            <a:chOff x="9178290" y="310775"/>
            <a:chExt cx="2025825" cy="246221"/>
          </a:xfrm>
        </p:grpSpPr>
        <p:cxnSp>
          <p:nvCxnSpPr>
            <p:cNvPr id="35" name="直接连接符 34"/>
            <p:cNvCxnSpPr/>
            <p:nvPr>
              <p:custDataLst>
                <p:tags r:id="rId26"/>
              </p:custDataLst>
            </p:nvPr>
          </p:nvCxnSpPr>
          <p:spPr>
            <a:xfrm flipH="1">
              <a:off x="9909174" y="455205"/>
              <a:ext cx="129494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>
              <p:custDataLst>
                <p:tags r:id="rId27"/>
              </p:custDataLst>
            </p:nvPr>
          </p:nvSpPr>
          <p:spPr>
            <a:xfrm>
              <a:off x="9178290" y="310775"/>
              <a:ext cx="648333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rgbClr val="FE5373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 flipV="1">
            <a:off x="0" y="-1"/>
            <a:ext cx="1955800" cy="18224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 flipV="1">
            <a:off x="10395261" y="6245693"/>
            <a:ext cx="1796739" cy="621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>
            <p:custDataLst>
              <p:tags r:id="rId6"/>
            </p:custDataLst>
          </p:nvPr>
        </p:nvGrpSpPr>
        <p:grpSpPr>
          <a:xfrm>
            <a:off x="544832" y="6162746"/>
            <a:ext cx="3074267" cy="246221"/>
            <a:chOff x="1187859" y="5146635"/>
            <a:chExt cx="3016648" cy="246221"/>
          </a:xfrm>
        </p:grpSpPr>
        <p:cxnSp>
          <p:nvCxnSpPr>
            <p:cNvPr id="14" name="直接连接符 13"/>
            <p:cNvCxnSpPr/>
            <p:nvPr>
              <p:custDataLst>
                <p:tags r:id="rId7"/>
              </p:custDataLst>
            </p:nvPr>
          </p:nvCxnSpPr>
          <p:spPr>
            <a:xfrm flipH="1">
              <a:off x="1994816" y="5291065"/>
              <a:ext cx="220969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1187859" y="5146635"/>
              <a:ext cx="895541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BY W</a:t>
              </a:r>
              <a:r>
                <a:rPr lang="en-US" altLang="zh-CN" sz="1000" b="1" i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P</a:t>
              </a:r>
              <a:r>
                <a:rPr lang="en-US" altLang="zh-CN" sz="10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S</a:t>
              </a:r>
              <a:endParaRPr lang="zh-CN" altLang="en-US" sz="1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9"/>
            </p:custDataLst>
          </p:nvPr>
        </p:nvGrpSpPr>
        <p:grpSpPr>
          <a:xfrm>
            <a:off x="11652914" y="400014"/>
            <a:ext cx="143184" cy="130175"/>
            <a:chOff x="3917641" y="6141663"/>
            <a:chExt cx="143184" cy="130175"/>
          </a:xfrm>
        </p:grpSpPr>
        <p:cxnSp>
          <p:nvCxnSpPr>
            <p:cNvPr id="20" name="直接连接符 19"/>
            <p:cNvCxnSpPr/>
            <p:nvPr>
              <p:custDataLst>
                <p:tags r:id="rId10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1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 userDrawn="1">
            <p:custDataLst>
              <p:tags r:id="rId13"/>
            </p:custDataLst>
          </p:nvPr>
        </p:nvGrpSpPr>
        <p:grpSpPr>
          <a:xfrm>
            <a:off x="7559520" y="2016976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4" name="矩形 23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 userDrawn="1">
            <p:custDataLst>
              <p:tags r:id="rId16"/>
            </p:custDataLst>
          </p:nvPr>
        </p:nvSpPr>
        <p:spPr>
          <a:xfrm flipV="1">
            <a:off x="9564231" y="5997990"/>
            <a:ext cx="1796739" cy="24620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 userDrawn="1">
            <p:custDataLst>
              <p:tags r:id="rId17"/>
            </p:custDataLst>
          </p:nvPr>
        </p:nvGrpSpPr>
        <p:grpSpPr>
          <a:xfrm>
            <a:off x="11572120" y="1101321"/>
            <a:ext cx="369332" cy="2820911"/>
            <a:chOff x="11578470" y="1145771"/>
            <a:chExt cx="369332" cy="2820911"/>
          </a:xfrm>
        </p:grpSpPr>
        <p:cxnSp>
          <p:nvCxnSpPr>
            <p:cNvPr id="28" name="直接连接符 27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>
              <p:custDataLst>
                <p:tags r:id="rId19"/>
              </p:custDataLst>
            </p:nvPr>
          </p:nvSpPr>
          <p:spPr>
            <a:xfrm>
              <a:off x="11578470" y="3183093"/>
              <a:ext cx="369332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dirty="0">
                  <a:solidFill>
                    <a:schemeClr val="accent1"/>
                  </a:solidFill>
                </a:rPr>
                <a:t>m</a:t>
              </a:r>
              <a:r>
                <a:rPr lang="en-US" altLang="zh-CN" sz="1200" b="1" i="1" dirty="0">
                  <a:solidFill>
                    <a:schemeClr val="bg1"/>
                  </a:solidFill>
                </a:rPr>
                <a:t>usic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 userDrawn="1">
            <p:custDataLst>
              <p:tags r:id="rId20"/>
            </p:custDataLst>
          </p:nvPr>
        </p:nvGrpSpPr>
        <p:grpSpPr>
          <a:xfrm>
            <a:off x="3139157" y="2661262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1" name="矩形 30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3" name="组合 32"/>
          <p:cNvGrpSpPr/>
          <p:nvPr userDrawn="1">
            <p:custDataLst>
              <p:tags r:id="rId23"/>
            </p:custDataLst>
          </p:nvPr>
        </p:nvGrpSpPr>
        <p:grpSpPr>
          <a:xfrm>
            <a:off x="3918836" y="4845021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4" name="矩形 33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6" name="矩形 35"/>
          <p:cNvSpPr/>
          <p:nvPr userDrawn="1">
            <p:custDataLst>
              <p:tags r:id="rId26"/>
            </p:custDataLst>
          </p:nvPr>
        </p:nvSpPr>
        <p:spPr>
          <a:xfrm flipV="1">
            <a:off x="2644038" y="3439071"/>
            <a:ext cx="3958191" cy="405974"/>
          </a:xfrm>
          <a:prstGeom prst="rect">
            <a:avLst/>
          </a:prstGeom>
          <a:solidFill>
            <a:schemeClr val="accent1">
              <a:lumMod val="75000"/>
              <a:lumOff val="2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>
            <p:custDataLst>
              <p:tags r:id="rId27"/>
            </p:custDataLst>
          </p:nvPr>
        </p:nvSpPr>
        <p:spPr>
          <a:xfrm flipV="1">
            <a:off x="2392049" y="3257485"/>
            <a:ext cx="503978" cy="363169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>
            <p:custDataLst>
              <p:tags r:id="rId28"/>
            </p:custDataLst>
          </p:nvPr>
        </p:nvSpPr>
        <p:spPr>
          <a:xfrm flipV="1">
            <a:off x="9355189" y="2455087"/>
            <a:ext cx="466297" cy="2735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 userDrawn="1">
            <p:custDataLst>
              <p:tags r:id="rId29"/>
            </p:custDataLst>
          </p:nvPr>
        </p:nvSpPr>
        <p:spPr>
          <a:xfrm flipV="1">
            <a:off x="8501578" y="3439071"/>
            <a:ext cx="706358" cy="405973"/>
          </a:xfrm>
          <a:prstGeom prst="rect">
            <a:avLst/>
          </a:prstGeom>
          <a:solidFill>
            <a:schemeClr val="accent1">
              <a:lumMod val="75000"/>
              <a:lumOff val="2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30"/>
            </p:custDataLst>
          </p:nvPr>
        </p:nvSpPr>
        <p:spPr>
          <a:xfrm>
            <a:off x="2902211" y="2212115"/>
            <a:ext cx="6387578" cy="1616404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lIns="91440" tIns="45720" rIns="91440" bIns="45720" anchor="b" anchorCtr="0">
            <a:normAutofit/>
          </a:bodyPr>
          <a:lstStyle>
            <a:lvl1pPr algn="ctr">
              <a:defRPr sz="8000" b="1" i="1" spc="6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3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33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40" name="直接连接符 39"/>
          <p:cNvCxnSpPr/>
          <p:nvPr userDrawn="1">
            <p:custDataLst>
              <p:tags r:id="rId34"/>
            </p:custDataLst>
          </p:nvPr>
        </p:nvCxnSpPr>
        <p:spPr>
          <a:xfrm flipH="1">
            <a:off x="6096916" y="4835495"/>
            <a:ext cx="105967" cy="3041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35"/>
            </p:custDataLst>
          </p:nvPr>
        </p:nvSpPr>
        <p:spPr>
          <a:xfrm>
            <a:off x="4731028" y="4656443"/>
            <a:ext cx="1241818" cy="571340"/>
          </a:xfrm>
          <a:effectLst/>
        </p:spPr>
        <p:txBody>
          <a:bodyPr lIns="91440" tIns="45720" rIns="91440" bIns="45720" anchor="ctr">
            <a:noAutofit/>
          </a:bodyPr>
          <a:lstStyle>
            <a:lvl1pPr marL="0" indent="0" algn="ctr">
              <a:buNone/>
              <a:defRPr sz="1400" i="1" spc="15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1" name="文本占位符 4"/>
          <p:cNvSpPr>
            <a:spLocks noGrp="1"/>
          </p:cNvSpPr>
          <p:nvPr>
            <p:ph type="body" sz="quarter" idx="14" hasCustomPrompt="1"/>
            <p:custDataLst>
              <p:tags r:id="rId36"/>
            </p:custDataLst>
          </p:nvPr>
        </p:nvSpPr>
        <p:spPr>
          <a:xfrm>
            <a:off x="6317703" y="4656443"/>
            <a:ext cx="1241817" cy="571340"/>
          </a:xfrm>
          <a:effectLst/>
        </p:spPr>
        <p:txBody>
          <a:bodyPr lIns="91440" tIns="45720" rIns="91440" bIns="45720" anchor="ctr">
            <a:noAutofit/>
          </a:bodyPr>
          <a:lstStyle>
            <a:lvl1pPr marL="0" indent="0" algn="ctr">
              <a:buNone/>
              <a:defRPr sz="1400" i="1" spc="15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37"/>
            </p:custDataLst>
          </p:nvPr>
        </p:nvSpPr>
        <p:spPr>
          <a:xfrm>
            <a:off x="3579813" y="3970674"/>
            <a:ext cx="5030787" cy="5730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8274361" cy="684733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0"/>
            <a:ext cx="8274360" cy="684733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8044733" y="454726"/>
            <a:ext cx="538251" cy="419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>
            <p:custDataLst>
              <p:tags r:id="rId6"/>
            </p:custDataLst>
          </p:nvPr>
        </p:nvGrpSpPr>
        <p:grpSpPr>
          <a:xfrm>
            <a:off x="472019" y="324551"/>
            <a:ext cx="143184" cy="130175"/>
            <a:chOff x="3917641" y="6141663"/>
            <a:chExt cx="143184" cy="130175"/>
          </a:xfrm>
        </p:grpSpPr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9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 userDrawn="1">
            <p:custDataLst>
              <p:tags r:id="rId10"/>
            </p:custDataLst>
          </p:nvPr>
        </p:nvSpPr>
        <p:spPr>
          <a:xfrm flipV="1">
            <a:off x="11117943" y="5092681"/>
            <a:ext cx="1074057" cy="7258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>
            <p:custDataLst>
              <p:tags r:id="rId11"/>
            </p:custDataLst>
          </p:nvPr>
        </p:nvSpPr>
        <p:spPr>
          <a:xfrm>
            <a:off x="0" y="6223021"/>
            <a:ext cx="1211663" cy="6349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12"/>
            </p:custDataLst>
          </p:nvPr>
        </p:nvSpPr>
        <p:spPr>
          <a:xfrm>
            <a:off x="11924540" y="0"/>
            <a:ext cx="279401" cy="1828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 userDrawn="1">
            <p:custDataLst>
              <p:tags r:id="rId13"/>
            </p:custDataLst>
          </p:nvPr>
        </p:nvCxnSpPr>
        <p:spPr>
          <a:xfrm flipV="1">
            <a:off x="3804037" y="2799159"/>
            <a:ext cx="0" cy="1270082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 userDrawn="1">
            <p:custDataLst>
              <p:tags r:id="rId14"/>
            </p:custDataLst>
          </p:nvPr>
        </p:nvSpPr>
        <p:spPr>
          <a:xfrm>
            <a:off x="671372" y="5895625"/>
            <a:ext cx="756470" cy="2462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altLang="zh-CN" sz="10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en-US" altLang="zh-CN" sz="1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USIC</a:t>
            </a:r>
            <a:endParaRPr lang="zh-CN" altLang="en-US" sz="1000" b="1" i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15"/>
            </p:custDataLst>
          </p:nvPr>
        </p:nvGrpSpPr>
        <p:grpSpPr>
          <a:xfrm>
            <a:off x="3352800" y="5875447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0" name="矩形 19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 userDrawn="1">
            <p:custDataLst>
              <p:tags r:id="rId18"/>
            </p:custDataLst>
          </p:nvPr>
        </p:nvGrpSpPr>
        <p:grpSpPr>
          <a:xfrm>
            <a:off x="8217131" y="2531545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20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 userDrawn="1">
            <p:custDataLst>
              <p:tags r:id="rId21"/>
            </p:custDataLst>
          </p:nvPr>
        </p:nvSpPr>
        <p:spPr>
          <a:xfrm>
            <a:off x="4109616" y="3697957"/>
            <a:ext cx="4672245" cy="37128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/>
          </a:p>
        </p:txBody>
      </p:sp>
      <p:grpSp>
        <p:nvGrpSpPr>
          <p:cNvPr id="26" name="组合 25"/>
          <p:cNvGrpSpPr/>
          <p:nvPr userDrawn="1">
            <p:custDataLst>
              <p:tags r:id="rId22"/>
            </p:custDataLst>
          </p:nvPr>
        </p:nvGrpSpPr>
        <p:grpSpPr>
          <a:xfrm>
            <a:off x="7801954" y="2163507"/>
            <a:ext cx="233096" cy="233096"/>
            <a:chOff x="3077646" y="2065539"/>
            <a:chExt cx="143184" cy="143184"/>
          </a:xfrm>
          <a:solidFill>
            <a:schemeClr val="bg1"/>
          </a:solidFill>
        </p:grpSpPr>
        <p:sp>
          <p:nvSpPr>
            <p:cNvPr id="27" name="矩形 26"/>
            <p:cNvSpPr/>
            <p:nvPr>
              <p:custDataLst>
                <p:tags r:id="rId23"/>
              </p:custDataLst>
            </p:nvPr>
          </p:nvSpPr>
          <p:spPr>
            <a:xfrm rot="5400000">
              <a:off x="3134034" y="2065539"/>
              <a:ext cx="30408" cy="143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24"/>
              </p:custDataLst>
            </p:nvPr>
          </p:nvSpPr>
          <p:spPr>
            <a:xfrm rot="10800000">
              <a:off x="3134034" y="2065539"/>
              <a:ext cx="30408" cy="143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9" name="矩形 28"/>
          <p:cNvSpPr/>
          <p:nvPr userDrawn="1">
            <p:custDataLst>
              <p:tags r:id="rId25"/>
            </p:custDataLst>
          </p:nvPr>
        </p:nvSpPr>
        <p:spPr>
          <a:xfrm>
            <a:off x="4081251" y="2799159"/>
            <a:ext cx="3679616" cy="37128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30" name="矩形 29"/>
          <p:cNvSpPr/>
          <p:nvPr userDrawn="1">
            <p:custDataLst>
              <p:tags r:id="rId26"/>
            </p:custDataLst>
          </p:nvPr>
        </p:nvSpPr>
        <p:spPr>
          <a:xfrm flipV="1">
            <a:off x="7258053" y="2942323"/>
            <a:ext cx="621024" cy="342947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7"/>
            </p:custDataLst>
          </p:nvPr>
        </p:nvSpPr>
        <p:spPr>
          <a:xfrm>
            <a:off x="4012046" y="3286800"/>
            <a:ext cx="4976221" cy="770400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lIns="90000" tIns="46800" rIns="90000" bIns="46800" anchor="b" anchorCtr="0">
            <a:normAutofit/>
          </a:bodyPr>
          <a:lstStyle>
            <a:lvl1pPr>
              <a:defRPr sz="4400" i="1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28"/>
            </p:custDataLst>
          </p:nvPr>
        </p:nvSpPr>
        <p:spPr>
          <a:xfrm>
            <a:off x="4010462" y="4118474"/>
            <a:ext cx="4977955" cy="72022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1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29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0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 flipV="1">
            <a:off x="11118215" y="5092700"/>
            <a:ext cx="1073785" cy="7258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9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 userDrawn="1">
            <p:custDataLst>
              <p:tags r:id="rId10"/>
            </p:custDataLst>
          </p:nvPr>
        </p:nvSpPr>
        <p:spPr>
          <a:xfrm>
            <a:off x="11276965" y="4756150"/>
            <a:ext cx="756285" cy="2463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altLang="zh-CN" sz="10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en-US" altLang="zh-CN" sz="1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USIC</a:t>
            </a:r>
            <a:endParaRPr lang="zh-CN" altLang="en-US" sz="1000" b="1" i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3352800" y="58756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7" name="矩形 16"/>
            <p:cNvSpPr/>
            <p:nvPr>
              <p:custDataLst>
                <p:tags r:id="rId12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>
              <p:custDataLst>
                <p:tags r:id="rId13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14"/>
            </p:custDataLst>
          </p:nvPr>
        </p:nvGrpSpPr>
        <p:grpSpPr>
          <a:xfrm>
            <a:off x="286628" y="960120"/>
            <a:ext cx="369332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5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6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dirty="0">
                  <a:solidFill>
                    <a:schemeClr val="accent1"/>
                  </a:solidFill>
                </a:rPr>
                <a:t>m</a:t>
              </a:r>
              <a:r>
                <a:rPr lang="en-US" altLang="zh-CN" sz="1200" b="1" i="1" dirty="0">
                  <a:solidFill>
                    <a:schemeClr val="bg1"/>
                  </a:solidFill>
                </a:rPr>
                <a:t>usic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 userDrawn="1">
            <p:custDataLst>
              <p:tags r:id="rId17"/>
            </p:custDataLst>
          </p:nvPr>
        </p:nvGrpSpPr>
        <p:grpSpPr>
          <a:xfrm>
            <a:off x="8468360" y="880745"/>
            <a:ext cx="195580" cy="19558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 userDrawn="1">
            <p:custDataLst>
              <p:tags r:id="rId20"/>
            </p:custDataLst>
          </p:nvPr>
        </p:nvGrpSpPr>
        <p:grpSpPr>
          <a:xfrm>
            <a:off x="3528060" y="1334135"/>
            <a:ext cx="195580" cy="19558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8" name="矩形 27"/>
          <p:cNvSpPr/>
          <p:nvPr userDrawn="1">
            <p:custDataLst>
              <p:tags r:id="rId23"/>
            </p:custDataLst>
          </p:nvPr>
        </p:nvSpPr>
        <p:spPr>
          <a:xfrm flipV="1">
            <a:off x="4303395" y="1717675"/>
            <a:ext cx="1363345" cy="27178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9" name="矩形 28"/>
          <p:cNvSpPr/>
          <p:nvPr userDrawn="1">
            <p:custDataLst>
              <p:tags r:id="rId24"/>
            </p:custDataLst>
          </p:nvPr>
        </p:nvSpPr>
        <p:spPr>
          <a:xfrm flipV="1">
            <a:off x="4181475" y="1174115"/>
            <a:ext cx="511175" cy="15811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5"/>
            </p:custDataLst>
          </p:nvPr>
        </p:nvSpPr>
        <p:spPr>
          <a:xfrm flipV="1">
            <a:off x="5516880" y="1905635"/>
            <a:ext cx="2840990" cy="179070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>
            <p:custDataLst>
              <p:tags r:id="rId26"/>
            </p:custDataLst>
          </p:nvPr>
        </p:nvSpPr>
        <p:spPr>
          <a:xfrm flipV="1">
            <a:off x="4023995" y="1077595"/>
            <a:ext cx="219075" cy="1581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>
            <p:custDataLst>
              <p:tags r:id="rId27"/>
            </p:custDataLst>
          </p:nvPr>
        </p:nvSpPr>
        <p:spPr>
          <a:xfrm flipV="1">
            <a:off x="8333105" y="1177290"/>
            <a:ext cx="114300" cy="1581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28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9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0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marL="5143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9715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4287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8859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3431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0"/>
            <a:ext cx="1955800" cy="182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 flipV="1">
            <a:off x="10394950" y="6245860"/>
            <a:ext cx="1797050" cy="62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 flipV="1">
            <a:off x="2667635" y="3581400"/>
            <a:ext cx="2361565" cy="47053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2456815" y="2640330"/>
            <a:ext cx="885825" cy="27368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 flipV="1">
            <a:off x="4769485" y="3907155"/>
            <a:ext cx="4921885" cy="31051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>
            <a:off x="544830" y="6162675"/>
            <a:ext cx="3074035" cy="246380"/>
            <a:chOff x="1187859" y="5146635"/>
            <a:chExt cx="3016648" cy="246221"/>
          </a:xfrm>
        </p:grpSpPr>
        <p:cxnSp>
          <p:nvCxnSpPr>
            <p:cNvPr id="14" name="直接连接符 13"/>
            <p:cNvCxnSpPr/>
            <p:nvPr>
              <p:custDataLst>
                <p:tags r:id="rId9"/>
              </p:custDataLst>
            </p:nvPr>
          </p:nvCxnSpPr>
          <p:spPr>
            <a:xfrm flipH="1">
              <a:off x="1994816" y="5291065"/>
              <a:ext cx="220969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10"/>
              </p:custDataLst>
            </p:nvPr>
          </p:nvSpPr>
          <p:spPr>
            <a:xfrm>
              <a:off x="1187859" y="5146635"/>
              <a:ext cx="895541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BY W</a:t>
              </a:r>
              <a:r>
                <a:rPr lang="en-US" altLang="zh-CN" sz="10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P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S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1652885" y="400050"/>
            <a:ext cx="142875" cy="130175"/>
            <a:chOff x="3917641" y="6141663"/>
            <a:chExt cx="143184" cy="130175"/>
          </a:xfrm>
        </p:grpSpPr>
        <p:cxnSp>
          <p:nvCxnSpPr>
            <p:cNvPr id="17" name="直接连接符 16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3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4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 userDrawn="1">
            <p:custDataLst>
              <p:tags r:id="rId15"/>
            </p:custDataLst>
          </p:nvPr>
        </p:nvGrpSpPr>
        <p:grpSpPr>
          <a:xfrm>
            <a:off x="7559675" y="175514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1" name="矩形 20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3" name="矩形 22"/>
          <p:cNvSpPr/>
          <p:nvPr userDrawn="1">
            <p:custDataLst>
              <p:tags r:id="rId18"/>
            </p:custDataLst>
          </p:nvPr>
        </p:nvSpPr>
        <p:spPr>
          <a:xfrm flipV="1">
            <a:off x="9564370" y="5998210"/>
            <a:ext cx="1797050" cy="24638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 userDrawn="1">
            <p:custDataLst>
              <p:tags r:id="rId19"/>
            </p:custDataLst>
          </p:nvPr>
        </p:nvGrpSpPr>
        <p:grpSpPr>
          <a:xfrm>
            <a:off x="11572483" y="1101090"/>
            <a:ext cx="369332" cy="2820670"/>
            <a:chOff x="11578708" y="1145771"/>
            <a:chExt cx="369094" cy="2820911"/>
          </a:xfrm>
        </p:grpSpPr>
        <p:cxnSp>
          <p:nvCxnSpPr>
            <p:cNvPr id="25" name="直接连接符 24"/>
            <p:cNvCxnSpPr/>
            <p:nvPr>
              <p:custDataLst>
                <p:tags r:id="rId20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>
              <p:custDataLst>
                <p:tags r:id="rId21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 userDrawn="1">
            <p:custDataLst>
              <p:tags r:id="rId22"/>
            </p:custDataLst>
          </p:nvPr>
        </p:nvGrpSpPr>
        <p:grpSpPr>
          <a:xfrm>
            <a:off x="4646930" y="535368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8" name="矩形 27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 userDrawn="1">
            <p:custDataLst>
              <p:tags r:id="rId25"/>
            </p:custDataLst>
          </p:nvPr>
        </p:nvGrpSpPr>
        <p:grpSpPr>
          <a:xfrm>
            <a:off x="1534160" y="358902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1" name="矩形 30"/>
            <p:cNvSpPr/>
            <p:nvPr>
              <p:custDataLst>
                <p:tags r:id="rId2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3" name="矩形 32"/>
          <p:cNvSpPr/>
          <p:nvPr userDrawn="1">
            <p:custDataLst>
              <p:tags r:id="rId28"/>
            </p:custDataLst>
          </p:nvPr>
        </p:nvSpPr>
        <p:spPr>
          <a:xfrm flipV="1">
            <a:off x="2183765" y="2472690"/>
            <a:ext cx="37973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 userDrawn="1">
            <p:custDataLst>
              <p:tags r:id="rId29"/>
            </p:custDataLst>
          </p:nvPr>
        </p:nvSpPr>
        <p:spPr>
          <a:xfrm flipV="1">
            <a:off x="9648190" y="2645410"/>
            <a:ext cx="19812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0"/>
            </p:custDataLst>
          </p:nvPr>
        </p:nvSpPr>
        <p:spPr>
          <a:xfrm>
            <a:off x="2967600" y="2617200"/>
            <a:ext cx="6256800" cy="1630800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1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3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3162300" y="4395515"/>
            <a:ext cx="5867400" cy="49942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3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" name="组合 1"/>
          <p:cNvGrpSpPr/>
          <p:nvPr userDrawn="1">
            <p:custDataLst>
              <p:tags r:id="rId10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0" name="直接连接符 9"/>
            <p:cNvCxnSpPr/>
            <p:nvPr>
              <p:custDataLst>
                <p:tags r:id="rId11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3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14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5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6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7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9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20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21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22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23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24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5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6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7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9"/>
            </p:custDataLst>
          </p:nvPr>
        </p:nvGrpSpPr>
        <p:grpSpPr>
          <a:xfrm>
            <a:off x="901701" y="5559425"/>
            <a:ext cx="134620" cy="134620"/>
            <a:chOff x="3894502" y="6294723"/>
            <a:chExt cx="134679" cy="134679"/>
          </a:xfrm>
          <a:solidFill>
            <a:schemeClr val="tx2"/>
          </a:solidFill>
        </p:grpSpPr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 rot="5400000">
              <a:off x="3952837" y="6295144"/>
              <a:ext cx="18008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1"/>
              </p:custDataLst>
            </p:nvPr>
          </p:nvSpPr>
          <p:spPr>
            <a:xfrm rot="10800000">
              <a:off x="3961311" y="6294723"/>
              <a:ext cx="18008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cxnSp>
        <p:nvCxnSpPr>
          <p:cNvPr id="20" name="直接连接符 19"/>
          <p:cNvCxnSpPr/>
          <p:nvPr userDrawn="1">
            <p:custDataLst>
              <p:tags r:id="rId12"/>
            </p:custDataLst>
          </p:nvPr>
        </p:nvCxnSpPr>
        <p:spPr>
          <a:xfrm flipV="1">
            <a:off x="11620500" y="782320"/>
            <a:ext cx="0" cy="1958975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 userDrawn="1">
            <p:custDataLst>
              <p:tags r:id="rId13"/>
            </p:custDataLst>
          </p:nvPr>
        </p:nvSpPr>
        <p:spPr>
          <a:xfrm>
            <a:off x="11435080" y="2819400"/>
            <a:ext cx="369570" cy="783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4"/>
            </p:custDataLst>
          </p:nvPr>
        </p:nvSpPr>
        <p:spPr>
          <a:xfrm>
            <a:off x="11620500" y="30480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5"/>
            </p:custDataLst>
          </p:nvPr>
        </p:nvSpPr>
        <p:spPr>
          <a:xfrm flipV="1">
            <a:off x="292100" y="5985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6"/>
            </p:custDataLst>
          </p:nvPr>
        </p:nvSpPr>
        <p:spPr>
          <a:xfrm>
            <a:off x="285750" y="5648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7"/>
            </p:custDataLst>
          </p:nvPr>
        </p:nvGrpSpPr>
        <p:grpSpPr>
          <a:xfrm rot="0">
            <a:off x="436880" y="64770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20"/>
            </p:custDataLst>
          </p:nvPr>
        </p:nvGrpSpPr>
        <p:grpSpPr>
          <a:xfrm rot="0">
            <a:off x="11737340" y="390779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 userDrawn="1">
            <p:custDataLst>
              <p:tags r:id="rId23"/>
            </p:custDataLst>
          </p:nvPr>
        </p:nvGrpSpPr>
        <p:grpSpPr>
          <a:xfrm rot="0">
            <a:off x="8257540" y="614807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0" name="矩形 29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CN" baseline="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·</a:t>
            </a:r>
            <a:endParaRPr lang="en-US" altLang="zh-CN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>
            <p:custDataLst>
              <p:tags r:id="rId10"/>
            </p:custDataLst>
          </p:nvPr>
        </p:nvSpPr>
        <p:spPr>
          <a:xfrm flipV="1">
            <a:off x="6350" y="5985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1"/>
            </p:custDataLst>
          </p:nvPr>
        </p:nvSpPr>
        <p:spPr>
          <a:xfrm>
            <a:off x="0" y="5648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12"/>
            </p:custDataLst>
          </p:nvPr>
        </p:nvGrpSpPr>
        <p:grpSpPr>
          <a:xfrm rot="0">
            <a:off x="11701780" y="753745"/>
            <a:ext cx="369570" cy="2820670"/>
            <a:chOff x="11701934" y="753444"/>
            <a:chExt cx="369332" cy="2820670"/>
          </a:xfrm>
        </p:grpSpPr>
        <p:cxnSp>
          <p:nvCxnSpPr>
            <p:cNvPr id="17" name="直接连接符 16"/>
            <p:cNvCxnSpPr/>
            <p:nvPr userDrawn="1">
              <p:custDataLst>
                <p:tags r:id="rId13"/>
              </p:custDataLst>
            </p:nvPr>
          </p:nvCxnSpPr>
          <p:spPr>
            <a:xfrm flipV="1">
              <a:off x="11887054" y="753444"/>
              <a:ext cx="0" cy="1959212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 userDrawn="1">
              <p:custDataLst>
                <p:tags r:id="rId14"/>
              </p:custDataLst>
            </p:nvPr>
          </p:nvSpPr>
          <p:spPr>
            <a:xfrm>
              <a:off x="11701934" y="2790592"/>
              <a:ext cx="369332" cy="783522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 userDrawn="1">
            <p:custDataLst>
              <p:tags r:id="rId15"/>
            </p:custDataLst>
          </p:nvPr>
        </p:nvSpPr>
        <p:spPr>
          <a:xfrm>
            <a:off x="11886565" y="440055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 userDrawn="1">
            <p:custDataLst>
              <p:tags r:id="rId16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 userDrawn="1">
            <p:custDataLst>
              <p:tags r:id="rId17"/>
            </p:custDataLst>
          </p:nvPr>
        </p:nvGrpSpPr>
        <p:grpSpPr>
          <a:xfrm rot="0">
            <a:off x="11701780" y="25209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2" name="矩形 21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 userDrawn="1">
            <p:custDataLst>
              <p:tags r:id="rId20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5" name="矩形 24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1" name="矩形 20"/>
          <p:cNvSpPr/>
          <p:nvPr userDrawn="1">
            <p:custDataLst>
              <p:tags r:id="rId10"/>
            </p:custDataLst>
          </p:nvPr>
        </p:nvSpPr>
        <p:spPr>
          <a:xfrm flipV="1">
            <a:off x="11310620" y="89154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 userDrawn="1">
            <p:custDataLst>
              <p:tags r:id="rId11"/>
            </p:custDataLst>
          </p:nvPr>
        </p:nvSpPr>
        <p:spPr>
          <a:xfrm>
            <a:off x="11304270" y="55499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12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13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4" name="矩形 13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16"/>
            </p:custDataLst>
          </p:nvPr>
        </p:nvGrpSpPr>
        <p:grpSpPr>
          <a:xfrm rot="0">
            <a:off x="123190" y="2807970"/>
            <a:ext cx="369570" cy="2820670"/>
            <a:chOff x="11578708" y="1145771"/>
            <a:chExt cx="369094" cy="2820911"/>
          </a:xfrm>
        </p:grpSpPr>
        <p:cxnSp>
          <p:nvCxnSpPr>
            <p:cNvPr id="19" name="直接连接符 18"/>
            <p:cNvCxnSpPr/>
            <p:nvPr>
              <p:custDataLst>
                <p:tags r:id="rId17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>
              <p:custDataLst>
                <p:tags r:id="rId18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 userDrawn="1">
            <p:custDataLst>
              <p:tags r:id="rId19"/>
            </p:custDataLst>
          </p:nvPr>
        </p:nvGrpSpPr>
        <p:grpSpPr>
          <a:xfrm rot="0">
            <a:off x="709930" y="297180"/>
            <a:ext cx="2025650" cy="246380"/>
            <a:chOff x="9178290" y="310775"/>
            <a:chExt cx="2025825" cy="246221"/>
          </a:xfrm>
        </p:grpSpPr>
        <p:cxnSp>
          <p:nvCxnSpPr>
            <p:cNvPr id="24" name="直接连接符 23"/>
            <p:cNvCxnSpPr/>
            <p:nvPr>
              <p:custDataLst>
                <p:tags r:id="rId20"/>
              </p:custDataLst>
            </p:nvPr>
          </p:nvCxnSpPr>
          <p:spPr>
            <a:xfrm flipH="1">
              <a:off x="9909174" y="455205"/>
              <a:ext cx="129494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9178290" y="310775"/>
              <a:ext cx="648333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rgbClr val="FE5373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矩形 19"/>
          <p:cNvSpPr/>
          <p:nvPr userDrawn="1">
            <p:custDataLst>
              <p:tags r:id="rId4"/>
            </p:custDataLst>
          </p:nvPr>
        </p:nvSpPr>
        <p:spPr>
          <a:xfrm flipV="1">
            <a:off x="11310620" y="635508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 userDrawn="1">
            <p:custDataLst>
              <p:tags r:id="rId5"/>
            </p:custDataLst>
          </p:nvPr>
        </p:nvSpPr>
        <p:spPr>
          <a:xfrm>
            <a:off x="11304270" y="601853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6"/>
            </p:custDataLst>
          </p:nvPr>
        </p:nvGrpSpPr>
        <p:grpSpPr>
          <a:xfrm rot="0">
            <a:off x="11701780" y="1681480"/>
            <a:ext cx="369570" cy="2820670"/>
            <a:chOff x="11701934" y="753444"/>
            <a:chExt cx="369332" cy="2820670"/>
          </a:xfrm>
        </p:grpSpPr>
        <p:cxnSp>
          <p:nvCxnSpPr>
            <p:cNvPr id="15" name="直接连接符 14"/>
            <p:cNvCxnSpPr/>
            <p:nvPr userDrawn="1">
              <p:custDataLst>
                <p:tags r:id="rId7"/>
              </p:custDataLst>
            </p:nvPr>
          </p:nvCxnSpPr>
          <p:spPr>
            <a:xfrm flipV="1">
              <a:off x="11887054" y="753444"/>
              <a:ext cx="0" cy="1959212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 userDrawn="1">
              <p:custDataLst>
                <p:tags r:id="rId8"/>
              </p:custDataLst>
            </p:nvPr>
          </p:nvSpPr>
          <p:spPr>
            <a:xfrm>
              <a:off x="11701934" y="2790592"/>
              <a:ext cx="369332" cy="783522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 userDrawn="1">
            <p:custDataLst>
              <p:tags r:id="rId9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0"/>
            </p:custDataLst>
          </p:nvPr>
        </p:nvGrpSpPr>
        <p:grpSpPr>
          <a:xfrm rot="0">
            <a:off x="812165" y="12382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13"/>
            </p:custDataLst>
          </p:nvPr>
        </p:nvGrpSpPr>
        <p:grpSpPr>
          <a:xfrm rot="0">
            <a:off x="11697335" y="145478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16"/>
            </p:custDataLst>
          </p:nvPr>
        </p:nvGrpSpPr>
        <p:grpSpPr>
          <a:xfrm rot="0">
            <a:off x="387350" y="647001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18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2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22" name="组合 21"/>
          <p:cNvGrpSpPr/>
          <p:nvPr userDrawn="1">
            <p:custDataLst>
              <p:tags r:id="rId12"/>
            </p:custDataLst>
          </p:nvPr>
        </p:nvGrpSpPr>
        <p:grpSpPr>
          <a:xfrm rot="0">
            <a:off x="240665" y="272923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4" name="矩形 13"/>
          <p:cNvSpPr/>
          <p:nvPr userDrawn="1">
            <p:custDataLst>
              <p:tags r:id="rId15"/>
            </p:custDataLst>
          </p:nvPr>
        </p:nvSpPr>
        <p:spPr>
          <a:xfrm flipV="1">
            <a:off x="11310620" y="635508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 userDrawn="1">
            <p:custDataLst>
              <p:tags r:id="rId16"/>
            </p:custDataLst>
          </p:nvPr>
        </p:nvSpPr>
        <p:spPr>
          <a:xfrm>
            <a:off x="11304270" y="601853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17"/>
            </p:custDataLst>
          </p:nvPr>
        </p:nvGrpSpPr>
        <p:grpSpPr>
          <a:xfrm rot="0">
            <a:off x="110490" y="3084830"/>
            <a:ext cx="369570" cy="2820670"/>
            <a:chOff x="11578708" y="1145771"/>
            <a:chExt cx="369094" cy="2820911"/>
          </a:xfrm>
        </p:grpSpPr>
        <p:cxnSp>
          <p:nvCxnSpPr>
            <p:cNvPr id="17" name="直接连接符 16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20"/>
            </p:custDataLst>
          </p:nvPr>
        </p:nvGrpSpPr>
        <p:grpSpPr>
          <a:xfrm rot="0">
            <a:off x="11885295" y="103251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0" name="矩形 19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23"/>
            </p:custDataLst>
          </p:nvPr>
        </p:nvGrpSpPr>
        <p:grpSpPr>
          <a:xfrm rot="0">
            <a:off x="5065395" y="598932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>
            <p:custDataLst>
              <p:tags r:id="rId9"/>
            </p:custDataLst>
          </p:nvPr>
        </p:nvSpPr>
        <p:spPr>
          <a:xfrm flipV="1">
            <a:off x="0" y="0"/>
            <a:ext cx="1809115" cy="1685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 userDrawn="1">
            <p:custDataLst>
              <p:tags r:id="rId10"/>
            </p:custDataLst>
          </p:nvPr>
        </p:nvSpPr>
        <p:spPr>
          <a:xfrm flipV="1">
            <a:off x="2405380" y="442595"/>
            <a:ext cx="885825" cy="27368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11"/>
            </p:custDataLst>
          </p:nvPr>
        </p:nvGrpSpPr>
        <p:grpSpPr>
          <a:xfrm rot="0">
            <a:off x="750570" y="20656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9" name="矩形 18"/>
            <p:cNvSpPr/>
            <p:nvPr>
              <p:custDataLst>
                <p:tags r:id="rId12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3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1" name="矩形 20"/>
          <p:cNvSpPr/>
          <p:nvPr userDrawn="1">
            <p:custDataLst>
              <p:tags r:id="rId14"/>
            </p:custDataLst>
          </p:nvPr>
        </p:nvSpPr>
        <p:spPr>
          <a:xfrm flipV="1">
            <a:off x="2132330" y="274955"/>
            <a:ext cx="37973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5"/>
            </p:custDataLst>
          </p:nvPr>
        </p:nvGrpSpPr>
        <p:grpSpPr>
          <a:xfrm rot="0">
            <a:off x="11610975" y="48323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 userDrawn="1">
            <p:custDataLst>
              <p:tags r:id="rId18"/>
            </p:custDataLst>
          </p:nvPr>
        </p:nvGrpSpPr>
        <p:grpSpPr>
          <a:xfrm rot="0">
            <a:off x="9564370" y="5697220"/>
            <a:ext cx="2807335" cy="1170305"/>
            <a:chOff x="9564370" y="5697482"/>
            <a:chExt cx="2807335" cy="1170043"/>
          </a:xfrm>
        </p:grpSpPr>
        <p:sp>
          <p:nvSpPr>
            <p:cNvPr id="14" name="矩形 13"/>
            <p:cNvSpPr/>
            <p:nvPr userDrawn="1">
              <p:custDataLst>
                <p:tags r:id="rId19"/>
              </p:custDataLst>
            </p:nvPr>
          </p:nvSpPr>
          <p:spPr>
            <a:xfrm flipV="1">
              <a:off x="10394950" y="6245860"/>
              <a:ext cx="1797050" cy="621665"/>
            </a:xfrm>
            <a:prstGeom prst="rect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 userDrawn="1">
              <p:custDataLst>
                <p:tags r:id="rId20"/>
              </p:custDataLst>
            </p:nvPr>
          </p:nvSpPr>
          <p:spPr>
            <a:xfrm flipV="1">
              <a:off x="9564370" y="5998210"/>
              <a:ext cx="1797050" cy="246380"/>
            </a:xfrm>
            <a:prstGeom prst="rect">
              <a:avLst/>
            </a:prstGeom>
            <a:solidFill>
              <a:schemeClr val="accent1">
                <a:lumMod val="75000"/>
                <a:lumOff val="25000"/>
                <a:alpha val="6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 userDrawn="1">
              <p:custDataLst>
                <p:tags r:id="rId21"/>
              </p:custDataLst>
            </p:nvPr>
          </p:nvSpPr>
          <p:spPr>
            <a:xfrm>
              <a:off x="11450320" y="5969000"/>
              <a:ext cx="921385" cy="275590"/>
            </a:xfrm>
            <a:prstGeom prst="rect">
              <a:avLst/>
            </a:prstGeom>
            <a:noFill/>
          </p:spPr>
          <p:txBody>
            <a:bodyPr vert="horz" wrap="square" rtlCol="0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25" name="组合 24"/>
            <p:cNvGrpSpPr/>
            <p:nvPr userDrawn="1">
              <p:custDataLst>
                <p:tags r:id="rId22"/>
              </p:custDataLst>
            </p:nvPr>
          </p:nvGrpSpPr>
          <p:grpSpPr>
            <a:xfrm>
              <a:off x="11200397" y="5697482"/>
              <a:ext cx="134620" cy="134620"/>
              <a:chOff x="3894501" y="6300441"/>
              <a:chExt cx="134679" cy="134679"/>
            </a:xfrm>
            <a:solidFill>
              <a:schemeClr val="accent1"/>
            </a:solidFill>
          </p:grpSpPr>
          <p:sp>
            <p:nvSpPr>
              <p:cNvPr id="26" name="矩形 25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3947540" y="6300441"/>
                <a:ext cx="28602" cy="134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24"/>
                </p:custDataLst>
              </p:nvPr>
            </p:nvSpPr>
            <p:spPr>
              <a:xfrm rot="10800000">
                <a:off x="3947540" y="6300441"/>
                <a:ext cx="28602" cy="134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baseline="0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4" name="组合 33"/>
          <p:cNvGrpSpPr/>
          <p:nvPr userDrawn="1">
            <p:custDataLst>
              <p:tags r:id="rId25"/>
            </p:custDataLst>
          </p:nvPr>
        </p:nvGrpSpPr>
        <p:grpSpPr>
          <a:xfrm rot="0">
            <a:off x="9424670" y="384810"/>
            <a:ext cx="2025650" cy="246380"/>
            <a:chOff x="9178290" y="310775"/>
            <a:chExt cx="2025825" cy="246221"/>
          </a:xfrm>
        </p:grpSpPr>
        <p:cxnSp>
          <p:nvCxnSpPr>
            <p:cNvPr id="35" name="直接连接符 34"/>
            <p:cNvCxnSpPr/>
            <p:nvPr>
              <p:custDataLst>
                <p:tags r:id="rId26"/>
              </p:custDataLst>
            </p:nvPr>
          </p:nvCxnSpPr>
          <p:spPr>
            <a:xfrm flipH="1">
              <a:off x="9909174" y="455205"/>
              <a:ext cx="129494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>
              <p:custDataLst>
                <p:tags r:id="rId27"/>
              </p:custDataLst>
            </p:nvPr>
          </p:nvSpPr>
          <p:spPr>
            <a:xfrm>
              <a:off x="9178290" y="310775"/>
              <a:ext cx="648333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rgbClr val="FE5373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 flipV="1">
            <a:off x="0" y="-1"/>
            <a:ext cx="1955800" cy="18224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 flipV="1">
            <a:off x="10395261" y="6245693"/>
            <a:ext cx="1796739" cy="621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>
            <p:custDataLst>
              <p:tags r:id="rId6"/>
            </p:custDataLst>
          </p:nvPr>
        </p:nvGrpSpPr>
        <p:grpSpPr>
          <a:xfrm>
            <a:off x="544832" y="6162746"/>
            <a:ext cx="3074267" cy="246221"/>
            <a:chOff x="1187859" y="5146635"/>
            <a:chExt cx="3016648" cy="246221"/>
          </a:xfrm>
        </p:grpSpPr>
        <p:cxnSp>
          <p:nvCxnSpPr>
            <p:cNvPr id="14" name="直接连接符 13"/>
            <p:cNvCxnSpPr/>
            <p:nvPr>
              <p:custDataLst>
                <p:tags r:id="rId7"/>
              </p:custDataLst>
            </p:nvPr>
          </p:nvCxnSpPr>
          <p:spPr>
            <a:xfrm flipH="1">
              <a:off x="1994816" y="5291065"/>
              <a:ext cx="220969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1187859" y="5146635"/>
              <a:ext cx="895541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BY W</a:t>
              </a:r>
              <a:r>
                <a:rPr lang="en-US" altLang="zh-CN" sz="1000" b="1" i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P</a:t>
              </a:r>
              <a:r>
                <a:rPr lang="en-US" altLang="zh-CN" sz="10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S</a:t>
              </a:r>
              <a:endParaRPr lang="zh-CN" altLang="en-US" sz="1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9"/>
            </p:custDataLst>
          </p:nvPr>
        </p:nvGrpSpPr>
        <p:grpSpPr>
          <a:xfrm>
            <a:off x="11652914" y="400014"/>
            <a:ext cx="143184" cy="130175"/>
            <a:chOff x="3917641" y="6141663"/>
            <a:chExt cx="143184" cy="130175"/>
          </a:xfrm>
        </p:grpSpPr>
        <p:cxnSp>
          <p:nvCxnSpPr>
            <p:cNvPr id="20" name="直接连接符 19"/>
            <p:cNvCxnSpPr/>
            <p:nvPr>
              <p:custDataLst>
                <p:tags r:id="rId10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1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 userDrawn="1">
            <p:custDataLst>
              <p:tags r:id="rId13"/>
            </p:custDataLst>
          </p:nvPr>
        </p:nvGrpSpPr>
        <p:grpSpPr>
          <a:xfrm>
            <a:off x="7559520" y="2016976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4" name="矩形 23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 userDrawn="1">
            <p:custDataLst>
              <p:tags r:id="rId16"/>
            </p:custDataLst>
          </p:nvPr>
        </p:nvSpPr>
        <p:spPr>
          <a:xfrm flipV="1">
            <a:off x="9564231" y="5997990"/>
            <a:ext cx="1796739" cy="24620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 userDrawn="1">
            <p:custDataLst>
              <p:tags r:id="rId17"/>
            </p:custDataLst>
          </p:nvPr>
        </p:nvGrpSpPr>
        <p:grpSpPr>
          <a:xfrm>
            <a:off x="11572120" y="1101321"/>
            <a:ext cx="369332" cy="2820911"/>
            <a:chOff x="11578470" y="1145771"/>
            <a:chExt cx="369332" cy="2820911"/>
          </a:xfrm>
        </p:grpSpPr>
        <p:cxnSp>
          <p:nvCxnSpPr>
            <p:cNvPr id="28" name="直接连接符 27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>
              <p:custDataLst>
                <p:tags r:id="rId19"/>
              </p:custDataLst>
            </p:nvPr>
          </p:nvSpPr>
          <p:spPr>
            <a:xfrm>
              <a:off x="11578470" y="3183093"/>
              <a:ext cx="369332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dirty="0">
                  <a:solidFill>
                    <a:schemeClr val="accent1"/>
                  </a:solidFill>
                </a:rPr>
                <a:t>m</a:t>
              </a:r>
              <a:r>
                <a:rPr lang="en-US" altLang="zh-CN" sz="1200" b="1" i="1" dirty="0">
                  <a:solidFill>
                    <a:schemeClr val="bg1"/>
                  </a:solidFill>
                </a:rPr>
                <a:t>usic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 userDrawn="1">
            <p:custDataLst>
              <p:tags r:id="rId20"/>
            </p:custDataLst>
          </p:nvPr>
        </p:nvGrpSpPr>
        <p:grpSpPr>
          <a:xfrm>
            <a:off x="3139157" y="2661262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1" name="矩形 30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3" name="组合 32"/>
          <p:cNvGrpSpPr/>
          <p:nvPr userDrawn="1">
            <p:custDataLst>
              <p:tags r:id="rId23"/>
            </p:custDataLst>
          </p:nvPr>
        </p:nvGrpSpPr>
        <p:grpSpPr>
          <a:xfrm>
            <a:off x="3918836" y="4845021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4" name="矩形 33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6" name="矩形 35"/>
          <p:cNvSpPr/>
          <p:nvPr userDrawn="1">
            <p:custDataLst>
              <p:tags r:id="rId26"/>
            </p:custDataLst>
          </p:nvPr>
        </p:nvSpPr>
        <p:spPr>
          <a:xfrm flipV="1">
            <a:off x="2644038" y="3439071"/>
            <a:ext cx="3958191" cy="405974"/>
          </a:xfrm>
          <a:prstGeom prst="rect">
            <a:avLst/>
          </a:prstGeom>
          <a:solidFill>
            <a:schemeClr val="accent1">
              <a:lumMod val="75000"/>
              <a:lumOff val="2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>
            <p:custDataLst>
              <p:tags r:id="rId27"/>
            </p:custDataLst>
          </p:nvPr>
        </p:nvSpPr>
        <p:spPr>
          <a:xfrm flipV="1">
            <a:off x="2392049" y="3257485"/>
            <a:ext cx="503978" cy="363169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>
            <p:custDataLst>
              <p:tags r:id="rId28"/>
            </p:custDataLst>
          </p:nvPr>
        </p:nvSpPr>
        <p:spPr>
          <a:xfrm flipV="1">
            <a:off x="9355189" y="2455087"/>
            <a:ext cx="466297" cy="2735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 userDrawn="1">
            <p:custDataLst>
              <p:tags r:id="rId29"/>
            </p:custDataLst>
          </p:nvPr>
        </p:nvSpPr>
        <p:spPr>
          <a:xfrm flipV="1">
            <a:off x="8501578" y="3439071"/>
            <a:ext cx="706358" cy="405973"/>
          </a:xfrm>
          <a:prstGeom prst="rect">
            <a:avLst/>
          </a:prstGeom>
          <a:solidFill>
            <a:schemeClr val="accent1">
              <a:lumMod val="75000"/>
              <a:lumOff val="2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30"/>
            </p:custDataLst>
          </p:nvPr>
        </p:nvSpPr>
        <p:spPr>
          <a:xfrm>
            <a:off x="2902211" y="2212115"/>
            <a:ext cx="6387578" cy="1616404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lIns="91440" tIns="45720" rIns="91440" bIns="45720" anchor="b" anchorCtr="0">
            <a:normAutofit/>
          </a:bodyPr>
          <a:lstStyle>
            <a:lvl1pPr algn="ctr">
              <a:defRPr sz="8000" b="1" i="1" spc="6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3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33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40" name="直接连接符 39"/>
          <p:cNvCxnSpPr/>
          <p:nvPr userDrawn="1">
            <p:custDataLst>
              <p:tags r:id="rId34"/>
            </p:custDataLst>
          </p:nvPr>
        </p:nvCxnSpPr>
        <p:spPr>
          <a:xfrm flipH="1">
            <a:off x="6096916" y="4835495"/>
            <a:ext cx="105967" cy="3041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35"/>
            </p:custDataLst>
          </p:nvPr>
        </p:nvSpPr>
        <p:spPr>
          <a:xfrm>
            <a:off x="4731028" y="4656443"/>
            <a:ext cx="1241818" cy="571340"/>
          </a:xfrm>
          <a:effectLst/>
        </p:spPr>
        <p:txBody>
          <a:bodyPr lIns="91440" tIns="45720" rIns="91440" bIns="45720" anchor="ctr">
            <a:noAutofit/>
          </a:bodyPr>
          <a:lstStyle>
            <a:lvl1pPr marL="0" indent="0" algn="ctr">
              <a:buNone/>
              <a:defRPr sz="1400" i="1" spc="15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1" name="文本占位符 4"/>
          <p:cNvSpPr>
            <a:spLocks noGrp="1"/>
          </p:cNvSpPr>
          <p:nvPr>
            <p:ph type="body" sz="quarter" idx="14" hasCustomPrompt="1"/>
            <p:custDataLst>
              <p:tags r:id="rId36"/>
            </p:custDataLst>
          </p:nvPr>
        </p:nvSpPr>
        <p:spPr>
          <a:xfrm>
            <a:off x="6317703" y="4656443"/>
            <a:ext cx="1241817" cy="571340"/>
          </a:xfrm>
          <a:effectLst/>
        </p:spPr>
        <p:txBody>
          <a:bodyPr lIns="91440" tIns="45720" rIns="91440" bIns="45720" anchor="ctr">
            <a:noAutofit/>
          </a:bodyPr>
          <a:lstStyle>
            <a:lvl1pPr marL="0" indent="0" algn="ctr">
              <a:buNone/>
              <a:defRPr sz="1400" i="1" spc="15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37"/>
            </p:custDataLst>
          </p:nvPr>
        </p:nvSpPr>
        <p:spPr>
          <a:xfrm>
            <a:off x="3579813" y="3970674"/>
            <a:ext cx="5030787" cy="5730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8274361" cy="684733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0"/>
            <a:ext cx="8274360" cy="684733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8044733" y="454726"/>
            <a:ext cx="538251" cy="419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>
            <p:custDataLst>
              <p:tags r:id="rId6"/>
            </p:custDataLst>
          </p:nvPr>
        </p:nvGrpSpPr>
        <p:grpSpPr>
          <a:xfrm>
            <a:off x="472019" y="324551"/>
            <a:ext cx="143184" cy="130175"/>
            <a:chOff x="3917641" y="6141663"/>
            <a:chExt cx="143184" cy="130175"/>
          </a:xfrm>
        </p:grpSpPr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9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 userDrawn="1">
            <p:custDataLst>
              <p:tags r:id="rId10"/>
            </p:custDataLst>
          </p:nvPr>
        </p:nvSpPr>
        <p:spPr>
          <a:xfrm flipV="1">
            <a:off x="11117943" y="5092681"/>
            <a:ext cx="1074057" cy="7258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>
            <p:custDataLst>
              <p:tags r:id="rId11"/>
            </p:custDataLst>
          </p:nvPr>
        </p:nvSpPr>
        <p:spPr>
          <a:xfrm>
            <a:off x="0" y="6223021"/>
            <a:ext cx="1211663" cy="6349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12"/>
            </p:custDataLst>
          </p:nvPr>
        </p:nvSpPr>
        <p:spPr>
          <a:xfrm>
            <a:off x="11924540" y="0"/>
            <a:ext cx="279401" cy="1828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 userDrawn="1">
            <p:custDataLst>
              <p:tags r:id="rId13"/>
            </p:custDataLst>
          </p:nvPr>
        </p:nvCxnSpPr>
        <p:spPr>
          <a:xfrm flipV="1">
            <a:off x="3804037" y="2799159"/>
            <a:ext cx="0" cy="1270082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 userDrawn="1">
            <p:custDataLst>
              <p:tags r:id="rId14"/>
            </p:custDataLst>
          </p:nvPr>
        </p:nvSpPr>
        <p:spPr>
          <a:xfrm>
            <a:off x="671372" y="5895625"/>
            <a:ext cx="756470" cy="2462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altLang="zh-CN" sz="1000" b="1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MUSIC</a:t>
            </a:r>
            <a:endParaRPr lang="en-US" altLang="zh-CN" sz="1000" b="1" i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15"/>
            </p:custDataLst>
          </p:nvPr>
        </p:nvGrpSpPr>
        <p:grpSpPr>
          <a:xfrm>
            <a:off x="3352800" y="5875447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0" name="矩形 19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 userDrawn="1">
            <p:custDataLst>
              <p:tags r:id="rId18"/>
            </p:custDataLst>
          </p:nvPr>
        </p:nvGrpSpPr>
        <p:grpSpPr>
          <a:xfrm>
            <a:off x="8217131" y="2531545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20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 userDrawn="1">
            <p:custDataLst>
              <p:tags r:id="rId21"/>
            </p:custDataLst>
          </p:nvPr>
        </p:nvSpPr>
        <p:spPr>
          <a:xfrm>
            <a:off x="4109616" y="3697957"/>
            <a:ext cx="4672245" cy="37128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/>
          </a:p>
        </p:txBody>
      </p:sp>
      <p:grpSp>
        <p:nvGrpSpPr>
          <p:cNvPr id="26" name="组合 25"/>
          <p:cNvGrpSpPr/>
          <p:nvPr userDrawn="1">
            <p:custDataLst>
              <p:tags r:id="rId22"/>
            </p:custDataLst>
          </p:nvPr>
        </p:nvGrpSpPr>
        <p:grpSpPr>
          <a:xfrm>
            <a:off x="7801954" y="2163507"/>
            <a:ext cx="233096" cy="233096"/>
            <a:chOff x="3077646" y="2065539"/>
            <a:chExt cx="143184" cy="143184"/>
          </a:xfrm>
          <a:solidFill>
            <a:schemeClr val="bg1"/>
          </a:solidFill>
        </p:grpSpPr>
        <p:sp>
          <p:nvSpPr>
            <p:cNvPr id="27" name="矩形 26"/>
            <p:cNvSpPr/>
            <p:nvPr>
              <p:custDataLst>
                <p:tags r:id="rId23"/>
              </p:custDataLst>
            </p:nvPr>
          </p:nvSpPr>
          <p:spPr>
            <a:xfrm rot="5400000">
              <a:off x="3134034" y="2065539"/>
              <a:ext cx="30408" cy="143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24"/>
              </p:custDataLst>
            </p:nvPr>
          </p:nvSpPr>
          <p:spPr>
            <a:xfrm rot="10800000">
              <a:off x="3134034" y="2065539"/>
              <a:ext cx="30408" cy="143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9" name="矩形 28"/>
          <p:cNvSpPr/>
          <p:nvPr userDrawn="1">
            <p:custDataLst>
              <p:tags r:id="rId25"/>
            </p:custDataLst>
          </p:nvPr>
        </p:nvSpPr>
        <p:spPr>
          <a:xfrm>
            <a:off x="4081251" y="2799159"/>
            <a:ext cx="3679616" cy="37128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30" name="矩形 29"/>
          <p:cNvSpPr/>
          <p:nvPr userDrawn="1">
            <p:custDataLst>
              <p:tags r:id="rId26"/>
            </p:custDataLst>
          </p:nvPr>
        </p:nvSpPr>
        <p:spPr>
          <a:xfrm flipV="1">
            <a:off x="7258053" y="2942323"/>
            <a:ext cx="621024" cy="342947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7"/>
            </p:custDataLst>
          </p:nvPr>
        </p:nvSpPr>
        <p:spPr>
          <a:xfrm>
            <a:off x="4012046" y="3286800"/>
            <a:ext cx="4976221" cy="770400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lIns="90000" tIns="46800" rIns="90000" bIns="46800" anchor="b" anchorCtr="0">
            <a:normAutofit/>
          </a:bodyPr>
          <a:lstStyle>
            <a:lvl1pPr>
              <a:defRPr sz="4400" i="1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28"/>
            </p:custDataLst>
          </p:nvPr>
        </p:nvSpPr>
        <p:spPr>
          <a:xfrm>
            <a:off x="4010462" y="4118474"/>
            <a:ext cx="4977955" cy="72022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1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29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0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 flipV="1">
            <a:off x="11118215" y="5092700"/>
            <a:ext cx="1073785" cy="7258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9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 userDrawn="1">
            <p:custDataLst>
              <p:tags r:id="rId10"/>
            </p:custDataLst>
          </p:nvPr>
        </p:nvSpPr>
        <p:spPr>
          <a:xfrm>
            <a:off x="11276965" y="4756150"/>
            <a:ext cx="756285" cy="2463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altLang="zh-CN" sz="10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en-US" altLang="zh-CN" sz="1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USIC</a:t>
            </a:r>
            <a:endParaRPr lang="zh-CN" altLang="en-US" sz="1000" b="1" i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3352800" y="58756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7" name="矩形 16"/>
            <p:cNvSpPr/>
            <p:nvPr>
              <p:custDataLst>
                <p:tags r:id="rId12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>
              <p:custDataLst>
                <p:tags r:id="rId13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14"/>
            </p:custDataLst>
          </p:nvPr>
        </p:nvGrpSpPr>
        <p:grpSpPr>
          <a:xfrm>
            <a:off x="286628" y="960120"/>
            <a:ext cx="369332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5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6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dirty="0">
                  <a:solidFill>
                    <a:schemeClr val="accent1"/>
                  </a:solidFill>
                </a:rPr>
                <a:t>m</a:t>
              </a:r>
              <a:r>
                <a:rPr lang="en-US" altLang="zh-CN" sz="1200" b="1" i="1" dirty="0">
                  <a:solidFill>
                    <a:schemeClr val="bg1"/>
                  </a:solidFill>
                </a:rPr>
                <a:t>usic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 userDrawn="1">
            <p:custDataLst>
              <p:tags r:id="rId17"/>
            </p:custDataLst>
          </p:nvPr>
        </p:nvGrpSpPr>
        <p:grpSpPr>
          <a:xfrm>
            <a:off x="8468360" y="880745"/>
            <a:ext cx="195580" cy="19558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 userDrawn="1">
            <p:custDataLst>
              <p:tags r:id="rId20"/>
            </p:custDataLst>
          </p:nvPr>
        </p:nvGrpSpPr>
        <p:grpSpPr>
          <a:xfrm>
            <a:off x="3528060" y="1334135"/>
            <a:ext cx="195580" cy="19558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8" name="矩形 27"/>
          <p:cNvSpPr/>
          <p:nvPr userDrawn="1">
            <p:custDataLst>
              <p:tags r:id="rId23"/>
            </p:custDataLst>
          </p:nvPr>
        </p:nvSpPr>
        <p:spPr>
          <a:xfrm flipV="1">
            <a:off x="4303395" y="1717675"/>
            <a:ext cx="1363345" cy="27178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9" name="矩形 28"/>
          <p:cNvSpPr/>
          <p:nvPr userDrawn="1">
            <p:custDataLst>
              <p:tags r:id="rId24"/>
            </p:custDataLst>
          </p:nvPr>
        </p:nvSpPr>
        <p:spPr>
          <a:xfrm flipV="1">
            <a:off x="4181475" y="1174115"/>
            <a:ext cx="511175" cy="15811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5"/>
            </p:custDataLst>
          </p:nvPr>
        </p:nvSpPr>
        <p:spPr>
          <a:xfrm flipV="1">
            <a:off x="5516880" y="1905635"/>
            <a:ext cx="2840990" cy="179070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>
            <p:custDataLst>
              <p:tags r:id="rId26"/>
            </p:custDataLst>
          </p:nvPr>
        </p:nvSpPr>
        <p:spPr>
          <a:xfrm flipV="1">
            <a:off x="4023995" y="1077595"/>
            <a:ext cx="219075" cy="1581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>
            <p:custDataLst>
              <p:tags r:id="rId27"/>
            </p:custDataLst>
          </p:nvPr>
        </p:nvSpPr>
        <p:spPr>
          <a:xfrm flipV="1">
            <a:off x="8333105" y="1177290"/>
            <a:ext cx="114300" cy="1581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28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9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0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marL="5143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9715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4287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8859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3431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0"/>
            <a:ext cx="1955800" cy="182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 flipV="1">
            <a:off x="10394950" y="6245860"/>
            <a:ext cx="1797050" cy="62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 flipV="1">
            <a:off x="2667635" y="3581400"/>
            <a:ext cx="2361565" cy="47053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2456815" y="2640330"/>
            <a:ext cx="885825" cy="27368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 flipV="1">
            <a:off x="4769485" y="3907155"/>
            <a:ext cx="4921885" cy="31051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>
            <a:off x="544830" y="6162675"/>
            <a:ext cx="3074035" cy="246380"/>
            <a:chOff x="1187859" y="5146635"/>
            <a:chExt cx="3016648" cy="246221"/>
          </a:xfrm>
        </p:grpSpPr>
        <p:cxnSp>
          <p:nvCxnSpPr>
            <p:cNvPr id="14" name="直接连接符 13"/>
            <p:cNvCxnSpPr/>
            <p:nvPr>
              <p:custDataLst>
                <p:tags r:id="rId9"/>
              </p:custDataLst>
            </p:nvPr>
          </p:nvCxnSpPr>
          <p:spPr>
            <a:xfrm flipH="1">
              <a:off x="1994816" y="5291065"/>
              <a:ext cx="220969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10"/>
              </p:custDataLst>
            </p:nvPr>
          </p:nvSpPr>
          <p:spPr>
            <a:xfrm>
              <a:off x="1187859" y="5146635"/>
              <a:ext cx="895541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BY W</a:t>
              </a:r>
              <a:r>
                <a:rPr lang="en-US" altLang="zh-CN" sz="10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P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S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1652885" y="400050"/>
            <a:ext cx="142875" cy="130175"/>
            <a:chOff x="3917641" y="6141663"/>
            <a:chExt cx="143184" cy="130175"/>
          </a:xfrm>
        </p:grpSpPr>
        <p:cxnSp>
          <p:nvCxnSpPr>
            <p:cNvPr id="17" name="直接连接符 16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3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4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 userDrawn="1">
            <p:custDataLst>
              <p:tags r:id="rId15"/>
            </p:custDataLst>
          </p:nvPr>
        </p:nvGrpSpPr>
        <p:grpSpPr>
          <a:xfrm>
            <a:off x="7559675" y="175514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1" name="矩形 20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3" name="矩形 22"/>
          <p:cNvSpPr/>
          <p:nvPr userDrawn="1">
            <p:custDataLst>
              <p:tags r:id="rId18"/>
            </p:custDataLst>
          </p:nvPr>
        </p:nvSpPr>
        <p:spPr>
          <a:xfrm flipV="1">
            <a:off x="9564370" y="5998210"/>
            <a:ext cx="1797050" cy="24638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 userDrawn="1">
            <p:custDataLst>
              <p:tags r:id="rId19"/>
            </p:custDataLst>
          </p:nvPr>
        </p:nvGrpSpPr>
        <p:grpSpPr>
          <a:xfrm>
            <a:off x="11572483" y="1101090"/>
            <a:ext cx="369332" cy="2820670"/>
            <a:chOff x="11578708" y="1145771"/>
            <a:chExt cx="369094" cy="2820911"/>
          </a:xfrm>
        </p:grpSpPr>
        <p:cxnSp>
          <p:nvCxnSpPr>
            <p:cNvPr id="25" name="直接连接符 24"/>
            <p:cNvCxnSpPr/>
            <p:nvPr>
              <p:custDataLst>
                <p:tags r:id="rId20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>
              <p:custDataLst>
                <p:tags r:id="rId21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 userDrawn="1">
            <p:custDataLst>
              <p:tags r:id="rId22"/>
            </p:custDataLst>
          </p:nvPr>
        </p:nvGrpSpPr>
        <p:grpSpPr>
          <a:xfrm>
            <a:off x="4646930" y="535368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8" name="矩形 27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 userDrawn="1">
            <p:custDataLst>
              <p:tags r:id="rId25"/>
            </p:custDataLst>
          </p:nvPr>
        </p:nvGrpSpPr>
        <p:grpSpPr>
          <a:xfrm>
            <a:off x="1534160" y="358902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1" name="矩形 30"/>
            <p:cNvSpPr/>
            <p:nvPr>
              <p:custDataLst>
                <p:tags r:id="rId2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3" name="矩形 32"/>
          <p:cNvSpPr/>
          <p:nvPr userDrawn="1">
            <p:custDataLst>
              <p:tags r:id="rId28"/>
            </p:custDataLst>
          </p:nvPr>
        </p:nvSpPr>
        <p:spPr>
          <a:xfrm flipV="1">
            <a:off x="2183765" y="2472690"/>
            <a:ext cx="37973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 userDrawn="1">
            <p:custDataLst>
              <p:tags r:id="rId29"/>
            </p:custDataLst>
          </p:nvPr>
        </p:nvSpPr>
        <p:spPr>
          <a:xfrm flipV="1">
            <a:off x="9648190" y="2645410"/>
            <a:ext cx="19812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0"/>
            </p:custDataLst>
          </p:nvPr>
        </p:nvSpPr>
        <p:spPr>
          <a:xfrm>
            <a:off x="2967600" y="2617200"/>
            <a:ext cx="6256800" cy="1630800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1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3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3162300" y="4395515"/>
            <a:ext cx="5867400" cy="49942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3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" name="组合 1"/>
          <p:cNvGrpSpPr/>
          <p:nvPr userDrawn="1">
            <p:custDataLst>
              <p:tags r:id="rId10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0" name="直接连接符 9"/>
            <p:cNvCxnSpPr/>
            <p:nvPr>
              <p:custDataLst>
                <p:tags r:id="rId11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3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14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5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6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7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9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20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21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22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23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24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5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6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7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9"/>
            </p:custDataLst>
          </p:nvPr>
        </p:nvGrpSpPr>
        <p:grpSpPr>
          <a:xfrm>
            <a:off x="901701" y="5559425"/>
            <a:ext cx="134620" cy="134620"/>
            <a:chOff x="3894502" y="6294723"/>
            <a:chExt cx="134679" cy="134679"/>
          </a:xfrm>
          <a:solidFill>
            <a:schemeClr val="tx2"/>
          </a:solidFill>
        </p:grpSpPr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 rot="5400000">
              <a:off x="3952837" y="6295144"/>
              <a:ext cx="18008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1"/>
              </p:custDataLst>
            </p:nvPr>
          </p:nvSpPr>
          <p:spPr>
            <a:xfrm rot="10800000">
              <a:off x="3961311" y="6294723"/>
              <a:ext cx="18008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cxnSp>
        <p:nvCxnSpPr>
          <p:cNvPr id="20" name="直接连接符 19"/>
          <p:cNvCxnSpPr/>
          <p:nvPr userDrawn="1">
            <p:custDataLst>
              <p:tags r:id="rId12"/>
            </p:custDataLst>
          </p:nvPr>
        </p:nvCxnSpPr>
        <p:spPr>
          <a:xfrm flipV="1">
            <a:off x="11620500" y="782320"/>
            <a:ext cx="0" cy="1958975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 userDrawn="1">
            <p:custDataLst>
              <p:tags r:id="rId13"/>
            </p:custDataLst>
          </p:nvPr>
        </p:nvSpPr>
        <p:spPr>
          <a:xfrm>
            <a:off x="11435080" y="2819400"/>
            <a:ext cx="369570" cy="783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4"/>
            </p:custDataLst>
          </p:nvPr>
        </p:nvSpPr>
        <p:spPr>
          <a:xfrm>
            <a:off x="11620500" y="30480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5"/>
            </p:custDataLst>
          </p:nvPr>
        </p:nvSpPr>
        <p:spPr>
          <a:xfrm flipV="1">
            <a:off x="292100" y="5985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6"/>
            </p:custDataLst>
          </p:nvPr>
        </p:nvSpPr>
        <p:spPr>
          <a:xfrm>
            <a:off x="285750" y="5648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7"/>
            </p:custDataLst>
          </p:nvPr>
        </p:nvGrpSpPr>
        <p:grpSpPr>
          <a:xfrm rot="0">
            <a:off x="436880" y="64770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20"/>
            </p:custDataLst>
          </p:nvPr>
        </p:nvGrpSpPr>
        <p:grpSpPr>
          <a:xfrm rot="0">
            <a:off x="11737340" y="390779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 userDrawn="1">
            <p:custDataLst>
              <p:tags r:id="rId23"/>
            </p:custDataLst>
          </p:nvPr>
        </p:nvGrpSpPr>
        <p:grpSpPr>
          <a:xfrm rot="0">
            <a:off x="8257540" y="614807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0" name="矩形 29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CN" baseline="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·</a:t>
            </a:r>
            <a:endParaRPr lang="en-US" altLang="zh-CN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>
            <p:custDataLst>
              <p:tags r:id="rId10"/>
            </p:custDataLst>
          </p:nvPr>
        </p:nvSpPr>
        <p:spPr>
          <a:xfrm flipV="1">
            <a:off x="6350" y="5985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1"/>
            </p:custDataLst>
          </p:nvPr>
        </p:nvSpPr>
        <p:spPr>
          <a:xfrm>
            <a:off x="0" y="5648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12"/>
            </p:custDataLst>
          </p:nvPr>
        </p:nvGrpSpPr>
        <p:grpSpPr>
          <a:xfrm rot="0">
            <a:off x="11701780" y="753745"/>
            <a:ext cx="369570" cy="2820670"/>
            <a:chOff x="11701934" y="753444"/>
            <a:chExt cx="369332" cy="2820670"/>
          </a:xfrm>
        </p:grpSpPr>
        <p:cxnSp>
          <p:nvCxnSpPr>
            <p:cNvPr id="17" name="直接连接符 16"/>
            <p:cNvCxnSpPr/>
            <p:nvPr userDrawn="1">
              <p:custDataLst>
                <p:tags r:id="rId13"/>
              </p:custDataLst>
            </p:nvPr>
          </p:nvCxnSpPr>
          <p:spPr>
            <a:xfrm flipV="1">
              <a:off x="11887054" y="753444"/>
              <a:ext cx="0" cy="1959212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 userDrawn="1">
              <p:custDataLst>
                <p:tags r:id="rId14"/>
              </p:custDataLst>
            </p:nvPr>
          </p:nvSpPr>
          <p:spPr>
            <a:xfrm>
              <a:off x="11701934" y="2790592"/>
              <a:ext cx="369332" cy="783522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 userDrawn="1">
            <p:custDataLst>
              <p:tags r:id="rId15"/>
            </p:custDataLst>
          </p:nvPr>
        </p:nvSpPr>
        <p:spPr>
          <a:xfrm>
            <a:off x="11886565" y="440055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 userDrawn="1">
            <p:custDataLst>
              <p:tags r:id="rId16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 userDrawn="1">
            <p:custDataLst>
              <p:tags r:id="rId17"/>
            </p:custDataLst>
          </p:nvPr>
        </p:nvGrpSpPr>
        <p:grpSpPr>
          <a:xfrm rot="0">
            <a:off x="11701780" y="25209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2" name="矩形 21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 userDrawn="1">
            <p:custDataLst>
              <p:tags r:id="rId20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5" name="矩形 24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1" name="矩形 20"/>
          <p:cNvSpPr/>
          <p:nvPr userDrawn="1">
            <p:custDataLst>
              <p:tags r:id="rId10"/>
            </p:custDataLst>
          </p:nvPr>
        </p:nvSpPr>
        <p:spPr>
          <a:xfrm flipV="1">
            <a:off x="11310620" y="89154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 userDrawn="1">
            <p:custDataLst>
              <p:tags r:id="rId11"/>
            </p:custDataLst>
          </p:nvPr>
        </p:nvSpPr>
        <p:spPr>
          <a:xfrm>
            <a:off x="11304270" y="55499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12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13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4" name="矩形 13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16"/>
            </p:custDataLst>
          </p:nvPr>
        </p:nvGrpSpPr>
        <p:grpSpPr>
          <a:xfrm rot="0">
            <a:off x="123190" y="2807970"/>
            <a:ext cx="369570" cy="2820670"/>
            <a:chOff x="11578708" y="1145771"/>
            <a:chExt cx="369094" cy="2820911"/>
          </a:xfrm>
        </p:grpSpPr>
        <p:cxnSp>
          <p:nvCxnSpPr>
            <p:cNvPr id="19" name="直接连接符 18"/>
            <p:cNvCxnSpPr/>
            <p:nvPr>
              <p:custDataLst>
                <p:tags r:id="rId17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>
              <p:custDataLst>
                <p:tags r:id="rId18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 userDrawn="1">
            <p:custDataLst>
              <p:tags r:id="rId19"/>
            </p:custDataLst>
          </p:nvPr>
        </p:nvGrpSpPr>
        <p:grpSpPr>
          <a:xfrm rot="0">
            <a:off x="709930" y="297180"/>
            <a:ext cx="2025650" cy="246380"/>
            <a:chOff x="9178290" y="310775"/>
            <a:chExt cx="2025825" cy="246221"/>
          </a:xfrm>
        </p:grpSpPr>
        <p:cxnSp>
          <p:nvCxnSpPr>
            <p:cNvPr id="24" name="直接连接符 23"/>
            <p:cNvCxnSpPr/>
            <p:nvPr>
              <p:custDataLst>
                <p:tags r:id="rId20"/>
              </p:custDataLst>
            </p:nvPr>
          </p:nvCxnSpPr>
          <p:spPr>
            <a:xfrm flipH="1">
              <a:off x="9909174" y="455205"/>
              <a:ext cx="129494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9178290" y="310775"/>
              <a:ext cx="648333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rgbClr val="FE5373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矩形 19"/>
          <p:cNvSpPr/>
          <p:nvPr userDrawn="1">
            <p:custDataLst>
              <p:tags r:id="rId4"/>
            </p:custDataLst>
          </p:nvPr>
        </p:nvSpPr>
        <p:spPr>
          <a:xfrm flipV="1">
            <a:off x="11310620" y="635508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 userDrawn="1">
            <p:custDataLst>
              <p:tags r:id="rId5"/>
            </p:custDataLst>
          </p:nvPr>
        </p:nvSpPr>
        <p:spPr>
          <a:xfrm>
            <a:off x="11304270" y="601853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6"/>
            </p:custDataLst>
          </p:nvPr>
        </p:nvGrpSpPr>
        <p:grpSpPr>
          <a:xfrm rot="0">
            <a:off x="11701780" y="1681480"/>
            <a:ext cx="369570" cy="2820670"/>
            <a:chOff x="11701934" y="753444"/>
            <a:chExt cx="369332" cy="2820670"/>
          </a:xfrm>
        </p:grpSpPr>
        <p:cxnSp>
          <p:nvCxnSpPr>
            <p:cNvPr id="15" name="直接连接符 14"/>
            <p:cNvCxnSpPr/>
            <p:nvPr userDrawn="1">
              <p:custDataLst>
                <p:tags r:id="rId7"/>
              </p:custDataLst>
            </p:nvPr>
          </p:nvCxnSpPr>
          <p:spPr>
            <a:xfrm flipV="1">
              <a:off x="11887054" y="753444"/>
              <a:ext cx="0" cy="1959212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 userDrawn="1">
              <p:custDataLst>
                <p:tags r:id="rId8"/>
              </p:custDataLst>
            </p:nvPr>
          </p:nvSpPr>
          <p:spPr>
            <a:xfrm>
              <a:off x="11701934" y="2790592"/>
              <a:ext cx="369332" cy="783522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 userDrawn="1">
            <p:custDataLst>
              <p:tags r:id="rId9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0"/>
            </p:custDataLst>
          </p:nvPr>
        </p:nvGrpSpPr>
        <p:grpSpPr>
          <a:xfrm rot="0">
            <a:off x="812165" y="12382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13"/>
            </p:custDataLst>
          </p:nvPr>
        </p:nvGrpSpPr>
        <p:grpSpPr>
          <a:xfrm rot="0">
            <a:off x="11697335" y="145478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16"/>
            </p:custDataLst>
          </p:nvPr>
        </p:nvGrpSpPr>
        <p:grpSpPr>
          <a:xfrm rot="0">
            <a:off x="387350" y="647001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18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2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22" name="组合 21"/>
          <p:cNvGrpSpPr/>
          <p:nvPr userDrawn="1">
            <p:custDataLst>
              <p:tags r:id="rId12"/>
            </p:custDataLst>
          </p:nvPr>
        </p:nvGrpSpPr>
        <p:grpSpPr>
          <a:xfrm rot="0">
            <a:off x="240665" y="272923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4" name="矩形 13"/>
          <p:cNvSpPr/>
          <p:nvPr userDrawn="1">
            <p:custDataLst>
              <p:tags r:id="rId15"/>
            </p:custDataLst>
          </p:nvPr>
        </p:nvSpPr>
        <p:spPr>
          <a:xfrm flipV="1">
            <a:off x="11310620" y="635508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 userDrawn="1">
            <p:custDataLst>
              <p:tags r:id="rId16"/>
            </p:custDataLst>
          </p:nvPr>
        </p:nvSpPr>
        <p:spPr>
          <a:xfrm>
            <a:off x="11304270" y="601853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17"/>
            </p:custDataLst>
          </p:nvPr>
        </p:nvGrpSpPr>
        <p:grpSpPr>
          <a:xfrm rot="0">
            <a:off x="110490" y="3084830"/>
            <a:ext cx="369570" cy="2820670"/>
            <a:chOff x="11578708" y="1145771"/>
            <a:chExt cx="369094" cy="2820911"/>
          </a:xfrm>
        </p:grpSpPr>
        <p:cxnSp>
          <p:nvCxnSpPr>
            <p:cNvPr id="17" name="直接连接符 16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20"/>
            </p:custDataLst>
          </p:nvPr>
        </p:nvGrpSpPr>
        <p:grpSpPr>
          <a:xfrm rot="0">
            <a:off x="11885295" y="103251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0" name="矩形 19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23"/>
            </p:custDataLst>
          </p:nvPr>
        </p:nvGrpSpPr>
        <p:grpSpPr>
          <a:xfrm rot="0">
            <a:off x="5065395" y="598932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>
            <p:custDataLst>
              <p:tags r:id="rId9"/>
            </p:custDataLst>
          </p:nvPr>
        </p:nvSpPr>
        <p:spPr>
          <a:xfrm flipV="1">
            <a:off x="0" y="0"/>
            <a:ext cx="1809115" cy="1685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 userDrawn="1">
            <p:custDataLst>
              <p:tags r:id="rId10"/>
            </p:custDataLst>
          </p:nvPr>
        </p:nvSpPr>
        <p:spPr>
          <a:xfrm flipV="1">
            <a:off x="2405380" y="442595"/>
            <a:ext cx="885825" cy="27368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8" name="组合 17"/>
          <p:cNvGrpSpPr/>
          <p:nvPr userDrawn="1">
            <p:custDataLst>
              <p:tags r:id="rId11"/>
            </p:custDataLst>
          </p:nvPr>
        </p:nvGrpSpPr>
        <p:grpSpPr>
          <a:xfrm rot="0">
            <a:off x="750570" y="20656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9" name="矩形 18"/>
            <p:cNvSpPr/>
            <p:nvPr>
              <p:custDataLst>
                <p:tags r:id="rId12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3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1" name="矩形 20"/>
          <p:cNvSpPr/>
          <p:nvPr userDrawn="1">
            <p:custDataLst>
              <p:tags r:id="rId14"/>
            </p:custDataLst>
          </p:nvPr>
        </p:nvSpPr>
        <p:spPr>
          <a:xfrm flipV="1">
            <a:off x="2132330" y="274955"/>
            <a:ext cx="37973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5"/>
            </p:custDataLst>
          </p:nvPr>
        </p:nvGrpSpPr>
        <p:grpSpPr>
          <a:xfrm rot="0">
            <a:off x="11610975" y="48323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 userDrawn="1">
            <p:custDataLst>
              <p:tags r:id="rId18"/>
            </p:custDataLst>
          </p:nvPr>
        </p:nvGrpSpPr>
        <p:grpSpPr>
          <a:xfrm rot="0">
            <a:off x="9564370" y="5697220"/>
            <a:ext cx="2807335" cy="1170305"/>
            <a:chOff x="9564370" y="5697482"/>
            <a:chExt cx="2807335" cy="1170043"/>
          </a:xfrm>
        </p:grpSpPr>
        <p:sp>
          <p:nvSpPr>
            <p:cNvPr id="14" name="矩形 13"/>
            <p:cNvSpPr/>
            <p:nvPr userDrawn="1">
              <p:custDataLst>
                <p:tags r:id="rId19"/>
              </p:custDataLst>
            </p:nvPr>
          </p:nvSpPr>
          <p:spPr>
            <a:xfrm flipV="1">
              <a:off x="10394950" y="6245860"/>
              <a:ext cx="1797050" cy="621665"/>
            </a:xfrm>
            <a:prstGeom prst="rect">
              <a:avLst/>
            </a:prstGeom>
            <a:solidFill>
              <a:schemeClr val="accent1">
                <a:alpha val="8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 userDrawn="1">
              <p:custDataLst>
                <p:tags r:id="rId20"/>
              </p:custDataLst>
            </p:nvPr>
          </p:nvSpPr>
          <p:spPr>
            <a:xfrm flipV="1">
              <a:off x="9564370" y="5998210"/>
              <a:ext cx="1797050" cy="246380"/>
            </a:xfrm>
            <a:prstGeom prst="rect">
              <a:avLst/>
            </a:prstGeom>
            <a:solidFill>
              <a:schemeClr val="accent1">
                <a:lumMod val="75000"/>
                <a:lumOff val="25000"/>
                <a:alpha val="6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 userDrawn="1">
              <p:custDataLst>
                <p:tags r:id="rId21"/>
              </p:custDataLst>
            </p:nvPr>
          </p:nvSpPr>
          <p:spPr>
            <a:xfrm>
              <a:off x="11450320" y="5969000"/>
              <a:ext cx="921385" cy="275590"/>
            </a:xfrm>
            <a:prstGeom prst="rect">
              <a:avLst/>
            </a:prstGeom>
            <a:noFill/>
          </p:spPr>
          <p:txBody>
            <a:bodyPr vert="horz" wrap="square" rtlCol="0">
              <a:noAutofit/>
            </a:bodyPr>
            <a:lstStyle/>
            <a:p>
              <a:pPr lvl="0" algn="l">
                <a:buClrTx/>
                <a:buSzTx/>
                <a:buFontTx/>
              </a:pPr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</p:txBody>
        </p:sp>
        <p:grpSp>
          <p:nvGrpSpPr>
            <p:cNvPr id="25" name="组合 24"/>
            <p:cNvGrpSpPr/>
            <p:nvPr userDrawn="1">
              <p:custDataLst>
                <p:tags r:id="rId22"/>
              </p:custDataLst>
            </p:nvPr>
          </p:nvGrpSpPr>
          <p:grpSpPr>
            <a:xfrm>
              <a:off x="11200397" y="5697482"/>
              <a:ext cx="134620" cy="134620"/>
              <a:chOff x="3894501" y="6300441"/>
              <a:chExt cx="134679" cy="134679"/>
            </a:xfrm>
            <a:solidFill>
              <a:schemeClr val="accent1"/>
            </a:solidFill>
          </p:grpSpPr>
          <p:sp>
            <p:nvSpPr>
              <p:cNvPr id="26" name="矩形 25"/>
              <p:cNvSpPr/>
              <p:nvPr>
                <p:custDataLst>
                  <p:tags r:id="rId23"/>
                </p:custDataLst>
              </p:nvPr>
            </p:nvSpPr>
            <p:spPr>
              <a:xfrm rot="5400000">
                <a:off x="3947540" y="6300441"/>
                <a:ext cx="28602" cy="134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24"/>
                </p:custDataLst>
              </p:nvPr>
            </p:nvSpPr>
            <p:spPr>
              <a:xfrm rot="10800000">
                <a:off x="3947540" y="6300441"/>
                <a:ext cx="28602" cy="134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baseline="0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4" name="组合 33"/>
          <p:cNvGrpSpPr/>
          <p:nvPr userDrawn="1">
            <p:custDataLst>
              <p:tags r:id="rId25"/>
            </p:custDataLst>
          </p:nvPr>
        </p:nvGrpSpPr>
        <p:grpSpPr>
          <a:xfrm rot="0">
            <a:off x="9424670" y="384810"/>
            <a:ext cx="2025650" cy="246380"/>
            <a:chOff x="9178290" y="310775"/>
            <a:chExt cx="2025825" cy="246221"/>
          </a:xfrm>
        </p:grpSpPr>
        <p:cxnSp>
          <p:nvCxnSpPr>
            <p:cNvPr id="35" name="直接连接符 34"/>
            <p:cNvCxnSpPr/>
            <p:nvPr>
              <p:custDataLst>
                <p:tags r:id="rId26"/>
              </p:custDataLst>
            </p:nvPr>
          </p:nvCxnSpPr>
          <p:spPr>
            <a:xfrm flipH="1">
              <a:off x="9909174" y="455205"/>
              <a:ext cx="129494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>
              <p:custDataLst>
                <p:tags r:id="rId27"/>
              </p:custDataLst>
            </p:nvPr>
          </p:nvSpPr>
          <p:spPr>
            <a:xfrm>
              <a:off x="9178290" y="310775"/>
              <a:ext cx="648333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rgbClr val="FE5373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 flipV="1">
            <a:off x="0" y="-1"/>
            <a:ext cx="1955800" cy="18224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/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 flipV="1">
            <a:off x="10395261" y="6245693"/>
            <a:ext cx="1796739" cy="621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>
            <p:custDataLst>
              <p:tags r:id="rId6"/>
            </p:custDataLst>
          </p:nvPr>
        </p:nvGrpSpPr>
        <p:grpSpPr>
          <a:xfrm>
            <a:off x="544832" y="6162746"/>
            <a:ext cx="3074267" cy="246221"/>
            <a:chOff x="1187859" y="5146635"/>
            <a:chExt cx="3016648" cy="246221"/>
          </a:xfrm>
        </p:grpSpPr>
        <p:cxnSp>
          <p:nvCxnSpPr>
            <p:cNvPr id="14" name="直接连接符 13"/>
            <p:cNvCxnSpPr/>
            <p:nvPr>
              <p:custDataLst>
                <p:tags r:id="rId7"/>
              </p:custDataLst>
            </p:nvPr>
          </p:nvCxnSpPr>
          <p:spPr>
            <a:xfrm flipH="1">
              <a:off x="1994816" y="5291065"/>
              <a:ext cx="220969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8"/>
              </p:custDataLst>
            </p:nvPr>
          </p:nvSpPr>
          <p:spPr>
            <a:xfrm>
              <a:off x="1187859" y="5146635"/>
              <a:ext cx="895541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BY W</a:t>
              </a:r>
              <a:r>
                <a:rPr lang="en-US" altLang="zh-CN" sz="1000" b="1" i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P</a:t>
              </a:r>
              <a:r>
                <a:rPr lang="en-US" altLang="zh-CN" sz="1000" b="1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S</a:t>
              </a:r>
              <a:endParaRPr lang="zh-CN" altLang="en-US" sz="1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9"/>
            </p:custDataLst>
          </p:nvPr>
        </p:nvGrpSpPr>
        <p:grpSpPr>
          <a:xfrm>
            <a:off x="11652914" y="400014"/>
            <a:ext cx="143184" cy="130175"/>
            <a:chOff x="3917641" y="6141663"/>
            <a:chExt cx="143184" cy="130175"/>
          </a:xfrm>
        </p:grpSpPr>
        <p:cxnSp>
          <p:nvCxnSpPr>
            <p:cNvPr id="20" name="直接连接符 19"/>
            <p:cNvCxnSpPr/>
            <p:nvPr>
              <p:custDataLst>
                <p:tags r:id="rId10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1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 userDrawn="1">
            <p:custDataLst>
              <p:tags r:id="rId13"/>
            </p:custDataLst>
          </p:nvPr>
        </p:nvGrpSpPr>
        <p:grpSpPr>
          <a:xfrm>
            <a:off x="7559520" y="2016976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4" name="矩形 23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 userDrawn="1">
            <p:custDataLst>
              <p:tags r:id="rId16"/>
            </p:custDataLst>
          </p:nvPr>
        </p:nvSpPr>
        <p:spPr>
          <a:xfrm flipV="1">
            <a:off x="9564231" y="5997990"/>
            <a:ext cx="1796739" cy="24620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 userDrawn="1">
            <p:custDataLst>
              <p:tags r:id="rId17"/>
            </p:custDataLst>
          </p:nvPr>
        </p:nvGrpSpPr>
        <p:grpSpPr>
          <a:xfrm>
            <a:off x="11572120" y="1101321"/>
            <a:ext cx="369332" cy="2820911"/>
            <a:chOff x="11578470" y="1145771"/>
            <a:chExt cx="369332" cy="2820911"/>
          </a:xfrm>
        </p:grpSpPr>
        <p:cxnSp>
          <p:nvCxnSpPr>
            <p:cNvPr id="28" name="直接连接符 27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>
              <p:custDataLst>
                <p:tags r:id="rId19"/>
              </p:custDataLst>
            </p:nvPr>
          </p:nvSpPr>
          <p:spPr>
            <a:xfrm>
              <a:off x="11578470" y="3183093"/>
              <a:ext cx="369332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dirty="0">
                  <a:solidFill>
                    <a:schemeClr val="accent1"/>
                  </a:solidFill>
                </a:rPr>
                <a:t>m</a:t>
              </a:r>
              <a:r>
                <a:rPr lang="en-US" altLang="zh-CN" sz="1200" b="1" i="1" dirty="0">
                  <a:solidFill>
                    <a:schemeClr val="bg1"/>
                  </a:solidFill>
                </a:rPr>
                <a:t>usic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/>
          <p:cNvGrpSpPr/>
          <p:nvPr userDrawn="1">
            <p:custDataLst>
              <p:tags r:id="rId20"/>
            </p:custDataLst>
          </p:nvPr>
        </p:nvGrpSpPr>
        <p:grpSpPr>
          <a:xfrm>
            <a:off x="3139157" y="2661262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1" name="矩形 30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3" name="组合 32"/>
          <p:cNvGrpSpPr/>
          <p:nvPr userDrawn="1">
            <p:custDataLst>
              <p:tags r:id="rId23"/>
            </p:custDataLst>
          </p:nvPr>
        </p:nvGrpSpPr>
        <p:grpSpPr>
          <a:xfrm>
            <a:off x="3918836" y="4845021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4" name="矩形 33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36" name="矩形 35"/>
          <p:cNvSpPr/>
          <p:nvPr userDrawn="1">
            <p:custDataLst>
              <p:tags r:id="rId26"/>
            </p:custDataLst>
          </p:nvPr>
        </p:nvSpPr>
        <p:spPr>
          <a:xfrm flipV="1">
            <a:off x="2644038" y="3439071"/>
            <a:ext cx="3958191" cy="405974"/>
          </a:xfrm>
          <a:prstGeom prst="rect">
            <a:avLst/>
          </a:prstGeom>
          <a:solidFill>
            <a:schemeClr val="accent1">
              <a:lumMod val="75000"/>
              <a:lumOff val="2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>
            <p:custDataLst>
              <p:tags r:id="rId27"/>
            </p:custDataLst>
          </p:nvPr>
        </p:nvSpPr>
        <p:spPr>
          <a:xfrm flipV="1">
            <a:off x="2392049" y="3257485"/>
            <a:ext cx="503978" cy="363169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>
            <p:custDataLst>
              <p:tags r:id="rId28"/>
            </p:custDataLst>
          </p:nvPr>
        </p:nvSpPr>
        <p:spPr>
          <a:xfrm flipV="1">
            <a:off x="9355189" y="2455087"/>
            <a:ext cx="466297" cy="2735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 userDrawn="1">
            <p:custDataLst>
              <p:tags r:id="rId29"/>
            </p:custDataLst>
          </p:nvPr>
        </p:nvSpPr>
        <p:spPr>
          <a:xfrm flipV="1">
            <a:off x="8501578" y="3439071"/>
            <a:ext cx="706358" cy="405973"/>
          </a:xfrm>
          <a:prstGeom prst="rect">
            <a:avLst/>
          </a:prstGeom>
          <a:solidFill>
            <a:schemeClr val="accent1">
              <a:lumMod val="75000"/>
              <a:lumOff val="25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30"/>
            </p:custDataLst>
          </p:nvPr>
        </p:nvSpPr>
        <p:spPr>
          <a:xfrm>
            <a:off x="2902211" y="2212115"/>
            <a:ext cx="6387578" cy="1616404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lIns="91440" tIns="45720" rIns="91440" bIns="45720" anchor="b" anchorCtr="0">
            <a:normAutofit/>
          </a:bodyPr>
          <a:lstStyle>
            <a:lvl1pPr algn="ctr">
              <a:defRPr sz="8000" b="1" i="1" spc="600" baseline="0">
                <a:solidFill>
                  <a:schemeClr val="bg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32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33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40" name="直接连接符 39"/>
          <p:cNvCxnSpPr/>
          <p:nvPr userDrawn="1">
            <p:custDataLst>
              <p:tags r:id="rId34"/>
            </p:custDataLst>
          </p:nvPr>
        </p:nvCxnSpPr>
        <p:spPr>
          <a:xfrm flipH="1">
            <a:off x="6096916" y="4835495"/>
            <a:ext cx="105967" cy="3041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35"/>
            </p:custDataLst>
          </p:nvPr>
        </p:nvSpPr>
        <p:spPr>
          <a:xfrm>
            <a:off x="4731028" y="4656443"/>
            <a:ext cx="1241818" cy="571340"/>
          </a:xfrm>
          <a:effectLst/>
        </p:spPr>
        <p:txBody>
          <a:bodyPr lIns="91440" tIns="45720" rIns="91440" bIns="45720" anchor="ctr">
            <a:noAutofit/>
          </a:bodyPr>
          <a:lstStyle>
            <a:lvl1pPr marL="0" indent="0" algn="ctr">
              <a:buNone/>
              <a:defRPr sz="1400" i="1" spc="15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1" name="文本占位符 4"/>
          <p:cNvSpPr>
            <a:spLocks noGrp="1"/>
          </p:cNvSpPr>
          <p:nvPr>
            <p:ph type="body" sz="quarter" idx="14" hasCustomPrompt="1"/>
            <p:custDataLst>
              <p:tags r:id="rId36"/>
            </p:custDataLst>
          </p:nvPr>
        </p:nvSpPr>
        <p:spPr>
          <a:xfrm>
            <a:off x="6317703" y="4656443"/>
            <a:ext cx="1241817" cy="571340"/>
          </a:xfrm>
          <a:effectLst/>
        </p:spPr>
        <p:txBody>
          <a:bodyPr lIns="91440" tIns="45720" rIns="91440" bIns="45720" anchor="ctr">
            <a:noAutofit/>
          </a:bodyPr>
          <a:lstStyle>
            <a:lvl1pPr marL="0" indent="0" algn="ctr">
              <a:buNone/>
              <a:defRPr sz="1400" i="1" spc="15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37"/>
            </p:custDataLst>
          </p:nvPr>
        </p:nvSpPr>
        <p:spPr>
          <a:xfrm>
            <a:off x="3579813" y="3970674"/>
            <a:ext cx="5030787" cy="5730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8274361" cy="684733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 flipV="1">
            <a:off x="0" y="0"/>
            <a:ext cx="8274360" cy="684733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8044733" y="454726"/>
            <a:ext cx="538251" cy="419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>
            <p:custDataLst>
              <p:tags r:id="rId6"/>
            </p:custDataLst>
          </p:nvPr>
        </p:nvGrpSpPr>
        <p:grpSpPr>
          <a:xfrm>
            <a:off x="472019" y="324551"/>
            <a:ext cx="143184" cy="130175"/>
            <a:chOff x="3917641" y="6141663"/>
            <a:chExt cx="143184" cy="130175"/>
          </a:xfrm>
        </p:grpSpPr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9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 userDrawn="1">
            <p:custDataLst>
              <p:tags r:id="rId10"/>
            </p:custDataLst>
          </p:nvPr>
        </p:nvSpPr>
        <p:spPr>
          <a:xfrm flipV="1">
            <a:off x="11117943" y="5092681"/>
            <a:ext cx="1074057" cy="7258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>
            <p:custDataLst>
              <p:tags r:id="rId11"/>
            </p:custDataLst>
          </p:nvPr>
        </p:nvSpPr>
        <p:spPr>
          <a:xfrm>
            <a:off x="0" y="6223021"/>
            <a:ext cx="1211663" cy="6349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12"/>
            </p:custDataLst>
          </p:nvPr>
        </p:nvSpPr>
        <p:spPr>
          <a:xfrm>
            <a:off x="11924540" y="0"/>
            <a:ext cx="279401" cy="1828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 userDrawn="1">
            <p:custDataLst>
              <p:tags r:id="rId13"/>
            </p:custDataLst>
          </p:nvPr>
        </p:nvCxnSpPr>
        <p:spPr>
          <a:xfrm flipV="1">
            <a:off x="3804037" y="2799159"/>
            <a:ext cx="0" cy="1270082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 userDrawn="1">
            <p:custDataLst>
              <p:tags r:id="rId14"/>
            </p:custDataLst>
          </p:nvPr>
        </p:nvSpPr>
        <p:spPr>
          <a:xfrm>
            <a:off x="671372" y="5895625"/>
            <a:ext cx="756470" cy="2462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altLang="zh-CN" sz="10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en-US" altLang="zh-CN" sz="1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USIC</a:t>
            </a:r>
            <a:endParaRPr lang="zh-CN" altLang="en-US" sz="1000" b="1" i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 userDrawn="1">
            <p:custDataLst>
              <p:tags r:id="rId15"/>
            </p:custDataLst>
          </p:nvPr>
        </p:nvGrpSpPr>
        <p:grpSpPr>
          <a:xfrm>
            <a:off x="3352800" y="5875447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0" name="矩形 19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 userDrawn="1">
            <p:custDataLst>
              <p:tags r:id="rId18"/>
            </p:custDataLst>
          </p:nvPr>
        </p:nvGrpSpPr>
        <p:grpSpPr>
          <a:xfrm>
            <a:off x="8217131" y="2531545"/>
            <a:ext cx="134679" cy="134679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20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5" name="矩形 24"/>
          <p:cNvSpPr/>
          <p:nvPr userDrawn="1">
            <p:custDataLst>
              <p:tags r:id="rId21"/>
            </p:custDataLst>
          </p:nvPr>
        </p:nvSpPr>
        <p:spPr>
          <a:xfrm>
            <a:off x="4109616" y="3697957"/>
            <a:ext cx="4672245" cy="37128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/>
          </a:p>
        </p:txBody>
      </p:sp>
      <p:grpSp>
        <p:nvGrpSpPr>
          <p:cNvPr id="26" name="组合 25"/>
          <p:cNvGrpSpPr/>
          <p:nvPr userDrawn="1">
            <p:custDataLst>
              <p:tags r:id="rId22"/>
            </p:custDataLst>
          </p:nvPr>
        </p:nvGrpSpPr>
        <p:grpSpPr>
          <a:xfrm>
            <a:off x="7801954" y="2163507"/>
            <a:ext cx="233096" cy="233096"/>
            <a:chOff x="3077646" y="2065539"/>
            <a:chExt cx="143184" cy="143184"/>
          </a:xfrm>
          <a:solidFill>
            <a:schemeClr val="bg1"/>
          </a:solidFill>
        </p:grpSpPr>
        <p:sp>
          <p:nvSpPr>
            <p:cNvPr id="27" name="矩形 26"/>
            <p:cNvSpPr/>
            <p:nvPr>
              <p:custDataLst>
                <p:tags r:id="rId23"/>
              </p:custDataLst>
            </p:nvPr>
          </p:nvSpPr>
          <p:spPr>
            <a:xfrm rot="5400000">
              <a:off x="3134034" y="2065539"/>
              <a:ext cx="30408" cy="143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24"/>
              </p:custDataLst>
            </p:nvPr>
          </p:nvSpPr>
          <p:spPr>
            <a:xfrm rot="10800000">
              <a:off x="3134034" y="2065539"/>
              <a:ext cx="30408" cy="143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29" name="矩形 28"/>
          <p:cNvSpPr/>
          <p:nvPr userDrawn="1">
            <p:custDataLst>
              <p:tags r:id="rId25"/>
            </p:custDataLst>
          </p:nvPr>
        </p:nvSpPr>
        <p:spPr>
          <a:xfrm>
            <a:off x="4081251" y="2799159"/>
            <a:ext cx="3679616" cy="37128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30" name="矩形 29"/>
          <p:cNvSpPr/>
          <p:nvPr userDrawn="1">
            <p:custDataLst>
              <p:tags r:id="rId26"/>
            </p:custDataLst>
          </p:nvPr>
        </p:nvSpPr>
        <p:spPr>
          <a:xfrm flipV="1">
            <a:off x="7258053" y="2942323"/>
            <a:ext cx="621024" cy="342947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7"/>
            </p:custDataLst>
          </p:nvPr>
        </p:nvSpPr>
        <p:spPr>
          <a:xfrm>
            <a:off x="4012046" y="3286800"/>
            <a:ext cx="4976221" cy="770400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lIns="90000" tIns="46800" rIns="90000" bIns="46800" anchor="b" anchorCtr="0">
            <a:normAutofit/>
          </a:bodyPr>
          <a:lstStyle>
            <a:lvl1pPr>
              <a:defRPr sz="4400" i="1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28"/>
            </p:custDataLst>
          </p:nvPr>
        </p:nvSpPr>
        <p:spPr>
          <a:xfrm>
            <a:off x="4010462" y="4118474"/>
            <a:ext cx="4977955" cy="72022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1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29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30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 flipV="1">
            <a:off x="11118215" y="5092700"/>
            <a:ext cx="1073785" cy="7258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>
            <p:custDataLst>
              <p:tags r:id="rId9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 userDrawn="1">
            <p:custDataLst>
              <p:tags r:id="rId10"/>
            </p:custDataLst>
          </p:nvPr>
        </p:nvSpPr>
        <p:spPr>
          <a:xfrm>
            <a:off x="11276965" y="4756150"/>
            <a:ext cx="756285" cy="2463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r>
              <a:rPr lang="en-US" altLang="zh-CN" sz="1000" b="1" i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en-US" altLang="zh-CN" sz="1000" b="1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USIC</a:t>
            </a:r>
            <a:endParaRPr lang="zh-CN" altLang="en-US" sz="1000" b="1" i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3352800" y="58756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7" name="矩形 16"/>
            <p:cNvSpPr/>
            <p:nvPr>
              <p:custDataLst>
                <p:tags r:id="rId12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>
              <p:custDataLst>
                <p:tags r:id="rId13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14"/>
            </p:custDataLst>
          </p:nvPr>
        </p:nvGrpSpPr>
        <p:grpSpPr>
          <a:xfrm>
            <a:off x="286628" y="960120"/>
            <a:ext cx="369332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5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6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dirty="0">
                  <a:solidFill>
                    <a:schemeClr val="accent1"/>
                  </a:solidFill>
                </a:rPr>
                <a:t>m</a:t>
              </a:r>
              <a:r>
                <a:rPr lang="en-US" altLang="zh-CN" sz="1200" b="1" i="1" dirty="0">
                  <a:solidFill>
                    <a:schemeClr val="bg1"/>
                  </a:solidFill>
                </a:rPr>
                <a:t>usic</a:t>
              </a:r>
              <a:endParaRPr lang="zh-CN" altLang="en-US" sz="12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 userDrawn="1">
            <p:custDataLst>
              <p:tags r:id="rId17"/>
            </p:custDataLst>
          </p:nvPr>
        </p:nvGrpSpPr>
        <p:grpSpPr>
          <a:xfrm>
            <a:off x="8468360" y="880745"/>
            <a:ext cx="195580" cy="19558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 userDrawn="1">
            <p:custDataLst>
              <p:tags r:id="rId20"/>
            </p:custDataLst>
          </p:nvPr>
        </p:nvGrpSpPr>
        <p:grpSpPr>
          <a:xfrm>
            <a:off x="3528060" y="1334135"/>
            <a:ext cx="195580" cy="19558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28" name="矩形 27"/>
          <p:cNvSpPr/>
          <p:nvPr userDrawn="1">
            <p:custDataLst>
              <p:tags r:id="rId23"/>
            </p:custDataLst>
          </p:nvPr>
        </p:nvSpPr>
        <p:spPr>
          <a:xfrm flipV="1">
            <a:off x="4303395" y="1717675"/>
            <a:ext cx="1363345" cy="27178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9" name="矩形 28"/>
          <p:cNvSpPr/>
          <p:nvPr userDrawn="1">
            <p:custDataLst>
              <p:tags r:id="rId24"/>
            </p:custDataLst>
          </p:nvPr>
        </p:nvSpPr>
        <p:spPr>
          <a:xfrm flipV="1">
            <a:off x="4181475" y="1174115"/>
            <a:ext cx="511175" cy="15811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5"/>
            </p:custDataLst>
          </p:nvPr>
        </p:nvSpPr>
        <p:spPr>
          <a:xfrm flipV="1">
            <a:off x="5516880" y="1905635"/>
            <a:ext cx="2840990" cy="179070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 userDrawn="1">
            <p:custDataLst>
              <p:tags r:id="rId26"/>
            </p:custDataLst>
          </p:nvPr>
        </p:nvSpPr>
        <p:spPr>
          <a:xfrm flipV="1">
            <a:off x="4023995" y="1077595"/>
            <a:ext cx="219075" cy="1581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 userDrawn="1">
            <p:custDataLst>
              <p:tags r:id="rId27"/>
            </p:custDataLst>
          </p:nvPr>
        </p:nvSpPr>
        <p:spPr>
          <a:xfrm flipV="1">
            <a:off x="8333105" y="1177290"/>
            <a:ext cx="114300" cy="15811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28"/>
            </p:custDataLst>
          </p:nvPr>
        </p:nvSpPr>
        <p:spPr/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29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0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31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marL="5143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9715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4287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8859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343150" indent="-2857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 flipV="1">
            <a:off x="0" y="0"/>
            <a:ext cx="1955800" cy="1822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 flipV="1">
            <a:off x="10394950" y="6245860"/>
            <a:ext cx="1797050" cy="62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 flipV="1">
            <a:off x="2667635" y="3581400"/>
            <a:ext cx="2361565" cy="47053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2456815" y="2640330"/>
            <a:ext cx="885825" cy="27368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 flipV="1">
            <a:off x="4769485" y="3907155"/>
            <a:ext cx="4921885" cy="310515"/>
          </a:xfrm>
          <a:prstGeom prst="rect">
            <a:avLst/>
          </a:prstGeom>
          <a:solidFill>
            <a:schemeClr val="accent1">
              <a:lumMod val="50000"/>
              <a:lumOff val="50000"/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>
            <a:off x="544830" y="6162675"/>
            <a:ext cx="3074035" cy="246380"/>
            <a:chOff x="1187859" y="5146635"/>
            <a:chExt cx="3016648" cy="246221"/>
          </a:xfrm>
        </p:grpSpPr>
        <p:cxnSp>
          <p:nvCxnSpPr>
            <p:cNvPr id="14" name="直接连接符 13"/>
            <p:cNvCxnSpPr/>
            <p:nvPr>
              <p:custDataLst>
                <p:tags r:id="rId9"/>
              </p:custDataLst>
            </p:nvPr>
          </p:nvCxnSpPr>
          <p:spPr>
            <a:xfrm flipH="1">
              <a:off x="1994816" y="5291065"/>
              <a:ext cx="220969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>
              <p:custDataLst>
                <p:tags r:id="rId10"/>
              </p:custDataLst>
            </p:nvPr>
          </p:nvSpPr>
          <p:spPr>
            <a:xfrm>
              <a:off x="1187859" y="5146635"/>
              <a:ext cx="895541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BY WPS</a:t>
              </a:r>
              <a:endParaRPr lang="zh-CN" altLang="en-US" sz="1000" b="1" i="1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11652885" y="400050"/>
            <a:ext cx="142875" cy="130175"/>
            <a:chOff x="3917641" y="6141663"/>
            <a:chExt cx="143184" cy="130175"/>
          </a:xfrm>
        </p:grpSpPr>
        <p:cxnSp>
          <p:nvCxnSpPr>
            <p:cNvPr id="17" name="直接连接符 16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3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4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 userDrawn="1">
            <p:custDataLst>
              <p:tags r:id="rId15"/>
            </p:custDataLst>
          </p:nvPr>
        </p:nvGrpSpPr>
        <p:grpSpPr>
          <a:xfrm>
            <a:off x="7559675" y="175514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1" name="矩形 20"/>
            <p:cNvSpPr/>
            <p:nvPr>
              <p:custDataLst>
                <p:tags r:id="rId1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3" name="矩形 22"/>
          <p:cNvSpPr/>
          <p:nvPr userDrawn="1">
            <p:custDataLst>
              <p:tags r:id="rId18"/>
            </p:custDataLst>
          </p:nvPr>
        </p:nvSpPr>
        <p:spPr>
          <a:xfrm flipV="1">
            <a:off x="9564370" y="5998210"/>
            <a:ext cx="1797050" cy="24638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 userDrawn="1">
            <p:custDataLst>
              <p:tags r:id="rId19"/>
            </p:custDataLst>
          </p:nvPr>
        </p:nvGrpSpPr>
        <p:grpSpPr>
          <a:xfrm>
            <a:off x="11572483" y="1101090"/>
            <a:ext cx="369332" cy="2820670"/>
            <a:chOff x="11578708" y="1145771"/>
            <a:chExt cx="369094" cy="2820911"/>
          </a:xfrm>
        </p:grpSpPr>
        <p:cxnSp>
          <p:nvCxnSpPr>
            <p:cNvPr id="25" name="直接连接符 24"/>
            <p:cNvCxnSpPr/>
            <p:nvPr>
              <p:custDataLst>
                <p:tags r:id="rId20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>
              <p:custDataLst>
                <p:tags r:id="rId21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 userDrawn="1">
            <p:custDataLst>
              <p:tags r:id="rId22"/>
            </p:custDataLst>
          </p:nvPr>
        </p:nvGrpSpPr>
        <p:grpSpPr>
          <a:xfrm>
            <a:off x="4646930" y="535368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8" name="矩形 27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 userDrawn="1">
            <p:custDataLst>
              <p:tags r:id="rId25"/>
            </p:custDataLst>
          </p:nvPr>
        </p:nvGrpSpPr>
        <p:grpSpPr>
          <a:xfrm>
            <a:off x="1534160" y="358902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1" name="矩形 30"/>
            <p:cNvSpPr/>
            <p:nvPr>
              <p:custDataLst>
                <p:tags r:id="rId26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7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3" name="矩形 32"/>
          <p:cNvSpPr/>
          <p:nvPr userDrawn="1">
            <p:custDataLst>
              <p:tags r:id="rId28"/>
            </p:custDataLst>
          </p:nvPr>
        </p:nvSpPr>
        <p:spPr>
          <a:xfrm flipV="1">
            <a:off x="2183765" y="2472690"/>
            <a:ext cx="37973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 userDrawn="1">
            <p:custDataLst>
              <p:tags r:id="rId29"/>
            </p:custDataLst>
          </p:nvPr>
        </p:nvSpPr>
        <p:spPr>
          <a:xfrm flipV="1">
            <a:off x="9648190" y="2645410"/>
            <a:ext cx="198120" cy="27368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0"/>
            </p:custDataLst>
          </p:nvPr>
        </p:nvSpPr>
        <p:spPr>
          <a:xfrm>
            <a:off x="2967600" y="2617200"/>
            <a:ext cx="6256800" cy="1630800"/>
          </a:xfrm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1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1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3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33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  <p:custDataLst>
              <p:tags r:id="rId34"/>
            </p:custDataLst>
          </p:nvPr>
        </p:nvSpPr>
        <p:spPr>
          <a:xfrm>
            <a:off x="3162300" y="4395515"/>
            <a:ext cx="5867400" cy="49942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3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" name="组合 1"/>
          <p:cNvGrpSpPr/>
          <p:nvPr userDrawn="1">
            <p:custDataLst>
              <p:tags r:id="rId10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0" name="直接连接符 9"/>
            <p:cNvCxnSpPr/>
            <p:nvPr>
              <p:custDataLst>
                <p:tags r:id="rId11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2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13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14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5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6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7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9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20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21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22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23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24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5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6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7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9"/>
            </p:custDataLst>
          </p:nvPr>
        </p:nvGrpSpPr>
        <p:grpSpPr>
          <a:xfrm>
            <a:off x="901701" y="5559425"/>
            <a:ext cx="134620" cy="134620"/>
            <a:chOff x="3894502" y="6294723"/>
            <a:chExt cx="134679" cy="134679"/>
          </a:xfrm>
          <a:solidFill>
            <a:schemeClr val="tx2"/>
          </a:solidFill>
        </p:grpSpPr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 rot="5400000">
              <a:off x="3952837" y="6295144"/>
              <a:ext cx="18008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1"/>
              </p:custDataLst>
            </p:nvPr>
          </p:nvSpPr>
          <p:spPr>
            <a:xfrm rot="10800000">
              <a:off x="3961311" y="6294723"/>
              <a:ext cx="18008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cxnSp>
        <p:nvCxnSpPr>
          <p:cNvPr id="20" name="直接连接符 19"/>
          <p:cNvCxnSpPr/>
          <p:nvPr userDrawn="1">
            <p:custDataLst>
              <p:tags r:id="rId12"/>
            </p:custDataLst>
          </p:nvPr>
        </p:nvCxnSpPr>
        <p:spPr>
          <a:xfrm flipV="1">
            <a:off x="11620500" y="782320"/>
            <a:ext cx="0" cy="1958975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 userDrawn="1">
            <p:custDataLst>
              <p:tags r:id="rId13"/>
            </p:custDataLst>
          </p:nvPr>
        </p:nvSpPr>
        <p:spPr>
          <a:xfrm>
            <a:off x="11435080" y="2819400"/>
            <a:ext cx="369570" cy="7835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4"/>
            </p:custDataLst>
          </p:nvPr>
        </p:nvSpPr>
        <p:spPr>
          <a:xfrm>
            <a:off x="11620500" y="30480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5"/>
            </p:custDataLst>
          </p:nvPr>
        </p:nvSpPr>
        <p:spPr>
          <a:xfrm flipV="1">
            <a:off x="292100" y="5985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6"/>
            </p:custDataLst>
          </p:nvPr>
        </p:nvSpPr>
        <p:spPr>
          <a:xfrm>
            <a:off x="285750" y="5648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7"/>
            </p:custDataLst>
          </p:nvPr>
        </p:nvGrpSpPr>
        <p:grpSpPr>
          <a:xfrm rot="0">
            <a:off x="436880" y="64770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20"/>
            </p:custDataLst>
          </p:nvPr>
        </p:nvGrpSpPr>
        <p:grpSpPr>
          <a:xfrm rot="0">
            <a:off x="11737340" y="390779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 userDrawn="1">
            <p:custDataLst>
              <p:tags r:id="rId23"/>
            </p:custDataLst>
          </p:nvPr>
        </p:nvGrpSpPr>
        <p:grpSpPr>
          <a:xfrm rot="0">
            <a:off x="8257540" y="614807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0" name="矩形 29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CN" baseline="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·</a:t>
            </a:r>
            <a:endParaRPr lang="en-US" altLang="zh-CN" baseline="0" dirty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5" name="矩形 14"/>
          <p:cNvSpPr/>
          <p:nvPr userDrawn="1">
            <p:custDataLst>
              <p:tags r:id="rId10"/>
            </p:custDataLst>
          </p:nvPr>
        </p:nvSpPr>
        <p:spPr>
          <a:xfrm flipV="1">
            <a:off x="6350" y="5985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1"/>
            </p:custDataLst>
          </p:nvPr>
        </p:nvSpPr>
        <p:spPr>
          <a:xfrm>
            <a:off x="0" y="5648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12"/>
            </p:custDataLst>
          </p:nvPr>
        </p:nvGrpSpPr>
        <p:grpSpPr>
          <a:xfrm rot="0">
            <a:off x="11701780" y="753745"/>
            <a:ext cx="369570" cy="2820670"/>
            <a:chOff x="11701934" y="753444"/>
            <a:chExt cx="369332" cy="2820670"/>
          </a:xfrm>
        </p:grpSpPr>
        <p:cxnSp>
          <p:nvCxnSpPr>
            <p:cNvPr id="17" name="直接连接符 16"/>
            <p:cNvCxnSpPr/>
            <p:nvPr userDrawn="1">
              <p:custDataLst>
                <p:tags r:id="rId13"/>
              </p:custDataLst>
            </p:nvPr>
          </p:nvCxnSpPr>
          <p:spPr>
            <a:xfrm flipV="1">
              <a:off x="11887054" y="753444"/>
              <a:ext cx="0" cy="1959212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 userDrawn="1">
              <p:custDataLst>
                <p:tags r:id="rId14"/>
              </p:custDataLst>
            </p:nvPr>
          </p:nvSpPr>
          <p:spPr>
            <a:xfrm>
              <a:off x="11701934" y="2790592"/>
              <a:ext cx="369332" cy="783522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 userDrawn="1">
            <p:custDataLst>
              <p:tags r:id="rId15"/>
            </p:custDataLst>
          </p:nvPr>
        </p:nvSpPr>
        <p:spPr>
          <a:xfrm>
            <a:off x="11886565" y="440055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 userDrawn="1">
            <p:custDataLst>
              <p:tags r:id="rId16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 userDrawn="1">
            <p:custDataLst>
              <p:tags r:id="rId17"/>
            </p:custDataLst>
          </p:nvPr>
        </p:nvGrpSpPr>
        <p:grpSpPr>
          <a:xfrm rot="0">
            <a:off x="11701780" y="25209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2" name="矩形 21"/>
            <p:cNvSpPr/>
            <p:nvPr>
              <p:custDataLst>
                <p:tags r:id="rId18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19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 userDrawn="1">
            <p:custDataLst>
              <p:tags r:id="rId20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5" name="矩形 24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1" name="矩形 20"/>
          <p:cNvSpPr/>
          <p:nvPr userDrawn="1">
            <p:custDataLst>
              <p:tags r:id="rId10"/>
            </p:custDataLst>
          </p:nvPr>
        </p:nvSpPr>
        <p:spPr>
          <a:xfrm flipV="1">
            <a:off x="11310620" y="89154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 userDrawn="1">
            <p:custDataLst>
              <p:tags r:id="rId11"/>
            </p:custDataLst>
          </p:nvPr>
        </p:nvSpPr>
        <p:spPr>
          <a:xfrm>
            <a:off x="11304270" y="55499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12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 userDrawn="1">
            <p:custDataLst>
              <p:tags r:id="rId13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14" name="矩形 13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 userDrawn="1">
            <p:custDataLst>
              <p:tags r:id="rId16"/>
            </p:custDataLst>
          </p:nvPr>
        </p:nvGrpSpPr>
        <p:grpSpPr>
          <a:xfrm rot="0">
            <a:off x="123190" y="2807970"/>
            <a:ext cx="369570" cy="2820670"/>
            <a:chOff x="11578708" y="1145771"/>
            <a:chExt cx="369094" cy="2820911"/>
          </a:xfrm>
        </p:grpSpPr>
        <p:cxnSp>
          <p:nvCxnSpPr>
            <p:cNvPr id="19" name="直接连接符 18"/>
            <p:cNvCxnSpPr/>
            <p:nvPr>
              <p:custDataLst>
                <p:tags r:id="rId17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>
              <p:custDataLst>
                <p:tags r:id="rId18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 userDrawn="1">
            <p:custDataLst>
              <p:tags r:id="rId19"/>
            </p:custDataLst>
          </p:nvPr>
        </p:nvGrpSpPr>
        <p:grpSpPr>
          <a:xfrm rot="0">
            <a:off x="709930" y="297180"/>
            <a:ext cx="2025650" cy="246380"/>
            <a:chOff x="9178290" y="310775"/>
            <a:chExt cx="2025825" cy="246221"/>
          </a:xfrm>
        </p:grpSpPr>
        <p:cxnSp>
          <p:nvCxnSpPr>
            <p:cNvPr id="24" name="直接连接符 23"/>
            <p:cNvCxnSpPr/>
            <p:nvPr>
              <p:custDataLst>
                <p:tags r:id="rId20"/>
              </p:custDataLst>
            </p:nvPr>
          </p:nvCxnSpPr>
          <p:spPr>
            <a:xfrm flipH="1">
              <a:off x="9909174" y="455205"/>
              <a:ext cx="1294941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>
              <p:custDataLst>
                <p:tags r:id="rId21"/>
              </p:custDataLst>
            </p:nvPr>
          </p:nvSpPr>
          <p:spPr>
            <a:xfrm>
              <a:off x="9178290" y="310775"/>
              <a:ext cx="648333" cy="24622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noAutofit/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/>
              </a:sp3d>
            </a:bodyPr>
            <a:lstStyle/>
            <a:p>
              <a:r>
                <a:rPr lang="en-US" altLang="zh-CN" sz="1000" b="1" i="1" baseline="0" dirty="0">
                  <a:solidFill>
                    <a:srgbClr val="FE5373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0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zh-CN" altLang="en-US" sz="10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矩形 19"/>
          <p:cNvSpPr/>
          <p:nvPr userDrawn="1">
            <p:custDataLst>
              <p:tags r:id="rId4"/>
            </p:custDataLst>
          </p:nvPr>
        </p:nvSpPr>
        <p:spPr>
          <a:xfrm flipV="1">
            <a:off x="11310620" y="635508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 userDrawn="1">
            <p:custDataLst>
              <p:tags r:id="rId5"/>
            </p:custDataLst>
          </p:nvPr>
        </p:nvSpPr>
        <p:spPr>
          <a:xfrm>
            <a:off x="11304270" y="601853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6"/>
            </p:custDataLst>
          </p:nvPr>
        </p:nvGrpSpPr>
        <p:grpSpPr>
          <a:xfrm rot="0">
            <a:off x="11701780" y="1681480"/>
            <a:ext cx="369570" cy="2820670"/>
            <a:chOff x="11701934" y="753444"/>
            <a:chExt cx="369332" cy="2820670"/>
          </a:xfrm>
        </p:grpSpPr>
        <p:cxnSp>
          <p:nvCxnSpPr>
            <p:cNvPr id="15" name="直接连接符 14"/>
            <p:cNvCxnSpPr/>
            <p:nvPr userDrawn="1">
              <p:custDataLst>
                <p:tags r:id="rId7"/>
              </p:custDataLst>
            </p:nvPr>
          </p:nvCxnSpPr>
          <p:spPr>
            <a:xfrm flipV="1">
              <a:off x="11887054" y="753444"/>
              <a:ext cx="0" cy="1959212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 userDrawn="1">
              <p:custDataLst>
                <p:tags r:id="rId8"/>
              </p:custDataLst>
            </p:nvPr>
          </p:nvSpPr>
          <p:spPr>
            <a:xfrm>
              <a:off x="11701934" y="2790592"/>
              <a:ext cx="369332" cy="783522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 userDrawn="1">
            <p:custDataLst>
              <p:tags r:id="rId9"/>
            </p:custDataLst>
          </p:nvPr>
        </p:nvSpPr>
        <p:spPr>
          <a:xfrm flipV="1">
            <a:off x="0" y="0"/>
            <a:ext cx="582930" cy="5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200" baseline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10"/>
            </p:custDataLst>
          </p:nvPr>
        </p:nvGrpSpPr>
        <p:grpSpPr>
          <a:xfrm rot="0">
            <a:off x="812165" y="12382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13"/>
            </p:custDataLst>
          </p:nvPr>
        </p:nvGrpSpPr>
        <p:grpSpPr>
          <a:xfrm rot="0">
            <a:off x="11697335" y="145478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16"/>
            </p:custDataLst>
          </p:nvPr>
        </p:nvGrpSpPr>
        <p:grpSpPr>
          <a:xfrm rot="0">
            <a:off x="387350" y="647001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18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2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en-US" altLang="zh-CN" baseline="0">
              <a:latin typeface="Arial" panose="020B0604020202020204" pitchFamily="34" charset="0"/>
              <a:ea typeface="微软雅黑" panose="020B050302020402020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22" name="组合 21"/>
          <p:cNvGrpSpPr/>
          <p:nvPr userDrawn="1">
            <p:custDataLst>
              <p:tags r:id="rId12"/>
            </p:custDataLst>
          </p:nvPr>
        </p:nvGrpSpPr>
        <p:grpSpPr>
          <a:xfrm rot="0">
            <a:off x="240665" y="272923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3" name="矩形 22"/>
            <p:cNvSpPr/>
            <p:nvPr>
              <p:custDataLst>
                <p:tags r:id="rId1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1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4" name="矩形 13"/>
          <p:cNvSpPr/>
          <p:nvPr userDrawn="1">
            <p:custDataLst>
              <p:tags r:id="rId15"/>
            </p:custDataLst>
          </p:nvPr>
        </p:nvSpPr>
        <p:spPr>
          <a:xfrm flipV="1">
            <a:off x="11310620" y="635508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 userDrawn="1">
            <p:custDataLst>
              <p:tags r:id="rId16"/>
            </p:custDataLst>
          </p:nvPr>
        </p:nvSpPr>
        <p:spPr>
          <a:xfrm>
            <a:off x="11304270" y="601853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</a:t>
            </a:r>
            <a:r>
              <a: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USIC</a:t>
            </a:r>
            <a:endParaRPr lang="en-US" altLang="zh-CN" sz="1200" b="1" i="1" baseline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6" name="组合 15"/>
          <p:cNvGrpSpPr/>
          <p:nvPr userDrawn="1">
            <p:custDataLst>
              <p:tags r:id="rId17"/>
            </p:custDataLst>
          </p:nvPr>
        </p:nvGrpSpPr>
        <p:grpSpPr>
          <a:xfrm rot="0">
            <a:off x="110490" y="3084830"/>
            <a:ext cx="369570" cy="2820670"/>
            <a:chOff x="11578708" y="1145771"/>
            <a:chExt cx="369094" cy="2820911"/>
          </a:xfrm>
        </p:grpSpPr>
        <p:cxnSp>
          <p:nvCxnSpPr>
            <p:cNvPr id="17" name="直接连接符 16"/>
            <p:cNvCxnSpPr/>
            <p:nvPr>
              <p:custDataLst>
                <p:tags r:id="rId18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lstStyle/>
            <a:p>
              <a:r>
                <a:rPr lang="en-US" altLang="zh-CN" sz="1200" b="1" i="1" baseline="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m</a:t>
              </a:r>
              <a:r>
                <a:rPr lang="en-US" altLang="zh-CN" sz="1200" b="1" i="1" baseline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usic</a:t>
              </a:r>
              <a:endParaRPr lang="en-US" altLang="zh-CN" sz="1200" b="1" i="1" baseline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20"/>
            </p:custDataLst>
          </p:nvPr>
        </p:nvGrpSpPr>
        <p:grpSpPr>
          <a:xfrm rot="0">
            <a:off x="11885295" y="103251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0" name="矩形 19"/>
            <p:cNvSpPr/>
            <p:nvPr>
              <p:custDataLst>
                <p:tags r:id="rId21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22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 userDrawn="1">
            <p:custDataLst>
              <p:tags r:id="rId23"/>
            </p:custDataLst>
          </p:nvPr>
        </p:nvGrpSpPr>
        <p:grpSpPr>
          <a:xfrm rot="0">
            <a:off x="5065395" y="5989320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24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25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baseline="0" dirty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327.xml"/><Relationship Id="rId23" Type="http://schemas.openxmlformats.org/officeDocument/2006/relationships/tags" Target="../tags/tag326.xml"/><Relationship Id="rId22" Type="http://schemas.openxmlformats.org/officeDocument/2006/relationships/tags" Target="../tags/tag325.xml"/><Relationship Id="rId21" Type="http://schemas.openxmlformats.org/officeDocument/2006/relationships/tags" Target="../tags/tag324.xml"/><Relationship Id="rId20" Type="http://schemas.openxmlformats.org/officeDocument/2006/relationships/tags" Target="../tags/tag323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322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5" Type="http://schemas.openxmlformats.org/officeDocument/2006/relationships/theme" Target="../theme/theme3.xml"/><Relationship Id="rId24" Type="http://schemas.openxmlformats.org/officeDocument/2006/relationships/tags" Target="../tags/tag654.xml"/><Relationship Id="rId23" Type="http://schemas.openxmlformats.org/officeDocument/2006/relationships/tags" Target="../tags/tag653.xml"/><Relationship Id="rId22" Type="http://schemas.openxmlformats.org/officeDocument/2006/relationships/tags" Target="../tags/tag652.xml"/><Relationship Id="rId21" Type="http://schemas.openxmlformats.org/officeDocument/2006/relationships/tags" Target="../tags/tag651.xml"/><Relationship Id="rId20" Type="http://schemas.openxmlformats.org/officeDocument/2006/relationships/tags" Target="../tags/tag650.xml"/><Relationship Id="rId2" Type="http://schemas.openxmlformats.org/officeDocument/2006/relationships/slideLayout" Target="../slideLayouts/slideLayout30.xml"/><Relationship Id="rId19" Type="http://schemas.openxmlformats.org/officeDocument/2006/relationships/tags" Target="../tags/tag649.xml"/><Relationship Id="rId18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5" Type="http://schemas.openxmlformats.org/officeDocument/2006/relationships/theme" Target="../theme/theme4.xml"/><Relationship Id="rId24" Type="http://schemas.openxmlformats.org/officeDocument/2006/relationships/tags" Target="../tags/tag981.xml"/><Relationship Id="rId23" Type="http://schemas.openxmlformats.org/officeDocument/2006/relationships/tags" Target="../tags/tag980.xml"/><Relationship Id="rId22" Type="http://schemas.openxmlformats.org/officeDocument/2006/relationships/tags" Target="../tags/tag979.xml"/><Relationship Id="rId21" Type="http://schemas.openxmlformats.org/officeDocument/2006/relationships/tags" Target="../tags/tag978.xml"/><Relationship Id="rId20" Type="http://schemas.openxmlformats.org/officeDocument/2006/relationships/tags" Target="../tags/tag977.xml"/><Relationship Id="rId2" Type="http://schemas.openxmlformats.org/officeDocument/2006/relationships/slideLayout" Target="../slideLayouts/slideLayout48.xml"/><Relationship Id="rId19" Type="http://schemas.openxmlformats.org/officeDocument/2006/relationships/tags" Target="../tags/tag976.xml"/><Relationship Id="rId18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7.xml"/><Relationship Id="rId25" Type="http://schemas.openxmlformats.org/officeDocument/2006/relationships/theme" Target="../theme/theme5.xml"/><Relationship Id="rId24" Type="http://schemas.openxmlformats.org/officeDocument/2006/relationships/tags" Target="../tags/tag1308.xml"/><Relationship Id="rId23" Type="http://schemas.openxmlformats.org/officeDocument/2006/relationships/tags" Target="../tags/tag1307.xml"/><Relationship Id="rId22" Type="http://schemas.openxmlformats.org/officeDocument/2006/relationships/tags" Target="../tags/tag1306.xml"/><Relationship Id="rId21" Type="http://schemas.openxmlformats.org/officeDocument/2006/relationships/tags" Target="../tags/tag1305.xml"/><Relationship Id="rId20" Type="http://schemas.openxmlformats.org/officeDocument/2006/relationships/tags" Target="../tags/tag1304.xml"/><Relationship Id="rId2" Type="http://schemas.openxmlformats.org/officeDocument/2006/relationships/slideLayout" Target="../slideLayouts/slideLayout66.xml"/><Relationship Id="rId19" Type="http://schemas.openxmlformats.org/officeDocument/2006/relationships/tags" Target="../tags/tag1303.xml"/><Relationship Id="rId18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5" Type="http://schemas.openxmlformats.org/officeDocument/2006/relationships/theme" Target="../theme/theme6.xml"/><Relationship Id="rId24" Type="http://schemas.openxmlformats.org/officeDocument/2006/relationships/tags" Target="../tags/tag1635.xml"/><Relationship Id="rId23" Type="http://schemas.openxmlformats.org/officeDocument/2006/relationships/tags" Target="../tags/tag1634.xml"/><Relationship Id="rId22" Type="http://schemas.openxmlformats.org/officeDocument/2006/relationships/tags" Target="../tags/tag1633.xml"/><Relationship Id="rId21" Type="http://schemas.openxmlformats.org/officeDocument/2006/relationships/tags" Target="../tags/tag1632.xml"/><Relationship Id="rId20" Type="http://schemas.openxmlformats.org/officeDocument/2006/relationships/tags" Target="../tags/tag1631.xml"/><Relationship Id="rId2" Type="http://schemas.openxmlformats.org/officeDocument/2006/relationships/slideLayout" Target="../slideLayouts/slideLayout84.xml"/><Relationship Id="rId19" Type="http://schemas.openxmlformats.org/officeDocument/2006/relationships/tags" Target="../tags/tag1630.xml"/><Relationship Id="rId18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1.xml"/><Relationship Id="rId6" Type="http://schemas.openxmlformats.org/officeDocument/2006/relationships/tags" Target="../tags/tag1640.xml"/><Relationship Id="rId5" Type="http://schemas.openxmlformats.org/officeDocument/2006/relationships/image" Target="../media/image5.png"/><Relationship Id="rId4" Type="http://schemas.openxmlformats.org/officeDocument/2006/relationships/tags" Target="../tags/tag1639.xml"/><Relationship Id="rId3" Type="http://schemas.openxmlformats.org/officeDocument/2006/relationships/tags" Target="../tags/tag1638.xml"/><Relationship Id="rId2" Type="http://schemas.openxmlformats.org/officeDocument/2006/relationships/tags" Target="../tags/tag1637.xml"/><Relationship Id="rId1" Type="http://schemas.openxmlformats.org/officeDocument/2006/relationships/tags" Target="../tags/tag163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843.xml"/><Relationship Id="rId8" Type="http://schemas.openxmlformats.org/officeDocument/2006/relationships/tags" Target="../tags/tag1842.xml"/><Relationship Id="rId7" Type="http://schemas.openxmlformats.org/officeDocument/2006/relationships/tags" Target="../tags/tag1841.xml"/><Relationship Id="rId6" Type="http://schemas.openxmlformats.org/officeDocument/2006/relationships/tags" Target="../tags/tag1840.xml"/><Relationship Id="rId5" Type="http://schemas.openxmlformats.org/officeDocument/2006/relationships/tags" Target="../tags/tag1839.xml"/><Relationship Id="rId4" Type="http://schemas.openxmlformats.org/officeDocument/2006/relationships/tags" Target="../tags/tag1838.xml"/><Relationship Id="rId34" Type="http://schemas.openxmlformats.org/officeDocument/2006/relationships/slideLayout" Target="../slideLayouts/slideLayout17.xml"/><Relationship Id="rId33" Type="http://schemas.openxmlformats.org/officeDocument/2006/relationships/tags" Target="../tags/tag1867.xml"/><Relationship Id="rId32" Type="http://schemas.openxmlformats.org/officeDocument/2006/relationships/tags" Target="../tags/tag1866.xml"/><Relationship Id="rId31" Type="http://schemas.openxmlformats.org/officeDocument/2006/relationships/tags" Target="../tags/tag1865.xml"/><Relationship Id="rId30" Type="http://schemas.openxmlformats.org/officeDocument/2006/relationships/tags" Target="../tags/tag1864.xml"/><Relationship Id="rId3" Type="http://schemas.openxmlformats.org/officeDocument/2006/relationships/tags" Target="../tags/tag1837.xml"/><Relationship Id="rId29" Type="http://schemas.openxmlformats.org/officeDocument/2006/relationships/tags" Target="../tags/tag1863.xml"/><Relationship Id="rId28" Type="http://schemas.openxmlformats.org/officeDocument/2006/relationships/tags" Target="../tags/tag1862.xml"/><Relationship Id="rId27" Type="http://schemas.openxmlformats.org/officeDocument/2006/relationships/tags" Target="../tags/tag1861.xml"/><Relationship Id="rId26" Type="http://schemas.openxmlformats.org/officeDocument/2006/relationships/tags" Target="../tags/tag1860.xml"/><Relationship Id="rId25" Type="http://schemas.openxmlformats.org/officeDocument/2006/relationships/tags" Target="../tags/tag1859.xml"/><Relationship Id="rId24" Type="http://schemas.openxmlformats.org/officeDocument/2006/relationships/tags" Target="../tags/tag1858.xml"/><Relationship Id="rId23" Type="http://schemas.openxmlformats.org/officeDocument/2006/relationships/tags" Target="../tags/tag1857.xml"/><Relationship Id="rId22" Type="http://schemas.openxmlformats.org/officeDocument/2006/relationships/tags" Target="../tags/tag1856.xml"/><Relationship Id="rId21" Type="http://schemas.openxmlformats.org/officeDocument/2006/relationships/tags" Target="../tags/tag1855.xml"/><Relationship Id="rId20" Type="http://schemas.openxmlformats.org/officeDocument/2006/relationships/tags" Target="../tags/tag1854.xml"/><Relationship Id="rId2" Type="http://schemas.openxmlformats.org/officeDocument/2006/relationships/tags" Target="../tags/tag1836.xml"/><Relationship Id="rId19" Type="http://schemas.openxmlformats.org/officeDocument/2006/relationships/tags" Target="../tags/tag1853.xml"/><Relationship Id="rId18" Type="http://schemas.openxmlformats.org/officeDocument/2006/relationships/tags" Target="../tags/tag1852.xml"/><Relationship Id="rId17" Type="http://schemas.openxmlformats.org/officeDocument/2006/relationships/tags" Target="../tags/tag1851.xml"/><Relationship Id="rId16" Type="http://schemas.openxmlformats.org/officeDocument/2006/relationships/tags" Target="../tags/tag1850.xml"/><Relationship Id="rId15" Type="http://schemas.openxmlformats.org/officeDocument/2006/relationships/tags" Target="../tags/tag1849.xml"/><Relationship Id="rId14" Type="http://schemas.openxmlformats.org/officeDocument/2006/relationships/tags" Target="../tags/tag1848.xml"/><Relationship Id="rId13" Type="http://schemas.openxmlformats.org/officeDocument/2006/relationships/tags" Target="../tags/tag1847.xml"/><Relationship Id="rId12" Type="http://schemas.openxmlformats.org/officeDocument/2006/relationships/tags" Target="../tags/tag1846.xml"/><Relationship Id="rId11" Type="http://schemas.openxmlformats.org/officeDocument/2006/relationships/tags" Target="../tags/tag1845.xml"/><Relationship Id="rId10" Type="http://schemas.openxmlformats.org/officeDocument/2006/relationships/tags" Target="../tags/tag1844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75.xml"/><Relationship Id="rId8" Type="http://schemas.openxmlformats.org/officeDocument/2006/relationships/tags" Target="../tags/tag1874.xml"/><Relationship Id="rId7" Type="http://schemas.openxmlformats.org/officeDocument/2006/relationships/tags" Target="../tags/tag1873.xml"/><Relationship Id="rId6" Type="http://schemas.openxmlformats.org/officeDocument/2006/relationships/tags" Target="../tags/tag1872.xml"/><Relationship Id="rId5" Type="http://schemas.openxmlformats.org/officeDocument/2006/relationships/tags" Target="../tags/tag1871.xml"/><Relationship Id="rId4" Type="http://schemas.openxmlformats.org/officeDocument/2006/relationships/tags" Target="../tags/tag1870.xml"/><Relationship Id="rId3" Type="http://schemas.openxmlformats.org/officeDocument/2006/relationships/tags" Target="../tags/tag1869.xml"/><Relationship Id="rId29" Type="http://schemas.openxmlformats.org/officeDocument/2006/relationships/slideLayout" Target="../slideLayouts/slideLayout53.xml"/><Relationship Id="rId28" Type="http://schemas.openxmlformats.org/officeDocument/2006/relationships/tags" Target="../tags/tag1894.xml"/><Relationship Id="rId27" Type="http://schemas.openxmlformats.org/officeDocument/2006/relationships/tags" Target="../tags/tag1893.xml"/><Relationship Id="rId26" Type="http://schemas.openxmlformats.org/officeDocument/2006/relationships/tags" Target="../tags/tag1892.xml"/><Relationship Id="rId25" Type="http://schemas.openxmlformats.org/officeDocument/2006/relationships/tags" Target="../tags/tag1891.xml"/><Relationship Id="rId24" Type="http://schemas.openxmlformats.org/officeDocument/2006/relationships/tags" Target="../tags/tag1890.xml"/><Relationship Id="rId23" Type="http://schemas.openxmlformats.org/officeDocument/2006/relationships/tags" Target="../tags/tag1889.xml"/><Relationship Id="rId22" Type="http://schemas.openxmlformats.org/officeDocument/2006/relationships/tags" Target="../tags/tag1888.xml"/><Relationship Id="rId21" Type="http://schemas.openxmlformats.org/officeDocument/2006/relationships/tags" Target="../tags/tag1887.xml"/><Relationship Id="rId20" Type="http://schemas.openxmlformats.org/officeDocument/2006/relationships/tags" Target="../tags/tag1886.xml"/><Relationship Id="rId2" Type="http://schemas.openxmlformats.org/officeDocument/2006/relationships/tags" Target="../tags/tag1868.xml"/><Relationship Id="rId19" Type="http://schemas.openxmlformats.org/officeDocument/2006/relationships/tags" Target="../tags/tag1885.xml"/><Relationship Id="rId18" Type="http://schemas.openxmlformats.org/officeDocument/2006/relationships/tags" Target="../tags/tag1884.xml"/><Relationship Id="rId17" Type="http://schemas.openxmlformats.org/officeDocument/2006/relationships/tags" Target="../tags/tag1883.xml"/><Relationship Id="rId16" Type="http://schemas.openxmlformats.org/officeDocument/2006/relationships/tags" Target="../tags/tag1882.xml"/><Relationship Id="rId15" Type="http://schemas.openxmlformats.org/officeDocument/2006/relationships/tags" Target="../tags/tag1881.xml"/><Relationship Id="rId14" Type="http://schemas.openxmlformats.org/officeDocument/2006/relationships/tags" Target="../tags/tag1880.xml"/><Relationship Id="rId13" Type="http://schemas.openxmlformats.org/officeDocument/2006/relationships/tags" Target="../tags/tag1879.xml"/><Relationship Id="rId12" Type="http://schemas.openxmlformats.org/officeDocument/2006/relationships/tags" Target="../tags/tag1878.xml"/><Relationship Id="rId11" Type="http://schemas.openxmlformats.org/officeDocument/2006/relationships/tags" Target="../tags/tag1877.xml"/><Relationship Id="rId10" Type="http://schemas.openxmlformats.org/officeDocument/2006/relationships/tags" Target="../tags/tag1876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02.xml"/><Relationship Id="rId8" Type="http://schemas.openxmlformats.org/officeDocument/2006/relationships/tags" Target="../tags/tag1901.xml"/><Relationship Id="rId7" Type="http://schemas.openxmlformats.org/officeDocument/2006/relationships/tags" Target="../tags/tag1900.xml"/><Relationship Id="rId6" Type="http://schemas.openxmlformats.org/officeDocument/2006/relationships/tags" Target="../tags/tag1899.xml"/><Relationship Id="rId5" Type="http://schemas.openxmlformats.org/officeDocument/2006/relationships/tags" Target="../tags/tag1898.xml"/><Relationship Id="rId4" Type="http://schemas.openxmlformats.org/officeDocument/2006/relationships/tags" Target="../tags/tag1897.xml"/><Relationship Id="rId34" Type="http://schemas.openxmlformats.org/officeDocument/2006/relationships/slideLayout" Target="../slideLayouts/slideLayout53.xml"/><Relationship Id="rId33" Type="http://schemas.openxmlformats.org/officeDocument/2006/relationships/tags" Target="../tags/tag1926.xml"/><Relationship Id="rId32" Type="http://schemas.openxmlformats.org/officeDocument/2006/relationships/tags" Target="../tags/tag1925.xml"/><Relationship Id="rId31" Type="http://schemas.openxmlformats.org/officeDocument/2006/relationships/tags" Target="../tags/tag1924.xml"/><Relationship Id="rId30" Type="http://schemas.openxmlformats.org/officeDocument/2006/relationships/tags" Target="../tags/tag1923.xml"/><Relationship Id="rId3" Type="http://schemas.openxmlformats.org/officeDocument/2006/relationships/tags" Target="../tags/tag1896.xml"/><Relationship Id="rId29" Type="http://schemas.openxmlformats.org/officeDocument/2006/relationships/tags" Target="../tags/tag1922.xml"/><Relationship Id="rId28" Type="http://schemas.openxmlformats.org/officeDocument/2006/relationships/tags" Target="../tags/tag1921.xml"/><Relationship Id="rId27" Type="http://schemas.openxmlformats.org/officeDocument/2006/relationships/tags" Target="../tags/tag1920.xml"/><Relationship Id="rId26" Type="http://schemas.openxmlformats.org/officeDocument/2006/relationships/tags" Target="../tags/tag1919.xml"/><Relationship Id="rId25" Type="http://schemas.openxmlformats.org/officeDocument/2006/relationships/tags" Target="../tags/tag1918.xml"/><Relationship Id="rId24" Type="http://schemas.openxmlformats.org/officeDocument/2006/relationships/tags" Target="../tags/tag1917.xml"/><Relationship Id="rId23" Type="http://schemas.openxmlformats.org/officeDocument/2006/relationships/tags" Target="../tags/tag1916.xml"/><Relationship Id="rId22" Type="http://schemas.openxmlformats.org/officeDocument/2006/relationships/tags" Target="../tags/tag1915.xml"/><Relationship Id="rId21" Type="http://schemas.openxmlformats.org/officeDocument/2006/relationships/tags" Target="../tags/tag1914.xml"/><Relationship Id="rId20" Type="http://schemas.openxmlformats.org/officeDocument/2006/relationships/tags" Target="../tags/tag1913.xml"/><Relationship Id="rId2" Type="http://schemas.openxmlformats.org/officeDocument/2006/relationships/tags" Target="../tags/tag1895.xml"/><Relationship Id="rId19" Type="http://schemas.openxmlformats.org/officeDocument/2006/relationships/tags" Target="../tags/tag1912.xml"/><Relationship Id="rId18" Type="http://schemas.openxmlformats.org/officeDocument/2006/relationships/tags" Target="../tags/tag1911.xml"/><Relationship Id="rId17" Type="http://schemas.openxmlformats.org/officeDocument/2006/relationships/tags" Target="../tags/tag1910.xml"/><Relationship Id="rId16" Type="http://schemas.openxmlformats.org/officeDocument/2006/relationships/tags" Target="../tags/tag1909.xml"/><Relationship Id="rId15" Type="http://schemas.openxmlformats.org/officeDocument/2006/relationships/tags" Target="../tags/tag1908.xml"/><Relationship Id="rId14" Type="http://schemas.openxmlformats.org/officeDocument/2006/relationships/tags" Target="../tags/tag1907.xml"/><Relationship Id="rId13" Type="http://schemas.openxmlformats.org/officeDocument/2006/relationships/tags" Target="../tags/tag1906.xml"/><Relationship Id="rId12" Type="http://schemas.openxmlformats.org/officeDocument/2006/relationships/tags" Target="../tags/tag1905.xml"/><Relationship Id="rId11" Type="http://schemas.openxmlformats.org/officeDocument/2006/relationships/tags" Target="../tags/tag1904.xml"/><Relationship Id="rId10" Type="http://schemas.openxmlformats.org/officeDocument/2006/relationships/tags" Target="../tags/tag1903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34.xml"/><Relationship Id="rId8" Type="http://schemas.openxmlformats.org/officeDocument/2006/relationships/tags" Target="../tags/tag1933.xml"/><Relationship Id="rId7" Type="http://schemas.openxmlformats.org/officeDocument/2006/relationships/tags" Target="../tags/tag1932.xml"/><Relationship Id="rId6" Type="http://schemas.openxmlformats.org/officeDocument/2006/relationships/tags" Target="../tags/tag1931.xml"/><Relationship Id="rId5" Type="http://schemas.openxmlformats.org/officeDocument/2006/relationships/tags" Target="../tags/tag1930.xml"/><Relationship Id="rId4" Type="http://schemas.openxmlformats.org/officeDocument/2006/relationships/tags" Target="../tags/tag1929.xml"/><Relationship Id="rId3" Type="http://schemas.openxmlformats.org/officeDocument/2006/relationships/tags" Target="../tags/tag1928.xml"/><Relationship Id="rId29" Type="http://schemas.openxmlformats.org/officeDocument/2006/relationships/slideLayout" Target="../slideLayouts/slideLayout53.xml"/><Relationship Id="rId28" Type="http://schemas.openxmlformats.org/officeDocument/2006/relationships/tags" Target="../tags/tag1953.xml"/><Relationship Id="rId27" Type="http://schemas.openxmlformats.org/officeDocument/2006/relationships/tags" Target="../tags/tag1952.xml"/><Relationship Id="rId26" Type="http://schemas.openxmlformats.org/officeDocument/2006/relationships/tags" Target="../tags/tag1951.xml"/><Relationship Id="rId25" Type="http://schemas.openxmlformats.org/officeDocument/2006/relationships/tags" Target="../tags/tag1950.xml"/><Relationship Id="rId24" Type="http://schemas.openxmlformats.org/officeDocument/2006/relationships/tags" Target="../tags/tag1949.xml"/><Relationship Id="rId23" Type="http://schemas.openxmlformats.org/officeDocument/2006/relationships/tags" Target="../tags/tag1948.xml"/><Relationship Id="rId22" Type="http://schemas.openxmlformats.org/officeDocument/2006/relationships/tags" Target="../tags/tag1947.xml"/><Relationship Id="rId21" Type="http://schemas.openxmlformats.org/officeDocument/2006/relationships/tags" Target="../tags/tag1946.xml"/><Relationship Id="rId20" Type="http://schemas.openxmlformats.org/officeDocument/2006/relationships/tags" Target="../tags/tag1945.xml"/><Relationship Id="rId2" Type="http://schemas.openxmlformats.org/officeDocument/2006/relationships/tags" Target="../tags/tag1927.xml"/><Relationship Id="rId19" Type="http://schemas.openxmlformats.org/officeDocument/2006/relationships/tags" Target="../tags/tag1944.xml"/><Relationship Id="rId18" Type="http://schemas.openxmlformats.org/officeDocument/2006/relationships/tags" Target="../tags/tag1943.xml"/><Relationship Id="rId17" Type="http://schemas.openxmlformats.org/officeDocument/2006/relationships/tags" Target="../tags/tag1942.xml"/><Relationship Id="rId16" Type="http://schemas.openxmlformats.org/officeDocument/2006/relationships/tags" Target="../tags/tag1941.xml"/><Relationship Id="rId15" Type="http://schemas.openxmlformats.org/officeDocument/2006/relationships/tags" Target="../tags/tag1940.xml"/><Relationship Id="rId14" Type="http://schemas.openxmlformats.org/officeDocument/2006/relationships/tags" Target="../tags/tag1939.xml"/><Relationship Id="rId13" Type="http://schemas.openxmlformats.org/officeDocument/2006/relationships/tags" Target="../tags/tag1938.xml"/><Relationship Id="rId12" Type="http://schemas.openxmlformats.org/officeDocument/2006/relationships/tags" Target="../tags/tag1937.xml"/><Relationship Id="rId11" Type="http://schemas.openxmlformats.org/officeDocument/2006/relationships/tags" Target="../tags/tag1936.xml"/><Relationship Id="rId10" Type="http://schemas.openxmlformats.org/officeDocument/2006/relationships/tags" Target="../tags/tag1935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961.xml"/><Relationship Id="rId8" Type="http://schemas.openxmlformats.org/officeDocument/2006/relationships/tags" Target="../tags/tag1960.xml"/><Relationship Id="rId7" Type="http://schemas.openxmlformats.org/officeDocument/2006/relationships/tags" Target="../tags/tag1959.xml"/><Relationship Id="rId6" Type="http://schemas.openxmlformats.org/officeDocument/2006/relationships/tags" Target="../tags/tag1958.xml"/><Relationship Id="rId5" Type="http://schemas.openxmlformats.org/officeDocument/2006/relationships/tags" Target="../tags/tag1957.xml"/><Relationship Id="rId4" Type="http://schemas.openxmlformats.org/officeDocument/2006/relationships/tags" Target="../tags/tag1956.xml"/><Relationship Id="rId3" Type="http://schemas.openxmlformats.org/officeDocument/2006/relationships/tags" Target="../tags/tag1955.xml"/><Relationship Id="rId29" Type="http://schemas.openxmlformats.org/officeDocument/2006/relationships/slideLayout" Target="../slideLayouts/slideLayout53.xml"/><Relationship Id="rId28" Type="http://schemas.openxmlformats.org/officeDocument/2006/relationships/tags" Target="../tags/tag1980.xml"/><Relationship Id="rId27" Type="http://schemas.openxmlformats.org/officeDocument/2006/relationships/tags" Target="../tags/tag1979.xml"/><Relationship Id="rId26" Type="http://schemas.openxmlformats.org/officeDocument/2006/relationships/tags" Target="../tags/tag1978.xml"/><Relationship Id="rId25" Type="http://schemas.openxmlformats.org/officeDocument/2006/relationships/tags" Target="../tags/tag1977.xml"/><Relationship Id="rId24" Type="http://schemas.openxmlformats.org/officeDocument/2006/relationships/tags" Target="../tags/tag1976.xml"/><Relationship Id="rId23" Type="http://schemas.openxmlformats.org/officeDocument/2006/relationships/tags" Target="../tags/tag1975.xml"/><Relationship Id="rId22" Type="http://schemas.openxmlformats.org/officeDocument/2006/relationships/tags" Target="../tags/tag1974.xml"/><Relationship Id="rId21" Type="http://schemas.openxmlformats.org/officeDocument/2006/relationships/tags" Target="../tags/tag1973.xml"/><Relationship Id="rId20" Type="http://schemas.openxmlformats.org/officeDocument/2006/relationships/tags" Target="../tags/tag1972.xml"/><Relationship Id="rId2" Type="http://schemas.openxmlformats.org/officeDocument/2006/relationships/tags" Target="../tags/tag1954.xml"/><Relationship Id="rId19" Type="http://schemas.openxmlformats.org/officeDocument/2006/relationships/tags" Target="../tags/tag1971.xml"/><Relationship Id="rId18" Type="http://schemas.openxmlformats.org/officeDocument/2006/relationships/tags" Target="../tags/tag1970.xml"/><Relationship Id="rId17" Type="http://schemas.openxmlformats.org/officeDocument/2006/relationships/tags" Target="../tags/tag1969.xml"/><Relationship Id="rId16" Type="http://schemas.openxmlformats.org/officeDocument/2006/relationships/tags" Target="../tags/tag1968.xml"/><Relationship Id="rId15" Type="http://schemas.openxmlformats.org/officeDocument/2006/relationships/tags" Target="../tags/tag1967.xml"/><Relationship Id="rId14" Type="http://schemas.openxmlformats.org/officeDocument/2006/relationships/tags" Target="../tags/tag1966.xml"/><Relationship Id="rId13" Type="http://schemas.openxmlformats.org/officeDocument/2006/relationships/tags" Target="../tags/tag1965.xml"/><Relationship Id="rId12" Type="http://schemas.openxmlformats.org/officeDocument/2006/relationships/tags" Target="../tags/tag1964.xml"/><Relationship Id="rId11" Type="http://schemas.openxmlformats.org/officeDocument/2006/relationships/tags" Target="../tags/tag1963.xml"/><Relationship Id="rId10" Type="http://schemas.openxmlformats.org/officeDocument/2006/relationships/tags" Target="../tags/tag1962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7.xml"/><Relationship Id="rId3" Type="http://schemas.openxmlformats.org/officeDocument/2006/relationships/tags" Target="../tags/tag1983.xml"/><Relationship Id="rId2" Type="http://schemas.openxmlformats.org/officeDocument/2006/relationships/tags" Target="../tags/tag1982.xml"/><Relationship Id="rId1" Type="http://schemas.openxmlformats.org/officeDocument/2006/relationships/tags" Target="../tags/tag198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991.xml"/><Relationship Id="rId8" Type="http://schemas.openxmlformats.org/officeDocument/2006/relationships/tags" Target="../tags/tag1990.xml"/><Relationship Id="rId7" Type="http://schemas.openxmlformats.org/officeDocument/2006/relationships/tags" Target="../tags/tag1989.xml"/><Relationship Id="rId6" Type="http://schemas.openxmlformats.org/officeDocument/2006/relationships/tags" Target="../tags/tag1988.xml"/><Relationship Id="rId5" Type="http://schemas.openxmlformats.org/officeDocument/2006/relationships/tags" Target="../tags/tag1987.xml"/><Relationship Id="rId4" Type="http://schemas.openxmlformats.org/officeDocument/2006/relationships/tags" Target="../tags/tag1986.xml"/><Relationship Id="rId3" Type="http://schemas.openxmlformats.org/officeDocument/2006/relationships/tags" Target="../tags/tag1985.xml"/><Relationship Id="rId29" Type="http://schemas.openxmlformats.org/officeDocument/2006/relationships/slideLayout" Target="../slideLayouts/slideLayout53.xml"/><Relationship Id="rId28" Type="http://schemas.openxmlformats.org/officeDocument/2006/relationships/tags" Target="../tags/tag2010.xml"/><Relationship Id="rId27" Type="http://schemas.openxmlformats.org/officeDocument/2006/relationships/tags" Target="../tags/tag2009.xml"/><Relationship Id="rId26" Type="http://schemas.openxmlformats.org/officeDocument/2006/relationships/tags" Target="../tags/tag2008.xml"/><Relationship Id="rId25" Type="http://schemas.openxmlformats.org/officeDocument/2006/relationships/tags" Target="../tags/tag2007.xml"/><Relationship Id="rId24" Type="http://schemas.openxmlformats.org/officeDocument/2006/relationships/tags" Target="../tags/tag2006.xml"/><Relationship Id="rId23" Type="http://schemas.openxmlformats.org/officeDocument/2006/relationships/tags" Target="../tags/tag2005.xml"/><Relationship Id="rId22" Type="http://schemas.openxmlformats.org/officeDocument/2006/relationships/tags" Target="../tags/tag2004.xml"/><Relationship Id="rId21" Type="http://schemas.openxmlformats.org/officeDocument/2006/relationships/tags" Target="../tags/tag2003.xml"/><Relationship Id="rId20" Type="http://schemas.openxmlformats.org/officeDocument/2006/relationships/tags" Target="../tags/tag2002.xml"/><Relationship Id="rId2" Type="http://schemas.openxmlformats.org/officeDocument/2006/relationships/tags" Target="../tags/tag1984.xml"/><Relationship Id="rId19" Type="http://schemas.openxmlformats.org/officeDocument/2006/relationships/tags" Target="../tags/tag2001.xml"/><Relationship Id="rId18" Type="http://schemas.openxmlformats.org/officeDocument/2006/relationships/tags" Target="../tags/tag2000.xml"/><Relationship Id="rId17" Type="http://schemas.openxmlformats.org/officeDocument/2006/relationships/tags" Target="../tags/tag1999.xml"/><Relationship Id="rId16" Type="http://schemas.openxmlformats.org/officeDocument/2006/relationships/tags" Target="../tags/tag1998.xml"/><Relationship Id="rId15" Type="http://schemas.openxmlformats.org/officeDocument/2006/relationships/tags" Target="../tags/tag1997.xml"/><Relationship Id="rId14" Type="http://schemas.openxmlformats.org/officeDocument/2006/relationships/tags" Target="../tags/tag1996.xml"/><Relationship Id="rId13" Type="http://schemas.openxmlformats.org/officeDocument/2006/relationships/tags" Target="../tags/tag1995.xml"/><Relationship Id="rId12" Type="http://schemas.openxmlformats.org/officeDocument/2006/relationships/tags" Target="../tags/tag1994.xml"/><Relationship Id="rId11" Type="http://schemas.openxmlformats.org/officeDocument/2006/relationships/tags" Target="../tags/tag1993.xml"/><Relationship Id="rId10" Type="http://schemas.openxmlformats.org/officeDocument/2006/relationships/tags" Target="../tags/tag1992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018.xml"/><Relationship Id="rId8" Type="http://schemas.openxmlformats.org/officeDocument/2006/relationships/tags" Target="../tags/tag2017.xml"/><Relationship Id="rId7" Type="http://schemas.openxmlformats.org/officeDocument/2006/relationships/tags" Target="../tags/tag2016.xml"/><Relationship Id="rId6" Type="http://schemas.openxmlformats.org/officeDocument/2006/relationships/tags" Target="../tags/tag2015.xml"/><Relationship Id="rId5" Type="http://schemas.openxmlformats.org/officeDocument/2006/relationships/tags" Target="../tags/tag2014.xml"/><Relationship Id="rId4" Type="http://schemas.openxmlformats.org/officeDocument/2006/relationships/tags" Target="../tags/tag2013.xml"/><Relationship Id="rId34" Type="http://schemas.openxmlformats.org/officeDocument/2006/relationships/slideLayout" Target="../slideLayouts/slideLayout53.xml"/><Relationship Id="rId33" Type="http://schemas.openxmlformats.org/officeDocument/2006/relationships/tags" Target="../tags/tag2042.xml"/><Relationship Id="rId32" Type="http://schemas.openxmlformats.org/officeDocument/2006/relationships/tags" Target="../tags/tag2041.xml"/><Relationship Id="rId31" Type="http://schemas.openxmlformats.org/officeDocument/2006/relationships/tags" Target="../tags/tag2040.xml"/><Relationship Id="rId30" Type="http://schemas.openxmlformats.org/officeDocument/2006/relationships/tags" Target="../tags/tag2039.xml"/><Relationship Id="rId3" Type="http://schemas.openxmlformats.org/officeDocument/2006/relationships/tags" Target="../tags/tag2012.xml"/><Relationship Id="rId29" Type="http://schemas.openxmlformats.org/officeDocument/2006/relationships/tags" Target="../tags/tag2038.xml"/><Relationship Id="rId28" Type="http://schemas.openxmlformats.org/officeDocument/2006/relationships/tags" Target="../tags/tag2037.xml"/><Relationship Id="rId27" Type="http://schemas.openxmlformats.org/officeDocument/2006/relationships/tags" Target="../tags/tag2036.xml"/><Relationship Id="rId26" Type="http://schemas.openxmlformats.org/officeDocument/2006/relationships/tags" Target="../tags/tag2035.xml"/><Relationship Id="rId25" Type="http://schemas.openxmlformats.org/officeDocument/2006/relationships/tags" Target="../tags/tag2034.xml"/><Relationship Id="rId24" Type="http://schemas.openxmlformats.org/officeDocument/2006/relationships/tags" Target="../tags/tag2033.xml"/><Relationship Id="rId23" Type="http://schemas.openxmlformats.org/officeDocument/2006/relationships/tags" Target="../tags/tag2032.xml"/><Relationship Id="rId22" Type="http://schemas.openxmlformats.org/officeDocument/2006/relationships/tags" Target="../tags/tag2031.xml"/><Relationship Id="rId21" Type="http://schemas.openxmlformats.org/officeDocument/2006/relationships/tags" Target="../tags/tag2030.xml"/><Relationship Id="rId20" Type="http://schemas.openxmlformats.org/officeDocument/2006/relationships/tags" Target="../tags/tag2029.xml"/><Relationship Id="rId2" Type="http://schemas.openxmlformats.org/officeDocument/2006/relationships/tags" Target="../tags/tag2011.xml"/><Relationship Id="rId19" Type="http://schemas.openxmlformats.org/officeDocument/2006/relationships/tags" Target="../tags/tag2028.xml"/><Relationship Id="rId18" Type="http://schemas.openxmlformats.org/officeDocument/2006/relationships/tags" Target="../tags/tag2027.xml"/><Relationship Id="rId17" Type="http://schemas.openxmlformats.org/officeDocument/2006/relationships/tags" Target="../tags/tag2026.xml"/><Relationship Id="rId16" Type="http://schemas.openxmlformats.org/officeDocument/2006/relationships/tags" Target="../tags/tag2025.xml"/><Relationship Id="rId15" Type="http://schemas.openxmlformats.org/officeDocument/2006/relationships/tags" Target="../tags/tag2024.xml"/><Relationship Id="rId14" Type="http://schemas.openxmlformats.org/officeDocument/2006/relationships/tags" Target="../tags/tag2023.xml"/><Relationship Id="rId13" Type="http://schemas.openxmlformats.org/officeDocument/2006/relationships/tags" Target="../tags/tag2022.xml"/><Relationship Id="rId12" Type="http://schemas.openxmlformats.org/officeDocument/2006/relationships/tags" Target="../tags/tag2021.xml"/><Relationship Id="rId11" Type="http://schemas.openxmlformats.org/officeDocument/2006/relationships/tags" Target="../tags/tag2020.xml"/><Relationship Id="rId10" Type="http://schemas.openxmlformats.org/officeDocument/2006/relationships/tags" Target="../tags/tag2019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93.xml"/><Relationship Id="rId2" Type="http://schemas.openxmlformats.org/officeDocument/2006/relationships/tags" Target="../tags/tag2044.xml"/><Relationship Id="rId1" Type="http://schemas.openxmlformats.org/officeDocument/2006/relationships/tags" Target="../tags/tag204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48.xml"/><Relationship Id="rId8" Type="http://schemas.openxmlformats.org/officeDocument/2006/relationships/tags" Target="../tags/tag1647.xml"/><Relationship Id="rId7" Type="http://schemas.openxmlformats.org/officeDocument/2006/relationships/tags" Target="../tags/tag1646.xml"/><Relationship Id="rId6" Type="http://schemas.openxmlformats.org/officeDocument/2006/relationships/tags" Target="../tags/tag1645.xml"/><Relationship Id="rId5" Type="http://schemas.openxmlformats.org/officeDocument/2006/relationships/tags" Target="../tags/tag1644.xml"/><Relationship Id="rId4" Type="http://schemas.openxmlformats.org/officeDocument/2006/relationships/tags" Target="../tags/tag1643.xml"/><Relationship Id="rId38" Type="http://schemas.openxmlformats.org/officeDocument/2006/relationships/notesSlide" Target="../notesSlides/notesSlide2.xml"/><Relationship Id="rId37" Type="http://schemas.openxmlformats.org/officeDocument/2006/relationships/slideLayout" Target="../slideLayouts/slideLayout17.xml"/><Relationship Id="rId36" Type="http://schemas.openxmlformats.org/officeDocument/2006/relationships/tags" Target="../tags/tag1675.xml"/><Relationship Id="rId35" Type="http://schemas.openxmlformats.org/officeDocument/2006/relationships/tags" Target="../tags/tag1674.xml"/><Relationship Id="rId34" Type="http://schemas.openxmlformats.org/officeDocument/2006/relationships/tags" Target="../tags/tag1673.xml"/><Relationship Id="rId33" Type="http://schemas.openxmlformats.org/officeDocument/2006/relationships/tags" Target="../tags/tag1672.xml"/><Relationship Id="rId32" Type="http://schemas.openxmlformats.org/officeDocument/2006/relationships/tags" Target="../tags/tag1671.xml"/><Relationship Id="rId31" Type="http://schemas.openxmlformats.org/officeDocument/2006/relationships/tags" Target="../tags/tag1670.xml"/><Relationship Id="rId30" Type="http://schemas.openxmlformats.org/officeDocument/2006/relationships/tags" Target="../tags/tag1669.xml"/><Relationship Id="rId3" Type="http://schemas.openxmlformats.org/officeDocument/2006/relationships/tags" Target="../tags/tag1642.xml"/><Relationship Id="rId29" Type="http://schemas.openxmlformats.org/officeDocument/2006/relationships/tags" Target="../tags/tag1668.xml"/><Relationship Id="rId28" Type="http://schemas.openxmlformats.org/officeDocument/2006/relationships/tags" Target="../tags/tag1667.xml"/><Relationship Id="rId27" Type="http://schemas.openxmlformats.org/officeDocument/2006/relationships/tags" Target="../tags/tag1666.xml"/><Relationship Id="rId26" Type="http://schemas.openxmlformats.org/officeDocument/2006/relationships/tags" Target="../tags/tag1665.xml"/><Relationship Id="rId25" Type="http://schemas.openxmlformats.org/officeDocument/2006/relationships/tags" Target="../tags/tag1664.xml"/><Relationship Id="rId24" Type="http://schemas.openxmlformats.org/officeDocument/2006/relationships/tags" Target="../tags/tag1663.xml"/><Relationship Id="rId23" Type="http://schemas.openxmlformats.org/officeDocument/2006/relationships/tags" Target="../tags/tag1662.xml"/><Relationship Id="rId22" Type="http://schemas.openxmlformats.org/officeDocument/2006/relationships/tags" Target="../tags/tag1661.xml"/><Relationship Id="rId21" Type="http://schemas.openxmlformats.org/officeDocument/2006/relationships/tags" Target="../tags/tag1660.xml"/><Relationship Id="rId20" Type="http://schemas.openxmlformats.org/officeDocument/2006/relationships/tags" Target="../tags/tag1659.xml"/><Relationship Id="rId2" Type="http://schemas.openxmlformats.org/officeDocument/2006/relationships/tags" Target="../tags/tag1641.xml"/><Relationship Id="rId19" Type="http://schemas.openxmlformats.org/officeDocument/2006/relationships/tags" Target="../tags/tag1658.xml"/><Relationship Id="rId18" Type="http://schemas.openxmlformats.org/officeDocument/2006/relationships/tags" Target="../tags/tag1657.xml"/><Relationship Id="rId17" Type="http://schemas.openxmlformats.org/officeDocument/2006/relationships/tags" Target="../tags/tag1656.xml"/><Relationship Id="rId16" Type="http://schemas.openxmlformats.org/officeDocument/2006/relationships/tags" Target="../tags/tag1655.xml"/><Relationship Id="rId15" Type="http://schemas.openxmlformats.org/officeDocument/2006/relationships/tags" Target="../tags/tag1654.xml"/><Relationship Id="rId14" Type="http://schemas.openxmlformats.org/officeDocument/2006/relationships/tags" Target="../tags/tag1653.xml"/><Relationship Id="rId13" Type="http://schemas.openxmlformats.org/officeDocument/2006/relationships/tags" Target="../tags/tag1652.xml"/><Relationship Id="rId12" Type="http://schemas.openxmlformats.org/officeDocument/2006/relationships/tags" Target="../tags/tag1651.xml"/><Relationship Id="rId11" Type="http://schemas.openxmlformats.org/officeDocument/2006/relationships/tags" Target="../tags/tag1650.xml"/><Relationship Id="rId10" Type="http://schemas.openxmlformats.org/officeDocument/2006/relationships/tags" Target="../tags/tag1649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83.xml"/><Relationship Id="rId8" Type="http://schemas.openxmlformats.org/officeDocument/2006/relationships/tags" Target="../tags/tag1682.xml"/><Relationship Id="rId7" Type="http://schemas.openxmlformats.org/officeDocument/2006/relationships/tags" Target="../tags/tag1681.xml"/><Relationship Id="rId6" Type="http://schemas.openxmlformats.org/officeDocument/2006/relationships/tags" Target="../tags/tag1680.xml"/><Relationship Id="rId5" Type="http://schemas.openxmlformats.org/officeDocument/2006/relationships/tags" Target="../tags/tag1679.xml"/><Relationship Id="rId4" Type="http://schemas.openxmlformats.org/officeDocument/2006/relationships/tags" Target="../tags/tag1678.xml"/><Relationship Id="rId33" Type="http://schemas.openxmlformats.org/officeDocument/2006/relationships/slideLayout" Target="../slideLayouts/slideLayout17.xml"/><Relationship Id="rId32" Type="http://schemas.openxmlformats.org/officeDocument/2006/relationships/tags" Target="../tags/tag1706.xml"/><Relationship Id="rId31" Type="http://schemas.openxmlformats.org/officeDocument/2006/relationships/tags" Target="../tags/tag1705.xml"/><Relationship Id="rId30" Type="http://schemas.openxmlformats.org/officeDocument/2006/relationships/tags" Target="../tags/tag1704.xml"/><Relationship Id="rId3" Type="http://schemas.openxmlformats.org/officeDocument/2006/relationships/tags" Target="../tags/tag1677.xml"/><Relationship Id="rId29" Type="http://schemas.openxmlformats.org/officeDocument/2006/relationships/tags" Target="../tags/tag1703.xml"/><Relationship Id="rId28" Type="http://schemas.openxmlformats.org/officeDocument/2006/relationships/tags" Target="../tags/tag1702.xml"/><Relationship Id="rId27" Type="http://schemas.openxmlformats.org/officeDocument/2006/relationships/tags" Target="../tags/tag1701.xml"/><Relationship Id="rId26" Type="http://schemas.openxmlformats.org/officeDocument/2006/relationships/tags" Target="../tags/tag1700.xml"/><Relationship Id="rId25" Type="http://schemas.openxmlformats.org/officeDocument/2006/relationships/tags" Target="../tags/tag1699.xml"/><Relationship Id="rId24" Type="http://schemas.openxmlformats.org/officeDocument/2006/relationships/tags" Target="../tags/tag1698.xml"/><Relationship Id="rId23" Type="http://schemas.openxmlformats.org/officeDocument/2006/relationships/tags" Target="../tags/tag1697.xml"/><Relationship Id="rId22" Type="http://schemas.openxmlformats.org/officeDocument/2006/relationships/tags" Target="../tags/tag1696.xml"/><Relationship Id="rId21" Type="http://schemas.openxmlformats.org/officeDocument/2006/relationships/tags" Target="../tags/tag1695.xml"/><Relationship Id="rId20" Type="http://schemas.openxmlformats.org/officeDocument/2006/relationships/tags" Target="../tags/tag1694.xml"/><Relationship Id="rId2" Type="http://schemas.openxmlformats.org/officeDocument/2006/relationships/tags" Target="../tags/tag1676.xml"/><Relationship Id="rId19" Type="http://schemas.openxmlformats.org/officeDocument/2006/relationships/tags" Target="../tags/tag1693.xml"/><Relationship Id="rId18" Type="http://schemas.openxmlformats.org/officeDocument/2006/relationships/tags" Target="../tags/tag1692.xml"/><Relationship Id="rId17" Type="http://schemas.openxmlformats.org/officeDocument/2006/relationships/tags" Target="../tags/tag1691.xml"/><Relationship Id="rId16" Type="http://schemas.openxmlformats.org/officeDocument/2006/relationships/tags" Target="../tags/tag1690.xml"/><Relationship Id="rId15" Type="http://schemas.openxmlformats.org/officeDocument/2006/relationships/tags" Target="../tags/tag1689.xml"/><Relationship Id="rId14" Type="http://schemas.openxmlformats.org/officeDocument/2006/relationships/tags" Target="../tags/tag1688.xml"/><Relationship Id="rId13" Type="http://schemas.openxmlformats.org/officeDocument/2006/relationships/tags" Target="../tags/tag1687.xml"/><Relationship Id="rId12" Type="http://schemas.openxmlformats.org/officeDocument/2006/relationships/tags" Target="../tags/tag1686.xml"/><Relationship Id="rId11" Type="http://schemas.openxmlformats.org/officeDocument/2006/relationships/tags" Target="../tags/tag1685.xml"/><Relationship Id="rId10" Type="http://schemas.openxmlformats.org/officeDocument/2006/relationships/tags" Target="../tags/tag168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1.xml"/><Relationship Id="rId3" Type="http://schemas.openxmlformats.org/officeDocument/2006/relationships/tags" Target="../tags/tag1709.xml"/><Relationship Id="rId2" Type="http://schemas.openxmlformats.org/officeDocument/2006/relationships/tags" Target="../tags/tag1708.xml"/><Relationship Id="rId1" Type="http://schemas.openxmlformats.org/officeDocument/2006/relationships/tags" Target="../tags/tag170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17.xml"/><Relationship Id="rId8" Type="http://schemas.openxmlformats.org/officeDocument/2006/relationships/tags" Target="../tags/tag1716.xml"/><Relationship Id="rId7" Type="http://schemas.openxmlformats.org/officeDocument/2006/relationships/tags" Target="../tags/tag1715.xml"/><Relationship Id="rId6" Type="http://schemas.openxmlformats.org/officeDocument/2006/relationships/tags" Target="../tags/tag1714.xml"/><Relationship Id="rId5" Type="http://schemas.openxmlformats.org/officeDocument/2006/relationships/tags" Target="../tags/tag1713.xml"/><Relationship Id="rId4" Type="http://schemas.openxmlformats.org/officeDocument/2006/relationships/tags" Target="../tags/tag1712.xml"/><Relationship Id="rId34" Type="http://schemas.openxmlformats.org/officeDocument/2006/relationships/slideLayout" Target="../slideLayouts/slideLayout17.xml"/><Relationship Id="rId33" Type="http://schemas.openxmlformats.org/officeDocument/2006/relationships/tags" Target="../tags/tag1741.xml"/><Relationship Id="rId32" Type="http://schemas.openxmlformats.org/officeDocument/2006/relationships/tags" Target="../tags/tag1740.xml"/><Relationship Id="rId31" Type="http://schemas.openxmlformats.org/officeDocument/2006/relationships/tags" Target="../tags/tag1739.xml"/><Relationship Id="rId30" Type="http://schemas.openxmlformats.org/officeDocument/2006/relationships/tags" Target="../tags/tag1738.xml"/><Relationship Id="rId3" Type="http://schemas.openxmlformats.org/officeDocument/2006/relationships/tags" Target="../tags/tag1711.xml"/><Relationship Id="rId29" Type="http://schemas.openxmlformats.org/officeDocument/2006/relationships/tags" Target="../tags/tag1737.xml"/><Relationship Id="rId28" Type="http://schemas.openxmlformats.org/officeDocument/2006/relationships/tags" Target="../tags/tag1736.xml"/><Relationship Id="rId27" Type="http://schemas.openxmlformats.org/officeDocument/2006/relationships/tags" Target="../tags/tag1735.xml"/><Relationship Id="rId26" Type="http://schemas.openxmlformats.org/officeDocument/2006/relationships/tags" Target="../tags/tag1734.xml"/><Relationship Id="rId25" Type="http://schemas.openxmlformats.org/officeDocument/2006/relationships/tags" Target="../tags/tag1733.xml"/><Relationship Id="rId24" Type="http://schemas.openxmlformats.org/officeDocument/2006/relationships/tags" Target="../tags/tag1732.xml"/><Relationship Id="rId23" Type="http://schemas.openxmlformats.org/officeDocument/2006/relationships/tags" Target="../tags/tag1731.xml"/><Relationship Id="rId22" Type="http://schemas.openxmlformats.org/officeDocument/2006/relationships/tags" Target="../tags/tag1730.xml"/><Relationship Id="rId21" Type="http://schemas.openxmlformats.org/officeDocument/2006/relationships/tags" Target="../tags/tag1729.xml"/><Relationship Id="rId20" Type="http://schemas.openxmlformats.org/officeDocument/2006/relationships/tags" Target="../tags/tag1728.xml"/><Relationship Id="rId2" Type="http://schemas.openxmlformats.org/officeDocument/2006/relationships/tags" Target="../tags/tag1710.xml"/><Relationship Id="rId19" Type="http://schemas.openxmlformats.org/officeDocument/2006/relationships/tags" Target="../tags/tag1727.xml"/><Relationship Id="rId18" Type="http://schemas.openxmlformats.org/officeDocument/2006/relationships/tags" Target="../tags/tag1726.xml"/><Relationship Id="rId17" Type="http://schemas.openxmlformats.org/officeDocument/2006/relationships/tags" Target="../tags/tag1725.xml"/><Relationship Id="rId16" Type="http://schemas.openxmlformats.org/officeDocument/2006/relationships/tags" Target="../tags/tag1724.xml"/><Relationship Id="rId15" Type="http://schemas.openxmlformats.org/officeDocument/2006/relationships/tags" Target="../tags/tag1723.xml"/><Relationship Id="rId14" Type="http://schemas.openxmlformats.org/officeDocument/2006/relationships/tags" Target="../tags/tag1722.xml"/><Relationship Id="rId13" Type="http://schemas.openxmlformats.org/officeDocument/2006/relationships/tags" Target="../tags/tag1721.xml"/><Relationship Id="rId12" Type="http://schemas.openxmlformats.org/officeDocument/2006/relationships/tags" Target="../tags/tag1720.xml"/><Relationship Id="rId11" Type="http://schemas.openxmlformats.org/officeDocument/2006/relationships/tags" Target="../tags/tag1719.xml"/><Relationship Id="rId10" Type="http://schemas.openxmlformats.org/officeDocument/2006/relationships/tags" Target="../tags/tag1718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1.xml"/><Relationship Id="rId3" Type="http://schemas.openxmlformats.org/officeDocument/2006/relationships/tags" Target="../tags/tag1744.xml"/><Relationship Id="rId2" Type="http://schemas.openxmlformats.org/officeDocument/2006/relationships/tags" Target="../tags/tag1743.xml"/><Relationship Id="rId1" Type="http://schemas.openxmlformats.org/officeDocument/2006/relationships/tags" Target="../tags/tag174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52.xml"/><Relationship Id="rId8" Type="http://schemas.openxmlformats.org/officeDocument/2006/relationships/tags" Target="../tags/tag1751.xml"/><Relationship Id="rId7" Type="http://schemas.openxmlformats.org/officeDocument/2006/relationships/tags" Target="../tags/tag1750.xml"/><Relationship Id="rId6" Type="http://schemas.openxmlformats.org/officeDocument/2006/relationships/tags" Target="../tags/tag1749.xml"/><Relationship Id="rId5" Type="http://schemas.openxmlformats.org/officeDocument/2006/relationships/tags" Target="../tags/tag1748.xml"/><Relationship Id="rId4" Type="http://schemas.openxmlformats.org/officeDocument/2006/relationships/tags" Target="../tags/tag1747.xml"/><Relationship Id="rId34" Type="http://schemas.openxmlformats.org/officeDocument/2006/relationships/slideLayout" Target="../slideLayouts/slideLayout17.xml"/><Relationship Id="rId33" Type="http://schemas.openxmlformats.org/officeDocument/2006/relationships/tags" Target="../tags/tag1776.xml"/><Relationship Id="rId32" Type="http://schemas.openxmlformats.org/officeDocument/2006/relationships/tags" Target="../tags/tag1775.xml"/><Relationship Id="rId31" Type="http://schemas.openxmlformats.org/officeDocument/2006/relationships/tags" Target="../tags/tag1774.xml"/><Relationship Id="rId30" Type="http://schemas.openxmlformats.org/officeDocument/2006/relationships/tags" Target="../tags/tag1773.xml"/><Relationship Id="rId3" Type="http://schemas.openxmlformats.org/officeDocument/2006/relationships/tags" Target="../tags/tag1746.xml"/><Relationship Id="rId29" Type="http://schemas.openxmlformats.org/officeDocument/2006/relationships/tags" Target="../tags/tag1772.xml"/><Relationship Id="rId28" Type="http://schemas.openxmlformats.org/officeDocument/2006/relationships/tags" Target="../tags/tag1771.xml"/><Relationship Id="rId27" Type="http://schemas.openxmlformats.org/officeDocument/2006/relationships/tags" Target="../tags/tag1770.xml"/><Relationship Id="rId26" Type="http://schemas.openxmlformats.org/officeDocument/2006/relationships/tags" Target="../tags/tag1769.xml"/><Relationship Id="rId25" Type="http://schemas.openxmlformats.org/officeDocument/2006/relationships/tags" Target="../tags/tag1768.xml"/><Relationship Id="rId24" Type="http://schemas.openxmlformats.org/officeDocument/2006/relationships/tags" Target="../tags/tag1767.xml"/><Relationship Id="rId23" Type="http://schemas.openxmlformats.org/officeDocument/2006/relationships/tags" Target="../tags/tag1766.xml"/><Relationship Id="rId22" Type="http://schemas.openxmlformats.org/officeDocument/2006/relationships/tags" Target="../tags/tag1765.xml"/><Relationship Id="rId21" Type="http://schemas.openxmlformats.org/officeDocument/2006/relationships/tags" Target="../tags/tag1764.xml"/><Relationship Id="rId20" Type="http://schemas.openxmlformats.org/officeDocument/2006/relationships/tags" Target="../tags/tag1763.xml"/><Relationship Id="rId2" Type="http://schemas.openxmlformats.org/officeDocument/2006/relationships/tags" Target="../tags/tag1745.xml"/><Relationship Id="rId19" Type="http://schemas.openxmlformats.org/officeDocument/2006/relationships/tags" Target="../tags/tag1762.xml"/><Relationship Id="rId18" Type="http://schemas.openxmlformats.org/officeDocument/2006/relationships/tags" Target="../tags/tag1761.xml"/><Relationship Id="rId17" Type="http://schemas.openxmlformats.org/officeDocument/2006/relationships/tags" Target="../tags/tag1760.xml"/><Relationship Id="rId16" Type="http://schemas.openxmlformats.org/officeDocument/2006/relationships/tags" Target="../tags/tag1759.xml"/><Relationship Id="rId15" Type="http://schemas.openxmlformats.org/officeDocument/2006/relationships/tags" Target="../tags/tag1758.xml"/><Relationship Id="rId14" Type="http://schemas.openxmlformats.org/officeDocument/2006/relationships/tags" Target="../tags/tag1757.xml"/><Relationship Id="rId13" Type="http://schemas.openxmlformats.org/officeDocument/2006/relationships/tags" Target="../tags/tag1756.xml"/><Relationship Id="rId12" Type="http://schemas.openxmlformats.org/officeDocument/2006/relationships/tags" Target="../tags/tag1755.xml"/><Relationship Id="rId11" Type="http://schemas.openxmlformats.org/officeDocument/2006/relationships/tags" Target="../tags/tag1754.xml"/><Relationship Id="rId10" Type="http://schemas.openxmlformats.org/officeDocument/2006/relationships/tags" Target="../tags/tag1753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784.xml"/><Relationship Id="rId8" Type="http://schemas.openxmlformats.org/officeDocument/2006/relationships/tags" Target="../tags/tag1783.xml"/><Relationship Id="rId7" Type="http://schemas.openxmlformats.org/officeDocument/2006/relationships/tags" Target="../tags/tag1782.xml"/><Relationship Id="rId6" Type="http://schemas.openxmlformats.org/officeDocument/2006/relationships/tags" Target="../tags/tag1781.xml"/><Relationship Id="rId5" Type="http://schemas.openxmlformats.org/officeDocument/2006/relationships/tags" Target="../tags/tag1780.xml"/><Relationship Id="rId4" Type="http://schemas.openxmlformats.org/officeDocument/2006/relationships/tags" Target="../tags/tag1779.xml"/><Relationship Id="rId3" Type="http://schemas.openxmlformats.org/officeDocument/2006/relationships/tags" Target="../tags/tag1778.xml"/><Relationship Id="rId29" Type="http://schemas.openxmlformats.org/officeDocument/2006/relationships/slideLayout" Target="../slideLayouts/slideLayout17.xml"/><Relationship Id="rId28" Type="http://schemas.openxmlformats.org/officeDocument/2006/relationships/tags" Target="../tags/tag1803.xml"/><Relationship Id="rId27" Type="http://schemas.openxmlformats.org/officeDocument/2006/relationships/tags" Target="../tags/tag1802.xml"/><Relationship Id="rId26" Type="http://schemas.openxmlformats.org/officeDocument/2006/relationships/tags" Target="../tags/tag1801.xml"/><Relationship Id="rId25" Type="http://schemas.openxmlformats.org/officeDocument/2006/relationships/tags" Target="../tags/tag1800.xml"/><Relationship Id="rId24" Type="http://schemas.openxmlformats.org/officeDocument/2006/relationships/tags" Target="../tags/tag1799.xml"/><Relationship Id="rId23" Type="http://schemas.openxmlformats.org/officeDocument/2006/relationships/tags" Target="../tags/tag1798.xml"/><Relationship Id="rId22" Type="http://schemas.openxmlformats.org/officeDocument/2006/relationships/tags" Target="../tags/tag1797.xml"/><Relationship Id="rId21" Type="http://schemas.openxmlformats.org/officeDocument/2006/relationships/tags" Target="../tags/tag1796.xml"/><Relationship Id="rId20" Type="http://schemas.openxmlformats.org/officeDocument/2006/relationships/tags" Target="../tags/tag1795.xml"/><Relationship Id="rId2" Type="http://schemas.openxmlformats.org/officeDocument/2006/relationships/tags" Target="../tags/tag1777.xml"/><Relationship Id="rId19" Type="http://schemas.openxmlformats.org/officeDocument/2006/relationships/tags" Target="../tags/tag1794.xml"/><Relationship Id="rId18" Type="http://schemas.openxmlformats.org/officeDocument/2006/relationships/tags" Target="../tags/tag1793.xml"/><Relationship Id="rId17" Type="http://schemas.openxmlformats.org/officeDocument/2006/relationships/tags" Target="../tags/tag1792.xml"/><Relationship Id="rId16" Type="http://schemas.openxmlformats.org/officeDocument/2006/relationships/tags" Target="../tags/tag1791.xml"/><Relationship Id="rId15" Type="http://schemas.openxmlformats.org/officeDocument/2006/relationships/tags" Target="../tags/tag1790.xml"/><Relationship Id="rId14" Type="http://schemas.openxmlformats.org/officeDocument/2006/relationships/tags" Target="../tags/tag1789.xml"/><Relationship Id="rId13" Type="http://schemas.openxmlformats.org/officeDocument/2006/relationships/tags" Target="../tags/tag1788.xml"/><Relationship Id="rId12" Type="http://schemas.openxmlformats.org/officeDocument/2006/relationships/tags" Target="../tags/tag1787.xml"/><Relationship Id="rId11" Type="http://schemas.openxmlformats.org/officeDocument/2006/relationships/tags" Target="../tags/tag1786.xml"/><Relationship Id="rId10" Type="http://schemas.openxmlformats.org/officeDocument/2006/relationships/tags" Target="../tags/tag1785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811.xml"/><Relationship Id="rId8" Type="http://schemas.openxmlformats.org/officeDocument/2006/relationships/tags" Target="../tags/tag1810.xml"/><Relationship Id="rId7" Type="http://schemas.openxmlformats.org/officeDocument/2006/relationships/tags" Target="../tags/tag1809.xml"/><Relationship Id="rId6" Type="http://schemas.openxmlformats.org/officeDocument/2006/relationships/tags" Target="../tags/tag1808.xml"/><Relationship Id="rId5" Type="http://schemas.openxmlformats.org/officeDocument/2006/relationships/tags" Target="../tags/tag1807.xml"/><Relationship Id="rId4" Type="http://schemas.openxmlformats.org/officeDocument/2006/relationships/tags" Target="../tags/tag1806.xml"/><Relationship Id="rId34" Type="http://schemas.openxmlformats.org/officeDocument/2006/relationships/slideLayout" Target="../slideLayouts/slideLayout17.xml"/><Relationship Id="rId33" Type="http://schemas.openxmlformats.org/officeDocument/2006/relationships/tags" Target="../tags/tag1835.xml"/><Relationship Id="rId32" Type="http://schemas.openxmlformats.org/officeDocument/2006/relationships/tags" Target="../tags/tag1834.xml"/><Relationship Id="rId31" Type="http://schemas.openxmlformats.org/officeDocument/2006/relationships/tags" Target="../tags/tag1833.xml"/><Relationship Id="rId30" Type="http://schemas.openxmlformats.org/officeDocument/2006/relationships/tags" Target="../tags/tag1832.xml"/><Relationship Id="rId3" Type="http://schemas.openxmlformats.org/officeDocument/2006/relationships/tags" Target="../tags/tag1805.xml"/><Relationship Id="rId29" Type="http://schemas.openxmlformats.org/officeDocument/2006/relationships/tags" Target="../tags/tag1831.xml"/><Relationship Id="rId28" Type="http://schemas.openxmlformats.org/officeDocument/2006/relationships/tags" Target="../tags/tag1830.xml"/><Relationship Id="rId27" Type="http://schemas.openxmlformats.org/officeDocument/2006/relationships/tags" Target="../tags/tag1829.xml"/><Relationship Id="rId26" Type="http://schemas.openxmlformats.org/officeDocument/2006/relationships/tags" Target="../tags/tag1828.xml"/><Relationship Id="rId25" Type="http://schemas.openxmlformats.org/officeDocument/2006/relationships/tags" Target="../tags/tag1827.xml"/><Relationship Id="rId24" Type="http://schemas.openxmlformats.org/officeDocument/2006/relationships/tags" Target="../tags/tag1826.xml"/><Relationship Id="rId23" Type="http://schemas.openxmlformats.org/officeDocument/2006/relationships/tags" Target="../tags/tag1825.xml"/><Relationship Id="rId22" Type="http://schemas.openxmlformats.org/officeDocument/2006/relationships/tags" Target="../tags/tag1824.xml"/><Relationship Id="rId21" Type="http://schemas.openxmlformats.org/officeDocument/2006/relationships/tags" Target="../tags/tag1823.xml"/><Relationship Id="rId20" Type="http://schemas.openxmlformats.org/officeDocument/2006/relationships/tags" Target="../tags/tag1822.xml"/><Relationship Id="rId2" Type="http://schemas.openxmlformats.org/officeDocument/2006/relationships/tags" Target="../tags/tag1804.xml"/><Relationship Id="rId19" Type="http://schemas.openxmlformats.org/officeDocument/2006/relationships/tags" Target="../tags/tag1821.xml"/><Relationship Id="rId18" Type="http://schemas.openxmlformats.org/officeDocument/2006/relationships/tags" Target="../tags/tag1820.xml"/><Relationship Id="rId17" Type="http://schemas.openxmlformats.org/officeDocument/2006/relationships/tags" Target="../tags/tag1819.xml"/><Relationship Id="rId16" Type="http://schemas.openxmlformats.org/officeDocument/2006/relationships/tags" Target="../tags/tag1818.xml"/><Relationship Id="rId15" Type="http://schemas.openxmlformats.org/officeDocument/2006/relationships/tags" Target="../tags/tag1817.xml"/><Relationship Id="rId14" Type="http://schemas.openxmlformats.org/officeDocument/2006/relationships/tags" Target="../tags/tag1816.xml"/><Relationship Id="rId13" Type="http://schemas.openxmlformats.org/officeDocument/2006/relationships/tags" Target="../tags/tag1815.xml"/><Relationship Id="rId12" Type="http://schemas.openxmlformats.org/officeDocument/2006/relationships/tags" Target="../tags/tag1814.xml"/><Relationship Id="rId11" Type="http://schemas.openxmlformats.org/officeDocument/2006/relationships/tags" Target="../tags/tag1813.xml"/><Relationship Id="rId10" Type="http://schemas.openxmlformats.org/officeDocument/2006/relationships/tags" Target="../tags/tag181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effectLst>
            <a:outerShdw blurRad="50800" dist="38100" dir="5400000" algn="t" rotWithShape="0">
              <a:schemeClr val="dk1">
                <a:alpha val="4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lt1"/>
                </a:solidFill>
              </a:rPr>
              <a:t>工作年度报告</a:t>
            </a: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chemeClr val="lt1"/>
                </a:solidFill>
              </a:rPr>
              <a:t>演讲人</a:t>
            </a: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>
            <a:normAutofit lnSpcReduction="20000"/>
          </a:bodyPr>
          <a:lstStyle/>
          <a:p>
            <a:r>
              <a:rPr lang="zh-CN" altLang="en-US">
                <a:solidFill>
                  <a:schemeClr val="lt1"/>
                </a:solidFill>
              </a:rPr>
              <a:t>2026-01-30</a:t>
            </a:r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91750" y="232410"/>
            <a:ext cx="1280160" cy="4267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24" name="矩形 23"/>
            <p:cNvSpPr/>
            <p:nvPr>
              <p:custDataLst>
                <p:tags r:id="rId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 userDrawn="1">
            <p:custDataLst>
              <p:tags r:id="rId5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7" name="直接连接符 16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9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2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l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 userDrawn="1">
            <p:custDataLst>
              <p:tags r:id="rId15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6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7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8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MUSIC</a:t>
            </a:r>
            <a:endParaRPr lang="en-US" altLang="zh-CN" sz="1200" b="1" i="1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19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2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" name="直接连接符 2"/>
          <p:cNvCxnSpPr/>
          <p:nvPr>
            <p:custDataLst>
              <p:tags r:id="rId25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2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lt1"/>
                </a:solidFill>
                <a:latin typeface="汉仪旗黑-85S" panose="00020600040101010101" charset="-128"/>
                <a:ea typeface="汉仪旗黑-85S" panose="00020600040101010101" charset="-128"/>
                <a:sym typeface="微软雅黑" panose="020B0503020204020204" charset="-122"/>
              </a:rPr>
              <a:t>政府信息管理</a:t>
            </a:r>
            <a:endParaRPr lang="zh-CN" dirty="0" err="1">
              <a:solidFill>
                <a:schemeClr val="lt1"/>
              </a:solidFill>
              <a:latin typeface="汉仪旗黑-85S" panose="00020600040101010101" charset="-128"/>
              <a:ea typeface="汉仪旗黑-85S" panose="00020600040101010101" charset="-128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27"/>
            </p:custDataLst>
          </p:nvPr>
        </p:nvSpPr>
        <p:spPr>
          <a:xfrm>
            <a:off x="1626212" y="1496376"/>
            <a:ext cx="8915978" cy="477913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8"/>
            </p:custDataLst>
          </p:nvPr>
        </p:nvCxnSpPr>
        <p:spPr>
          <a:xfrm>
            <a:off x="1772264" y="1218995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29"/>
            </p:custDataLst>
          </p:nvPr>
        </p:nvCxnSpPr>
        <p:spPr>
          <a:xfrm>
            <a:off x="1626210" y="1287787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30"/>
            </p:custDataLst>
          </p:nvPr>
        </p:nvCxnSpPr>
        <p:spPr>
          <a:xfrm>
            <a:off x="10166179" y="6085167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31"/>
            </p:custDataLst>
          </p:nvPr>
        </p:nvCxnSpPr>
        <p:spPr>
          <a:xfrm>
            <a:off x="10020125" y="6153960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6"/>
          <p:cNvSpPr txBox="1"/>
          <p:nvPr>
            <p:custDataLst>
              <p:tags r:id="rId32"/>
            </p:custDataLst>
          </p:nvPr>
        </p:nvSpPr>
        <p:spPr>
          <a:xfrm>
            <a:off x="1892883" y="1977452"/>
            <a:ext cx="8382634" cy="381698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市供销社政务公开工作实施方案，明确任务目标、职责分工、工作要求和完成时限，按要求和时间节点完成公开工作。实施政务信息发布等级、多级审核制度。注重文件规范管理，按照“济社字〔2025〕+发文字号+文件名称”格式整理公文，方便公众查询搜索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3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18" name="矩形 17"/>
            <p:cNvSpPr/>
            <p:nvPr>
              <p:custDataLst>
                <p:tags r:id="rId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 userDrawn="1">
            <p:custDataLst>
              <p:tags r:id="rId5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9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2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l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15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6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7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8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MUSIC</a:t>
            </a:r>
            <a:endParaRPr lang="en-US" altLang="zh-CN" sz="1200" b="1" i="1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19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2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" name="直接连接符 2"/>
          <p:cNvCxnSpPr/>
          <p:nvPr>
            <p:custDataLst>
              <p:tags r:id="rId25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2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lt1"/>
                </a:solidFill>
                <a:latin typeface="汉仪旗黑-85S" panose="00020600040101010101" charset="-128"/>
                <a:ea typeface="汉仪旗黑-85S" panose="00020600040101010101" charset="-128"/>
                <a:sym typeface="微软雅黑" panose="020B0503020204020204" charset="-122"/>
              </a:rPr>
              <a:t>公开平台建设</a:t>
            </a:r>
            <a:endParaRPr lang="zh-CN" dirty="0" err="1">
              <a:solidFill>
                <a:schemeClr val="lt1"/>
              </a:solidFill>
              <a:latin typeface="汉仪旗黑-85S" panose="00020600040101010101" charset="-128"/>
              <a:ea typeface="汉仪旗黑-85S" panose="00020600040101010101" charset="-128"/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7"/>
            </p:custDataLst>
          </p:nvPr>
        </p:nvSpPr>
        <p:spPr>
          <a:xfrm>
            <a:off x="2659832" y="2265033"/>
            <a:ext cx="6872335" cy="324233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好用好“济宁市供销合作社”政务微信公众号，发布信息60条，多形式发布单位工作动态信息和政策文件。发挥政务公开专区功能，做好政府信息查阅、信息公开申请、政策解读、办理流程展示等服务工作。举办市级新闻发布会1场，围绕乡村振兴重点领域工作，发布全市供销社系统开展农业社会化服务情况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8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24" name="矩形 23"/>
            <p:cNvSpPr/>
            <p:nvPr>
              <p:custDataLst>
                <p:tags r:id="rId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 userDrawn="1">
            <p:custDataLst>
              <p:tags r:id="rId5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7" name="直接连接符 16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9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2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l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 userDrawn="1">
            <p:custDataLst>
              <p:tags r:id="rId15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6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7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8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MUSIC</a:t>
            </a:r>
            <a:endParaRPr lang="en-US" altLang="zh-CN" sz="1200" b="1" i="1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19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2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" name="直接连接符 2"/>
          <p:cNvCxnSpPr/>
          <p:nvPr>
            <p:custDataLst>
              <p:tags r:id="rId25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2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lt1"/>
                </a:solidFill>
                <a:latin typeface="汉仪旗黑-85S" panose="00020600040101010101" charset="-128"/>
                <a:ea typeface="汉仪旗黑-85S" panose="00020600040101010101" charset="-128"/>
                <a:sym typeface="微软雅黑" panose="020B0503020204020204" charset="-122"/>
              </a:rPr>
              <a:t>监督保障情况</a:t>
            </a:r>
            <a:endParaRPr lang="zh-CN" dirty="0" err="1">
              <a:solidFill>
                <a:schemeClr val="lt1"/>
              </a:solidFill>
              <a:latin typeface="汉仪旗黑-85S" panose="00020600040101010101" charset="-128"/>
              <a:ea typeface="汉仪旗黑-85S" panose="00020600040101010101" charset="-128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27"/>
            </p:custDataLst>
          </p:nvPr>
        </p:nvSpPr>
        <p:spPr>
          <a:xfrm>
            <a:off x="1626212" y="1496376"/>
            <a:ext cx="8915978" cy="477913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8"/>
            </p:custDataLst>
          </p:nvPr>
        </p:nvCxnSpPr>
        <p:spPr>
          <a:xfrm>
            <a:off x="1772264" y="1218995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29"/>
            </p:custDataLst>
          </p:nvPr>
        </p:nvCxnSpPr>
        <p:spPr>
          <a:xfrm>
            <a:off x="1626210" y="1287787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30"/>
            </p:custDataLst>
          </p:nvPr>
        </p:nvCxnSpPr>
        <p:spPr>
          <a:xfrm>
            <a:off x="10166179" y="6085167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31"/>
            </p:custDataLst>
          </p:nvPr>
        </p:nvCxnSpPr>
        <p:spPr>
          <a:xfrm>
            <a:off x="10020125" y="6153960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6"/>
          <p:cNvSpPr txBox="1"/>
          <p:nvPr>
            <p:custDataLst>
              <p:tags r:id="rId32"/>
            </p:custDataLst>
          </p:nvPr>
        </p:nvSpPr>
        <p:spPr>
          <a:xfrm>
            <a:off x="1892883" y="1731304"/>
            <a:ext cx="8382634" cy="430927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年，制定市供销社《政务公开工作实施方案》，明确任务目标和职责分工，明确专门人员负责，召开政务公开领导小组工作会议1次、培训会议1次、推进会议1次、考核会议1次，有力保障政务公开各项工作正常有序落实。
二、主动公开政府信息情况
三、收到和处理政府信息公开申请情况
四、政府信息公开工作被申请行政复议、行政诉讼情况
五、存在的主要问题及改进情况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3"/>
    </p:custData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18" name="矩形 17"/>
            <p:cNvSpPr/>
            <p:nvPr>
              <p:custDataLst>
                <p:tags r:id="rId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 userDrawn="1">
            <p:custDataLst>
              <p:tags r:id="rId5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9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2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l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15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6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7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8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MUSIC</a:t>
            </a:r>
            <a:endParaRPr lang="en-US" altLang="zh-CN" sz="1200" b="1" i="1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19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2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" name="直接连接符 2"/>
          <p:cNvCxnSpPr/>
          <p:nvPr>
            <p:custDataLst>
              <p:tags r:id="rId25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2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lt1"/>
                </a:solidFill>
                <a:latin typeface="汉仪旗黑-85S" panose="00020600040101010101" charset="-128"/>
                <a:ea typeface="汉仪旗黑-85S" panose="00020600040101010101" charset="-128"/>
                <a:sym typeface="微软雅黑" panose="020B0503020204020204" charset="-122"/>
              </a:rPr>
              <a:t>存在主要问题</a:t>
            </a:r>
            <a:endParaRPr lang="zh-CN" dirty="0" err="1">
              <a:solidFill>
                <a:schemeClr val="lt1"/>
              </a:solidFill>
              <a:latin typeface="汉仪旗黑-85S" panose="00020600040101010101" charset="-128"/>
              <a:ea typeface="汉仪旗黑-85S" panose="00020600040101010101" charset="-128"/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7"/>
            </p:custDataLst>
          </p:nvPr>
        </p:nvSpPr>
        <p:spPr>
          <a:xfrm>
            <a:off x="2994636" y="2265032"/>
            <a:ext cx="6202727" cy="324233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1.对部分任务理解不够，存在公开指标标准不高的问题。
2. 缺乏创新意识，创新力度不足，政策解读方式不够丰富。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8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18" name="矩形 17"/>
            <p:cNvSpPr/>
            <p:nvPr>
              <p:custDataLst>
                <p:tags r:id="rId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 userDrawn="1">
            <p:custDataLst>
              <p:tags r:id="rId5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9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2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l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15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6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7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8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MUSIC</a:t>
            </a:r>
            <a:endParaRPr lang="en-US" altLang="zh-CN" sz="1200" b="1" i="1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19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2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" name="直接连接符 2"/>
          <p:cNvCxnSpPr/>
          <p:nvPr>
            <p:custDataLst>
              <p:tags r:id="rId25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2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lt1"/>
                </a:solidFill>
                <a:latin typeface="汉仪旗黑-85S" panose="00020600040101010101" charset="-128"/>
                <a:ea typeface="汉仪旗黑-85S" panose="00020600040101010101" charset="-128"/>
                <a:sym typeface="微软雅黑" panose="020B0503020204020204" charset="-122"/>
              </a:rPr>
              <a:t>下步改进措施</a:t>
            </a:r>
            <a:endParaRPr lang="zh-CN" dirty="0" err="1">
              <a:solidFill>
                <a:schemeClr val="lt1"/>
              </a:solidFill>
              <a:latin typeface="汉仪旗黑-85S" panose="00020600040101010101" charset="-128"/>
              <a:ea typeface="汉仪旗黑-85S" panose="00020600040101010101" charset="-128"/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7"/>
            </p:custDataLst>
          </p:nvPr>
        </p:nvSpPr>
        <p:spPr>
          <a:xfrm>
            <a:off x="2883035" y="2112909"/>
            <a:ext cx="6425930" cy="354658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提升业务工作能力。进一步细化分解任务目标，制定培训计划，针对每项考核要求，加强一对一业务培训指导，切实学懂弄通，精准有效开展政务公开工作。强化与其他部门的沟通，借鉴学习优秀经验和做法。
2. 丰富政策解读方式。针对单位重要政策文件，采取主要负责人、专家、音频、电子书、文字等多种方式进行解读，创新解读形式，通过情景剧场、现场宣讲等创新形式开展解读。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8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 63"/>
          <p:cNvSpPr txBox="1"/>
          <p:nvPr>
            <p:custDataLst>
              <p:tags r:id="rId1"/>
            </p:custDataLst>
          </p:nvPr>
        </p:nvSpPr>
        <p:spPr>
          <a:xfrm>
            <a:off x="4079610" y="2262682"/>
            <a:ext cx="3884626" cy="9224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 fontScale="90000"/>
          </a:bodyPr>
          <a:lstStyle/>
          <a:p>
            <a:r>
              <a:rPr lang="en-US" altLang="zh-CN" sz="6000" b="1" i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03</a:t>
            </a:r>
            <a:endParaRPr lang="en-US" altLang="zh-CN" sz="6000" b="1" i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>
            <a:outerShdw blurRad="50800" dist="38100" dir="5400000" algn="t" rotWithShape="0">
              <a:schemeClr val="dk1">
                <a:alpha val="40000"/>
              </a:schemeClr>
            </a:outerShdw>
          </a:effectLst>
        </p:spPr>
        <p:txBody>
          <a:bodyPr>
            <a:normAutofit fontScale="80000"/>
          </a:bodyPr>
          <a:lstStyle/>
          <a:p>
            <a:r>
              <a:rPr lang="zh-CN" altLang="en-US" sz="4375">
                <a:solidFill>
                  <a:schemeClr val="lt1"/>
                </a:solidFill>
              </a:rPr>
              <a:t>其他需要报告的事项</a:t>
            </a:r>
            <a:endParaRPr lang="zh-CN" altLang="en-US" sz="4375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18" name="矩形 17"/>
            <p:cNvSpPr/>
            <p:nvPr>
              <p:custDataLst>
                <p:tags r:id="rId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 userDrawn="1">
            <p:custDataLst>
              <p:tags r:id="rId5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9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2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l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15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6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7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8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MUSIC</a:t>
            </a:r>
            <a:endParaRPr lang="en-US" altLang="zh-CN" sz="1200" b="1" i="1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19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2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" name="直接连接符 2"/>
          <p:cNvCxnSpPr/>
          <p:nvPr>
            <p:custDataLst>
              <p:tags r:id="rId25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2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lt1"/>
                </a:solidFill>
                <a:latin typeface="汉仪旗黑-85S" panose="00020600040101010101" charset="-128"/>
                <a:ea typeface="汉仪旗黑-85S" panose="00020600040101010101" charset="-128"/>
                <a:sym typeface="微软雅黑" panose="020B0503020204020204" charset="-122"/>
              </a:rPr>
              <a:t>其他需要报告的事项</a:t>
            </a:r>
            <a:endParaRPr lang="zh-CN" dirty="0" err="1">
              <a:solidFill>
                <a:schemeClr val="lt1"/>
              </a:solidFill>
              <a:latin typeface="汉仪旗黑-85S" panose="00020600040101010101" charset="-128"/>
              <a:ea typeface="汉仪旗黑-85S" panose="00020600040101010101" charset="-128"/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7"/>
            </p:custDataLst>
          </p:nvPr>
        </p:nvSpPr>
        <p:spPr>
          <a:xfrm>
            <a:off x="457155" y="1771634"/>
            <a:ext cx="11277678" cy="422912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（一）市供销社未收取任何信息处理费。
（二）2025年度政务公开工作要点落实情况。
1. 加强组织领导。调整了市供销社政务公开工作领导小组成员名单，办公室为政务公开工作牵头科室，明确2名在职在编人员具体抓好各项政务公开工作。制定《市供销社政务公开工作实施方案》，明确任务目标和职责分工。
2. 做好主动公开。主动公开政府信息125条。主动公开部门文件1件，采用了主要负责人、文字、电子书、PDF、专家等多种形式进行文件解读。公开12次主任办公会议。办理公开了2份政协提案。
3. 加强考核培训。制定了市供销社《政务公开培训计划》，召开了1次政务公开培训会议和1次考核督导会议。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8"/>
    </p:custData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24" name="矩形 23"/>
            <p:cNvSpPr/>
            <p:nvPr>
              <p:custDataLst>
                <p:tags r:id="rId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 userDrawn="1">
            <p:custDataLst>
              <p:tags r:id="rId5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7" name="直接连接符 16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9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2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l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 userDrawn="1">
            <p:custDataLst>
              <p:tags r:id="rId15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6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7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8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MUSIC</a:t>
            </a:r>
            <a:endParaRPr lang="en-US" altLang="zh-CN" sz="1200" b="1" i="1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19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2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" name="直接连接符 2"/>
          <p:cNvCxnSpPr/>
          <p:nvPr>
            <p:custDataLst>
              <p:tags r:id="rId25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2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lt1"/>
                </a:solidFill>
                <a:latin typeface="汉仪旗黑-85S" panose="00020600040101010101" charset="-128"/>
                <a:ea typeface="汉仪旗黑-85S" panose="00020600040101010101" charset="-128"/>
                <a:sym typeface="微软雅黑" panose="020B0503020204020204" charset="-122"/>
              </a:rPr>
              <a:t>其他需要报告的事项</a:t>
            </a:r>
            <a:endParaRPr lang="zh-CN" dirty="0" err="1">
              <a:solidFill>
                <a:schemeClr val="lt1"/>
              </a:solidFill>
              <a:latin typeface="汉仪旗黑-85S" panose="00020600040101010101" charset="-128"/>
              <a:ea typeface="汉仪旗黑-85S" panose="00020600040101010101" charset="-128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27"/>
            </p:custDataLst>
          </p:nvPr>
        </p:nvSpPr>
        <p:spPr>
          <a:xfrm>
            <a:off x="1626212" y="1496376"/>
            <a:ext cx="8915978" cy="477913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8"/>
            </p:custDataLst>
          </p:nvPr>
        </p:nvCxnSpPr>
        <p:spPr>
          <a:xfrm>
            <a:off x="1772264" y="1218995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29"/>
            </p:custDataLst>
          </p:nvPr>
        </p:nvCxnSpPr>
        <p:spPr>
          <a:xfrm>
            <a:off x="1626210" y="1287787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30"/>
            </p:custDataLst>
          </p:nvPr>
        </p:nvCxnSpPr>
        <p:spPr>
          <a:xfrm>
            <a:off x="10166179" y="6085167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31"/>
            </p:custDataLst>
          </p:nvPr>
        </p:nvCxnSpPr>
        <p:spPr>
          <a:xfrm>
            <a:off x="10020125" y="6153960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6"/>
          <p:cNvSpPr txBox="1"/>
          <p:nvPr>
            <p:custDataLst>
              <p:tags r:id="rId32"/>
            </p:custDataLst>
          </p:nvPr>
        </p:nvSpPr>
        <p:spPr>
          <a:xfrm>
            <a:off x="1892883" y="1977452"/>
            <a:ext cx="8382634" cy="381698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依申请公开情况。2025年，受理依申请公开信息0条。
（三）人大代表建议和政协提案办理结果公开情况。
收到市人大代表建议0件、市政协提案2件，均已完成办理并在市政府门户网站公开，办理信息规范命名为建议提案编号和提案内容。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3"/>
    </p:custData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effectLst>
            <a:outerShdw blurRad="50800" dist="38100" dir="5400000" algn="t" rotWithShape="0">
              <a:schemeClr val="dk1">
                <a:alpha val="40000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zh-CN" altLang="en-US" sz="9555" dirty="0">
                <a:solidFill>
                  <a:schemeClr val="lt1"/>
                </a:solidFill>
              </a:rPr>
              <a:t>谢谢</a:t>
            </a:r>
            <a:endParaRPr lang="zh-CN" altLang="en-US" sz="9555" dirty="0">
              <a:solidFill>
                <a:schemeClr val="lt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 userDrawn="1">
            <p:custDataLst>
              <p:tags r:id="rId5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9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2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l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 userDrawn="1">
            <p:custDataLst>
              <p:tags r:id="rId15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6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7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8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MUSIC</a:t>
            </a:r>
            <a:endParaRPr lang="en-US" altLang="zh-CN" sz="1200" b="1" i="1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19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2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25"/>
            </p:custDataLst>
          </p:nvPr>
        </p:nvSpPr>
        <p:spPr>
          <a:xfrm>
            <a:off x="0" y="0"/>
            <a:ext cx="12192635" cy="110871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5" name="文本框 224"/>
          <p:cNvSpPr txBox="1"/>
          <p:nvPr>
            <p:custDataLst>
              <p:tags r:id="rId26"/>
            </p:custDataLst>
          </p:nvPr>
        </p:nvSpPr>
        <p:spPr>
          <a:xfrm>
            <a:off x="3410584" y="2869565"/>
            <a:ext cx="3240000" cy="9632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</a:pPr>
            <a:r>
              <a:rPr lang="zh-CN" altLang="en-US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工作年度报告</a:t>
            </a:r>
            <a:endParaRPr lang="zh-CN" altLang="en-US" dirty="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2" name="文本框 221"/>
          <p:cNvSpPr txBox="1"/>
          <p:nvPr>
            <p:custDataLst>
              <p:tags r:id="rId27"/>
            </p:custDataLst>
          </p:nvPr>
        </p:nvSpPr>
        <p:spPr>
          <a:xfrm>
            <a:off x="3414085" y="1952083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r>
              <a:rPr lang="en-US" altLang="zh-CN" sz="4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44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28"/>
            </p:custDataLst>
          </p:nvPr>
        </p:nvCxnSpPr>
        <p:spPr>
          <a:xfrm rot="10800000">
            <a:off x="3537910" y="2702653"/>
            <a:ext cx="1080135" cy="635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29"/>
            </p:custDataLst>
          </p:nvPr>
        </p:nvSpPr>
        <p:spPr>
          <a:xfrm>
            <a:off x="3411854" y="4948555"/>
            <a:ext cx="3240000" cy="9969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</a:pPr>
            <a:r>
              <a:rPr lang="zh-CN" altLang="en-US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总体情况</a:t>
            </a:r>
            <a:endParaRPr lang="zh-CN" altLang="en-US" dirty="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8" name="文本框 117"/>
          <p:cNvSpPr txBox="1"/>
          <p:nvPr>
            <p:custDataLst>
              <p:tags r:id="rId30"/>
            </p:custDataLst>
          </p:nvPr>
        </p:nvSpPr>
        <p:spPr>
          <a:xfrm>
            <a:off x="3421705" y="4040971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r>
              <a:rPr lang="en-US" altLang="zh-CN" sz="4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4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19" name="直接连接符 118"/>
          <p:cNvCxnSpPr/>
          <p:nvPr>
            <p:custDataLst>
              <p:tags r:id="rId31"/>
            </p:custDataLst>
          </p:nvPr>
        </p:nvCxnSpPr>
        <p:spPr>
          <a:xfrm rot="10800000">
            <a:off x="3545530" y="4784556"/>
            <a:ext cx="1080135" cy="635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/>
          <p:cNvSpPr txBox="1"/>
          <p:nvPr>
            <p:custDataLst>
              <p:tags r:id="rId32"/>
            </p:custDataLst>
          </p:nvPr>
        </p:nvSpPr>
        <p:spPr>
          <a:xfrm>
            <a:off x="7539354" y="2869565"/>
            <a:ext cx="3240000" cy="9632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</a:pPr>
            <a:r>
              <a:rPr lang="zh-CN" altLang="en-US" dirty="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其他需要报告的事项</a:t>
            </a:r>
            <a:endParaRPr lang="zh-CN" altLang="en-US" dirty="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6" name="文本框 125"/>
          <p:cNvSpPr txBox="1"/>
          <p:nvPr>
            <p:custDataLst>
              <p:tags r:id="rId33"/>
            </p:custDataLst>
          </p:nvPr>
        </p:nvSpPr>
        <p:spPr>
          <a:xfrm>
            <a:off x="7542855" y="1961608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r>
              <a:rPr lang="en-US" altLang="zh-CN" sz="4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44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27" name="直接连接符 126"/>
          <p:cNvCxnSpPr/>
          <p:nvPr>
            <p:custDataLst>
              <p:tags r:id="rId34"/>
            </p:custDataLst>
          </p:nvPr>
        </p:nvCxnSpPr>
        <p:spPr>
          <a:xfrm rot="10800000">
            <a:off x="7666680" y="2702653"/>
            <a:ext cx="1080135" cy="635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35"/>
            </p:custDataLst>
          </p:nvPr>
        </p:nvSpPr>
        <p:spPr>
          <a:xfrm>
            <a:off x="755650" y="696595"/>
            <a:ext cx="1880235" cy="695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/>
            <a:r>
              <a:rPr lang="zh-CN" altLang="en-US" sz="3200" b="1" spc="800" dirty="0">
                <a:ln>
                  <a:noFill/>
                </a:ln>
                <a:solidFill>
                  <a:schemeClr val="lt1"/>
                </a:solidFill>
                <a:uFillTx/>
                <a:latin typeface="汉仪旗黑-85S" panose="00020600040101010101" charset="-128"/>
                <a:ea typeface="汉仪旗黑-85S" panose="00020600040101010101" charset="-128"/>
                <a:cs typeface="+mj-lt"/>
                <a:sym typeface="Arial" panose="020B0604020202020204" pitchFamily="34" charset="0"/>
              </a:rPr>
              <a:t>目录</a:t>
            </a:r>
            <a:endParaRPr lang="zh-CN" altLang="en-US" sz="3200" b="1" spc="800" dirty="0">
              <a:ln>
                <a:noFill/>
              </a:ln>
              <a:solidFill>
                <a:schemeClr val="lt1"/>
              </a:solidFill>
              <a:uFillTx/>
              <a:latin typeface="汉仪旗黑-85S" panose="00020600040101010101" charset="-128"/>
              <a:ea typeface="汉仪旗黑-85S" panose="00020600040101010101" charset="-128"/>
              <a:cs typeface="+mj-lt"/>
              <a:sym typeface="Arial" panose="020B0604020202020204" pitchFamily="34" charset="0"/>
            </a:endParaRPr>
          </a:p>
        </p:txBody>
      </p:sp>
    </p:spTree>
    <p:custDataLst>
      <p:tags r:id="rId3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 userDrawn="1">
            <p:custDataLst>
              <p:tags r:id="rId2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23" name="矩形 22"/>
            <p:cNvSpPr/>
            <p:nvPr>
              <p:custDataLst>
                <p:tags r:id="rId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 userDrawn="1">
            <p:custDataLst>
              <p:tags r:id="rId5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8" name="直接连接符 7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9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2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l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15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6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7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8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MUSIC</a:t>
            </a:r>
            <a:endParaRPr lang="en-US" altLang="zh-CN" sz="1200" b="1" i="1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19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2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6" name="直接连接符 5"/>
          <p:cNvCxnSpPr/>
          <p:nvPr>
            <p:custDataLst>
              <p:tags r:id="rId25"/>
            </p:custDataLst>
          </p:nvPr>
        </p:nvCxnSpPr>
        <p:spPr>
          <a:xfrm>
            <a:off x="457204" y="304802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>
            <p:custDataLst>
              <p:tags r:id="rId26"/>
            </p:custDataLst>
          </p:nvPr>
        </p:nvSpPr>
        <p:spPr>
          <a:xfrm>
            <a:off x="1115379" y="918453"/>
            <a:ext cx="9934947" cy="532532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7"/>
            </p:custDataLst>
          </p:nvPr>
        </p:nvCxnSpPr>
        <p:spPr>
          <a:xfrm>
            <a:off x="1278123" y="609371"/>
            <a:ext cx="444527" cy="444527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28"/>
            </p:custDataLst>
          </p:nvPr>
        </p:nvCxnSpPr>
        <p:spPr>
          <a:xfrm>
            <a:off x="1115377" y="686026"/>
            <a:ext cx="444527" cy="444527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29"/>
            </p:custDataLst>
          </p:nvPr>
        </p:nvCxnSpPr>
        <p:spPr>
          <a:xfrm>
            <a:off x="10631342" y="6031678"/>
            <a:ext cx="444527" cy="444527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30"/>
            </p:custDataLst>
          </p:nvPr>
        </p:nvCxnSpPr>
        <p:spPr>
          <a:xfrm>
            <a:off x="10468596" y="6108332"/>
            <a:ext cx="444527" cy="444527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6"/>
          <p:cNvSpPr txBox="1"/>
          <p:nvPr>
            <p:custDataLst>
              <p:tags r:id="rId31"/>
            </p:custDataLst>
          </p:nvPr>
        </p:nvSpPr>
        <p:spPr>
          <a:xfrm>
            <a:off x="1692474" y="1454529"/>
            <a:ext cx="8780841" cy="425320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济宁市供销合作社2025年政府信息公开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2"/>
    </p:custData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 63"/>
          <p:cNvSpPr txBox="1"/>
          <p:nvPr>
            <p:custDataLst>
              <p:tags r:id="rId1"/>
            </p:custDataLst>
          </p:nvPr>
        </p:nvSpPr>
        <p:spPr>
          <a:xfrm>
            <a:off x="4079610" y="2262682"/>
            <a:ext cx="3884626" cy="9224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 fontScale="90000"/>
          </a:bodyPr>
          <a:lstStyle/>
          <a:p>
            <a:r>
              <a:rPr lang="en-US" altLang="zh-CN" sz="6000" b="1" i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en-US" altLang="zh-CN" sz="6000" b="1" i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>
            <a:outerShdw blurRad="50800" dist="38100" dir="5400000" algn="t" rotWithShape="0">
              <a:schemeClr val="dk1">
                <a:alpha val="40000"/>
              </a:schemeClr>
            </a:outerShdw>
          </a:effectLst>
        </p:spPr>
        <p:txBody>
          <a:bodyPr>
            <a:normAutofit fontScale="80000"/>
          </a:bodyPr>
          <a:lstStyle/>
          <a:p>
            <a:r>
              <a:rPr lang="zh-CN" altLang="en-US" sz="4375">
                <a:solidFill>
                  <a:schemeClr val="lt1"/>
                </a:solidFill>
              </a:rPr>
              <a:t>工作年度报告</a:t>
            </a:r>
            <a:endParaRPr lang="zh-CN" altLang="en-US" sz="4375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24" name="矩形 23"/>
            <p:cNvSpPr/>
            <p:nvPr>
              <p:custDataLst>
                <p:tags r:id="rId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 userDrawn="1">
            <p:custDataLst>
              <p:tags r:id="rId5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7" name="直接连接符 16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9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2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l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 userDrawn="1">
            <p:custDataLst>
              <p:tags r:id="rId15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6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7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8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MUSIC</a:t>
            </a:r>
            <a:endParaRPr lang="en-US" altLang="zh-CN" sz="1200" b="1" i="1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19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2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" name="直接连接符 2"/>
          <p:cNvCxnSpPr/>
          <p:nvPr>
            <p:custDataLst>
              <p:tags r:id="rId25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2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lt1"/>
                </a:solidFill>
                <a:latin typeface="汉仪旗黑-85S" panose="00020600040101010101" charset="-128"/>
                <a:ea typeface="汉仪旗黑-85S" panose="00020600040101010101" charset="-128"/>
                <a:sym typeface="微软雅黑" panose="020B0503020204020204" charset="-122"/>
              </a:rPr>
              <a:t>工作年度报告</a:t>
            </a:r>
            <a:endParaRPr lang="zh-CN" dirty="0" err="1">
              <a:solidFill>
                <a:schemeClr val="lt1"/>
              </a:solidFill>
              <a:latin typeface="汉仪旗黑-85S" panose="00020600040101010101" charset="-128"/>
              <a:ea typeface="汉仪旗黑-85S" panose="00020600040101010101" charset="-128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27"/>
            </p:custDataLst>
          </p:nvPr>
        </p:nvSpPr>
        <p:spPr>
          <a:xfrm>
            <a:off x="1626212" y="1496376"/>
            <a:ext cx="8915978" cy="477913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8"/>
            </p:custDataLst>
          </p:nvPr>
        </p:nvCxnSpPr>
        <p:spPr>
          <a:xfrm>
            <a:off x="1772264" y="1218995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29"/>
            </p:custDataLst>
          </p:nvPr>
        </p:nvCxnSpPr>
        <p:spPr>
          <a:xfrm>
            <a:off x="1626210" y="1287787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30"/>
            </p:custDataLst>
          </p:nvPr>
        </p:nvCxnSpPr>
        <p:spPr>
          <a:xfrm>
            <a:off x="10166179" y="6085167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31"/>
            </p:custDataLst>
          </p:nvPr>
        </p:nvCxnSpPr>
        <p:spPr>
          <a:xfrm>
            <a:off x="10020125" y="6153960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6"/>
          <p:cNvSpPr txBox="1"/>
          <p:nvPr>
            <p:custDataLst>
              <p:tags r:id="rId32"/>
            </p:custDataLst>
          </p:nvPr>
        </p:nvSpPr>
        <p:spPr>
          <a:xfrm>
            <a:off x="1892883" y="1731304"/>
            <a:ext cx="8382634" cy="430927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本报告按照《中华人民共和国政府信息公开条例》（以下简称《条例》）和《中华人民共和国政府信息公开工作年度报告格式》（国办公开办函〔2021〕30号）要求编制。
本报告内容包括总体情况、主动公开政府信息情况、收到和处理政府信息公开申请情况、因政府信息公开工作被申请行政复议、提起行政诉讼情况、政府信息公开工作中存在的主要问题及改进情况、其他需要报告的事项等六部分内容。
本报告所列数据的统计期限自2025年1月1日起至2025年12月31日止。本报告电子版可在“中国 济宁”政府门户网站（https://www.jining.gov.cn/）查阅或下载。如对本报告有疑问，请与济宁市供销合作社联系（地址：济宁市太白湖新区省运会指挥中心D区，联系电话：0537—2211487）。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3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 63"/>
          <p:cNvSpPr txBox="1"/>
          <p:nvPr>
            <p:custDataLst>
              <p:tags r:id="rId1"/>
            </p:custDataLst>
          </p:nvPr>
        </p:nvSpPr>
        <p:spPr>
          <a:xfrm>
            <a:off x="4079610" y="2262682"/>
            <a:ext cx="3884626" cy="9224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normAutofit fontScale="90000"/>
          </a:bodyPr>
          <a:lstStyle/>
          <a:p>
            <a:r>
              <a:rPr lang="en-US" altLang="zh-CN" sz="6000" b="1" i="1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02</a:t>
            </a:r>
            <a:endParaRPr lang="en-US" altLang="zh-CN" sz="6000" b="1" i="1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>
            <a:outerShdw blurRad="50800" dist="38100" dir="5400000" algn="t" rotWithShape="0">
              <a:schemeClr val="dk1">
                <a:alpha val="40000"/>
              </a:schemeClr>
            </a:outerShdw>
          </a:effectLst>
        </p:spPr>
        <p:txBody>
          <a:bodyPr>
            <a:normAutofit fontScale="80000"/>
          </a:bodyPr>
          <a:lstStyle/>
          <a:p>
            <a:r>
              <a:rPr lang="zh-CN" altLang="en-US" sz="4375">
                <a:solidFill>
                  <a:schemeClr val="lt1"/>
                </a:solidFill>
              </a:rPr>
              <a:t>总体情况</a:t>
            </a:r>
            <a:endParaRPr lang="zh-CN" altLang="en-US" sz="4375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24" name="矩形 23"/>
            <p:cNvSpPr/>
            <p:nvPr>
              <p:custDataLst>
                <p:tags r:id="rId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 userDrawn="1">
            <p:custDataLst>
              <p:tags r:id="rId5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7" name="直接连接符 16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9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2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l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 userDrawn="1">
            <p:custDataLst>
              <p:tags r:id="rId15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6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7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8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MUSIC</a:t>
            </a:r>
            <a:endParaRPr lang="en-US" altLang="zh-CN" sz="1200" b="1" i="1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19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2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" name="直接连接符 2"/>
          <p:cNvCxnSpPr/>
          <p:nvPr>
            <p:custDataLst>
              <p:tags r:id="rId25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2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lt1"/>
                </a:solidFill>
                <a:latin typeface="汉仪旗黑-85S" panose="00020600040101010101" charset="-128"/>
                <a:ea typeface="汉仪旗黑-85S" panose="00020600040101010101" charset="-128"/>
                <a:sym typeface="微软雅黑" panose="020B0503020204020204" charset="-122"/>
              </a:rPr>
              <a:t>总体情况</a:t>
            </a:r>
            <a:endParaRPr lang="zh-CN" dirty="0" err="1">
              <a:solidFill>
                <a:schemeClr val="lt1"/>
              </a:solidFill>
              <a:latin typeface="汉仪旗黑-85S" panose="00020600040101010101" charset="-128"/>
              <a:ea typeface="汉仪旗黑-85S" panose="00020600040101010101" charset="-128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27"/>
            </p:custDataLst>
          </p:nvPr>
        </p:nvSpPr>
        <p:spPr>
          <a:xfrm>
            <a:off x="1626212" y="1496376"/>
            <a:ext cx="8915978" cy="477913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8"/>
            </p:custDataLst>
          </p:nvPr>
        </p:nvCxnSpPr>
        <p:spPr>
          <a:xfrm>
            <a:off x="1772264" y="1218995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29"/>
            </p:custDataLst>
          </p:nvPr>
        </p:nvCxnSpPr>
        <p:spPr>
          <a:xfrm>
            <a:off x="1626210" y="1287787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30"/>
            </p:custDataLst>
          </p:nvPr>
        </p:nvCxnSpPr>
        <p:spPr>
          <a:xfrm>
            <a:off x="10166179" y="6085167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31"/>
            </p:custDataLst>
          </p:nvPr>
        </p:nvCxnSpPr>
        <p:spPr>
          <a:xfrm>
            <a:off x="10020125" y="6153960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6"/>
          <p:cNvSpPr txBox="1"/>
          <p:nvPr>
            <p:custDataLst>
              <p:tags r:id="rId32"/>
            </p:custDataLst>
          </p:nvPr>
        </p:nvSpPr>
        <p:spPr>
          <a:xfrm>
            <a:off x="1892883" y="1977452"/>
            <a:ext cx="8382634" cy="381698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2025年，市供销社坚持以习近平新时代中国特色社会主义思想为指导，按照全市关于政务公开工作安排，提高思想认识，明确任务目标，落实公开措施，按要求做好了2025年政务公开工作。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3"/>
    </p:custData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18" name="矩形 17"/>
            <p:cNvSpPr/>
            <p:nvPr>
              <p:custDataLst>
                <p:tags r:id="rId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 userDrawn="1">
            <p:custDataLst>
              <p:tags r:id="rId5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9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2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l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 userDrawn="1">
            <p:custDataLst>
              <p:tags r:id="rId15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6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7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8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MUSIC</a:t>
            </a:r>
            <a:endParaRPr lang="en-US" altLang="zh-CN" sz="1200" b="1" i="1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19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2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" name="直接连接符 2"/>
          <p:cNvCxnSpPr/>
          <p:nvPr>
            <p:custDataLst>
              <p:tags r:id="rId25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2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lt1"/>
                </a:solidFill>
                <a:latin typeface="汉仪旗黑-85S" panose="00020600040101010101" charset="-128"/>
                <a:ea typeface="汉仪旗黑-85S" panose="00020600040101010101" charset="-128"/>
                <a:sym typeface="微软雅黑" panose="020B0503020204020204" charset="-122"/>
              </a:rPr>
              <a:t>主动公开</a:t>
            </a:r>
            <a:endParaRPr lang="zh-CN" dirty="0" err="1">
              <a:solidFill>
                <a:schemeClr val="lt1"/>
              </a:solidFill>
              <a:latin typeface="汉仪旗黑-85S" panose="00020600040101010101" charset="-128"/>
              <a:ea typeface="汉仪旗黑-85S" panose="00020600040101010101" charset="-128"/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27"/>
            </p:custDataLst>
          </p:nvPr>
        </p:nvSpPr>
        <p:spPr>
          <a:xfrm>
            <a:off x="2436630" y="2265033"/>
            <a:ext cx="7318740" cy="324233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年度，制定政务公开计划和实施方案，明确任务目标，建立职责分工，正常有序做好政务公开工作。主动公开信息125条，通过门户网站公开信息65条，通过微信公众号发布信息60条。解读文件1件，完成政策评估1件。公开12次主任办公会议。更新机构设置、领导信息。公开2024年决算和2025年预算等信息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8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 userDrawn="1">
            <p:custDataLst>
              <p:tags r:id="rId2"/>
            </p:custDataLst>
          </p:nvPr>
        </p:nvGrpSpPr>
        <p:grpSpPr>
          <a:xfrm>
            <a:off x="11925300" y="5387340"/>
            <a:ext cx="134620" cy="134620"/>
            <a:chOff x="3894501" y="6300441"/>
            <a:chExt cx="134679" cy="134679"/>
          </a:xfrm>
          <a:solidFill>
            <a:schemeClr val="tx2"/>
          </a:solidFill>
        </p:grpSpPr>
        <p:sp>
          <p:nvSpPr>
            <p:cNvPr id="24" name="矩形 23"/>
            <p:cNvSpPr/>
            <p:nvPr>
              <p:custDataLst>
                <p:tags r:id="rId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 userDrawn="1">
            <p:custDataLst>
              <p:tags r:id="rId5"/>
            </p:custDataLst>
          </p:nvPr>
        </p:nvGrpSpPr>
        <p:grpSpPr>
          <a:xfrm rot="0">
            <a:off x="471805" y="324485"/>
            <a:ext cx="142875" cy="130175"/>
            <a:chOff x="3917641" y="6141663"/>
            <a:chExt cx="143184" cy="130175"/>
          </a:xfrm>
        </p:grpSpPr>
        <p:cxnSp>
          <p:nvCxnSpPr>
            <p:cNvPr id="17" name="直接连接符 16"/>
            <p:cNvCxnSpPr/>
            <p:nvPr>
              <p:custDataLst>
                <p:tags r:id="rId6"/>
              </p:custDataLst>
            </p:nvPr>
          </p:nvCxnSpPr>
          <p:spPr>
            <a:xfrm flipH="1">
              <a:off x="3917641" y="61416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7"/>
              </p:custDataLst>
            </p:nvPr>
          </p:nvCxnSpPr>
          <p:spPr>
            <a:xfrm flipH="1">
              <a:off x="3917641" y="6205163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8"/>
              </p:custDataLst>
            </p:nvPr>
          </p:nvCxnSpPr>
          <p:spPr>
            <a:xfrm flipH="1">
              <a:off x="3917641" y="6271838"/>
              <a:ext cx="143184" cy="0"/>
            </a:xfrm>
            <a:prstGeom prst="line">
              <a:avLst/>
            </a:prstGeom>
            <a:ln>
              <a:solidFill>
                <a:schemeClr val="l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 userDrawn="1">
            <p:custDataLst>
              <p:tags r:id="rId9"/>
            </p:custDataLst>
          </p:nvPr>
        </p:nvGrpSpPr>
        <p:grpSpPr>
          <a:xfrm rot="0">
            <a:off x="325755" y="7448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 userDrawn="1">
            <p:custDataLst>
              <p:tags r:id="rId12"/>
            </p:custDataLst>
          </p:nvPr>
        </p:nvGrpSpPr>
        <p:grpSpPr>
          <a:xfrm rot="0">
            <a:off x="173990" y="960120"/>
            <a:ext cx="369570" cy="2820670"/>
            <a:chOff x="11578708" y="1145771"/>
            <a:chExt cx="369094" cy="2820911"/>
          </a:xfrm>
        </p:grpSpPr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flipV="1">
              <a:off x="11763709" y="1145771"/>
              <a:ext cx="0" cy="1959379"/>
            </a:xfrm>
            <a:prstGeom prst="line">
              <a:avLst/>
            </a:prstGeom>
            <a:ln>
              <a:solidFill>
                <a:schemeClr val="lt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4"/>
              </p:custDataLst>
            </p:nvPr>
          </p:nvSpPr>
          <p:spPr>
            <a:xfrm>
              <a:off x="11578708" y="3183093"/>
              <a:ext cx="369094" cy="783589"/>
            </a:xfrm>
            <a:prstGeom prst="rect">
              <a:avLst/>
            </a:prstGeom>
            <a:noFill/>
          </p:spPr>
          <p:txBody>
            <a:bodyPr vert="eaVert" wrap="square" rtlCol="0">
              <a:noAutofit/>
            </a:bodyPr>
            <a:p>
              <a:r>
                <a:rPr lang="en-US" altLang="zh-CN" sz="1200" b="1" i="1" baseline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music</a:t>
              </a:r>
              <a:endPara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" name="矩形 4"/>
          <p:cNvSpPr/>
          <p:nvPr userDrawn="1">
            <p:custDataLst>
              <p:tags r:id="rId15"/>
            </p:custDataLst>
          </p:nvPr>
        </p:nvSpPr>
        <p:spPr>
          <a:xfrm>
            <a:off x="0" y="6223000"/>
            <a:ext cx="1211580" cy="63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0" dist="38100" dir="5400000" algn="t" rotWithShape="0">
              <a:srgbClr val="07093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6"/>
            </p:custDataLst>
          </p:nvPr>
        </p:nvSpPr>
        <p:spPr>
          <a:xfrm>
            <a:off x="11912600" y="0"/>
            <a:ext cx="2794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7"/>
            </p:custDataLst>
          </p:nvPr>
        </p:nvSpPr>
        <p:spPr>
          <a:xfrm flipV="1">
            <a:off x="11310620" y="5858510"/>
            <a:ext cx="914400" cy="3644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p>
            <a:pPr algn="ctr"/>
            <a:endParaRPr lang="zh-CN" altLang="en-US" baseline="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>
            <p:custDataLst>
              <p:tags r:id="rId18"/>
            </p:custDataLst>
          </p:nvPr>
        </p:nvSpPr>
        <p:spPr>
          <a:xfrm>
            <a:off x="11304270" y="5521960"/>
            <a:ext cx="921385" cy="275590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p>
            <a:pPr lvl="0" algn="l">
              <a:buClrTx/>
              <a:buSzTx/>
              <a:buFontTx/>
            </a:pPr>
            <a:r>
              <a:rPr lang="en-US" altLang="zh-CN" sz="1200" b="1" i="1" baseline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MUSIC</a:t>
            </a:r>
            <a:endParaRPr lang="en-US" altLang="zh-CN" sz="1200" b="1" i="1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8" name="组合 27"/>
          <p:cNvGrpSpPr/>
          <p:nvPr userDrawn="1">
            <p:custDataLst>
              <p:tags r:id="rId19"/>
            </p:custDataLst>
          </p:nvPr>
        </p:nvGrpSpPr>
        <p:grpSpPr>
          <a:xfrm rot="0">
            <a:off x="10892155" y="593915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29" name="矩形 28"/>
            <p:cNvSpPr/>
            <p:nvPr>
              <p:custDataLst>
                <p:tags r:id="rId20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1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 userDrawn="1">
            <p:custDataLst>
              <p:tags r:id="rId22"/>
            </p:custDataLst>
          </p:nvPr>
        </p:nvGrpSpPr>
        <p:grpSpPr>
          <a:xfrm rot="0">
            <a:off x="2094865" y="5973445"/>
            <a:ext cx="134620" cy="134620"/>
            <a:chOff x="3894501" y="6300441"/>
            <a:chExt cx="134679" cy="134679"/>
          </a:xfrm>
          <a:solidFill>
            <a:schemeClr val="accent1"/>
          </a:solidFill>
        </p:grpSpPr>
        <p:sp>
          <p:nvSpPr>
            <p:cNvPr id="32" name="矩形 31"/>
            <p:cNvSpPr/>
            <p:nvPr>
              <p:custDataLst>
                <p:tags r:id="rId23"/>
              </p:custDataLst>
            </p:nvPr>
          </p:nvSpPr>
          <p:spPr>
            <a:xfrm rot="54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4"/>
              </p:custDataLst>
            </p:nvPr>
          </p:nvSpPr>
          <p:spPr>
            <a:xfrm rot="10800000">
              <a:off x="3947540" y="6300441"/>
              <a:ext cx="28602" cy="13467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 baseline="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3" name="直接连接符 2"/>
          <p:cNvCxnSpPr/>
          <p:nvPr>
            <p:custDataLst>
              <p:tags r:id="rId25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26"/>
            </p:custDataLst>
          </p:nvPr>
        </p:nvSpPr>
        <p:spPr>
          <a:xfrm>
            <a:off x="457204" y="152401"/>
            <a:ext cx="11277690" cy="6096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dirty="0" err="1">
                <a:solidFill>
                  <a:schemeClr val="lt1"/>
                </a:solidFill>
                <a:latin typeface="汉仪旗黑-85S" panose="00020600040101010101" charset="-128"/>
                <a:ea typeface="汉仪旗黑-85S" panose="00020600040101010101" charset="-128"/>
                <a:sym typeface="微软雅黑" panose="020B0503020204020204" charset="-122"/>
              </a:rPr>
              <a:t>依申请公开</a:t>
            </a:r>
            <a:endParaRPr lang="zh-CN" dirty="0" err="1">
              <a:solidFill>
                <a:schemeClr val="lt1"/>
              </a:solidFill>
              <a:latin typeface="汉仪旗黑-85S" panose="00020600040101010101" charset="-128"/>
              <a:ea typeface="汉仪旗黑-85S" panose="00020600040101010101" charset="-128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27"/>
            </p:custDataLst>
          </p:nvPr>
        </p:nvSpPr>
        <p:spPr>
          <a:xfrm>
            <a:off x="1626212" y="1496376"/>
            <a:ext cx="8915978" cy="477913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8"/>
            </p:custDataLst>
          </p:nvPr>
        </p:nvCxnSpPr>
        <p:spPr>
          <a:xfrm>
            <a:off x="1772264" y="1218995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29"/>
            </p:custDataLst>
          </p:nvPr>
        </p:nvCxnSpPr>
        <p:spPr>
          <a:xfrm>
            <a:off x="1626210" y="1287787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30"/>
            </p:custDataLst>
          </p:nvPr>
        </p:nvCxnSpPr>
        <p:spPr>
          <a:xfrm>
            <a:off x="10166179" y="6085167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31"/>
            </p:custDataLst>
          </p:nvPr>
        </p:nvCxnSpPr>
        <p:spPr>
          <a:xfrm>
            <a:off x="10020125" y="6153960"/>
            <a:ext cx="398934" cy="398934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6"/>
          <p:cNvSpPr txBox="1"/>
          <p:nvPr>
            <p:custDataLst>
              <p:tags r:id="rId32"/>
            </p:custDataLst>
          </p:nvPr>
        </p:nvSpPr>
        <p:spPr>
          <a:xfrm>
            <a:off x="1892883" y="1977452"/>
            <a:ext cx="8382634" cy="381698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1800" spc="100" dirty="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公开依申请公开受理渠道信息和依申请公开答复格式文书。2025年，共受理依申请公开均为0件；未收取任何信息处理费。</a:t>
            </a:r>
            <a:endParaRPr lang="zh-CN" altLang="en-US" sz="1800" spc="100" dirty="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3"/>
    </p:custDataLst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4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4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4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4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4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15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15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15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16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16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7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3*i*1"/>
  <p:tag name="KSO_WM_UNIT_BK_DARK_LIGHT" val="1"/>
  <p:tag name="KSO_WM_UNIT_LAYERLEVEL" val="1"/>
  <p:tag name="KSO_WM_TAG_VERSION" val="1.0"/>
  <p:tag name="KSO_WM_BEAUTIFY_FLAG" val="#wm#"/>
</p:tagLst>
</file>

<file path=ppt/tags/tag117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7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8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8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9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9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9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1195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9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97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98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9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0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01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02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0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0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05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0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07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20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212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1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1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121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6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7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8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9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0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1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22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6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228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9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0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1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123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5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6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9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4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2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4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5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24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9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2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5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1256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7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8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65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6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7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8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4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276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7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8*i*1"/>
  <p:tag name="KSO_WM_UNIT_BK_DARK_LIGHT" val="1"/>
  <p:tag name="KSO_WM_UNIT_LAYERLEVEL" val="1"/>
  <p:tag name="KSO_WM_TAG_VERSION" val="1.0"/>
  <p:tag name="KSO_WM_BEAUTIFY_FLAG" val="#wm#"/>
</p:tagLst>
</file>

<file path=ppt/tags/tag127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8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128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129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3.xml><?xml version="1.0" encoding="utf-8"?>
<p:tagLst xmlns:p="http://schemas.openxmlformats.org/presentationml/2006/main">
  <p:tag name="KSO_WM_SLIDE_BACKGROUND_TYPE" val="belt"/>
</p:tagLst>
</file>

<file path=ppt/tags/tag129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0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0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0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90"/>
</p:tagLst>
</file>

<file path=ppt/tags/tag1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90"/>
</p:tagLst>
</file>

<file path=ppt/tags/tag1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8.xml><?xml version="1.0" encoding="utf-8"?>
<p:tagLst xmlns:p="http://schemas.openxmlformats.org/presentationml/2006/main">
  <p:tag name="KSO_WM_UNIT_SHOW_EDIT_AREA_INDICATION" val="0"/>
  <p:tag name="KSO_WM_TEMPLATE_THUMBS_INDEX" val="1、6、7、8、9、10、11、12、13、14、17、20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90"/>
  <p:tag name="KSO_WM_TEMPLATE_MASTER_TYPE" val="1"/>
</p:tagLst>
</file>

<file path=ppt/tags/tag130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31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131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131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2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2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2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2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132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132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2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2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2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3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3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3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3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3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3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3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3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3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4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4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4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7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7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7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7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7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7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47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48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48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9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49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9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49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9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9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3*i*1"/>
  <p:tag name="KSO_WM_UNIT_BK_DARK_LIGHT" val="1"/>
  <p:tag name="KSO_WM_UNIT_LAYERLEVEL" val="1"/>
  <p:tag name="KSO_WM_TAG_VERSION" val="1.0"/>
  <p:tag name="KSO_WM_BEAUTIFY_FLAG" val="#wm#"/>
</p:tagLst>
</file>

<file path=ppt/tags/tag149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0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0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0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0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0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0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0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0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0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0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1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51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1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51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1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51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21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1522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2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2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25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2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27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28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2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1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2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53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7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153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41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154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4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4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4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46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47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48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49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0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55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5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155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56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57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58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59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156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2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5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6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56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9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57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2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157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5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6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9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158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84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85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86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87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88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8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59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9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94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95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597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98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0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0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160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04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0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8*i*1"/>
  <p:tag name="KSO_WM_UNIT_BK_DARK_LIGHT" val="1"/>
  <p:tag name="KSO_WM_UNIT_LAYERLEVEL" val="1"/>
  <p:tag name="KSO_WM_TAG_VERSION" val="1.0"/>
  <p:tag name="KSO_WM_BEAUTIFY_FLAG" val="#wm#"/>
</p:tagLst>
</file>

<file path=ppt/tags/tag160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0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0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0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1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1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161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1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1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161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1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0.xml><?xml version="1.0" encoding="utf-8"?>
<p:tagLst xmlns:p="http://schemas.openxmlformats.org/presentationml/2006/main">
  <p:tag name="KSO_WM_SLIDE_BACKGROUND_TYPE" val="belt"/>
</p:tagLst>
</file>

<file path=ppt/tags/tag162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90"/>
</p:tagLst>
</file>

<file path=ppt/tags/tag1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90"/>
</p:tagLst>
</file>

<file path=ppt/tags/tag1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5.xml><?xml version="1.0" encoding="utf-8"?>
<p:tagLst xmlns:p="http://schemas.openxmlformats.org/presentationml/2006/main">
  <p:tag name="KSO_WM_UNIT_SHOW_EDIT_AREA_INDICATION" val="0"/>
  <p:tag name="KSO_WM_TEMPLATE_THUMBS_INDEX" val="1、6、7、8、9、10、11、12、13、14、17、20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90"/>
  <p:tag name="KSO_WM_TEMPLATE_MASTER_TYPE" val="1"/>
</p:tagLst>
</file>

<file path=ppt/tags/tag1636.xml><?xml version="1.0" encoding="utf-8"?>
<p:tagLst xmlns:p="http://schemas.openxmlformats.org/presentationml/2006/main">
  <p:tag name="KSO_WM_UNIT_ISCONTENTSTITLE" val="0"/>
  <p:tag name="KSO_WM_UNIT_ISNUMDGMTITLE" val="0"/>
  <p:tag name="KSO_WM_UNIT_PRESET_TEXT" val="潮流渐变创意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2590_1*a*1"/>
  <p:tag name="KSO_WM_TEMPLATE_CATEGORY" val="custom"/>
  <p:tag name="KSO_WM_TEMPLATE_INDEX" val="20202590"/>
  <p:tag name="KSO_WM_UNIT_LAYERLEVEL" val="1"/>
  <p:tag name="KSO_WM_TAG_VERSION" val="1.0"/>
  <p:tag name="KSO_WM_BEAUTIFY_FLAG" val="#wm#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1637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人姓名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2590_1*b*2"/>
  <p:tag name="KSO_WM_TEMPLATE_CATEGORY" val="custom"/>
  <p:tag name="KSO_WM_TEMPLATE_INDEX" val="20202590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638.xml><?xml version="1.0" encoding="utf-8"?>
<p:tagLst xmlns:p="http://schemas.openxmlformats.org/presentationml/2006/main">
  <p:tag name="KSO_WM_UNIT_ISCONTENTSTITLE" val="0"/>
  <p:tag name="KSO_WM_UNIT_ISNUMDGMTITLE" val="0"/>
  <p:tag name="KSO_WM_UNIT_PRESET_TEXT" val="汇报日期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202590_1*b*3"/>
  <p:tag name="KSO_WM_TEMPLATE_CATEGORY" val="custom"/>
  <p:tag name="KSO_WM_TEMPLATE_INDEX" val="20202590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639.xml><?xml version="1.0" encoding="utf-8"?>
<p:tagLst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40.xml><?xml version="1.0" encoding="utf-8"?>
<p:tagLst xmlns:p="http://schemas.openxmlformats.org/presentationml/2006/main">
  <p:tag name="KSO_WM_TEMPLATE_THUMBS_INDEX" val="1、6、7、8、9、10、11、12、13、14、17、20"/>
  <p:tag name="KSO_WM_SLIDE_ID" val="custom20202590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90"/>
  <p:tag name="KSO_WM_SLIDE_LAYOUT" val="a_b_j"/>
  <p:tag name="KSO_WM_SLIDE_LAYOUT_CNT" val="1_3_1"/>
</p:tagLst>
</file>

<file path=ppt/tags/tag164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4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4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64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64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64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64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5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65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65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5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5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5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5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65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6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66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6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5_3*i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6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6915_3*l_h_f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_BRIGHTNESS" val="0.25"/>
  <p:tag name="KSO_WM_UNIT_TEXT_FILL_FORE_SCHEMECOLOR_INDEX" val="13"/>
  <p:tag name="KSO_WM_UNIT_TEXT_FILL_TYPE" val="1"/>
</p:tagLst>
</file>

<file path=ppt/tags/tag1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6915_3*l_h_i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6915_3*l_h_i*1_1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</p:tagLst>
</file>

<file path=ppt/tags/tag1668.xml><?xml version="1.0" encoding="utf-8"?>
<p:tagLst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6915_3*l_h_f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_BRIGHTNESS" val="0.25"/>
  <p:tag name="KSO_WM_UNIT_TEXT_FILL_FORE_SCHEMECOLOR_INDEX" val="13"/>
  <p:tag name="KSO_WM_UNIT_TEXT_FILL_TYPE" val="1"/>
</p:tagLst>
</file>

<file path=ppt/tags/tag1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6915_3*l_h_i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6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6915_3*l_h_i*1_2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</p:tagLst>
</file>

<file path=ppt/tags/tag167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6915_3*l_h_f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_BRIGHTNESS" val="0.25"/>
  <p:tag name="KSO_WM_UNIT_TEXT_FILL_FORE_SCHEMECOLOR_INDEX" val="13"/>
  <p:tag name="KSO_WM_UNIT_TEXT_FILL_TYPE" val="1"/>
</p:tagLst>
</file>

<file path=ppt/tags/tag1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6915_3*l_h_i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6915_3*l_h_i*1_3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</p:tagLst>
</file>

<file path=ppt/tags/tag167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3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675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3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SLIDE_LAYOUT" val="a_l"/>
  <p:tag name="KSO_WM_SLIDE_LAYOUT_CNT" val="1_1"/>
  <p:tag name="KSO_WM_SLIDE_BK_DARK_LIGHT" val="1"/>
  <p:tag name="KSO_WM_SLIDE_BACKGROUND_TYPE" val="general"/>
</p:tagLst>
</file>

<file path=ppt/tags/tag167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7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7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6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8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6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6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68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8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68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68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8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69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69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69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20058_3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TYPE" val="i"/>
  <p:tag name="KSO_WM_UNIT_INDEX" val="1"/>
  <p:tag name="KSO_WM_UNIT_BLOCK" val="0"/>
  <p:tag name="KSO_WM_UNIT_SM_LIMIT_TYPE" val="3"/>
  <p:tag name="KSO_WM_UNIT_DEC_AREA_ID" val="8a3794c4b6e349188cfeedf5b6c3c579"/>
  <p:tag name="KSO_WM_UNIT_DECORATE_INFO" val="{&quot;ReferentInfo&quot;:{&quot;Id&quot;:&quot;d1a394a27fb4426d839dac8d39cf9a61&quot;,&quot;X&quot;:{&quot;Pos&quot;:1},&quot;Y&quot;:{&quot;Pos&quot;:0}},&quot;DecorateInfoX&quot;:{&quot;Pos&quot;:1,&quot;IsAbs&quot;:true},&quot;DecorateInfoY&quot;:{&quot;Pos&quot;:1,&quot;IsAbs&quot;:true},&quot;DecorateInfoW&quot;:{&quot;IsAbs&quot;:fals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7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1"/>
  <p:tag name="KSO_WM_TEMPLATE_CATEGORY" val="diagram"/>
  <p:tag name="KSO_WM_TEMPLATE_INDEX" val="20208604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2"/>
  <p:tag name="KSO_WM_UNIT_DEC_AREA_ID" val="e352ecb8f5b840f19a3cb857467d0e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864"/>
  <p:tag name="KSO_WM_TEMPLATE_ASSEMBLE_XID" val="60656e7a4054ed1e2fb7f9a0"/>
  <p:tag name="KSO_WM_TEMPLATE_ASSEMBLE_GROUPID" val="60656e7a4054ed1e2fb7f9a0"/>
  <p:tag name="WM_BEAUTIFY_ZORDER_FLAG_TAG" val="2"/>
</p:tagLst>
</file>

<file path=ppt/tags/tag17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2"/>
  <p:tag name="KSO_WM_TEMPLATE_CATEGORY" val="diagram"/>
  <p:tag name="KSO_WM_TEMPLATE_INDEX" val="20208604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65248d0e2eac4a16859a1c0559d33ac9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3"/>
</p:tagLst>
</file>

<file path=ppt/tags/tag17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3"/>
  <p:tag name="KSO_WM_TEMPLATE_CATEGORY" val="diagram"/>
  <p:tag name="KSO_WM_TEMPLATE_INDEX" val="20208604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d26b32aaa4d84b0dbd1030a6cabd7a68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4"/>
</p:tagLst>
</file>

<file path=ppt/tags/tag17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4"/>
  <p:tag name="KSO_WM_TEMPLATE_CATEGORY" val="diagram"/>
  <p:tag name="KSO_WM_TEMPLATE_INDEX" val="2020860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5"/>
</p:tagLst>
</file>

<file path=ppt/tags/tag17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5"/>
  <p:tag name="KSO_WM_TEMPLATE_CATEGORY" val="diagram"/>
  <p:tag name="KSO_WM_TEMPLATE_INDEX" val="20208604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6"/>
</p:tagLst>
</file>

<file path=ppt/tags/tag170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7"/>
</p:tagLst>
</file>

<file path=ppt/tags/tag1706.xml><?xml version="1.0" encoding="utf-8"?>
<p:tagLst xmlns:p="http://schemas.openxmlformats.org/presentationml/2006/main">
  <p:tag name="KSO_WM_SLIDE_ID" val="diagram20220058_3"/>
  <p:tag name="KSO_WM_TEMPLATE_SUBCATEGORY" val="25"/>
  <p:tag name="KSO_WM_TEMPLATE_MASTER_TYPE" val="0"/>
  <p:tag name="KSO_WM_TEMPLATE_COLOR_TYPE" val="0"/>
  <p:tag name="KSO_WM_SLIDE_ITEM_CNT" val="0"/>
  <p:tag name="KSO_WM_SLIDE_INDEX" val="3"/>
  <p:tag name="KSO_WM_TAG_VERSION" val="1.0"/>
  <p:tag name="KSO_WM_BEAUTIFY_FLAG" val="#wm#"/>
  <p:tag name="KSO_WM_TEMPLATE_CATEGORY" val="diagram"/>
  <p:tag name="KSO_WM_TEMPLATE_INDEX" val="20220058"/>
  <p:tag name="KSO_WM_SLIDE_TYPE" val="text"/>
  <p:tag name="KSO_WM_SLIDE_SUBTYPE" val="picTxt"/>
  <p:tag name="KSO_WM_SLIDE_LAYOUTTYPE" val="topbottom"/>
  <p:tag name="KSO_WM_SLIDE_SIZE" val="888*492"/>
  <p:tag name="KSO_WM_SLIDE_POSITION" val="36*24"/>
  <p:tag name="KSO_WM_SLIDE_LAYOUT" val="d"/>
  <p:tag name="KSO_WM_SLIDE_LAYOUT_CNT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30T15:06:45&quot;,&quot;margin&quot;:{&quot;bottom&quot;:0.847000002861023,&quot;left&quot;:1.2699999809265137,&quot;right&quot;:1.2699999809265137,&quot;top&quot;:1.6929999589920044},&quot;type&quot;:0}"/>
  <p:tag name="KSO_WM_SLIDE_RATIO" val="1.777778"/>
  <p:tag name="KSO_WM_SLIDE_BACKGROUND" val="[&quot;general&quot;]"/>
  <p:tag name="KSO_WM_SLIDE_BACKGROUND_TYPE" val="general"/>
  <p:tag name="KSO_WM_SLIDE_BK_DARK_LIGHT" val="1"/>
</p:tagLst>
</file>

<file path=ppt/tags/tag1707.xml><?xml version="1.0" encoding="utf-8"?>
<p:tagLst xmlns:p="http://schemas.openxmlformats.org/presentationml/2006/main">
  <p:tag name="KSO_WM_UNIT_PRESET_TEXT" val="PART .01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e"/>
  <p:tag name="KSO_WM_UNIT_INDEX" val="1"/>
  <p:tag name="KSO_WM_UNIT_ID" val="custom20202590_7*e*1"/>
  <p:tag name="KSO_WM_TEMPLATE_CATEGORY" val="custom"/>
  <p:tag name="KSO_WM_TEMPLATE_INDEX" val="20202590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70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2590_7*a*1"/>
  <p:tag name="KSO_WM_TEMPLATE_CATEGORY" val="custom"/>
  <p:tag name="KSO_WM_TEMPLATE_INDEX" val="20202590"/>
  <p:tag name="KSO_WM_UNIT_LAYERLEVEL" val="1"/>
  <p:tag name="KSO_WM_TAG_VERSION" val="1.0"/>
  <p:tag name="KSO_WM_BEAUTIFY_FLAG" val="#wm#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1709.xml><?xml version="1.0" encoding="utf-8"?>
<p:tagLst xmlns:p="http://schemas.openxmlformats.org/presentationml/2006/main">
  <p:tag name="KSO_WM_SLIDE_ID" val="custom20202590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90"/>
  <p:tag name="KSO_WM_SLIDE_LAYOUT" val="a_b_e"/>
  <p:tag name="KSO_WM_SLIDE_LAYOUT_CNT" val="1_1_1"/>
</p:tagLst>
</file>

<file path=ppt/tags/tag17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1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1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1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1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71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71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1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1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2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72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2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2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3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3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73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7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1"/>
  <p:tag name="KSO_WM_TEMPLATE_CATEGORY" val="diagram"/>
  <p:tag name="KSO_WM_TEMPLATE_INDEX" val="20208604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2"/>
  <p:tag name="KSO_WM_UNIT_DEC_AREA_ID" val="e352ecb8f5b840f19a3cb857467d0e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864"/>
  <p:tag name="KSO_WM_TEMPLATE_ASSEMBLE_XID" val="60656e7a4054ed1e2fb7f9a0"/>
  <p:tag name="KSO_WM_TEMPLATE_ASSEMBLE_GROUPID" val="60656e7a4054ed1e2fb7f9a0"/>
  <p:tag name="WM_BEAUTIFY_ZORDER_FLAG_TAG" val="3"/>
</p:tagLst>
</file>

<file path=ppt/tags/tag17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2"/>
  <p:tag name="KSO_WM_TEMPLATE_CATEGORY" val="diagram"/>
  <p:tag name="KSO_WM_TEMPLATE_INDEX" val="20208604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65248d0e2eac4a16859a1c0559d33ac9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4"/>
</p:tagLst>
</file>

<file path=ppt/tags/tag17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3"/>
  <p:tag name="KSO_WM_TEMPLATE_CATEGORY" val="diagram"/>
  <p:tag name="KSO_WM_TEMPLATE_INDEX" val="20208604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d26b32aaa4d84b0dbd1030a6cabd7a68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5"/>
</p:tagLst>
</file>

<file path=ppt/tags/tag17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4"/>
  <p:tag name="KSO_WM_TEMPLATE_CATEGORY" val="diagram"/>
  <p:tag name="KSO_WM_TEMPLATE_INDEX" val="2020860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6"/>
</p:tagLst>
</file>

<file path=ppt/tags/tag17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5"/>
  <p:tag name="KSO_WM_TEMPLATE_CATEGORY" val="diagram"/>
  <p:tag name="KSO_WM_TEMPLATE_INDEX" val="20208604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7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74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1741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30T15:06:45&quot;,&quot;maxSize&quot;:{&quot;size1&quot;:20},&quot;minSize&quot;:{&quot;size1&quot;:11.2},&quot;normalSize&quot;:{&quot;size1&quot;:11.2},&quot;subLayout&quot;:[{&quot;id&quot;:&quot;2026-01-30T15:06:45&quot;,&quot;margin&quot;:{&quot;bottom&quot;:0.025999998673796654,&quot;left&quot;:1.2699999809265137,&quot;right&quot;:1.2699999809265137,&quot;top&quot;:0.4230000376701355},&quot;type&quot;:0},{&quot;id&quot;:&quot;2026-01-30T15:06:45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1"/>
</p:tagLst>
</file>

<file path=ppt/tags/tag1742.xml><?xml version="1.0" encoding="utf-8"?>
<p:tagLst xmlns:p="http://schemas.openxmlformats.org/presentationml/2006/main">
  <p:tag name="KSO_WM_UNIT_PRESET_TEXT" val="PART .01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e"/>
  <p:tag name="KSO_WM_UNIT_INDEX" val="1"/>
  <p:tag name="KSO_WM_UNIT_ID" val="custom20202590_7*e*1"/>
  <p:tag name="KSO_WM_TEMPLATE_CATEGORY" val="custom"/>
  <p:tag name="KSO_WM_TEMPLATE_INDEX" val="20202590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74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2590_7*a*1"/>
  <p:tag name="KSO_WM_TEMPLATE_CATEGORY" val="custom"/>
  <p:tag name="KSO_WM_TEMPLATE_INDEX" val="20202590"/>
  <p:tag name="KSO_WM_UNIT_LAYERLEVEL" val="1"/>
  <p:tag name="KSO_WM_TAG_VERSION" val="1.0"/>
  <p:tag name="KSO_WM_BEAUTIFY_FLAG" val="#wm#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1744.xml><?xml version="1.0" encoding="utf-8"?>
<p:tagLst xmlns:p="http://schemas.openxmlformats.org/presentationml/2006/main">
  <p:tag name="KSO_WM_SLIDE_ID" val="custom20202590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90"/>
  <p:tag name="KSO_WM_SLIDE_LAYOUT" val="a_b_e"/>
  <p:tag name="KSO_WM_SLIDE_LAYOUT_CNT" val="1_1_1"/>
</p:tagLst>
</file>

<file path=ppt/tags/tag174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4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4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4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7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5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75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5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5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5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75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5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5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6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6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6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769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7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1"/>
  <p:tag name="KSO_WM_TEMPLATE_CATEGORY" val="diagram"/>
  <p:tag name="KSO_WM_TEMPLATE_INDEX" val="20208604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2"/>
  <p:tag name="KSO_WM_UNIT_DEC_AREA_ID" val="e352ecb8f5b840f19a3cb857467d0e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864"/>
  <p:tag name="KSO_WM_TEMPLATE_ASSEMBLE_XID" val="60656e7a4054ed1e2fb7f9a0"/>
  <p:tag name="KSO_WM_TEMPLATE_ASSEMBLE_GROUPID" val="60656e7a4054ed1e2fb7f9a0"/>
  <p:tag name="WM_BEAUTIFY_ZORDER_FLAG_TAG" val="3"/>
</p:tagLst>
</file>

<file path=ppt/tags/tag17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2"/>
  <p:tag name="KSO_WM_TEMPLATE_CATEGORY" val="diagram"/>
  <p:tag name="KSO_WM_TEMPLATE_INDEX" val="20208604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65248d0e2eac4a16859a1c0559d33ac9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4"/>
</p:tagLst>
</file>

<file path=ppt/tags/tag17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3"/>
  <p:tag name="KSO_WM_TEMPLATE_CATEGORY" val="diagram"/>
  <p:tag name="KSO_WM_TEMPLATE_INDEX" val="20208604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d26b32aaa4d84b0dbd1030a6cabd7a68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5"/>
</p:tagLst>
</file>

<file path=ppt/tags/tag17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4"/>
  <p:tag name="KSO_WM_TEMPLATE_CATEGORY" val="diagram"/>
  <p:tag name="KSO_WM_TEMPLATE_INDEX" val="2020860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6"/>
</p:tagLst>
</file>

<file path=ppt/tags/tag17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5"/>
  <p:tag name="KSO_WM_TEMPLATE_CATEGORY" val="diagram"/>
  <p:tag name="KSO_WM_TEMPLATE_INDEX" val="20208604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7"/>
</p:tagLst>
</file>

<file path=ppt/tags/tag177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177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30T15:06:45&quot;,&quot;maxSize&quot;:{&quot;size1&quot;:20},&quot;minSize&quot;:{&quot;size1&quot;:11.2},&quot;normalSize&quot;:{&quot;size1&quot;:11.2},&quot;subLayout&quot;:[{&quot;id&quot;:&quot;2026-01-30T15:06:45&quot;,&quot;margin&quot;:{&quot;bottom&quot;:0.025999998673796654,&quot;left&quot;:1.2699999809265137,&quot;right&quot;:1.2699999809265137,&quot;top&quot;:0.4230000376701355},&quot;type&quot;:0},{&quot;id&quot;:&quot;2026-01-30T15:06:45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1"/>
</p:tagLst>
</file>

<file path=ppt/tags/tag177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7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7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7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78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8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8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8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78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79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9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9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9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9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9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79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9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801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0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  <p:tag name="WM_BEAUTIFY_ZORDER_FLAG_TAG" val="4"/>
</p:tagLst>
</file>

<file path=ppt/tags/tag180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30T15:06:45&quot;,&quot;maxSize&quot;:{&quot;size1&quot;:20},&quot;minSize&quot;:{&quot;size1&quot;:11.2},&quot;normalSize&quot;:{&quot;size1&quot;:11.2},&quot;subLayout&quot;:[{&quot;id&quot;:&quot;2026-01-30T15:06:45&quot;,&quot;margin&quot;:{&quot;bottom&quot;:0.025999998673796654,&quot;left&quot;:1.2699999809265137,&quot;right&quot;:1.2699999809265137,&quot;top&quot;:0.4230000376701355},&quot;type&quot;:0},{&quot;id&quot;:&quot;2026-01-30T15:06:45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1"/>
</p:tagLst>
</file>

<file path=ppt/tags/tag180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80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0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0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80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1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1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1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1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81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1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1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1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2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8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2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2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2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2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82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1"/>
  <p:tag name="KSO_WM_TEMPLATE_CATEGORY" val="diagram"/>
  <p:tag name="KSO_WM_TEMPLATE_INDEX" val="20208604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2"/>
  <p:tag name="KSO_WM_UNIT_DEC_AREA_ID" val="e352ecb8f5b840f19a3cb857467d0e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864"/>
  <p:tag name="KSO_WM_TEMPLATE_ASSEMBLE_XID" val="60656e7a4054ed1e2fb7f9a0"/>
  <p:tag name="KSO_WM_TEMPLATE_ASSEMBLE_GROUPID" val="60656e7a4054ed1e2fb7f9a0"/>
  <p:tag name="WM_BEAUTIFY_ZORDER_FLAG_TAG" val="3"/>
</p:tagLst>
</file>

<file path=ppt/tags/tag18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2"/>
  <p:tag name="KSO_WM_TEMPLATE_CATEGORY" val="diagram"/>
  <p:tag name="KSO_WM_TEMPLATE_INDEX" val="20208604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65248d0e2eac4a16859a1c0559d33ac9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4"/>
</p:tagLst>
</file>

<file path=ppt/tags/tag18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3"/>
  <p:tag name="KSO_WM_TEMPLATE_CATEGORY" val="diagram"/>
  <p:tag name="KSO_WM_TEMPLATE_INDEX" val="20208604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d26b32aaa4d84b0dbd1030a6cabd7a68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5"/>
</p:tagLst>
</file>

<file path=ppt/tags/tag18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4"/>
  <p:tag name="KSO_WM_TEMPLATE_CATEGORY" val="diagram"/>
  <p:tag name="KSO_WM_TEMPLATE_INDEX" val="2020860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6"/>
</p:tagLst>
</file>

<file path=ppt/tags/tag18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5"/>
  <p:tag name="KSO_WM_TEMPLATE_CATEGORY" val="diagram"/>
  <p:tag name="KSO_WM_TEMPLATE_INDEX" val="20208604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7"/>
</p:tagLst>
</file>

<file path=ppt/tags/tag183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1835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30T15:06:45&quot;,&quot;maxSize&quot;:{&quot;size1&quot;:20},&quot;minSize&quot;:{&quot;size1&quot;:11.2},&quot;normalSize&quot;:{&quot;size1&quot;:11.2},&quot;subLayout&quot;:[{&quot;id&quot;:&quot;2026-01-30T15:06:45&quot;,&quot;margin&quot;:{&quot;bottom&quot;:0.025999998673796654,&quot;left&quot;:1.2699999809265137,&quot;right&quot;:1.2699999809265137,&quot;top&quot;:0.4230000376701355},&quot;type&quot;:0},{&quot;id&quot;:&quot;2026-01-30T15:06:45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1"/>
</p:tagLst>
</file>

<file path=ppt/tags/tag183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83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3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84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84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84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8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4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4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4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84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4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5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5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5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8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5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5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5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5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8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60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1"/>
  <p:tag name="KSO_WM_TEMPLATE_CATEGORY" val="diagram"/>
  <p:tag name="KSO_WM_TEMPLATE_INDEX" val="20208604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2"/>
  <p:tag name="KSO_WM_UNIT_DEC_AREA_ID" val="e352ecb8f5b840f19a3cb857467d0e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864"/>
  <p:tag name="KSO_WM_TEMPLATE_ASSEMBLE_XID" val="60656e7a4054ed1e2fb7f9a0"/>
  <p:tag name="KSO_WM_TEMPLATE_ASSEMBLE_GROUPID" val="60656e7a4054ed1e2fb7f9a0"/>
  <p:tag name="WM_BEAUTIFY_ZORDER_FLAG_TAG" val="3"/>
</p:tagLst>
</file>

<file path=ppt/tags/tag18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2"/>
  <p:tag name="KSO_WM_TEMPLATE_CATEGORY" val="diagram"/>
  <p:tag name="KSO_WM_TEMPLATE_INDEX" val="20208604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65248d0e2eac4a16859a1c0559d33ac9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4"/>
</p:tagLst>
</file>

<file path=ppt/tags/tag18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3"/>
  <p:tag name="KSO_WM_TEMPLATE_CATEGORY" val="diagram"/>
  <p:tag name="KSO_WM_TEMPLATE_INDEX" val="20208604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d26b32aaa4d84b0dbd1030a6cabd7a68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5"/>
</p:tagLst>
</file>

<file path=ppt/tags/tag18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4"/>
  <p:tag name="KSO_WM_TEMPLATE_CATEGORY" val="diagram"/>
  <p:tag name="KSO_WM_TEMPLATE_INDEX" val="2020860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6"/>
</p:tagLst>
</file>

<file path=ppt/tags/tag18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5"/>
  <p:tag name="KSO_WM_TEMPLATE_CATEGORY" val="diagram"/>
  <p:tag name="KSO_WM_TEMPLATE_INDEX" val="20208604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7"/>
</p:tagLst>
</file>

<file path=ppt/tags/tag186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186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30T15:06:45&quot;,&quot;maxSize&quot;:{&quot;size1&quot;:20},&quot;minSize&quot;:{&quot;size1&quot;:11.2},&quot;normalSize&quot;:{&quot;size1&quot;:11.2},&quot;subLayout&quot;:[{&quot;id&quot;:&quot;2026-01-30T15:06:45&quot;,&quot;margin&quot;:{&quot;bottom&quot;:0.025999998673796654,&quot;left&quot;:1.2699999809265137,&quot;right&quot;:1.2699999809265137,&quot;top&quot;:0.4230000376701355},&quot;type&quot;:0},{&quot;id&quot;:&quot;2026-01-30T15:06:45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1"/>
</p:tagLst>
</file>

<file path=ppt/tags/tag186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86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87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7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87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87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8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7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7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7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8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8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8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8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8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8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8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8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8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8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89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892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9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  <p:tag name="WM_BEAUTIFY_ZORDER_FLAG_TAG" val="4"/>
</p:tagLst>
</file>

<file path=ppt/tags/tag1894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30T15:06:45&quot;,&quot;maxSize&quot;:{&quot;size1&quot;:20},&quot;minSize&quot;:{&quot;size1&quot;:11.2},&quot;normalSize&quot;:{&quot;size1&quot;:11.2},&quot;subLayout&quot;:[{&quot;id&quot;:&quot;2026-01-30T15:06:45&quot;,&quot;margin&quot;:{&quot;bottom&quot;:0.025999998673796654,&quot;left&quot;:1.2699999809265137,&quot;right&quot;:1.2699999809265137,&quot;top&quot;:0.4230000376701355},&quot;type&quot;:0},{&quot;id&quot;:&quot;2026-01-30T15:06:45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1"/>
</p:tagLst>
</file>

<file path=ppt/tags/tag189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89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9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89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3*i*1"/>
  <p:tag name="KSO_WM_UNIT_BK_DARK_LIGHT" val="1"/>
  <p:tag name="KSO_WM_UNIT_LAYERLEVEL" val="1"/>
  <p:tag name="KSO_WM_TAG_VERSION" val="1.0"/>
  <p:tag name="KSO_WM_BEAUTIFY_FLAG" val="#wm#"/>
</p:tagLst>
</file>

<file path=ppt/tags/tag190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0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0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0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0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0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0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0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1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1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9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1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1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1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1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919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9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1"/>
  <p:tag name="KSO_WM_TEMPLATE_CATEGORY" val="diagram"/>
  <p:tag name="KSO_WM_TEMPLATE_INDEX" val="20208604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2"/>
  <p:tag name="KSO_WM_UNIT_DEC_AREA_ID" val="e352ecb8f5b840f19a3cb857467d0e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864"/>
  <p:tag name="KSO_WM_TEMPLATE_ASSEMBLE_XID" val="60656e7a4054ed1e2fb7f9a0"/>
  <p:tag name="KSO_WM_TEMPLATE_ASSEMBLE_GROUPID" val="60656e7a4054ed1e2fb7f9a0"/>
  <p:tag name="WM_BEAUTIFY_ZORDER_FLAG_TAG" val="3"/>
</p:tagLst>
</file>

<file path=ppt/tags/tag19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2"/>
  <p:tag name="KSO_WM_TEMPLATE_CATEGORY" val="diagram"/>
  <p:tag name="KSO_WM_TEMPLATE_INDEX" val="20208604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65248d0e2eac4a16859a1c0559d33ac9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4"/>
</p:tagLst>
</file>

<file path=ppt/tags/tag19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3"/>
  <p:tag name="KSO_WM_TEMPLATE_CATEGORY" val="diagram"/>
  <p:tag name="KSO_WM_TEMPLATE_INDEX" val="20208604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d26b32aaa4d84b0dbd1030a6cabd7a68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5"/>
</p:tagLst>
</file>

<file path=ppt/tags/tag19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4"/>
  <p:tag name="KSO_WM_TEMPLATE_CATEGORY" val="diagram"/>
  <p:tag name="KSO_WM_TEMPLATE_INDEX" val="2020860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6"/>
</p:tagLst>
</file>

<file path=ppt/tags/tag19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5"/>
  <p:tag name="KSO_WM_TEMPLATE_CATEGORY" val="diagram"/>
  <p:tag name="KSO_WM_TEMPLATE_INDEX" val="20208604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7"/>
</p:tagLst>
</file>

<file path=ppt/tags/tag192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192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30T15:06:45&quot;,&quot;maxSize&quot;:{&quot;size1&quot;:20},&quot;minSize&quot;:{&quot;size1&quot;:11.2},&quot;normalSize&quot;:{&quot;size1&quot;:11.2},&quot;subLayout&quot;:[{&quot;id&quot;:&quot;2026-01-30T15:06:45&quot;,&quot;margin&quot;:{&quot;bottom&quot;:0.025999998673796654,&quot;left&quot;:1.2699999809265137,&quot;right&quot;:1.2699999809265137,&quot;top&quot;:0.4230000376701355},&quot;type&quot;:0},{&quot;id&quot;:&quot;2026-01-30T15:06:45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1"/>
</p:tagLst>
</file>

<file path=ppt/tags/tag192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92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2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3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3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3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3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3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3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3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4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4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4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4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9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4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4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4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4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951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95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  <p:tag name="WM_BEAUTIFY_ZORDER_FLAG_TAG" val="4"/>
</p:tagLst>
</file>

<file path=ppt/tags/tag195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30T15:06:45&quot;,&quot;maxSize&quot;:{&quot;size1&quot;:20},&quot;minSize&quot;:{&quot;size1&quot;:11.2},&quot;normalSize&quot;:{&quot;size1&quot;:11.2},&quot;subLayout&quot;:[{&quot;id&quot;:&quot;2026-01-30T15:06:45&quot;,&quot;margin&quot;:{&quot;bottom&quot;:0.025999998673796654,&quot;left&quot;:1.2699999809265137,&quot;right&quot;:1.2699999809265137,&quot;top&quot;:0.4230000376701355},&quot;type&quot;:0},{&quot;id&quot;:&quot;2026-01-30T15:06:45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1"/>
</p:tagLst>
</file>

<file path=ppt/tags/tag195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95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5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5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5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6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6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6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6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6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6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6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6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7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9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7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7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7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7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197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97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  <p:tag name="WM_BEAUTIFY_ZORDER_FLAG_TAG" val="4"/>
</p:tagLst>
</file>

<file path=ppt/tags/tag19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8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30T15:06:45&quot;,&quot;maxSize&quot;:{&quot;size1&quot;:20},&quot;minSize&quot;:{&quot;size1&quot;:11.2},&quot;normalSize&quot;:{&quot;size1&quot;:11.2},&quot;subLayout&quot;:[{&quot;id&quot;:&quot;2026-01-30T15:06:45&quot;,&quot;margin&quot;:{&quot;bottom&quot;:0.025999998673796654,&quot;left&quot;:1.2699999809265137,&quot;right&quot;:1.2699999809265137,&quot;top&quot;:0.4230000376701355},&quot;type&quot;:0},{&quot;id&quot;:&quot;2026-01-30T15:06:45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1"/>
</p:tagLst>
</file>

<file path=ppt/tags/tag1981.xml><?xml version="1.0" encoding="utf-8"?>
<p:tagLst xmlns:p="http://schemas.openxmlformats.org/presentationml/2006/main">
  <p:tag name="KSO_WM_UNIT_PRESET_TEXT" val="PART .01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e"/>
  <p:tag name="KSO_WM_UNIT_INDEX" val="1"/>
  <p:tag name="KSO_WM_UNIT_ID" val="custom20202590_7*e*1"/>
  <p:tag name="KSO_WM_TEMPLATE_CATEGORY" val="custom"/>
  <p:tag name="KSO_WM_TEMPLATE_INDEX" val="20202590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98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2590_7*a*1"/>
  <p:tag name="KSO_WM_TEMPLATE_CATEGORY" val="custom"/>
  <p:tag name="KSO_WM_TEMPLATE_INDEX" val="20202590"/>
  <p:tag name="KSO_WM_UNIT_LAYERLEVEL" val="1"/>
  <p:tag name="KSO_WM_TAG_VERSION" val="1.0"/>
  <p:tag name="KSO_WM_BEAUTIFY_FLAG" val="#wm#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1983.xml><?xml version="1.0" encoding="utf-8"?>
<p:tagLst xmlns:p="http://schemas.openxmlformats.org/presentationml/2006/main">
  <p:tag name="KSO_WM_SLIDE_ID" val="custom20202590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590"/>
  <p:tag name="KSO_WM_SLIDE_LAYOUT" val="a_b_e"/>
  <p:tag name="KSO_WM_SLIDE_LAYOUT_CNT" val="1_1_1"/>
</p:tagLst>
</file>

<file path=ppt/tags/tag198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98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8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8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8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99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9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9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199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199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99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9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9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0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200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0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200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0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00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00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843_1*f*1"/>
  <p:tag name="KSO_WM_TEMPLATE_CATEGORY" val="diagram"/>
  <p:tag name="KSO_WM_TEMPLATE_INDEX" val="20212843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76"/>
  <p:tag name="KSO_WM_UNIT_SHOW_EDIT_AREA_INDICATION" val="1"/>
  <p:tag name="KSO_WM_CHIP_GROUPID" val="5e6b05596848fb12bee65ac8"/>
  <p:tag name="KSO_WM_CHIP_XID" val="5e6b05596848fb12bee65aca"/>
  <p:tag name="KSO_WM_UNIT_DEC_AREA_ID" val="8cb1ccbfd41a4f08aa021a2337e676d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53f115901fe44f3787d5c3752471e8b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f644054ed1e2fb8092e"/>
  <p:tag name="KSO_WM_TEMPLATE_ASSEMBLE_GROUPID" val="60656f644054ed1e2fb8092e"/>
  <p:tag name="WM_BEAUTIFY_ZORDER_FLAG_TAG" val="3"/>
</p:tagLst>
</file>

<file path=ppt/tags/tag20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1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30T15:06:45&quot;,&quot;maxSize&quot;:{&quot;size1&quot;:20},&quot;minSize&quot;:{&quot;size1&quot;:11.2},&quot;normalSize&quot;:{&quot;size1&quot;:11.2},&quot;subLayout&quot;:[{&quot;id&quot;:&quot;2026-01-30T15:06:45&quot;,&quot;margin&quot;:{&quot;bottom&quot;:0.025999998673796654,&quot;left&quot;:1.2699999809265137,&quot;right&quot;:1.2699999809265137,&quot;top&quot;:0.4230000376701355},&quot;type&quot;:0},{&quot;id&quot;:&quot;2026-01-30T15:06:45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1"/>
</p:tagLst>
</file>

<file path=ppt/tags/tag201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1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1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201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01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01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0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201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2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202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LINE_FORE_SCHEMECOLOR_INDEX_BRIGHTNESS" val="0"/>
  <p:tag name="KSO_WM_UNIT_LINE_FORE_SCHEMECOLOR_INDEX" val="14"/>
  <p:tag name="KSO_WM_UNIT_LINE_FILL_TYPE" val="2"/>
</p:tagLst>
</file>

<file path=ppt/tags/tag202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2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2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20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202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3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  <p:tag name="KSO_WM_UNIT_TYPE" val="i"/>
</p:tagLst>
</file>

<file path=ppt/tags/tag203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3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035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0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1"/>
  <p:tag name="KSO_WM_TEMPLATE_CATEGORY" val="diagram"/>
  <p:tag name="KSO_WM_TEMPLATE_INDEX" val="20208604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2"/>
  <p:tag name="KSO_WM_UNIT_DEC_AREA_ID" val="e352ecb8f5b840f19a3cb857467d0e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864"/>
  <p:tag name="KSO_WM_TEMPLATE_ASSEMBLE_XID" val="60656e7a4054ed1e2fb7f9a0"/>
  <p:tag name="KSO_WM_TEMPLATE_ASSEMBLE_GROUPID" val="60656e7a4054ed1e2fb7f9a0"/>
  <p:tag name="WM_BEAUTIFY_ZORDER_FLAG_TAG" val="3"/>
</p:tagLst>
</file>

<file path=ppt/tags/tag20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2"/>
  <p:tag name="KSO_WM_TEMPLATE_CATEGORY" val="diagram"/>
  <p:tag name="KSO_WM_TEMPLATE_INDEX" val="20208604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65248d0e2eac4a16859a1c0559d33ac9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4"/>
</p:tagLst>
</file>

<file path=ppt/tags/tag20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3"/>
  <p:tag name="KSO_WM_TEMPLATE_CATEGORY" val="diagram"/>
  <p:tag name="KSO_WM_TEMPLATE_INDEX" val="20208604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d26b32aaa4d84b0dbd1030a6cabd7a68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5"/>
</p:tagLst>
</file>

<file path=ppt/tags/tag20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4"/>
  <p:tag name="KSO_WM_TEMPLATE_CATEGORY" val="diagram"/>
  <p:tag name="KSO_WM_TEMPLATE_INDEX" val="2020860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6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0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4_1*i*5"/>
  <p:tag name="KSO_WM_TEMPLATE_CATEGORY" val="diagram"/>
  <p:tag name="KSO_WM_TEMPLATE_INDEX" val="20208604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0"/>
  <p:tag name="KSO_WM_TEMPLATE_ASSEMBLE_GROUPID" val="60656e7a4054ed1e2fb7f9a0"/>
  <p:tag name="WM_BEAUTIFY_ZORDER_FLAG_TAG" val="7"/>
</p:tagLst>
</file>

<file path=ppt/tags/tag204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204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6-01-30T15:06:45&quot;,&quot;maxSize&quot;:{&quot;size1&quot;:20},&quot;minSize&quot;:{&quot;size1&quot;:11.2},&quot;normalSize&quot;:{&quot;size1&quot;:11.2},&quot;subLayout&quot;:[{&quot;id&quot;:&quot;2026-01-30T15:06:45&quot;,&quot;margin&quot;:{&quot;bottom&quot;:0.025999998673796654,&quot;left&quot;:1.2699999809265137,&quot;right&quot;:1.2699999809265137,&quot;top&quot;:0.4230000376701355},&quot;type&quot;:0},{&quot;id&quot;:&quot;2026-01-30T15:06:45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1"/>
</p:tagLst>
</file>

<file path=ppt/tags/tag204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a"/>
  <p:tag name="KSO_WM_UNIT_INDEX" val="1"/>
  <p:tag name="KSO_WM_UNIT_ID" val="custom20202590_20*a*1"/>
  <p:tag name="KSO_WM_TEMPLATE_CATEGORY" val="custom"/>
  <p:tag name="KSO_WM_TEMPLATE_INDEX" val="20202590"/>
  <p:tag name="KSO_WM_UNIT_LAYERLEVEL" val="1"/>
  <p:tag name="KSO_WM_TAG_VERSION" val="1.0"/>
  <p:tag name="KSO_WM_BEAUTIFY_FLAG" val="#wm#"/>
  <p:tag name="KSO_WM_UNIT_PRESET_TEXT" val="谢谢观赏"/>
  <p:tag name="KSO_WM_UNIT_SHADOW_SCHEMECOLOR_INDEX_BRIGHTNESS" val="0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2044.xml><?xml version="1.0" encoding="utf-8"?>
<p:tagLst xmlns:p="http://schemas.openxmlformats.org/presentationml/2006/main">
  <p:tag name="KSO_WM_SLIDE_ID" val="custom20202590_20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20"/>
  <p:tag name="KSO_WM_TAG_VERSION" val="1.0"/>
  <p:tag name="KSO_WM_BEAUTIFY_FLAG" val="#wm#"/>
  <p:tag name="KSO_WM_TEMPLATE_CATEGORY" val="custom"/>
  <p:tag name="KSO_WM_TEMPLATE_INDEX" val="20202590"/>
  <p:tag name="KSO_WM_SLIDE_LAYOUT" val="a_b"/>
  <p:tag name="KSO_WM_SLIDE_LAYOUT_CNT" val="1_1"/>
</p:tagLst>
</file>

<file path=ppt/tags/tag20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0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28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31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4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247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6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66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84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8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9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295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8*i*1"/>
  <p:tag name="KSO_WM_UNIT_BK_DARK_LIGHT" val="1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30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3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SLIDE_BACKGROUND_TYPE" val="belt"/>
</p:tagLst>
</file>

<file path=ppt/tags/tag31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90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90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SHOW_EDIT_AREA_INDICATION" val="0"/>
  <p:tag name="KSO_WM_TEMPLATE_THUMBS_INDEX" val="1、6、7、8、9、10、11、12、13、14、17、20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90"/>
  <p:tag name="KSO_WM_TEMPLATE_MASTER_TYPE" val="1"/>
</p:tagLst>
</file>

<file path=ppt/tags/tag32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49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50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50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0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0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51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1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51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1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1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3*i*1"/>
  <p:tag name="KSO_WM_UNIT_BK_DARK_LIGHT" val="1"/>
  <p:tag name="KSO_WM_UNIT_LAYERLEVEL" val="1"/>
  <p:tag name="KSO_WM_TAG_VERSION" val="1.0"/>
  <p:tag name="KSO_WM_BEAUTIFY_FLAG" val="#wm#"/>
</p:tagLst>
</file>

<file path=ppt/tags/tag51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1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2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2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2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53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53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53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555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558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571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57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58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59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61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616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61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8*i*1"/>
  <p:tag name="KSO_WM_UNIT_BK_DARK_LIGHT" val="1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63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SLIDE_BACKGROUND_TYPE" val="belt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4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4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4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4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9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90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4.xml><?xml version="1.0" encoding="utf-8"?>
<p:tagLst xmlns:p="http://schemas.openxmlformats.org/presentationml/2006/main">
  <p:tag name="KSO_WM_UNIT_SHOW_EDIT_AREA_INDICATION" val="0"/>
  <p:tag name="KSO_WM_TEMPLATE_THUMBS_INDEX" val="1、6、7、8、9、10、11、12、13、14、17、20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90"/>
  <p:tag name="KSO_WM_TEMPLATE_MASTER_TYPE" val="1"/>
</p:tagLst>
</file>

<file path=ppt/tags/tag65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66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66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67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8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2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2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3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6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7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39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84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3*i*1"/>
  <p:tag name="KSO_WM_UNIT_BK_DARK_LIGHT" val="1"/>
  <p:tag name="KSO_WM_UNIT_LAYERLEVEL" val="1"/>
  <p:tag name="KSO_WM_TAG_VERSION" val="1.0"/>
  <p:tag name="KSO_WM_BEAUTIFY_FLAG" val="#wm#"/>
</p:tagLst>
</file>

<file path=ppt/tags/tag84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5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6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6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86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7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868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6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7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1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2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5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7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8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7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8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882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885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7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888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89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0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1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6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898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9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1"/>
</p:tagLst>
</file>

<file path=ppt/tags/tag901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0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0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0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0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06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90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0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09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2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91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5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91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8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2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5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6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8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92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3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3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3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34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35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36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938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3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4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94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44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946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47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1"/>
</p:tagLst>
</file>

<file path=ppt/tags/tag94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5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SUBTYPE" val="h"/>
  <p:tag name="KSO_WM_UNIT_TYPE" val="i"/>
  <p:tag name="KSO_WM_UNIT_INDEX" val="1"/>
  <p:tag name="KSO_WM_UNIT_ID" val="_18*i*1"/>
  <p:tag name="KSO_WM_UNIT_BK_DARK_LIGHT" val="1"/>
  <p:tag name="KSO_WM_UNIT_LAYERLEVEL" val="1"/>
  <p:tag name="KSO_WM_TAG_VERSION" val="1.0"/>
  <p:tag name="KSO_WM_BEAUTIFY_FLAG" val="#wm#"/>
</p:tagLst>
</file>

<file path=ppt/tags/tag95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ACKGROUND_TYPE" val="belt"/>
</p:tagLst>
</file>

<file path=ppt/tags/tag96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6.xml><?xml version="1.0" encoding="utf-8"?>
<p:tagLst xmlns:p="http://schemas.openxmlformats.org/presentationml/2006/main">
  <p:tag name="KSO_WM_SLIDE_BACKGROUND_TYPE" val="belt"/>
</p:tagLst>
</file>

<file path=ppt/tags/tag96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6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7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7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7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7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9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90"/>
</p:tagLst>
</file>

<file path=ppt/tags/tag9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90"/>
</p:tagLst>
</file>

<file path=ppt/tags/tag9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1.xml><?xml version="1.0" encoding="utf-8"?>
<p:tagLst xmlns:p="http://schemas.openxmlformats.org/presentationml/2006/main">
  <p:tag name="KSO_WM_UNIT_SHOW_EDIT_AREA_INDICATION" val="0"/>
  <p:tag name="KSO_WM_TEMPLATE_THUMBS_INDEX" val="1、6、7、8、9、10、11、12、13、14、17、20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90"/>
  <p:tag name="KSO_WM_TEMPLATE_MASTER_TYPE" val="1"/>
</p:tagLst>
</file>

<file path=ppt/tags/tag98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8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8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8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8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8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8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8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99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3"/>
  <p:tag name="KSO_WM_UNIT_ID" val="_1*y*3"/>
  <p:tag name="KSO_WM_UNIT_LAYERLEVEL" val="1"/>
  <p:tag name="KSO_WM_TAG_VERSION" val="1.0"/>
  <p:tag name="KSO_WM_BEAUTIFY_FLAG" val="#wm#"/>
</p:tagLst>
</file>

<file path=ppt/tags/tag99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9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4"/>
  <p:tag name="KSO_WM_UNIT_ID" val="_1*y*4"/>
  <p:tag name="KSO_WM_UNIT_LAYERLEVEL" val="1"/>
  <p:tag name="KSO_WM_TAG_VERSION" val="1.0"/>
  <p:tag name="KSO_WM_BEAUTIFY_FLAG" val="#wm#"/>
</p:tagLst>
</file>

<file path=ppt/tags/tag99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PLACING_PICTURE_MD4" val="0"/>
  <p:tag name="KSO_WM_UNIT_TYPE" val="y"/>
  <p:tag name="KSO_WM_UNIT_INDEX" val="5"/>
  <p:tag name="KSO_WM_UNIT_ID" val="_1*y*5"/>
  <p:tag name="KSO_WM_UNIT_LAYERLEVEL" val="1"/>
  <p:tag name="KSO_WM_TAG_VERSION" val="1.0"/>
  <p:tag name="KSO_WM_BEAUTIFY_FLAG" val="#wm#"/>
</p:tagLst>
</file>

<file path=ppt/tags/tag99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090C51"/>
      </a:dk2>
      <a:lt2>
        <a:srgbClr val="192257"/>
      </a:lt2>
      <a:accent1>
        <a:srgbClr val="FE5171"/>
      </a:accent1>
      <a:accent2>
        <a:srgbClr val="EF338F"/>
      </a:accent2>
      <a:accent3>
        <a:srgbClr val="E139AD"/>
      </a:accent3>
      <a:accent4>
        <a:srgbClr val="C74ECA"/>
      </a:accent4>
      <a:accent5>
        <a:srgbClr val="9E64E5"/>
      </a:accent5>
      <a:accent6>
        <a:srgbClr val="5977F8"/>
      </a:accent6>
      <a:hlink>
        <a:srgbClr val="3D72D8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090C51"/>
      </a:dk2>
      <a:lt2>
        <a:srgbClr val="192257"/>
      </a:lt2>
      <a:accent1>
        <a:srgbClr val="FE5171"/>
      </a:accent1>
      <a:accent2>
        <a:srgbClr val="EF338F"/>
      </a:accent2>
      <a:accent3>
        <a:srgbClr val="E139AD"/>
      </a:accent3>
      <a:accent4>
        <a:srgbClr val="C74ECA"/>
      </a:accent4>
      <a:accent5>
        <a:srgbClr val="9E64E5"/>
      </a:accent5>
      <a:accent6>
        <a:srgbClr val="5977F8"/>
      </a:accent6>
      <a:hlink>
        <a:srgbClr val="3D72D8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​​">
  <a:themeElements>
    <a:clrScheme name="">
      <a:dk1>
        <a:srgbClr val="000000"/>
      </a:dk1>
      <a:lt1>
        <a:srgbClr val="FFFFFF"/>
      </a:lt1>
      <a:dk2>
        <a:srgbClr val="090C51"/>
      </a:dk2>
      <a:lt2>
        <a:srgbClr val="192257"/>
      </a:lt2>
      <a:accent1>
        <a:srgbClr val="FE5171"/>
      </a:accent1>
      <a:accent2>
        <a:srgbClr val="EF338F"/>
      </a:accent2>
      <a:accent3>
        <a:srgbClr val="E139AD"/>
      </a:accent3>
      <a:accent4>
        <a:srgbClr val="C74ECA"/>
      </a:accent4>
      <a:accent5>
        <a:srgbClr val="9E64E5"/>
      </a:accent5>
      <a:accent6>
        <a:srgbClr val="5977F8"/>
      </a:accent6>
      <a:hlink>
        <a:srgbClr val="3D72D8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090C51"/>
      </a:dk2>
      <a:lt2>
        <a:srgbClr val="192257"/>
      </a:lt2>
      <a:accent1>
        <a:srgbClr val="FE5171"/>
      </a:accent1>
      <a:accent2>
        <a:srgbClr val="EF338F"/>
      </a:accent2>
      <a:accent3>
        <a:srgbClr val="E139AD"/>
      </a:accent3>
      <a:accent4>
        <a:srgbClr val="C74ECA"/>
      </a:accent4>
      <a:accent5>
        <a:srgbClr val="9E64E5"/>
      </a:accent5>
      <a:accent6>
        <a:srgbClr val="5977F8"/>
      </a:accent6>
      <a:hlink>
        <a:srgbClr val="3D72D8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090C51"/>
      </a:dk2>
      <a:lt2>
        <a:srgbClr val="192257"/>
      </a:lt2>
      <a:accent1>
        <a:srgbClr val="FE5171"/>
      </a:accent1>
      <a:accent2>
        <a:srgbClr val="EF338F"/>
      </a:accent2>
      <a:accent3>
        <a:srgbClr val="E139AD"/>
      </a:accent3>
      <a:accent4>
        <a:srgbClr val="C74ECA"/>
      </a:accent4>
      <a:accent5>
        <a:srgbClr val="9E64E5"/>
      </a:accent5>
      <a:accent6>
        <a:srgbClr val="5977F8"/>
      </a:accent6>
      <a:hlink>
        <a:srgbClr val="3D72D8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1984</Words>
  <Application>WPS 演示</Application>
  <PresentationFormat>宽屏</PresentationFormat>
  <Paragraphs>132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Arial Black</vt:lpstr>
      <vt:lpstr>微软雅黑</vt:lpstr>
      <vt:lpstr>汉仪旗黑-85S</vt:lpstr>
      <vt:lpstr>Viner Hand ITC</vt:lpstr>
      <vt:lpstr>汉仪旗黑-85S</vt:lpstr>
      <vt:lpstr>Segoe UI</vt:lpstr>
      <vt:lpstr>Comic Sans MS</vt:lpstr>
      <vt:lpstr>Office 主题​​</vt:lpstr>
      <vt:lpstr>1_Office 主题​​</vt:lpstr>
      <vt:lpstr>2_Office 主题​​</vt:lpstr>
      <vt:lpstr>5_Office 主题​​</vt:lpstr>
      <vt:lpstr>4_Office 主题​​</vt:lpstr>
      <vt:lpstr>3_Office 主题​​</vt:lpstr>
      <vt:lpstr>工作年度报告</vt:lpstr>
      <vt:lpstr>PowerPoint 演示文稿</vt:lpstr>
      <vt:lpstr>PowerPoint 演示文稿</vt:lpstr>
      <vt:lpstr>工作年度报告</vt:lpstr>
      <vt:lpstr>PowerPoint 演示文稿</vt:lpstr>
      <vt:lpstr>总体情况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其他需要报告的事项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2026-01-30T07:07:27Z</dcterms:created>
  <dcterms:modified xsi:type="dcterms:W3CDTF">2026-01-30T07:07:27Z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2052-11.1.0.11199</vt:lpwstr>
  </property>
  <property fmtid="{D5CDD505-2E9C-101B-9397-08002B2CF9AE}" pid="3" name="ICV">
    <vt:lpwstr/>
  </property>
</Properties>
</file>