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5"/>
  </p:notesMasterIdLst>
  <p:handoutMasterIdLst>
    <p:handoutMasterId r:id="rId25"/>
  </p:handoutMasterIdLst>
  <p:sldIdLst>
    <p:sldId id="257" r:id="rId4"/>
    <p:sldId id="258" r:id="rId6"/>
    <p:sldId id="299" r:id="rId7"/>
    <p:sldId id="264" r:id="rId8"/>
    <p:sldId id="261" r:id="rId9"/>
    <p:sldId id="338" r:id="rId10"/>
    <p:sldId id="335" r:id="rId11"/>
    <p:sldId id="336" r:id="rId12"/>
    <p:sldId id="337" r:id="rId13"/>
    <p:sldId id="293" r:id="rId14"/>
    <p:sldId id="271" r:id="rId15"/>
    <p:sldId id="294" r:id="rId16"/>
    <p:sldId id="277" r:id="rId17"/>
    <p:sldId id="295" r:id="rId18"/>
    <p:sldId id="285" r:id="rId19"/>
    <p:sldId id="296" r:id="rId20"/>
    <p:sldId id="287" r:id="rId21"/>
    <p:sldId id="288" r:id="rId22"/>
    <p:sldId id="340" r:id="rId23"/>
    <p:sldId id="341" r:id="rId24"/>
  </p:sldIdLst>
  <p:sldSz cx="9144000" cy="5143500" type="screen16x9"/>
  <p:notesSz cx="6858000" cy="9144000"/>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080"/>
    <a:srgbClr val="015A75"/>
    <a:srgbClr val="E94744"/>
    <a:srgbClr val="E2E3E7"/>
    <a:srgbClr val="F17445"/>
    <a:srgbClr val="009999"/>
    <a:srgbClr val="C34A3D"/>
    <a:srgbClr val="015A74"/>
    <a:srgbClr val="01495F"/>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87" autoAdjust="0"/>
    <p:restoredTop sz="92993" autoAdjust="0"/>
  </p:normalViewPr>
  <p:slideViewPr>
    <p:cSldViewPr snapToGrid="0">
      <p:cViewPr>
        <p:scale>
          <a:sx n="75" d="100"/>
          <a:sy n="75" d="100"/>
        </p:scale>
        <p:origin x="-2664" y="-1350"/>
      </p:cViewPr>
      <p:guideLst>
        <p:guide orient="horz" pos="1678"/>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9" Type="http://schemas.openxmlformats.org/officeDocument/2006/relationships/commentAuthors" Target="commentAuthors.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handoutMaster" Target="handoutMasters/handoutMaster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91EF6B-984B-46B6-AB1F-932A13F20121}"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E7DC6A-F9F9-48DB-9FE7-E174AE05389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E7DC6A-F9F9-48DB-9FE7-E174AE05389F}"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E7DC6A-F9F9-48DB-9FE7-E174AE05389F}"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E7DC6A-F9F9-48DB-9FE7-E174AE05389F}"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E7DC6A-F9F9-48DB-9FE7-E174AE05389F}"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E7DC6A-F9F9-48DB-9FE7-E174AE05389F}"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E7DC6A-F9F9-48DB-9FE7-E174AE05389F}"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E7DC6A-F9F9-48DB-9FE7-E174AE05389F}"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E7DC6A-F9F9-48DB-9FE7-E174AE05389F}" type="slidenum">
              <a:rPr lang="zh-CN" altLang="en-US" smtClean="0"/>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E7DC6A-F9F9-48DB-9FE7-E174AE05389F}" type="slidenum">
              <a:rPr lang="zh-CN" altLang="en-US" smtClean="0"/>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E7DC6A-F9F9-48DB-9FE7-E174AE05389F}" type="slidenum">
              <a:rPr lang="zh-CN" altLang="en-US" smtClean="0"/>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E7DC6A-F9F9-48DB-9FE7-E174AE05389F}"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E7DC6A-F9F9-48DB-9FE7-E174AE05389F}" type="slidenum">
              <a:rPr lang="zh-CN" altLang="en-US" smtClean="0"/>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E7DC6A-F9F9-48DB-9FE7-E174AE05389F}"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E7DC6A-F9F9-48DB-9FE7-E174AE05389F}"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E7DC6A-F9F9-48DB-9FE7-E174AE05389F}"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E7DC6A-F9F9-48DB-9FE7-E174AE05389F}"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E7DC6A-F9F9-48DB-9FE7-E174AE05389F}"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E7DC6A-F9F9-48DB-9FE7-E174AE05389F}"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E7DC6A-F9F9-48DB-9FE7-E174AE05389F}"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E7DC6A-F9F9-48DB-9FE7-E174AE05389F}"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www.1ppt.com/xiazai/"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57ABA252-8979-4908-8138-C8EC2530AE3A}"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6FD1D121-70C2-4F51-8E6A-85BDEC1299C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57ABA252-8979-4908-8138-C8EC2530AE3A}"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6FD1D121-70C2-4F51-8E6A-85BDEC1299C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57ABA252-8979-4908-8138-C8EC2530AE3A}"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6FD1D121-70C2-4F51-8E6A-85BDEC1299C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9"/>
            <a:ext cx="8229600" cy="857250"/>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200151"/>
            <a:ext cx="8229600" cy="3394472"/>
          </a:xfrm>
          <a:prstGeom prst="rect">
            <a:avLst/>
          </a:prstGeo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a:xfrm>
            <a:off x="457200" y="4767263"/>
            <a:ext cx="2133600" cy="273844"/>
          </a:xfrm>
          <a:prstGeom prst="rect">
            <a:avLst/>
          </a:prstGeom>
        </p:spPr>
        <p:txBody>
          <a:bodyPr/>
          <a:lstStyle/>
          <a:p>
            <a:pPr defTabSz="914400"/>
            <a:fld id="{2E3AAC11-D570-4EA9-AFC0-30FB72BA45EB}" type="datetimeFigureOut">
              <a:rPr lang="zh-CN" altLang="en-US" sz="1800" smtClean="0">
                <a:solidFill>
                  <a:prstClr val="black"/>
                </a:solidFill>
              </a:rPr>
            </a:fld>
            <a:endParaRPr lang="zh-CN" altLang="en-US" sz="1800">
              <a:solidFill>
                <a:prstClr val="black"/>
              </a:solidFill>
            </a:endParaRPr>
          </a:p>
        </p:txBody>
      </p:sp>
      <p:sp>
        <p:nvSpPr>
          <p:cNvPr id="5" name="页脚占位符 4"/>
          <p:cNvSpPr>
            <a:spLocks noGrp="1"/>
          </p:cNvSpPr>
          <p:nvPr>
            <p:ph type="ftr" sz="quarter" idx="11"/>
          </p:nvPr>
        </p:nvSpPr>
        <p:spPr>
          <a:xfrm>
            <a:off x="3124200" y="4767263"/>
            <a:ext cx="2895600" cy="273844"/>
          </a:xfrm>
          <a:prstGeom prst="rect">
            <a:avLst/>
          </a:prstGeom>
        </p:spPr>
        <p:txBody>
          <a:bodyPr/>
          <a:lstStyle/>
          <a:p>
            <a:pPr defTabSz="914400"/>
            <a:endParaRPr lang="zh-CN" altLang="en-US" sz="1800">
              <a:solidFill>
                <a:prstClr val="black"/>
              </a:solidFill>
            </a:endParaRPr>
          </a:p>
        </p:txBody>
      </p:sp>
      <p:sp>
        <p:nvSpPr>
          <p:cNvPr id="6" name="灯片编号占位符 5"/>
          <p:cNvSpPr>
            <a:spLocks noGrp="1"/>
          </p:cNvSpPr>
          <p:nvPr>
            <p:ph type="sldNum" sz="quarter" idx="12"/>
          </p:nvPr>
        </p:nvSpPr>
        <p:spPr>
          <a:xfrm>
            <a:off x="6553200" y="4767263"/>
            <a:ext cx="2133600" cy="273844"/>
          </a:xfrm>
          <a:prstGeom prst="rect">
            <a:avLst/>
          </a:prstGeom>
        </p:spPr>
        <p:txBody>
          <a:bodyPr/>
          <a:lstStyle/>
          <a:p>
            <a:pPr defTabSz="914400"/>
            <a:fld id="{55ECCFAA-F4FB-487C-9F1E-C8836D0C3DC9}" type="slidenum">
              <a:rPr lang="zh-CN" altLang="en-US" sz="1800" smtClean="0">
                <a:solidFill>
                  <a:prstClr val="black"/>
                </a:solidFill>
              </a:rPr>
            </a:fld>
            <a:endParaRPr lang="zh-CN" altLang="en-US" sz="1800">
              <a:solidFill>
                <a:prstClr val="black"/>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a:prstGeom prst="rect">
            <a:avLst/>
          </a:prstGeo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a:xfrm>
            <a:off x="457200" y="4767263"/>
            <a:ext cx="2133600" cy="273844"/>
          </a:xfrm>
          <a:prstGeom prst="rect">
            <a:avLst/>
          </a:prstGeom>
        </p:spPr>
        <p:txBody>
          <a:bodyPr/>
          <a:lstStyle/>
          <a:p>
            <a:pPr defTabSz="914400"/>
            <a:fld id="{2E3AAC11-D570-4EA9-AFC0-30FB72BA45EB}" type="datetimeFigureOut">
              <a:rPr lang="zh-CN" altLang="en-US" sz="1800" smtClean="0">
                <a:solidFill>
                  <a:prstClr val="black"/>
                </a:solidFill>
              </a:rPr>
            </a:fld>
            <a:endParaRPr lang="zh-CN" altLang="en-US" sz="1800">
              <a:solidFill>
                <a:prstClr val="black"/>
              </a:solidFill>
            </a:endParaRPr>
          </a:p>
        </p:txBody>
      </p:sp>
      <p:sp>
        <p:nvSpPr>
          <p:cNvPr id="5" name="页脚占位符 4"/>
          <p:cNvSpPr>
            <a:spLocks noGrp="1"/>
          </p:cNvSpPr>
          <p:nvPr>
            <p:ph type="ftr" sz="quarter" idx="11"/>
          </p:nvPr>
        </p:nvSpPr>
        <p:spPr>
          <a:xfrm>
            <a:off x="3124200" y="4767263"/>
            <a:ext cx="2895600" cy="273844"/>
          </a:xfrm>
          <a:prstGeom prst="rect">
            <a:avLst/>
          </a:prstGeom>
        </p:spPr>
        <p:txBody>
          <a:bodyPr/>
          <a:lstStyle/>
          <a:p>
            <a:pPr defTabSz="914400"/>
            <a:endParaRPr lang="zh-CN" altLang="en-US" sz="1800">
              <a:solidFill>
                <a:prstClr val="black"/>
              </a:solidFill>
            </a:endParaRPr>
          </a:p>
        </p:txBody>
      </p:sp>
      <p:sp>
        <p:nvSpPr>
          <p:cNvPr id="6" name="灯片编号占位符 5"/>
          <p:cNvSpPr>
            <a:spLocks noGrp="1"/>
          </p:cNvSpPr>
          <p:nvPr>
            <p:ph type="sldNum" sz="quarter" idx="12"/>
          </p:nvPr>
        </p:nvSpPr>
        <p:spPr>
          <a:xfrm>
            <a:off x="6553200" y="4767263"/>
            <a:ext cx="2133600" cy="273844"/>
          </a:xfrm>
          <a:prstGeom prst="rect">
            <a:avLst/>
          </a:prstGeom>
        </p:spPr>
        <p:txBody>
          <a:bodyPr/>
          <a:lstStyle/>
          <a:p>
            <a:pPr defTabSz="914400"/>
            <a:fld id="{55ECCFAA-F4FB-487C-9F1E-C8836D0C3DC9}" type="slidenum">
              <a:rPr lang="zh-CN" altLang="en-US" sz="1800" smtClean="0">
                <a:solidFill>
                  <a:prstClr val="black"/>
                </a:solidFill>
              </a:rPr>
            </a:fld>
            <a:endParaRPr lang="zh-CN" altLang="en-US" sz="1800">
              <a:solidFill>
                <a:prstClr val="black"/>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57ABA252-8979-4908-8138-C8EC2530AE3A}"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6FD1D121-70C2-4F51-8E6A-85BDEC1299C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dirty="0"/>
              <a:t>单击此处编辑母版标题样式</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单击此处编辑母版文本样式</a:t>
            </a:r>
            <a:endParaRPr lang="zh-CN" altLang="en-US" dirty="0"/>
          </a:p>
        </p:txBody>
      </p:sp>
      <p:sp>
        <p:nvSpPr>
          <p:cNvPr id="4" name="Date Placeholder 3"/>
          <p:cNvSpPr>
            <a:spLocks noGrp="1"/>
          </p:cNvSpPr>
          <p:nvPr>
            <p:ph type="dt" sz="half" idx="10"/>
          </p:nvPr>
        </p:nvSpPr>
        <p:spPr/>
        <p:txBody>
          <a:bodyPr/>
          <a:lstStyle/>
          <a:p>
            <a:fld id="{57ABA252-8979-4908-8138-C8EC2530AE3A}"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6FD1D121-70C2-4F51-8E6A-85BDEC1299C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Date Placeholder 4"/>
          <p:cNvSpPr>
            <a:spLocks noGrp="1"/>
          </p:cNvSpPr>
          <p:nvPr>
            <p:ph type="dt" sz="half" idx="10"/>
          </p:nvPr>
        </p:nvSpPr>
        <p:spPr/>
        <p:txBody>
          <a:bodyPr/>
          <a:lstStyle/>
          <a:p>
            <a:fld id="{57ABA252-8979-4908-8138-C8EC2530AE3A}"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6FD1D121-70C2-4F51-8E6A-85BDEC1299C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629842" y="1878806"/>
            <a:ext cx="3868340" cy="2763441"/>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4629150" y="1878806"/>
            <a:ext cx="3887391" cy="2763441"/>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7" name="Date Placeholder 6"/>
          <p:cNvSpPr>
            <a:spLocks noGrp="1"/>
          </p:cNvSpPr>
          <p:nvPr>
            <p:ph type="dt" sz="half" idx="10"/>
          </p:nvPr>
        </p:nvSpPr>
        <p:spPr/>
        <p:txBody>
          <a:bodyPr/>
          <a:lstStyle/>
          <a:p>
            <a:fld id="{57ABA252-8979-4908-8138-C8EC2530AE3A}"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6FD1D121-70C2-4F51-8E6A-85BDEC1299C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1_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629842" y="1878806"/>
            <a:ext cx="3868340" cy="2763441"/>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4629150" y="1878806"/>
            <a:ext cx="3887391" cy="2763441"/>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7" name="Date Placeholder 6"/>
          <p:cNvSpPr>
            <a:spLocks noGrp="1"/>
          </p:cNvSpPr>
          <p:nvPr>
            <p:ph type="dt" sz="half" idx="10"/>
          </p:nvPr>
        </p:nvSpPr>
        <p:spPr/>
        <p:txBody>
          <a:bodyPr/>
          <a:lstStyle/>
          <a:p>
            <a:fld id="{57ABA252-8979-4908-8138-C8EC2530AE3A}"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6FD1D121-70C2-4F51-8E6A-85BDEC1299C1}" type="slidenum">
              <a:rPr lang="zh-CN" altLang="en-US" smtClean="0"/>
            </a:fld>
            <a:endParaRPr lang="zh-CN" altLang="en-US"/>
          </a:p>
        </p:txBody>
      </p:sp>
      <p:sp>
        <p:nvSpPr>
          <p:cNvPr id="11" name="TextBox 10"/>
          <p:cNvSpPr txBox="1"/>
          <p:nvPr userDrawn="1"/>
        </p:nvSpPr>
        <p:spPr>
          <a:xfrm>
            <a:off x="1907704" y="5025070"/>
            <a:ext cx="1224136" cy="118430"/>
          </a:xfrm>
          <a:prstGeom prst="rect">
            <a:avLst/>
          </a:prstGeom>
          <a:noFill/>
        </p:spPr>
        <p:txBody>
          <a:bodyPr wrap="square" rtlCol="0">
            <a:spAutoFit/>
          </a:bodyPr>
          <a:lstStyle/>
          <a:p>
            <a:pPr defTabSz="914400">
              <a:lnSpc>
                <a:spcPct val="200000"/>
              </a:lnSpc>
            </a:pPr>
            <a:r>
              <a:rPr lang="en-US" altLang="zh-CN" sz="100" dirty="0" smtClean="0">
                <a:solidFill>
                  <a:prstClr val="black"/>
                </a:solidFill>
                <a:latin typeface="微软雅黑" panose="020B0503020204020204" pitchFamily="34" charset="-122"/>
                <a:hlinkClick r:id="rId2"/>
              </a:rPr>
              <a:t>PPT</a:t>
            </a:r>
            <a:r>
              <a:rPr lang="zh-CN" altLang="en-US" sz="100" dirty="0" smtClean="0">
                <a:solidFill>
                  <a:prstClr val="black"/>
                </a:solidFill>
                <a:latin typeface="微软雅黑" panose="020B0503020204020204" pitchFamily="34" charset="-122"/>
                <a:hlinkClick r:id="rId2"/>
              </a:rPr>
              <a:t>下载</a:t>
            </a:r>
            <a:r>
              <a:rPr lang="zh-CN" altLang="en-US" sz="100" dirty="0" smtClean="0">
                <a:solidFill>
                  <a:prstClr val="black"/>
                </a:solidFill>
                <a:latin typeface="微软雅黑" panose="020B0503020204020204" pitchFamily="34" charset="-122"/>
              </a:rPr>
              <a:t> </a:t>
            </a:r>
            <a:r>
              <a:rPr lang="en-US" altLang="zh-CN" sz="100" dirty="0">
                <a:solidFill>
                  <a:prstClr val="black"/>
                </a:solidFill>
                <a:latin typeface="微软雅黑" panose="020B0503020204020204" pitchFamily="34" charset="-122"/>
              </a:rPr>
              <a:t>http://www.1ppt.com/xiazai/</a:t>
            </a:r>
            <a:endParaRPr lang="en-US" altLang="zh-CN" sz="100" dirty="0" smtClean="0">
              <a:solidFill>
                <a:prstClr val="black"/>
              </a:solidFill>
              <a:latin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57ABA252-8979-4908-8138-C8EC2530AE3A}"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6FD1D121-70C2-4F51-8E6A-85BDEC1299C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ABA252-8979-4908-8138-C8EC2530AE3A}"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6FD1D121-70C2-4F51-8E6A-85BDEC1299C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57ABA252-8979-4908-8138-C8EC2530AE3A}"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6FD1D121-70C2-4F51-8E6A-85BDEC1299C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1.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4" Type="http://schemas.openxmlformats.org/officeDocument/2006/relationships/theme" Target="../theme/theme2.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57ABA252-8979-4908-8138-C8EC2530AE3A}" type="datetimeFigureOut">
              <a:rPr lang="zh-CN" altLang="en-US" smtClean="0"/>
            </a:fld>
            <a:endParaRPr lang="zh-CN" alt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dirty="0"/>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6FD1D121-70C2-4F51-8E6A-85BDEC1299C1}" type="slidenum">
              <a:rPr lang="zh-CN" altLang="en-US" smtClean="0"/>
            </a:fld>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20000"/>
                <a:lumOff val="80000"/>
              </a:schemeClr>
            </a:gs>
            <a:gs pos="100000">
              <a:srgbClr val="034373"/>
            </a:gs>
          </a:gsLst>
          <a:lin ang="0" scaled="0"/>
        </a:gradFill>
        <a:effectLst/>
      </p:bgPr>
    </p:bg>
    <p:spTree>
      <p:nvGrpSpPr>
        <p:cNvPr id="1" name=""/>
        <p:cNvGrpSpPr/>
        <p:nvPr/>
      </p:nvGrpSpPr>
      <p:grpSpPr>
        <a:xfrm>
          <a:off x="0" y="0"/>
          <a:ext cx="0" cy="0"/>
          <a:chOff x="0" y="0"/>
          <a:chExt cx="0" cy="0"/>
        </a:xfrm>
      </p:grpSpPr>
      <p:grpSp>
        <p:nvGrpSpPr>
          <p:cNvPr id="49" name="组合 48"/>
          <p:cNvGrpSpPr/>
          <p:nvPr/>
        </p:nvGrpSpPr>
        <p:grpSpPr>
          <a:xfrm>
            <a:off x="1613136" y="834495"/>
            <a:ext cx="1242892" cy="1798219"/>
            <a:chOff x="-135118" y="1012152"/>
            <a:chExt cx="1285275" cy="2025184"/>
          </a:xfrm>
        </p:grpSpPr>
        <p:sp>
          <p:nvSpPr>
            <p:cNvPr id="50" name="椭圆 49"/>
            <p:cNvSpPr/>
            <p:nvPr/>
          </p:nvSpPr>
          <p:spPr>
            <a:xfrm>
              <a:off x="-135118" y="1012152"/>
              <a:ext cx="1285275" cy="1285275"/>
            </a:xfrm>
            <a:prstGeom prst="ellipse">
              <a:avLst/>
            </a:prstGeom>
            <a:gradFill flip="none" rotWithShape="1">
              <a:gsLst>
                <a:gs pos="0">
                  <a:schemeClr val="bg1"/>
                </a:gs>
                <a:gs pos="100000">
                  <a:schemeClr val="bg1">
                    <a:lumMod val="85000"/>
                  </a:schemeClr>
                </a:gs>
              </a:gsLst>
              <a:lin ang="18900000" scaled="1"/>
              <a:tileRect/>
            </a:gradFill>
            <a:ln w="635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1" name="文本框 50"/>
            <p:cNvSpPr txBox="1"/>
            <p:nvPr/>
          </p:nvSpPr>
          <p:spPr>
            <a:xfrm>
              <a:off x="183624" y="1165572"/>
              <a:ext cx="648811" cy="1871764"/>
            </a:xfrm>
            <a:prstGeom prst="rect">
              <a:avLst/>
            </a:prstGeom>
            <a:noFill/>
            <a:effectLst/>
          </p:spPr>
          <p:txBody>
            <a:bodyPr wrap="square" rtlCol="0">
              <a:spAutoFit/>
            </a:bodyPr>
            <a:lstStyle/>
            <a:p>
              <a:pPr algn="ctr"/>
              <a:r>
                <a:rPr lang="en-US" altLang="zh-CN" sz="5400" b="1" dirty="0">
                  <a:solidFill>
                    <a:srgbClr val="FF0000"/>
                  </a:solidFill>
                  <a:effectLst>
                    <a:innerShdw blurRad="63500" dist="50800" dir="18900000">
                      <a:prstClr val="black">
                        <a:alpha val="50000"/>
                      </a:prstClr>
                    </a:innerShdw>
                  </a:effectLst>
                  <a:cs typeface="+mn-ea"/>
                  <a:sym typeface="+mn-lt"/>
                </a:rPr>
                <a:t>2</a:t>
              </a:r>
              <a:endParaRPr lang="zh-CN" altLang="en-US" sz="5400" b="1" dirty="0">
                <a:solidFill>
                  <a:srgbClr val="008080"/>
                </a:solidFill>
                <a:effectLst>
                  <a:innerShdw blurRad="63500" dist="50800" dir="18900000">
                    <a:prstClr val="black">
                      <a:alpha val="50000"/>
                    </a:prstClr>
                  </a:innerShdw>
                </a:effectLst>
                <a:cs typeface="+mn-ea"/>
                <a:sym typeface="+mn-lt"/>
              </a:endParaRPr>
            </a:p>
            <a:p>
              <a:endParaRPr lang="zh-CN" altLang="en-US" sz="4800" dirty="0">
                <a:solidFill>
                  <a:srgbClr val="F17445"/>
                </a:solidFill>
                <a:effectLst>
                  <a:innerShdw blurRad="63500" dist="50800" dir="18900000">
                    <a:prstClr val="black">
                      <a:alpha val="50000"/>
                    </a:prstClr>
                  </a:innerShdw>
                </a:effectLst>
                <a:cs typeface="+mn-ea"/>
                <a:sym typeface="+mn-lt"/>
              </a:endParaRPr>
            </a:p>
          </p:txBody>
        </p:sp>
      </p:grpSp>
      <p:sp>
        <p:nvSpPr>
          <p:cNvPr id="58" name="KSO_Shape"/>
          <p:cNvSpPr/>
          <p:nvPr/>
        </p:nvSpPr>
        <p:spPr bwMode="auto">
          <a:xfrm>
            <a:off x="4900372" y="4103691"/>
            <a:ext cx="720080" cy="536460"/>
          </a:xfrm>
          <a:custGeom>
            <a:avLst/>
            <a:gdLst>
              <a:gd name="T0" fmla="*/ 1318145 w 2143125"/>
              <a:gd name="T1" fmla="*/ 917194 h 1597025"/>
              <a:gd name="T2" fmla="*/ 1379831 w 2143125"/>
              <a:gd name="T3" fmla="*/ 1137598 h 1597025"/>
              <a:gd name="T4" fmla="*/ 1335097 w 2143125"/>
              <a:gd name="T5" fmla="*/ 1268287 h 1597025"/>
              <a:gd name="T6" fmla="*/ 1208192 w 2143125"/>
              <a:gd name="T7" fmla="*/ 1359886 h 1597025"/>
              <a:gd name="T8" fmla="*/ 922597 w 2143125"/>
              <a:gd name="T9" fmla="*/ 1418283 h 1597025"/>
              <a:gd name="T10" fmla="*/ 657487 w 2143125"/>
              <a:gd name="T11" fmla="*/ 1338693 h 1597025"/>
              <a:gd name="T12" fmla="*/ 552478 w 2143125"/>
              <a:gd name="T13" fmla="*/ 1242149 h 1597025"/>
              <a:gd name="T14" fmla="*/ 531288 w 2143125"/>
              <a:gd name="T15" fmla="*/ 1081555 h 1597025"/>
              <a:gd name="T16" fmla="*/ 616755 w 2143125"/>
              <a:gd name="T17" fmla="*/ 873161 h 1597025"/>
              <a:gd name="T18" fmla="*/ 1793602 w 2143125"/>
              <a:gd name="T19" fmla="*/ 648696 h 1597025"/>
              <a:gd name="T20" fmla="*/ 1890429 w 2143125"/>
              <a:gd name="T21" fmla="*/ 826850 h 1597025"/>
              <a:gd name="T22" fmla="*/ 1893955 w 2143125"/>
              <a:gd name="T23" fmla="*/ 997719 h 1597025"/>
              <a:gd name="T24" fmla="*/ 1811228 w 2143125"/>
              <a:gd name="T25" fmla="*/ 1095258 h 1597025"/>
              <a:gd name="T26" fmla="*/ 1583730 w 2143125"/>
              <a:gd name="T27" fmla="*/ 1181514 h 1597025"/>
              <a:gd name="T28" fmla="*/ 1467631 w 2143125"/>
              <a:gd name="T29" fmla="*/ 1082095 h 1597025"/>
              <a:gd name="T30" fmla="*/ 1367044 w 2143125"/>
              <a:gd name="T31" fmla="*/ 822855 h 1597025"/>
              <a:gd name="T32" fmla="*/ 1287607 w 2143125"/>
              <a:gd name="T33" fmla="*/ 640469 h 1597025"/>
              <a:gd name="T34" fmla="*/ 637786 w 2143125"/>
              <a:gd name="T35" fmla="*/ 718735 h 1597025"/>
              <a:gd name="T36" fmla="*/ 475984 w 2143125"/>
              <a:gd name="T37" fmla="*/ 936375 h 1597025"/>
              <a:gd name="T38" fmla="*/ 436888 w 2143125"/>
              <a:gd name="T39" fmla="*/ 1185275 h 1597025"/>
              <a:gd name="T40" fmla="*/ 191242 w 2143125"/>
              <a:gd name="T41" fmla="*/ 1146495 h 1597025"/>
              <a:gd name="T42" fmla="*/ 46633 w 2143125"/>
              <a:gd name="T43" fmla="*/ 1053656 h 1597025"/>
              <a:gd name="T44" fmla="*/ 0 w 2143125"/>
              <a:gd name="T45" fmla="*/ 940371 h 1597025"/>
              <a:gd name="T46" fmla="*/ 50165 w 2143125"/>
              <a:gd name="T47" fmla="*/ 736128 h 1597025"/>
              <a:gd name="T48" fmla="*/ 952970 w 2143125"/>
              <a:gd name="T49" fmla="*/ 136844 h 1597025"/>
              <a:gd name="T50" fmla="*/ 1076540 w 2143125"/>
              <a:gd name="T51" fmla="*/ 163209 h 1597025"/>
              <a:gd name="T52" fmla="*/ 1174924 w 2143125"/>
              <a:gd name="T53" fmla="*/ 235007 h 1597025"/>
              <a:gd name="T54" fmla="*/ 1237061 w 2143125"/>
              <a:gd name="T55" fmla="*/ 340233 h 1597025"/>
              <a:gd name="T56" fmla="*/ 1251420 w 2143125"/>
              <a:gd name="T57" fmla="*/ 467116 h 1597025"/>
              <a:gd name="T58" fmla="*/ 1213290 w 2143125"/>
              <a:gd name="T59" fmla="*/ 585759 h 1597025"/>
              <a:gd name="T60" fmla="*/ 1132322 w 2143125"/>
              <a:gd name="T61" fmla="*/ 676861 h 1597025"/>
              <a:gd name="T62" fmla="*/ 1020756 w 2143125"/>
              <a:gd name="T63" fmla="*/ 728650 h 1597025"/>
              <a:gd name="T64" fmla="*/ 892716 w 2143125"/>
              <a:gd name="T65" fmla="*/ 730298 h 1597025"/>
              <a:gd name="T66" fmla="*/ 779502 w 2143125"/>
              <a:gd name="T67" fmla="*/ 680863 h 1597025"/>
              <a:gd name="T68" fmla="*/ 696652 w 2143125"/>
              <a:gd name="T69" fmla="*/ 592115 h 1597025"/>
              <a:gd name="T70" fmla="*/ 655933 w 2143125"/>
              <a:gd name="T71" fmla="*/ 474649 h 1597025"/>
              <a:gd name="T72" fmla="*/ 666760 w 2143125"/>
              <a:gd name="T73" fmla="*/ 347531 h 1597025"/>
              <a:gd name="T74" fmla="*/ 726308 w 2143125"/>
              <a:gd name="T75" fmla="*/ 240187 h 1597025"/>
              <a:gd name="T76" fmla="*/ 823046 w 2143125"/>
              <a:gd name="T77" fmla="*/ 166505 h 1597025"/>
              <a:gd name="T78" fmla="*/ 945438 w 2143125"/>
              <a:gd name="T79" fmla="*/ 136844 h 1597025"/>
              <a:gd name="T80" fmla="*/ 1618384 w 2143125"/>
              <a:gd name="T81" fmla="*/ 22111 h 1597025"/>
              <a:gd name="T82" fmla="*/ 1763195 w 2143125"/>
              <a:gd name="T83" fmla="*/ 163718 h 1597025"/>
              <a:gd name="T84" fmla="*/ 1787878 w 2143125"/>
              <a:gd name="T85" fmla="*/ 278038 h 1597025"/>
              <a:gd name="T86" fmla="*/ 1763195 w 2143125"/>
              <a:gd name="T87" fmla="*/ 392122 h 1597025"/>
              <a:gd name="T88" fmla="*/ 1618384 w 2143125"/>
              <a:gd name="T89" fmla="*/ 533963 h 1597025"/>
              <a:gd name="T90" fmla="*/ 1498492 w 2143125"/>
              <a:gd name="T91" fmla="*/ 555604 h 1597025"/>
              <a:gd name="T92" fmla="*/ 1344043 w 2143125"/>
              <a:gd name="T93" fmla="*/ 467159 h 1597025"/>
              <a:gd name="T94" fmla="*/ 1325941 w 2143125"/>
              <a:gd name="T95" fmla="*/ 314968 h 1597025"/>
              <a:gd name="T96" fmla="*/ 1255886 w 2143125"/>
              <a:gd name="T97" fmla="*/ 187946 h 1597025"/>
              <a:gd name="T98" fmla="*/ 1350390 w 2143125"/>
              <a:gd name="T99" fmla="*/ 51280 h 1597025"/>
              <a:gd name="T100" fmla="*/ 396165 w 2143125"/>
              <a:gd name="T101" fmla="*/ 0 h 1597025"/>
              <a:gd name="T102" fmla="*/ 564484 w 2143125"/>
              <a:gd name="T103" fmla="*/ 57396 h 1597025"/>
              <a:gd name="T104" fmla="*/ 645353 w 2143125"/>
              <a:gd name="T105" fmla="*/ 194532 h 1597025"/>
              <a:gd name="T106" fmla="*/ 578120 w 2143125"/>
              <a:gd name="T107" fmla="*/ 323201 h 1597025"/>
              <a:gd name="T108" fmla="*/ 564014 w 2143125"/>
              <a:gd name="T109" fmla="*/ 482449 h 1597025"/>
              <a:gd name="T110" fmla="*/ 396165 w 2143125"/>
              <a:gd name="T111" fmla="*/ 555840 h 1597025"/>
              <a:gd name="T112" fmla="*/ 281916 w 2143125"/>
              <a:gd name="T113" fmla="*/ 531141 h 1597025"/>
              <a:gd name="T114" fmla="*/ 140396 w 2143125"/>
              <a:gd name="T115" fmla="*/ 386242 h 1597025"/>
              <a:gd name="T116" fmla="*/ 118533 w 2143125"/>
              <a:gd name="T117" fmla="*/ 270745 h 1597025"/>
              <a:gd name="T118" fmla="*/ 145803 w 2143125"/>
              <a:gd name="T119" fmla="*/ 157366 h 1597025"/>
              <a:gd name="T120" fmla="*/ 294375 w 2143125"/>
              <a:gd name="T121" fmla="*/ 19524 h 159702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143125" h="1597025">
                <a:moveTo>
                  <a:pt x="795561" y="879475"/>
                </a:moveTo>
                <a:lnTo>
                  <a:pt x="1072091" y="1110003"/>
                </a:lnTo>
                <a:lnTo>
                  <a:pt x="1348886" y="879475"/>
                </a:lnTo>
                <a:lnTo>
                  <a:pt x="1360276" y="888484"/>
                </a:lnTo>
                <a:lnTo>
                  <a:pt x="1371400" y="897758"/>
                </a:lnTo>
                <a:lnTo>
                  <a:pt x="1382525" y="907297"/>
                </a:lnTo>
                <a:lnTo>
                  <a:pt x="1393120" y="917101"/>
                </a:lnTo>
                <a:lnTo>
                  <a:pt x="1403186" y="927435"/>
                </a:lnTo>
                <a:lnTo>
                  <a:pt x="1413516" y="937504"/>
                </a:lnTo>
                <a:lnTo>
                  <a:pt x="1423316" y="948368"/>
                </a:lnTo>
                <a:lnTo>
                  <a:pt x="1432587" y="959497"/>
                </a:lnTo>
                <a:lnTo>
                  <a:pt x="1441857" y="970891"/>
                </a:lnTo>
                <a:lnTo>
                  <a:pt x="1450863" y="982550"/>
                </a:lnTo>
                <a:lnTo>
                  <a:pt x="1459074" y="994739"/>
                </a:lnTo>
                <a:lnTo>
                  <a:pt x="1467550" y="1006663"/>
                </a:lnTo>
                <a:lnTo>
                  <a:pt x="1475232" y="1019116"/>
                </a:lnTo>
                <a:lnTo>
                  <a:pt x="1482913" y="1032100"/>
                </a:lnTo>
                <a:lnTo>
                  <a:pt x="1490065" y="1044819"/>
                </a:lnTo>
                <a:lnTo>
                  <a:pt x="1496687" y="1057803"/>
                </a:lnTo>
                <a:lnTo>
                  <a:pt x="1503308" y="1071581"/>
                </a:lnTo>
                <a:lnTo>
                  <a:pt x="1509401" y="1085095"/>
                </a:lnTo>
                <a:lnTo>
                  <a:pt x="1515228" y="1098874"/>
                </a:lnTo>
                <a:lnTo>
                  <a:pt x="1520525" y="1113182"/>
                </a:lnTo>
                <a:lnTo>
                  <a:pt x="1525558" y="1127226"/>
                </a:lnTo>
                <a:lnTo>
                  <a:pt x="1530061" y="1141799"/>
                </a:lnTo>
                <a:lnTo>
                  <a:pt x="1534034" y="1156638"/>
                </a:lnTo>
                <a:lnTo>
                  <a:pt x="1538007" y="1171477"/>
                </a:lnTo>
                <a:lnTo>
                  <a:pt x="1541186" y="1186580"/>
                </a:lnTo>
                <a:lnTo>
                  <a:pt x="1544364" y="1201684"/>
                </a:lnTo>
                <a:lnTo>
                  <a:pt x="1546748" y="1217052"/>
                </a:lnTo>
                <a:lnTo>
                  <a:pt x="1548867" y="1232686"/>
                </a:lnTo>
                <a:lnTo>
                  <a:pt x="1550456" y="1248319"/>
                </a:lnTo>
                <a:lnTo>
                  <a:pt x="1551781" y="1264218"/>
                </a:lnTo>
                <a:lnTo>
                  <a:pt x="1552310" y="1280116"/>
                </a:lnTo>
                <a:lnTo>
                  <a:pt x="1552575" y="1296279"/>
                </a:lnTo>
                <a:lnTo>
                  <a:pt x="1552310" y="1305554"/>
                </a:lnTo>
                <a:lnTo>
                  <a:pt x="1551781" y="1314298"/>
                </a:lnTo>
                <a:lnTo>
                  <a:pt x="1550456" y="1323307"/>
                </a:lnTo>
                <a:lnTo>
                  <a:pt x="1548867" y="1332316"/>
                </a:lnTo>
                <a:lnTo>
                  <a:pt x="1547013" y="1341060"/>
                </a:lnTo>
                <a:lnTo>
                  <a:pt x="1544894" y="1349539"/>
                </a:lnTo>
                <a:lnTo>
                  <a:pt x="1542245" y="1358018"/>
                </a:lnTo>
                <a:lnTo>
                  <a:pt x="1539067" y="1366233"/>
                </a:lnTo>
                <a:lnTo>
                  <a:pt x="1535623" y="1374182"/>
                </a:lnTo>
                <a:lnTo>
                  <a:pt x="1531650" y="1382396"/>
                </a:lnTo>
                <a:lnTo>
                  <a:pt x="1527677" y="1390080"/>
                </a:lnTo>
                <a:lnTo>
                  <a:pt x="1522909" y="1397765"/>
                </a:lnTo>
                <a:lnTo>
                  <a:pt x="1518406" y="1405184"/>
                </a:lnTo>
                <a:lnTo>
                  <a:pt x="1513109" y="1412603"/>
                </a:lnTo>
                <a:lnTo>
                  <a:pt x="1507811" y="1420022"/>
                </a:lnTo>
                <a:lnTo>
                  <a:pt x="1501984" y="1427177"/>
                </a:lnTo>
                <a:lnTo>
                  <a:pt x="1495892" y="1433801"/>
                </a:lnTo>
                <a:lnTo>
                  <a:pt x="1489800" y="1440955"/>
                </a:lnTo>
                <a:lnTo>
                  <a:pt x="1483178" y="1447315"/>
                </a:lnTo>
                <a:lnTo>
                  <a:pt x="1476026" y="1453939"/>
                </a:lnTo>
                <a:lnTo>
                  <a:pt x="1469404" y="1460298"/>
                </a:lnTo>
                <a:lnTo>
                  <a:pt x="1461988" y="1466658"/>
                </a:lnTo>
                <a:lnTo>
                  <a:pt x="1454306" y="1472752"/>
                </a:lnTo>
                <a:lnTo>
                  <a:pt x="1446360" y="1478582"/>
                </a:lnTo>
                <a:lnTo>
                  <a:pt x="1438414" y="1484411"/>
                </a:lnTo>
                <a:lnTo>
                  <a:pt x="1430468" y="1490241"/>
                </a:lnTo>
                <a:lnTo>
                  <a:pt x="1421992" y="1495540"/>
                </a:lnTo>
                <a:lnTo>
                  <a:pt x="1413516" y="1501105"/>
                </a:lnTo>
                <a:lnTo>
                  <a:pt x="1404775" y="1506404"/>
                </a:lnTo>
                <a:lnTo>
                  <a:pt x="1395769" y="1511439"/>
                </a:lnTo>
                <a:lnTo>
                  <a:pt x="1387028" y="1516208"/>
                </a:lnTo>
                <a:lnTo>
                  <a:pt x="1377757" y="1521243"/>
                </a:lnTo>
                <a:lnTo>
                  <a:pt x="1359216" y="1530252"/>
                </a:lnTo>
                <a:lnTo>
                  <a:pt x="1340145" y="1538731"/>
                </a:lnTo>
                <a:lnTo>
                  <a:pt x="1320544" y="1546945"/>
                </a:lnTo>
                <a:lnTo>
                  <a:pt x="1300944" y="1554364"/>
                </a:lnTo>
                <a:lnTo>
                  <a:pt x="1280813" y="1560989"/>
                </a:lnTo>
                <a:lnTo>
                  <a:pt x="1260947" y="1567083"/>
                </a:lnTo>
                <a:lnTo>
                  <a:pt x="1241082" y="1573177"/>
                </a:lnTo>
                <a:lnTo>
                  <a:pt x="1220951" y="1577947"/>
                </a:lnTo>
                <a:lnTo>
                  <a:pt x="1200821" y="1582452"/>
                </a:lnTo>
                <a:lnTo>
                  <a:pt x="1181485" y="1586426"/>
                </a:lnTo>
                <a:lnTo>
                  <a:pt x="1161884" y="1589606"/>
                </a:lnTo>
                <a:lnTo>
                  <a:pt x="1142813" y="1592256"/>
                </a:lnTo>
                <a:lnTo>
                  <a:pt x="1124272" y="1594375"/>
                </a:lnTo>
                <a:lnTo>
                  <a:pt x="1106525" y="1595965"/>
                </a:lnTo>
                <a:lnTo>
                  <a:pt x="1088779" y="1596760"/>
                </a:lnTo>
                <a:lnTo>
                  <a:pt x="1072091" y="1597025"/>
                </a:lnTo>
                <a:lnTo>
                  <a:pt x="1055669" y="1596760"/>
                </a:lnTo>
                <a:lnTo>
                  <a:pt x="1037922" y="1595965"/>
                </a:lnTo>
                <a:lnTo>
                  <a:pt x="1020176" y="1594375"/>
                </a:lnTo>
                <a:lnTo>
                  <a:pt x="1001635" y="1592256"/>
                </a:lnTo>
                <a:lnTo>
                  <a:pt x="982299" y="1589606"/>
                </a:lnTo>
                <a:lnTo>
                  <a:pt x="963228" y="1586426"/>
                </a:lnTo>
                <a:lnTo>
                  <a:pt x="943627" y="1582452"/>
                </a:lnTo>
                <a:lnTo>
                  <a:pt x="923496" y="1577947"/>
                </a:lnTo>
                <a:lnTo>
                  <a:pt x="903631" y="1573177"/>
                </a:lnTo>
                <a:lnTo>
                  <a:pt x="883765" y="1567083"/>
                </a:lnTo>
                <a:lnTo>
                  <a:pt x="863634" y="1560989"/>
                </a:lnTo>
                <a:lnTo>
                  <a:pt x="843504" y="1554364"/>
                </a:lnTo>
                <a:lnTo>
                  <a:pt x="823903" y="1546945"/>
                </a:lnTo>
                <a:lnTo>
                  <a:pt x="804302" y="1538731"/>
                </a:lnTo>
                <a:lnTo>
                  <a:pt x="785496" y="1530252"/>
                </a:lnTo>
                <a:lnTo>
                  <a:pt x="766690" y="1521243"/>
                </a:lnTo>
                <a:lnTo>
                  <a:pt x="757419" y="1516208"/>
                </a:lnTo>
                <a:lnTo>
                  <a:pt x="748414" y="1511439"/>
                </a:lnTo>
                <a:lnTo>
                  <a:pt x="739673" y="1506404"/>
                </a:lnTo>
                <a:lnTo>
                  <a:pt x="730932" y="1501105"/>
                </a:lnTo>
                <a:lnTo>
                  <a:pt x="722720" y="1495540"/>
                </a:lnTo>
                <a:lnTo>
                  <a:pt x="714244" y="1490241"/>
                </a:lnTo>
                <a:lnTo>
                  <a:pt x="706033" y="1484411"/>
                </a:lnTo>
                <a:lnTo>
                  <a:pt x="697822" y="1478582"/>
                </a:lnTo>
                <a:lnTo>
                  <a:pt x="690141" y="1472752"/>
                </a:lnTo>
                <a:lnTo>
                  <a:pt x="682724" y="1466658"/>
                </a:lnTo>
                <a:lnTo>
                  <a:pt x="675308" y="1460298"/>
                </a:lnTo>
                <a:lnTo>
                  <a:pt x="668421" y="1453939"/>
                </a:lnTo>
                <a:lnTo>
                  <a:pt x="661534" y="1447315"/>
                </a:lnTo>
                <a:lnTo>
                  <a:pt x="655177" y="1440955"/>
                </a:lnTo>
                <a:lnTo>
                  <a:pt x="648555" y="1433801"/>
                </a:lnTo>
                <a:lnTo>
                  <a:pt x="642728" y="1427177"/>
                </a:lnTo>
                <a:lnTo>
                  <a:pt x="636901" y="1420022"/>
                </a:lnTo>
                <a:lnTo>
                  <a:pt x="631338" y="1412603"/>
                </a:lnTo>
                <a:lnTo>
                  <a:pt x="626306" y="1405184"/>
                </a:lnTo>
                <a:lnTo>
                  <a:pt x="621538" y="1397765"/>
                </a:lnTo>
                <a:lnTo>
                  <a:pt x="616770" y="1390080"/>
                </a:lnTo>
                <a:lnTo>
                  <a:pt x="612797" y="1382396"/>
                </a:lnTo>
                <a:lnTo>
                  <a:pt x="609089" y="1374182"/>
                </a:lnTo>
                <a:lnTo>
                  <a:pt x="605646" y="1366233"/>
                </a:lnTo>
                <a:lnTo>
                  <a:pt x="602467" y="1358018"/>
                </a:lnTo>
                <a:lnTo>
                  <a:pt x="599818" y="1349539"/>
                </a:lnTo>
                <a:lnTo>
                  <a:pt x="597434" y="1341060"/>
                </a:lnTo>
                <a:lnTo>
                  <a:pt x="595580" y="1332316"/>
                </a:lnTo>
                <a:lnTo>
                  <a:pt x="593991" y="1323307"/>
                </a:lnTo>
                <a:lnTo>
                  <a:pt x="592932" y="1314298"/>
                </a:lnTo>
                <a:lnTo>
                  <a:pt x="592402" y="1305554"/>
                </a:lnTo>
                <a:lnTo>
                  <a:pt x="592137" y="1296279"/>
                </a:lnTo>
                <a:lnTo>
                  <a:pt x="592402" y="1280116"/>
                </a:lnTo>
                <a:lnTo>
                  <a:pt x="592932" y="1264218"/>
                </a:lnTo>
                <a:lnTo>
                  <a:pt x="594256" y="1248319"/>
                </a:lnTo>
                <a:lnTo>
                  <a:pt x="595845" y="1232686"/>
                </a:lnTo>
                <a:lnTo>
                  <a:pt x="597699" y="1217052"/>
                </a:lnTo>
                <a:lnTo>
                  <a:pt x="600348" y="1201684"/>
                </a:lnTo>
                <a:lnTo>
                  <a:pt x="603262" y="1186580"/>
                </a:lnTo>
                <a:lnTo>
                  <a:pt x="606705" y="1171477"/>
                </a:lnTo>
                <a:lnTo>
                  <a:pt x="610413" y="1156638"/>
                </a:lnTo>
                <a:lnTo>
                  <a:pt x="614386" y="1141799"/>
                </a:lnTo>
                <a:lnTo>
                  <a:pt x="618889" y="1127226"/>
                </a:lnTo>
                <a:lnTo>
                  <a:pt x="623922" y="1113182"/>
                </a:lnTo>
                <a:lnTo>
                  <a:pt x="629484" y="1098874"/>
                </a:lnTo>
                <a:lnTo>
                  <a:pt x="635047" y="1085095"/>
                </a:lnTo>
                <a:lnTo>
                  <a:pt x="641139" y="1071581"/>
                </a:lnTo>
                <a:lnTo>
                  <a:pt x="647761" y="1057803"/>
                </a:lnTo>
                <a:lnTo>
                  <a:pt x="654383" y="1044819"/>
                </a:lnTo>
                <a:lnTo>
                  <a:pt x="661534" y="1032100"/>
                </a:lnTo>
                <a:lnTo>
                  <a:pt x="669216" y="1019116"/>
                </a:lnTo>
                <a:lnTo>
                  <a:pt x="676897" y="1006663"/>
                </a:lnTo>
                <a:lnTo>
                  <a:pt x="685373" y="994739"/>
                </a:lnTo>
                <a:lnTo>
                  <a:pt x="693849" y="982550"/>
                </a:lnTo>
                <a:lnTo>
                  <a:pt x="702590" y="970891"/>
                </a:lnTo>
                <a:lnTo>
                  <a:pt x="711861" y="959497"/>
                </a:lnTo>
                <a:lnTo>
                  <a:pt x="721396" y="948368"/>
                </a:lnTo>
                <a:lnTo>
                  <a:pt x="730932" y="937504"/>
                </a:lnTo>
                <a:lnTo>
                  <a:pt x="741262" y="927435"/>
                </a:lnTo>
                <a:lnTo>
                  <a:pt x="751327" y="917101"/>
                </a:lnTo>
                <a:lnTo>
                  <a:pt x="762187" y="907297"/>
                </a:lnTo>
                <a:lnTo>
                  <a:pt x="773047" y="897758"/>
                </a:lnTo>
                <a:lnTo>
                  <a:pt x="783907" y="888484"/>
                </a:lnTo>
                <a:lnTo>
                  <a:pt x="795561" y="879475"/>
                </a:lnTo>
                <a:close/>
                <a:moveTo>
                  <a:pt x="1959370" y="676275"/>
                </a:moveTo>
                <a:lnTo>
                  <a:pt x="1969946" y="684738"/>
                </a:lnTo>
                <a:lnTo>
                  <a:pt x="1979729" y="692937"/>
                </a:lnTo>
                <a:lnTo>
                  <a:pt x="1989776" y="701929"/>
                </a:lnTo>
                <a:lnTo>
                  <a:pt x="1999294" y="710922"/>
                </a:lnTo>
                <a:lnTo>
                  <a:pt x="2008812" y="720443"/>
                </a:lnTo>
                <a:lnTo>
                  <a:pt x="2017802" y="729964"/>
                </a:lnTo>
                <a:lnTo>
                  <a:pt x="2026527" y="739750"/>
                </a:lnTo>
                <a:lnTo>
                  <a:pt x="2035252" y="750064"/>
                </a:lnTo>
                <a:lnTo>
                  <a:pt x="2043184" y="760379"/>
                </a:lnTo>
                <a:lnTo>
                  <a:pt x="2051380" y="771222"/>
                </a:lnTo>
                <a:lnTo>
                  <a:pt x="2059047" y="782330"/>
                </a:lnTo>
                <a:lnTo>
                  <a:pt x="2066450" y="793439"/>
                </a:lnTo>
                <a:lnTo>
                  <a:pt x="2073589" y="804811"/>
                </a:lnTo>
                <a:lnTo>
                  <a:pt x="2080199" y="816448"/>
                </a:lnTo>
                <a:lnTo>
                  <a:pt x="2086809" y="828350"/>
                </a:lnTo>
                <a:lnTo>
                  <a:pt x="2093154" y="840516"/>
                </a:lnTo>
                <a:lnTo>
                  <a:pt x="2098707" y="852946"/>
                </a:lnTo>
                <a:lnTo>
                  <a:pt x="2104259" y="865112"/>
                </a:lnTo>
                <a:lnTo>
                  <a:pt x="2109547" y="877807"/>
                </a:lnTo>
                <a:lnTo>
                  <a:pt x="2114306" y="890766"/>
                </a:lnTo>
                <a:lnTo>
                  <a:pt x="2118801" y="903990"/>
                </a:lnTo>
                <a:lnTo>
                  <a:pt x="2123031" y="917214"/>
                </a:lnTo>
                <a:lnTo>
                  <a:pt x="2126733" y="930438"/>
                </a:lnTo>
                <a:lnTo>
                  <a:pt x="2130170" y="944191"/>
                </a:lnTo>
                <a:lnTo>
                  <a:pt x="2133078" y="957943"/>
                </a:lnTo>
                <a:lnTo>
                  <a:pt x="2135722" y="971696"/>
                </a:lnTo>
                <a:lnTo>
                  <a:pt x="2137837" y="985978"/>
                </a:lnTo>
                <a:lnTo>
                  <a:pt x="2139688" y="1000260"/>
                </a:lnTo>
                <a:lnTo>
                  <a:pt x="2141274" y="1014277"/>
                </a:lnTo>
                <a:lnTo>
                  <a:pt x="2142068" y="1028823"/>
                </a:lnTo>
                <a:lnTo>
                  <a:pt x="2143125" y="1043370"/>
                </a:lnTo>
                <a:lnTo>
                  <a:pt x="2143125" y="1058180"/>
                </a:lnTo>
                <a:lnTo>
                  <a:pt x="2143125" y="1066644"/>
                </a:lnTo>
                <a:lnTo>
                  <a:pt x="2142332" y="1075107"/>
                </a:lnTo>
                <a:lnTo>
                  <a:pt x="2141274" y="1083306"/>
                </a:lnTo>
                <a:lnTo>
                  <a:pt x="2139952" y="1091769"/>
                </a:lnTo>
                <a:lnTo>
                  <a:pt x="2138102" y="1099703"/>
                </a:lnTo>
                <a:lnTo>
                  <a:pt x="2135987" y="1107373"/>
                </a:lnTo>
                <a:lnTo>
                  <a:pt x="2133607" y="1115043"/>
                </a:lnTo>
                <a:lnTo>
                  <a:pt x="2130699" y="1122713"/>
                </a:lnTo>
                <a:lnTo>
                  <a:pt x="2127261" y="1130383"/>
                </a:lnTo>
                <a:lnTo>
                  <a:pt x="2124089" y="1137788"/>
                </a:lnTo>
                <a:lnTo>
                  <a:pt x="2119858" y="1144929"/>
                </a:lnTo>
                <a:lnTo>
                  <a:pt x="2115892" y="1152070"/>
                </a:lnTo>
                <a:lnTo>
                  <a:pt x="2111398" y="1159211"/>
                </a:lnTo>
                <a:lnTo>
                  <a:pt x="2106639" y="1165823"/>
                </a:lnTo>
                <a:lnTo>
                  <a:pt x="2101880" y="1172699"/>
                </a:lnTo>
                <a:lnTo>
                  <a:pt x="2096327" y="1179047"/>
                </a:lnTo>
                <a:lnTo>
                  <a:pt x="2090775" y="1185658"/>
                </a:lnTo>
                <a:lnTo>
                  <a:pt x="2084958" y="1191741"/>
                </a:lnTo>
                <a:lnTo>
                  <a:pt x="2078877" y="1197824"/>
                </a:lnTo>
                <a:lnTo>
                  <a:pt x="2072532" y="1204172"/>
                </a:lnTo>
                <a:lnTo>
                  <a:pt x="2066186" y="1209990"/>
                </a:lnTo>
                <a:lnTo>
                  <a:pt x="2059312" y="1215809"/>
                </a:lnTo>
                <a:lnTo>
                  <a:pt x="2052173" y="1221363"/>
                </a:lnTo>
                <a:lnTo>
                  <a:pt x="2045034" y="1226917"/>
                </a:lnTo>
                <a:lnTo>
                  <a:pt x="2037631" y="1232471"/>
                </a:lnTo>
                <a:lnTo>
                  <a:pt x="2029964" y="1237761"/>
                </a:lnTo>
                <a:lnTo>
                  <a:pt x="2022296" y="1242521"/>
                </a:lnTo>
                <a:lnTo>
                  <a:pt x="2014629" y="1247546"/>
                </a:lnTo>
                <a:lnTo>
                  <a:pt x="2006433" y="1252571"/>
                </a:lnTo>
                <a:lnTo>
                  <a:pt x="1998236" y="1257067"/>
                </a:lnTo>
                <a:lnTo>
                  <a:pt x="1981315" y="1266324"/>
                </a:lnTo>
                <a:lnTo>
                  <a:pt x="1964129" y="1274523"/>
                </a:lnTo>
                <a:lnTo>
                  <a:pt x="1946679" y="1282722"/>
                </a:lnTo>
                <a:lnTo>
                  <a:pt x="1928436" y="1290127"/>
                </a:lnTo>
                <a:lnTo>
                  <a:pt x="1910193" y="1296739"/>
                </a:lnTo>
                <a:lnTo>
                  <a:pt x="1891685" y="1303351"/>
                </a:lnTo>
                <a:lnTo>
                  <a:pt x="1873177" y="1308905"/>
                </a:lnTo>
                <a:lnTo>
                  <a:pt x="1854670" y="1314195"/>
                </a:lnTo>
                <a:lnTo>
                  <a:pt x="1836426" y="1318691"/>
                </a:lnTo>
                <a:lnTo>
                  <a:pt x="1817919" y="1322922"/>
                </a:lnTo>
                <a:lnTo>
                  <a:pt x="1799675" y="1326360"/>
                </a:lnTo>
                <a:lnTo>
                  <a:pt x="1781696" y="1329534"/>
                </a:lnTo>
                <a:lnTo>
                  <a:pt x="1764246" y="1331915"/>
                </a:lnTo>
                <a:lnTo>
                  <a:pt x="1747061" y="1333766"/>
                </a:lnTo>
                <a:lnTo>
                  <a:pt x="1730404" y="1335353"/>
                </a:lnTo>
                <a:lnTo>
                  <a:pt x="1714276" y="1336146"/>
                </a:lnTo>
                <a:lnTo>
                  <a:pt x="1698676" y="1336675"/>
                </a:lnTo>
                <a:lnTo>
                  <a:pt x="1687836" y="1336146"/>
                </a:lnTo>
                <a:lnTo>
                  <a:pt x="1676467" y="1335617"/>
                </a:lnTo>
                <a:lnTo>
                  <a:pt x="1664834" y="1335088"/>
                </a:lnTo>
                <a:lnTo>
                  <a:pt x="1652671" y="1333766"/>
                </a:lnTo>
                <a:lnTo>
                  <a:pt x="1653993" y="1324509"/>
                </a:lnTo>
                <a:lnTo>
                  <a:pt x="1654787" y="1314988"/>
                </a:lnTo>
                <a:lnTo>
                  <a:pt x="1655844" y="1305202"/>
                </a:lnTo>
                <a:lnTo>
                  <a:pt x="1655844" y="1295681"/>
                </a:lnTo>
                <a:lnTo>
                  <a:pt x="1655580" y="1275845"/>
                </a:lnTo>
                <a:lnTo>
                  <a:pt x="1654787" y="1256274"/>
                </a:lnTo>
                <a:lnTo>
                  <a:pt x="1653465" y="1236703"/>
                </a:lnTo>
                <a:lnTo>
                  <a:pt x="1651085" y="1217660"/>
                </a:lnTo>
                <a:lnTo>
                  <a:pt x="1648705" y="1198618"/>
                </a:lnTo>
                <a:lnTo>
                  <a:pt x="1645268" y="1179840"/>
                </a:lnTo>
                <a:lnTo>
                  <a:pt x="1641567" y="1161062"/>
                </a:lnTo>
                <a:lnTo>
                  <a:pt x="1637601" y="1142549"/>
                </a:lnTo>
                <a:lnTo>
                  <a:pt x="1632842" y="1124300"/>
                </a:lnTo>
                <a:lnTo>
                  <a:pt x="1627554" y="1106051"/>
                </a:lnTo>
                <a:lnTo>
                  <a:pt x="1621737" y="1088595"/>
                </a:lnTo>
                <a:lnTo>
                  <a:pt x="1615392" y="1070875"/>
                </a:lnTo>
                <a:lnTo>
                  <a:pt x="1608782" y="1053684"/>
                </a:lnTo>
                <a:lnTo>
                  <a:pt x="1601379" y="1036758"/>
                </a:lnTo>
                <a:lnTo>
                  <a:pt x="1593711" y="1019831"/>
                </a:lnTo>
                <a:lnTo>
                  <a:pt x="1585515" y="1003434"/>
                </a:lnTo>
                <a:lnTo>
                  <a:pt x="1576790" y="987565"/>
                </a:lnTo>
                <a:lnTo>
                  <a:pt x="1567800" y="971432"/>
                </a:lnTo>
                <a:lnTo>
                  <a:pt x="1558282" y="956092"/>
                </a:lnTo>
                <a:lnTo>
                  <a:pt x="1548235" y="940752"/>
                </a:lnTo>
                <a:lnTo>
                  <a:pt x="1537924" y="925942"/>
                </a:lnTo>
                <a:lnTo>
                  <a:pt x="1527084" y="911395"/>
                </a:lnTo>
                <a:lnTo>
                  <a:pt x="1515979" y="897114"/>
                </a:lnTo>
                <a:lnTo>
                  <a:pt x="1504345" y="883361"/>
                </a:lnTo>
                <a:lnTo>
                  <a:pt x="1492183" y="870137"/>
                </a:lnTo>
                <a:lnTo>
                  <a:pt x="1480021" y="856913"/>
                </a:lnTo>
                <a:lnTo>
                  <a:pt x="1467330" y="844218"/>
                </a:lnTo>
                <a:lnTo>
                  <a:pt x="1454375" y="832052"/>
                </a:lnTo>
                <a:lnTo>
                  <a:pt x="1440891" y="820151"/>
                </a:lnTo>
                <a:lnTo>
                  <a:pt x="1427406" y="808778"/>
                </a:lnTo>
                <a:lnTo>
                  <a:pt x="1413129" y="797670"/>
                </a:lnTo>
                <a:lnTo>
                  <a:pt x="1398587" y="787356"/>
                </a:lnTo>
                <a:lnTo>
                  <a:pt x="1407841" y="776776"/>
                </a:lnTo>
                <a:lnTo>
                  <a:pt x="1416831" y="765933"/>
                </a:lnTo>
                <a:lnTo>
                  <a:pt x="1425027" y="755089"/>
                </a:lnTo>
                <a:lnTo>
                  <a:pt x="1433487" y="744246"/>
                </a:lnTo>
                <a:lnTo>
                  <a:pt x="1441155" y="732344"/>
                </a:lnTo>
                <a:lnTo>
                  <a:pt x="1448558" y="720707"/>
                </a:lnTo>
                <a:lnTo>
                  <a:pt x="1455697" y="709070"/>
                </a:lnTo>
                <a:lnTo>
                  <a:pt x="1462307" y="696640"/>
                </a:lnTo>
                <a:lnTo>
                  <a:pt x="1698676" y="893147"/>
                </a:lnTo>
                <a:lnTo>
                  <a:pt x="1959370" y="676275"/>
                </a:lnTo>
                <a:close/>
                <a:moveTo>
                  <a:pt x="183882" y="676275"/>
                </a:moveTo>
                <a:lnTo>
                  <a:pt x="445396" y="893147"/>
                </a:lnTo>
                <a:lnTo>
                  <a:pt x="682270" y="696640"/>
                </a:lnTo>
                <a:lnTo>
                  <a:pt x="688894" y="709070"/>
                </a:lnTo>
                <a:lnTo>
                  <a:pt x="696048" y="720707"/>
                </a:lnTo>
                <a:lnTo>
                  <a:pt x="703466" y="732344"/>
                </a:lnTo>
                <a:lnTo>
                  <a:pt x="711415" y="744246"/>
                </a:lnTo>
                <a:lnTo>
                  <a:pt x="719364" y="755089"/>
                </a:lnTo>
                <a:lnTo>
                  <a:pt x="728108" y="765933"/>
                </a:lnTo>
                <a:lnTo>
                  <a:pt x="736852" y="776776"/>
                </a:lnTo>
                <a:lnTo>
                  <a:pt x="746125" y="787356"/>
                </a:lnTo>
                <a:lnTo>
                  <a:pt x="731552" y="797670"/>
                </a:lnTo>
                <a:lnTo>
                  <a:pt x="717509" y="808778"/>
                </a:lnTo>
                <a:lnTo>
                  <a:pt x="703731" y="820151"/>
                </a:lnTo>
                <a:lnTo>
                  <a:pt x="690483" y="832052"/>
                </a:lnTo>
                <a:lnTo>
                  <a:pt x="677235" y="844218"/>
                </a:lnTo>
                <a:lnTo>
                  <a:pt x="664517" y="856913"/>
                </a:lnTo>
                <a:lnTo>
                  <a:pt x="652329" y="870137"/>
                </a:lnTo>
                <a:lnTo>
                  <a:pt x="640141" y="883361"/>
                </a:lnTo>
                <a:lnTo>
                  <a:pt x="628748" y="897114"/>
                </a:lnTo>
                <a:lnTo>
                  <a:pt x="617355" y="911395"/>
                </a:lnTo>
                <a:lnTo>
                  <a:pt x="606491" y="925942"/>
                </a:lnTo>
                <a:lnTo>
                  <a:pt x="596158" y="940752"/>
                </a:lnTo>
                <a:lnTo>
                  <a:pt x="586090" y="956092"/>
                </a:lnTo>
                <a:lnTo>
                  <a:pt x="576551" y="971432"/>
                </a:lnTo>
                <a:lnTo>
                  <a:pt x="567542" y="987565"/>
                </a:lnTo>
                <a:lnTo>
                  <a:pt x="559064" y="1003434"/>
                </a:lnTo>
                <a:lnTo>
                  <a:pt x="550585" y="1019831"/>
                </a:lnTo>
                <a:lnTo>
                  <a:pt x="542901" y="1036758"/>
                </a:lnTo>
                <a:lnTo>
                  <a:pt x="535482" y="1053684"/>
                </a:lnTo>
                <a:lnTo>
                  <a:pt x="528858" y="1070875"/>
                </a:lnTo>
                <a:lnTo>
                  <a:pt x="522499" y="1088595"/>
                </a:lnTo>
                <a:lnTo>
                  <a:pt x="516670" y="1106051"/>
                </a:lnTo>
                <a:lnTo>
                  <a:pt x="511371" y="1124300"/>
                </a:lnTo>
                <a:lnTo>
                  <a:pt x="506602" y="1142549"/>
                </a:lnTo>
                <a:lnTo>
                  <a:pt x="502627" y="1161062"/>
                </a:lnTo>
                <a:lnTo>
                  <a:pt x="498918" y="1179840"/>
                </a:lnTo>
                <a:lnTo>
                  <a:pt x="495473" y="1198618"/>
                </a:lnTo>
                <a:lnTo>
                  <a:pt x="492824" y="1217660"/>
                </a:lnTo>
                <a:lnTo>
                  <a:pt x="490704" y="1236703"/>
                </a:lnTo>
                <a:lnTo>
                  <a:pt x="489114" y="1256274"/>
                </a:lnTo>
                <a:lnTo>
                  <a:pt x="488585" y="1275845"/>
                </a:lnTo>
                <a:lnTo>
                  <a:pt x="488320" y="1295681"/>
                </a:lnTo>
                <a:lnTo>
                  <a:pt x="488585" y="1305202"/>
                </a:lnTo>
                <a:lnTo>
                  <a:pt x="489114" y="1314988"/>
                </a:lnTo>
                <a:lnTo>
                  <a:pt x="490174" y="1324509"/>
                </a:lnTo>
                <a:lnTo>
                  <a:pt x="491499" y="1333766"/>
                </a:lnTo>
                <a:lnTo>
                  <a:pt x="479311" y="1335088"/>
                </a:lnTo>
                <a:lnTo>
                  <a:pt x="467653" y="1335617"/>
                </a:lnTo>
                <a:lnTo>
                  <a:pt x="456260" y="1336146"/>
                </a:lnTo>
                <a:lnTo>
                  <a:pt x="445396" y="1336675"/>
                </a:lnTo>
                <a:lnTo>
                  <a:pt x="429764" y="1336146"/>
                </a:lnTo>
                <a:lnTo>
                  <a:pt x="413601" y="1335353"/>
                </a:lnTo>
                <a:lnTo>
                  <a:pt x="396909" y="1333766"/>
                </a:lnTo>
                <a:lnTo>
                  <a:pt x="379686" y="1331915"/>
                </a:lnTo>
                <a:lnTo>
                  <a:pt x="362199" y="1329534"/>
                </a:lnTo>
                <a:lnTo>
                  <a:pt x="344182" y="1326360"/>
                </a:lnTo>
                <a:lnTo>
                  <a:pt x="325900" y="1322922"/>
                </a:lnTo>
                <a:lnTo>
                  <a:pt x="307352" y="1318691"/>
                </a:lnTo>
                <a:lnTo>
                  <a:pt x="288805" y="1314195"/>
                </a:lnTo>
                <a:lnTo>
                  <a:pt x="270523" y="1308905"/>
                </a:lnTo>
                <a:lnTo>
                  <a:pt x="251976" y="1303351"/>
                </a:lnTo>
                <a:lnTo>
                  <a:pt x="233429" y="1296739"/>
                </a:lnTo>
                <a:lnTo>
                  <a:pt x="215147" y="1290127"/>
                </a:lnTo>
                <a:lnTo>
                  <a:pt x="196865" y="1282722"/>
                </a:lnTo>
                <a:lnTo>
                  <a:pt x="179377" y="1274523"/>
                </a:lnTo>
                <a:lnTo>
                  <a:pt x="162155" y="1266324"/>
                </a:lnTo>
                <a:lnTo>
                  <a:pt x="145197" y="1257067"/>
                </a:lnTo>
                <a:lnTo>
                  <a:pt x="136984" y="1252571"/>
                </a:lnTo>
                <a:lnTo>
                  <a:pt x="128770" y="1247546"/>
                </a:lnTo>
                <a:lnTo>
                  <a:pt x="121086" y="1242521"/>
                </a:lnTo>
                <a:lnTo>
                  <a:pt x="113402" y="1237761"/>
                </a:lnTo>
                <a:lnTo>
                  <a:pt x="105719" y="1232471"/>
                </a:lnTo>
                <a:lnTo>
                  <a:pt x="98300" y="1226917"/>
                </a:lnTo>
                <a:lnTo>
                  <a:pt x="91146" y="1221363"/>
                </a:lnTo>
                <a:lnTo>
                  <a:pt x="83992" y="1215809"/>
                </a:lnTo>
                <a:lnTo>
                  <a:pt x="77103" y="1209990"/>
                </a:lnTo>
                <a:lnTo>
                  <a:pt x="70744" y="1204172"/>
                </a:lnTo>
                <a:lnTo>
                  <a:pt x="64120" y="1197824"/>
                </a:lnTo>
                <a:lnTo>
                  <a:pt x="58291" y="1191741"/>
                </a:lnTo>
                <a:lnTo>
                  <a:pt x="52462" y="1185658"/>
                </a:lnTo>
                <a:lnTo>
                  <a:pt x="46898" y="1179047"/>
                </a:lnTo>
                <a:lnTo>
                  <a:pt x="41334" y="1172699"/>
                </a:lnTo>
                <a:lnTo>
                  <a:pt x="36564" y="1165823"/>
                </a:lnTo>
                <a:lnTo>
                  <a:pt x="31795" y="1159211"/>
                </a:lnTo>
                <a:lnTo>
                  <a:pt x="27291" y="1152070"/>
                </a:lnTo>
                <a:lnTo>
                  <a:pt x="23051" y="1144929"/>
                </a:lnTo>
                <a:lnTo>
                  <a:pt x="19077" y="1137788"/>
                </a:lnTo>
                <a:lnTo>
                  <a:pt x="15897" y="1130383"/>
                </a:lnTo>
                <a:lnTo>
                  <a:pt x="12453" y="1122713"/>
                </a:lnTo>
                <a:lnTo>
                  <a:pt x="9538" y="1115043"/>
                </a:lnTo>
                <a:lnTo>
                  <a:pt x="7154" y="1107373"/>
                </a:lnTo>
                <a:lnTo>
                  <a:pt x="5034" y="1099703"/>
                </a:lnTo>
                <a:lnTo>
                  <a:pt x="3179" y="1091769"/>
                </a:lnTo>
                <a:lnTo>
                  <a:pt x="1855" y="1083306"/>
                </a:lnTo>
                <a:lnTo>
                  <a:pt x="530" y="1075107"/>
                </a:lnTo>
                <a:lnTo>
                  <a:pt x="265" y="1066644"/>
                </a:lnTo>
                <a:lnTo>
                  <a:pt x="0" y="1058180"/>
                </a:lnTo>
                <a:lnTo>
                  <a:pt x="265" y="1043370"/>
                </a:lnTo>
                <a:lnTo>
                  <a:pt x="1060" y="1028823"/>
                </a:lnTo>
                <a:lnTo>
                  <a:pt x="1855" y="1014277"/>
                </a:lnTo>
                <a:lnTo>
                  <a:pt x="3444" y="1000260"/>
                </a:lnTo>
                <a:lnTo>
                  <a:pt x="5299" y="985978"/>
                </a:lnTo>
                <a:lnTo>
                  <a:pt x="7419" y="971696"/>
                </a:lnTo>
                <a:lnTo>
                  <a:pt x="10333" y="957943"/>
                </a:lnTo>
                <a:lnTo>
                  <a:pt x="12983" y="944191"/>
                </a:lnTo>
                <a:lnTo>
                  <a:pt x="16427" y="930438"/>
                </a:lnTo>
                <a:lnTo>
                  <a:pt x="20137" y="917214"/>
                </a:lnTo>
                <a:lnTo>
                  <a:pt x="24376" y="903990"/>
                </a:lnTo>
                <a:lnTo>
                  <a:pt x="28615" y="890766"/>
                </a:lnTo>
                <a:lnTo>
                  <a:pt x="33650" y="877807"/>
                </a:lnTo>
                <a:lnTo>
                  <a:pt x="38949" y="865112"/>
                </a:lnTo>
                <a:lnTo>
                  <a:pt x="44513" y="852946"/>
                </a:lnTo>
                <a:lnTo>
                  <a:pt x="50342" y="840516"/>
                </a:lnTo>
                <a:lnTo>
                  <a:pt x="56436" y="828350"/>
                </a:lnTo>
                <a:lnTo>
                  <a:pt x="63060" y="816448"/>
                </a:lnTo>
                <a:lnTo>
                  <a:pt x="69684" y="804811"/>
                </a:lnTo>
                <a:lnTo>
                  <a:pt x="76838" y="793439"/>
                </a:lnTo>
                <a:lnTo>
                  <a:pt x="84257" y="782330"/>
                </a:lnTo>
                <a:lnTo>
                  <a:pt x="91941" y="771222"/>
                </a:lnTo>
                <a:lnTo>
                  <a:pt x="100154" y="760379"/>
                </a:lnTo>
                <a:lnTo>
                  <a:pt x="108368" y="750064"/>
                </a:lnTo>
                <a:lnTo>
                  <a:pt x="116582" y="739750"/>
                </a:lnTo>
                <a:lnTo>
                  <a:pt x="125591" y="729964"/>
                </a:lnTo>
                <a:lnTo>
                  <a:pt x="134864" y="720443"/>
                </a:lnTo>
                <a:lnTo>
                  <a:pt x="144138" y="710922"/>
                </a:lnTo>
                <a:lnTo>
                  <a:pt x="153676" y="701929"/>
                </a:lnTo>
                <a:lnTo>
                  <a:pt x="163745" y="692937"/>
                </a:lnTo>
                <a:lnTo>
                  <a:pt x="173813" y="684738"/>
                </a:lnTo>
                <a:lnTo>
                  <a:pt x="183882" y="676275"/>
                </a:lnTo>
                <a:close/>
                <a:moveTo>
                  <a:pt x="1063618" y="153988"/>
                </a:moveTo>
                <a:lnTo>
                  <a:pt x="1072091" y="153988"/>
                </a:lnTo>
                <a:lnTo>
                  <a:pt x="1080830" y="153988"/>
                </a:lnTo>
                <a:lnTo>
                  <a:pt x="1089568" y="154253"/>
                </a:lnTo>
                <a:lnTo>
                  <a:pt x="1098041" y="155048"/>
                </a:lnTo>
                <a:lnTo>
                  <a:pt x="1106779" y="155577"/>
                </a:lnTo>
                <a:lnTo>
                  <a:pt x="1114988" y="156902"/>
                </a:lnTo>
                <a:lnTo>
                  <a:pt x="1123726" y="157697"/>
                </a:lnTo>
                <a:lnTo>
                  <a:pt x="1131934" y="159286"/>
                </a:lnTo>
                <a:lnTo>
                  <a:pt x="1140143" y="160875"/>
                </a:lnTo>
                <a:lnTo>
                  <a:pt x="1148351" y="162730"/>
                </a:lnTo>
                <a:lnTo>
                  <a:pt x="1156295" y="164584"/>
                </a:lnTo>
                <a:lnTo>
                  <a:pt x="1164504" y="166703"/>
                </a:lnTo>
                <a:lnTo>
                  <a:pt x="1172447" y="169087"/>
                </a:lnTo>
                <a:lnTo>
                  <a:pt x="1180391" y="171471"/>
                </a:lnTo>
                <a:lnTo>
                  <a:pt x="1188070" y="174385"/>
                </a:lnTo>
                <a:lnTo>
                  <a:pt x="1196014" y="177564"/>
                </a:lnTo>
                <a:lnTo>
                  <a:pt x="1203693" y="180478"/>
                </a:lnTo>
                <a:lnTo>
                  <a:pt x="1211107" y="183656"/>
                </a:lnTo>
                <a:lnTo>
                  <a:pt x="1218521" y="187365"/>
                </a:lnTo>
                <a:lnTo>
                  <a:pt x="1225935" y="190808"/>
                </a:lnTo>
                <a:lnTo>
                  <a:pt x="1232820" y="194782"/>
                </a:lnTo>
                <a:lnTo>
                  <a:pt x="1239969" y="198755"/>
                </a:lnTo>
                <a:lnTo>
                  <a:pt x="1247118" y="202729"/>
                </a:lnTo>
                <a:lnTo>
                  <a:pt x="1254003" y="206967"/>
                </a:lnTo>
                <a:lnTo>
                  <a:pt x="1260623" y="211470"/>
                </a:lnTo>
                <a:lnTo>
                  <a:pt x="1267507" y="215974"/>
                </a:lnTo>
                <a:lnTo>
                  <a:pt x="1273862" y="221007"/>
                </a:lnTo>
                <a:lnTo>
                  <a:pt x="1280482" y="226040"/>
                </a:lnTo>
                <a:lnTo>
                  <a:pt x="1286837" y="230808"/>
                </a:lnTo>
                <a:lnTo>
                  <a:pt x="1293192" y="236106"/>
                </a:lnTo>
                <a:lnTo>
                  <a:pt x="1299017" y="241668"/>
                </a:lnTo>
                <a:lnTo>
                  <a:pt x="1305108" y="247231"/>
                </a:lnTo>
                <a:lnTo>
                  <a:pt x="1310668" y="252794"/>
                </a:lnTo>
                <a:lnTo>
                  <a:pt x="1316494" y="258622"/>
                </a:lnTo>
                <a:lnTo>
                  <a:pt x="1321790" y="264449"/>
                </a:lnTo>
                <a:lnTo>
                  <a:pt x="1327350" y="270277"/>
                </a:lnTo>
                <a:lnTo>
                  <a:pt x="1332646" y="276634"/>
                </a:lnTo>
                <a:lnTo>
                  <a:pt x="1337412" y="282992"/>
                </a:lnTo>
                <a:lnTo>
                  <a:pt x="1342443" y="289349"/>
                </a:lnTo>
                <a:lnTo>
                  <a:pt x="1347474" y="295972"/>
                </a:lnTo>
                <a:lnTo>
                  <a:pt x="1351976" y="302859"/>
                </a:lnTo>
                <a:lnTo>
                  <a:pt x="1356212" y="309482"/>
                </a:lnTo>
                <a:lnTo>
                  <a:pt x="1360714" y="316369"/>
                </a:lnTo>
                <a:lnTo>
                  <a:pt x="1364951" y="323521"/>
                </a:lnTo>
                <a:lnTo>
                  <a:pt x="1368922" y="330408"/>
                </a:lnTo>
                <a:lnTo>
                  <a:pt x="1372629" y="337560"/>
                </a:lnTo>
                <a:lnTo>
                  <a:pt x="1376337" y="344977"/>
                </a:lnTo>
                <a:lnTo>
                  <a:pt x="1379779" y="352395"/>
                </a:lnTo>
                <a:lnTo>
                  <a:pt x="1383221" y="359812"/>
                </a:lnTo>
                <a:lnTo>
                  <a:pt x="1386134" y="367494"/>
                </a:lnTo>
                <a:lnTo>
                  <a:pt x="1389047" y="375176"/>
                </a:lnTo>
                <a:lnTo>
                  <a:pt x="1391694" y="382857"/>
                </a:lnTo>
                <a:lnTo>
                  <a:pt x="1394342" y="391069"/>
                </a:lnTo>
                <a:lnTo>
                  <a:pt x="1396725" y="398751"/>
                </a:lnTo>
                <a:lnTo>
                  <a:pt x="1398844" y="406963"/>
                </a:lnTo>
                <a:lnTo>
                  <a:pt x="1400962" y="415175"/>
                </a:lnTo>
                <a:lnTo>
                  <a:pt x="1402551" y="423122"/>
                </a:lnTo>
                <a:lnTo>
                  <a:pt x="1404404" y="431333"/>
                </a:lnTo>
                <a:lnTo>
                  <a:pt x="1405728" y="439810"/>
                </a:lnTo>
                <a:lnTo>
                  <a:pt x="1406788" y="448022"/>
                </a:lnTo>
                <a:lnTo>
                  <a:pt x="1407847" y="456763"/>
                </a:lnTo>
                <a:lnTo>
                  <a:pt x="1408376" y="465240"/>
                </a:lnTo>
                <a:lnTo>
                  <a:pt x="1409171" y="473717"/>
                </a:lnTo>
                <a:lnTo>
                  <a:pt x="1409435" y="482458"/>
                </a:lnTo>
                <a:lnTo>
                  <a:pt x="1409700" y="491200"/>
                </a:lnTo>
                <a:lnTo>
                  <a:pt x="1409435" y="499941"/>
                </a:lnTo>
                <a:lnTo>
                  <a:pt x="1409171" y="508683"/>
                </a:lnTo>
                <a:lnTo>
                  <a:pt x="1408376" y="517159"/>
                </a:lnTo>
                <a:lnTo>
                  <a:pt x="1407847" y="525636"/>
                </a:lnTo>
                <a:lnTo>
                  <a:pt x="1406788" y="534113"/>
                </a:lnTo>
                <a:lnTo>
                  <a:pt x="1405728" y="542589"/>
                </a:lnTo>
                <a:lnTo>
                  <a:pt x="1404404" y="550801"/>
                </a:lnTo>
                <a:lnTo>
                  <a:pt x="1402551" y="559278"/>
                </a:lnTo>
                <a:lnTo>
                  <a:pt x="1400962" y="567489"/>
                </a:lnTo>
                <a:lnTo>
                  <a:pt x="1398844" y="575436"/>
                </a:lnTo>
                <a:lnTo>
                  <a:pt x="1396725" y="583648"/>
                </a:lnTo>
                <a:lnTo>
                  <a:pt x="1394342" y="591595"/>
                </a:lnTo>
                <a:lnTo>
                  <a:pt x="1391694" y="599277"/>
                </a:lnTo>
                <a:lnTo>
                  <a:pt x="1389047" y="607224"/>
                </a:lnTo>
                <a:lnTo>
                  <a:pt x="1386134" y="614641"/>
                </a:lnTo>
                <a:lnTo>
                  <a:pt x="1383221" y="622323"/>
                </a:lnTo>
                <a:lnTo>
                  <a:pt x="1379779" y="630270"/>
                </a:lnTo>
                <a:lnTo>
                  <a:pt x="1376337" y="637422"/>
                </a:lnTo>
                <a:lnTo>
                  <a:pt x="1372629" y="644574"/>
                </a:lnTo>
                <a:lnTo>
                  <a:pt x="1368922" y="651991"/>
                </a:lnTo>
                <a:lnTo>
                  <a:pt x="1364951" y="659143"/>
                </a:lnTo>
                <a:lnTo>
                  <a:pt x="1360714" y="666295"/>
                </a:lnTo>
                <a:lnTo>
                  <a:pt x="1356212" y="672918"/>
                </a:lnTo>
                <a:lnTo>
                  <a:pt x="1351976" y="679805"/>
                </a:lnTo>
                <a:lnTo>
                  <a:pt x="1347474" y="686427"/>
                </a:lnTo>
                <a:lnTo>
                  <a:pt x="1342443" y="693050"/>
                </a:lnTo>
                <a:lnTo>
                  <a:pt x="1337412" y="699672"/>
                </a:lnTo>
                <a:lnTo>
                  <a:pt x="1332646" y="705765"/>
                </a:lnTo>
                <a:lnTo>
                  <a:pt x="1327350" y="711857"/>
                </a:lnTo>
                <a:lnTo>
                  <a:pt x="1321790" y="718215"/>
                </a:lnTo>
                <a:lnTo>
                  <a:pt x="1316494" y="724043"/>
                </a:lnTo>
                <a:lnTo>
                  <a:pt x="1310668" y="729870"/>
                </a:lnTo>
                <a:lnTo>
                  <a:pt x="1305108" y="735433"/>
                </a:lnTo>
                <a:lnTo>
                  <a:pt x="1299017" y="740996"/>
                </a:lnTo>
                <a:lnTo>
                  <a:pt x="1293192" y="746294"/>
                </a:lnTo>
                <a:lnTo>
                  <a:pt x="1286837" y="751327"/>
                </a:lnTo>
                <a:lnTo>
                  <a:pt x="1280482" y="756625"/>
                </a:lnTo>
                <a:lnTo>
                  <a:pt x="1273862" y="761658"/>
                </a:lnTo>
                <a:lnTo>
                  <a:pt x="1267507" y="766161"/>
                </a:lnTo>
                <a:lnTo>
                  <a:pt x="1260623" y="770929"/>
                </a:lnTo>
                <a:lnTo>
                  <a:pt x="1254003" y="775432"/>
                </a:lnTo>
                <a:lnTo>
                  <a:pt x="1247118" y="779670"/>
                </a:lnTo>
                <a:lnTo>
                  <a:pt x="1239969" y="783909"/>
                </a:lnTo>
                <a:lnTo>
                  <a:pt x="1232820" y="787882"/>
                </a:lnTo>
                <a:lnTo>
                  <a:pt x="1225935" y="791591"/>
                </a:lnTo>
                <a:lnTo>
                  <a:pt x="1218521" y="795299"/>
                </a:lnTo>
                <a:lnTo>
                  <a:pt x="1211107" y="798743"/>
                </a:lnTo>
                <a:lnTo>
                  <a:pt x="1203693" y="801922"/>
                </a:lnTo>
                <a:lnTo>
                  <a:pt x="1196014" y="805100"/>
                </a:lnTo>
                <a:lnTo>
                  <a:pt x="1188070" y="807749"/>
                </a:lnTo>
                <a:lnTo>
                  <a:pt x="1180391" y="810663"/>
                </a:lnTo>
                <a:lnTo>
                  <a:pt x="1172447" y="813312"/>
                </a:lnTo>
                <a:lnTo>
                  <a:pt x="1164504" y="815696"/>
                </a:lnTo>
                <a:lnTo>
                  <a:pt x="1156295" y="817815"/>
                </a:lnTo>
                <a:lnTo>
                  <a:pt x="1148351" y="819935"/>
                </a:lnTo>
                <a:lnTo>
                  <a:pt x="1140143" y="821789"/>
                </a:lnTo>
                <a:lnTo>
                  <a:pt x="1131934" y="823378"/>
                </a:lnTo>
                <a:lnTo>
                  <a:pt x="1123726" y="824438"/>
                </a:lnTo>
                <a:lnTo>
                  <a:pt x="1114988" y="825762"/>
                </a:lnTo>
                <a:lnTo>
                  <a:pt x="1106779" y="826822"/>
                </a:lnTo>
                <a:lnTo>
                  <a:pt x="1098041" y="827617"/>
                </a:lnTo>
                <a:lnTo>
                  <a:pt x="1089568" y="827881"/>
                </a:lnTo>
                <a:lnTo>
                  <a:pt x="1080830" y="828146"/>
                </a:lnTo>
                <a:lnTo>
                  <a:pt x="1072091" y="828676"/>
                </a:lnTo>
                <a:lnTo>
                  <a:pt x="1063618" y="828146"/>
                </a:lnTo>
                <a:lnTo>
                  <a:pt x="1054880" y="827881"/>
                </a:lnTo>
                <a:lnTo>
                  <a:pt x="1046407" y="827617"/>
                </a:lnTo>
                <a:lnTo>
                  <a:pt x="1037669" y="826822"/>
                </a:lnTo>
                <a:lnTo>
                  <a:pt x="1029460" y="825762"/>
                </a:lnTo>
                <a:lnTo>
                  <a:pt x="1020987" y="824438"/>
                </a:lnTo>
                <a:lnTo>
                  <a:pt x="1012778" y="823378"/>
                </a:lnTo>
                <a:lnTo>
                  <a:pt x="1004305" y="821789"/>
                </a:lnTo>
                <a:lnTo>
                  <a:pt x="996096" y="819935"/>
                </a:lnTo>
                <a:lnTo>
                  <a:pt x="987888" y="817815"/>
                </a:lnTo>
                <a:lnTo>
                  <a:pt x="979944" y="815696"/>
                </a:lnTo>
                <a:lnTo>
                  <a:pt x="972000" y="813312"/>
                </a:lnTo>
                <a:lnTo>
                  <a:pt x="964321" y="810663"/>
                </a:lnTo>
                <a:lnTo>
                  <a:pt x="956113" y="807749"/>
                </a:lnTo>
                <a:lnTo>
                  <a:pt x="948434" y="805100"/>
                </a:lnTo>
                <a:lnTo>
                  <a:pt x="941020" y="801922"/>
                </a:lnTo>
                <a:lnTo>
                  <a:pt x="933341" y="798743"/>
                </a:lnTo>
                <a:lnTo>
                  <a:pt x="925927" y="795299"/>
                </a:lnTo>
                <a:lnTo>
                  <a:pt x="918513" y="791591"/>
                </a:lnTo>
                <a:lnTo>
                  <a:pt x="911628" y="787882"/>
                </a:lnTo>
                <a:lnTo>
                  <a:pt x="904479" y="783909"/>
                </a:lnTo>
                <a:lnTo>
                  <a:pt x="897329" y="779670"/>
                </a:lnTo>
                <a:lnTo>
                  <a:pt x="890445" y="775432"/>
                </a:lnTo>
                <a:lnTo>
                  <a:pt x="883825" y="770929"/>
                </a:lnTo>
                <a:lnTo>
                  <a:pt x="876940" y="766161"/>
                </a:lnTo>
                <a:lnTo>
                  <a:pt x="870585" y="761658"/>
                </a:lnTo>
                <a:lnTo>
                  <a:pt x="863965" y="756625"/>
                </a:lnTo>
                <a:lnTo>
                  <a:pt x="857875" y="751327"/>
                </a:lnTo>
                <a:lnTo>
                  <a:pt x="851785" y="746294"/>
                </a:lnTo>
                <a:lnTo>
                  <a:pt x="845430" y="740996"/>
                </a:lnTo>
                <a:lnTo>
                  <a:pt x="839605" y="735433"/>
                </a:lnTo>
                <a:lnTo>
                  <a:pt x="833779" y="729870"/>
                </a:lnTo>
                <a:lnTo>
                  <a:pt x="828219" y="724043"/>
                </a:lnTo>
                <a:lnTo>
                  <a:pt x="822658" y="718215"/>
                </a:lnTo>
                <a:lnTo>
                  <a:pt x="817097" y="711857"/>
                </a:lnTo>
                <a:lnTo>
                  <a:pt x="812066" y="705765"/>
                </a:lnTo>
                <a:lnTo>
                  <a:pt x="807035" y="699672"/>
                </a:lnTo>
                <a:lnTo>
                  <a:pt x="802004" y="693050"/>
                </a:lnTo>
                <a:lnTo>
                  <a:pt x="797503" y="686427"/>
                </a:lnTo>
                <a:lnTo>
                  <a:pt x="792737" y="679805"/>
                </a:lnTo>
                <a:lnTo>
                  <a:pt x="788235" y="672918"/>
                </a:lnTo>
                <a:lnTo>
                  <a:pt x="783734" y="666295"/>
                </a:lnTo>
                <a:lnTo>
                  <a:pt x="779762" y="659143"/>
                </a:lnTo>
                <a:lnTo>
                  <a:pt x="775790" y="651991"/>
                </a:lnTo>
                <a:lnTo>
                  <a:pt x="771818" y="644574"/>
                </a:lnTo>
                <a:lnTo>
                  <a:pt x="768376" y="637422"/>
                </a:lnTo>
                <a:lnTo>
                  <a:pt x="764669" y="630270"/>
                </a:lnTo>
                <a:lnTo>
                  <a:pt x="761491" y="622323"/>
                </a:lnTo>
                <a:lnTo>
                  <a:pt x="758579" y="614641"/>
                </a:lnTo>
                <a:lnTo>
                  <a:pt x="755401" y="607224"/>
                </a:lnTo>
                <a:lnTo>
                  <a:pt x="752753" y="599277"/>
                </a:lnTo>
                <a:lnTo>
                  <a:pt x="750105" y="591595"/>
                </a:lnTo>
                <a:lnTo>
                  <a:pt x="747722" y="583648"/>
                </a:lnTo>
                <a:lnTo>
                  <a:pt x="745604" y="575436"/>
                </a:lnTo>
                <a:lnTo>
                  <a:pt x="743750" y="567489"/>
                </a:lnTo>
                <a:lnTo>
                  <a:pt x="741897" y="559278"/>
                </a:lnTo>
                <a:lnTo>
                  <a:pt x="740308" y="550801"/>
                </a:lnTo>
                <a:lnTo>
                  <a:pt x="738719" y="542589"/>
                </a:lnTo>
                <a:lnTo>
                  <a:pt x="737925" y="534113"/>
                </a:lnTo>
                <a:lnTo>
                  <a:pt x="736601" y="525636"/>
                </a:lnTo>
                <a:lnTo>
                  <a:pt x="736071" y="517159"/>
                </a:lnTo>
                <a:lnTo>
                  <a:pt x="735277" y="508683"/>
                </a:lnTo>
                <a:lnTo>
                  <a:pt x="735012" y="499941"/>
                </a:lnTo>
                <a:lnTo>
                  <a:pt x="735012" y="491200"/>
                </a:lnTo>
                <a:lnTo>
                  <a:pt x="735012" y="482458"/>
                </a:lnTo>
                <a:lnTo>
                  <a:pt x="735277" y="473717"/>
                </a:lnTo>
                <a:lnTo>
                  <a:pt x="736071" y="465240"/>
                </a:lnTo>
                <a:lnTo>
                  <a:pt x="736601" y="456763"/>
                </a:lnTo>
                <a:lnTo>
                  <a:pt x="737925" y="448022"/>
                </a:lnTo>
                <a:lnTo>
                  <a:pt x="738719" y="439810"/>
                </a:lnTo>
                <a:lnTo>
                  <a:pt x="740308" y="431333"/>
                </a:lnTo>
                <a:lnTo>
                  <a:pt x="741897" y="423122"/>
                </a:lnTo>
                <a:lnTo>
                  <a:pt x="743750" y="415175"/>
                </a:lnTo>
                <a:lnTo>
                  <a:pt x="745604" y="406963"/>
                </a:lnTo>
                <a:lnTo>
                  <a:pt x="747722" y="398751"/>
                </a:lnTo>
                <a:lnTo>
                  <a:pt x="750105" y="391069"/>
                </a:lnTo>
                <a:lnTo>
                  <a:pt x="752753" y="382857"/>
                </a:lnTo>
                <a:lnTo>
                  <a:pt x="755401" y="375176"/>
                </a:lnTo>
                <a:lnTo>
                  <a:pt x="758579" y="367494"/>
                </a:lnTo>
                <a:lnTo>
                  <a:pt x="761491" y="359812"/>
                </a:lnTo>
                <a:lnTo>
                  <a:pt x="764669" y="352395"/>
                </a:lnTo>
                <a:lnTo>
                  <a:pt x="768376" y="344977"/>
                </a:lnTo>
                <a:lnTo>
                  <a:pt x="771818" y="337560"/>
                </a:lnTo>
                <a:lnTo>
                  <a:pt x="775790" y="330408"/>
                </a:lnTo>
                <a:lnTo>
                  <a:pt x="779762" y="323521"/>
                </a:lnTo>
                <a:lnTo>
                  <a:pt x="783734" y="316369"/>
                </a:lnTo>
                <a:lnTo>
                  <a:pt x="788235" y="309482"/>
                </a:lnTo>
                <a:lnTo>
                  <a:pt x="792737" y="302859"/>
                </a:lnTo>
                <a:lnTo>
                  <a:pt x="797503" y="295972"/>
                </a:lnTo>
                <a:lnTo>
                  <a:pt x="802004" y="289349"/>
                </a:lnTo>
                <a:lnTo>
                  <a:pt x="807035" y="282992"/>
                </a:lnTo>
                <a:lnTo>
                  <a:pt x="812066" y="276634"/>
                </a:lnTo>
                <a:lnTo>
                  <a:pt x="817097" y="270277"/>
                </a:lnTo>
                <a:lnTo>
                  <a:pt x="822658" y="264449"/>
                </a:lnTo>
                <a:lnTo>
                  <a:pt x="828219" y="258622"/>
                </a:lnTo>
                <a:lnTo>
                  <a:pt x="833779" y="252794"/>
                </a:lnTo>
                <a:lnTo>
                  <a:pt x="839605" y="247231"/>
                </a:lnTo>
                <a:lnTo>
                  <a:pt x="845430" y="241668"/>
                </a:lnTo>
                <a:lnTo>
                  <a:pt x="851785" y="236106"/>
                </a:lnTo>
                <a:lnTo>
                  <a:pt x="857875" y="230808"/>
                </a:lnTo>
                <a:lnTo>
                  <a:pt x="863965" y="226040"/>
                </a:lnTo>
                <a:lnTo>
                  <a:pt x="870585" y="221007"/>
                </a:lnTo>
                <a:lnTo>
                  <a:pt x="876940" y="215974"/>
                </a:lnTo>
                <a:lnTo>
                  <a:pt x="883825" y="211470"/>
                </a:lnTo>
                <a:lnTo>
                  <a:pt x="890445" y="206967"/>
                </a:lnTo>
                <a:lnTo>
                  <a:pt x="897329" y="202729"/>
                </a:lnTo>
                <a:lnTo>
                  <a:pt x="904479" y="198755"/>
                </a:lnTo>
                <a:lnTo>
                  <a:pt x="911628" y="194782"/>
                </a:lnTo>
                <a:lnTo>
                  <a:pt x="918513" y="190808"/>
                </a:lnTo>
                <a:lnTo>
                  <a:pt x="925927" y="187365"/>
                </a:lnTo>
                <a:lnTo>
                  <a:pt x="933341" y="183656"/>
                </a:lnTo>
                <a:lnTo>
                  <a:pt x="941020" y="180478"/>
                </a:lnTo>
                <a:lnTo>
                  <a:pt x="948434" y="177564"/>
                </a:lnTo>
                <a:lnTo>
                  <a:pt x="956113" y="174385"/>
                </a:lnTo>
                <a:lnTo>
                  <a:pt x="964321" y="171471"/>
                </a:lnTo>
                <a:lnTo>
                  <a:pt x="972000" y="169087"/>
                </a:lnTo>
                <a:lnTo>
                  <a:pt x="979944" y="166703"/>
                </a:lnTo>
                <a:lnTo>
                  <a:pt x="987888" y="164584"/>
                </a:lnTo>
                <a:lnTo>
                  <a:pt x="996096" y="162730"/>
                </a:lnTo>
                <a:lnTo>
                  <a:pt x="1004305" y="160875"/>
                </a:lnTo>
                <a:lnTo>
                  <a:pt x="1012778" y="159286"/>
                </a:lnTo>
                <a:lnTo>
                  <a:pt x="1020987" y="157697"/>
                </a:lnTo>
                <a:lnTo>
                  <a:pt x="1029460" y="156902"/>
                </a:lnTo>
                <a:lnTo>
                  <a:pt x="1037669" y="155577"/>
                </a:lnTo>
                <a:lnTo>
                  <a:pt x="1046407" y="155048"/>
                </a:lnTo>
                <a:lnTo>
                  <a:pt x="1054880" y="154253"/>
                </a:lnTo>
                <a:lnTo>
                  <a:pt x="1063618" y="153988"/>
                </a:lnTo>
                <a:close/>
                <a:moveTo>
                  <a:pt x="1699027" y="0"/>
                </a:moveTo>
                <a:lnTo>
                  <a:pt x="1706961" y="265"/>
                </a:lnTo>
                <a:lnTo>
                  <a:pt x="1714895" y="794"/>
                </a:lnTo>
                <a:lnTo>
                  <a:pt x="1723093" y="1059"/>
                </a:lnTo>
                <a:lnTo>
                  <a:pt x="1731027" y="1853"/>
                </a:lnTo>
                <a:lnTo>
                  <a:pt x="1738697" y="2912"/>
                </a:lnTo>
                <a:lnTo>
                  <a:pt x="1746631" y="3706"/>
                </a:lnTo>
                <a:lnTo>
                  <a:pt x="1754565" y="5029"/>
                </a:lnTo>
                <a:lnTo>
                  <a:pt x="1762235" y="6617"/>
                </a:lnTo>
                <a:lnTo>
                  <a:pt x="1769640" y="8206"/>
                </a:lnTo>
                <a:lnTo>
                  <a:pt x="1777309" y="10058"/>
                </a:lnTo>
                <a:lnTo>
                  <a:pt x="1784714" y="12176"/>
                </a:lnTo>
                <a:lnTo>
                  <a:pt x="1792119" y="14294"/>
                </a:lnTo>
                <a:lnTo>
                  <a:pt x="1798996" y="16676"/>
                </a:lnTo>
                <a:lnTo>
                  <a:pt x="1806401" y="19323"/>
                </a:lnTo>
                <a:lnTo>
                  <a:pt x="1813541" y="21970"/>
                </a:lnTo>
                <a:lnTo>
                  <a:pt x="1820682" y="24881"/>
                </a:lnTo>
                <a:lnTo>
                  <a:pt x="1827823" y="27793"/>
                </a:lnTo>
                <a:lnTo>
                  <a:pt x="1834434" y="30969"/>
                </a:lnTo>
                <a:lnTo>
                  <a:pt x="1848187" y="38116"/>
                </a:lnTo>
                <a:lnTo>
                  <a:pt x="1861145" y="45528"/>
                </a:lnTo>
                <a:lnTo>
                  <a:pt x="1873575" y="53468"/>
                </a:lnTo>
                <a:lnTo>
                  <a:pt x="1886005" y="62468"/>
                </a:lnTo>
                <a:lnTo>
                  <a:pt x="1897642" y="71732"/>
                </a:lnTo>
                <a:lnTo>
                  <a:pt x="1909014" y="81526"/>
                </a:lnTo>
                <a:lnTo>
                  <a:pt x="1919857" y="91585"/>
                </a:lnTo>
                <a:lnTo>
                  <a:pt x="1930436" y="102437"/>
                </a:lnTo>
                <a:lnTo>
                  <a:pt x="1940221" y="113819"/>
                </a:lnTo>
                <a:lnTo>
                  <a:pt x="1949478" y="125466"/>
                </a:lnTo>
                <a:lnTo>
                  <a:pt x="1958205" y="137906"/>
                </a:lnTo>
                <a:lnTo>
                  <a:pt x="1966139" y="150612"/>
                </a:lnTo>
                <a:lnTo>
                  <a:pt x="1973809" y="163846"/>
                </a:lnTo>
                <a:lnTo>
                  <a:pt x="1980685" y="177081"/>
                </a:lnTo>
                <a:lnTo>
                  <a:pt x="1983594" y="184228"/>
                </a:lnTo>
                <a:lnTo>
                  <a:pt x="1986768" y="190845"/>
                </a:lnTo>
                <a:lnTo>
                  <a:pt x="1989677" y="197992"/>
                </a:lnTo>
                <a:lnTo>
                  <a:pt x="1992322" y="205139"/>
                </a:lnTo>
                <a:lnTo>
                  <a:pt x="1994966" y="212550"/>
                </a:lnTo>
                <a:lnTo>
                  <a:pt x="1997082" y="219962"/>
                </a:lnTo>
                <a:lnTo>
                  <a:pt x="1999727" y="227109"/>
                </a:lnTo>
                <a:lnTo>
                  <a:pt x="2001578" y="234785"/>
                </a:lnTo>
                <a:lnTo>
                  <a:pt x="2003429" y="242196"/>
                </a:lnTo>
                <a:lnTo>
                  <a:pt x="2005016" y="249872"/>
                </a:lnTo>
                <a:lnTo>
                  <a:pt x="2006338" y="257549"/>
                </a:lnTo>
                <a:lnTo>
                  <a:pt x="2007661" y="265225"/>
                </a:lnTo>
                <a:lnTo>
                  <a:pt x="2008983" y="272901"/>
                </a:lnTo>
                <a:lnTo>
                  <a:pt x="2009776" y="280577"/>
                </a:lnTo>
                <a:lnTo>
                  <a:pt x="2010570" y="288783"/>
                </a:lnTo>
                <a:lnTo>
                  <a:pt x="2011099" y="296723"/>
                </a:lnTo>
                <a:lnTo>
                  <a:pt x="2011363" y="304664"/>
                </a:lnTo>
                <a:lnTo>
                  <a:pt x="2011363" y="312870"/>
                </a:lnTo>
                <a:lnTo>
                  <a:pt x="2011363" y="320811"/>
                </a:lnTo>
                <a:lnTo>
                  <a:pt x="2011099" y="328752"/>
                </a:lnTo>
                <a:lnTo>
                  <a:pt x="2010570" y="336693"/>
                </a:lnTo>
                <a:lnTo>
                  <a:pt x="2009776" y="344898"/>
                </a:lnTo>
                <a:lnTo>
                  <a:pt x="2008983" y="352574"/>
                </a:lnTo>
                <a:lnTo>
                  <a:pt x="2007661" y="360250"/>
                </a:lnTo>
                <a:lnTo>
                  <a:pt x="2006338" y="367927"/>
                </a:lnTo>
                <a:lnTo>
                  <a:pt x="2005016" y="375603"/>
                </a:lnTo>
                <a:lnTo>
                  <a:pt x="2003429" y="383279"/>
                </a:lnTo>
                <a:lnTo>
                  <a:pt x="2001578" y="390690"/>
                </a:lnTo>
                <a:lnTo>
                  <a:pt x="1999727" y="398102"/>
                </a:lnTo>
                <a:lnTo>
                  <a:pt x="1997082" y="405513"/>
                </a:lnTo>
                <a:lnTo>
                  <a:pt x="1994966" y="412925"/>
                </a:lnTo>
                <a:lnTo>
                  <a:pt x="1992322" y="420072"/>
                </a:lnTo>
                <a:lnTo>
                  <a:pt x="1989677" y="427483"/>
                </a:lnTo>
                <a:lnTo>
                  <a:pt x="1986768" y="434630"/>
                </a:lnTo>
                <a:lnTo>
                  <a:pt x="1983594" y="441247"/>
                </a:lnTo>
                <a:lnTo>
                  <a:pt x="1980685" y="448129"/>
                </a:lnTo>
                <a:lnTo>
                  <a:pt x="1973809" y="461629"/>
                </a:lnTo>
                <a:lnTo>
                  <a:pt x="1966139" y="474863"/>
                </a:lnTo>
                <a:lnTo>
                  <a:pt x="1958205" y="487569"/>
                </a:lnTo>
                <a:lnTo>
                  <a:pt x="1949478" y="499480"/>
                </a:lnTo>
                <a:lnTo>
                  <a:pt x="1940221" y="511656"/>
                </a:lnTo>
                <a:lnTo>
                  <a:pt x="1930436" y="523038"/>
                </a:lnTo>
                <a:lnTo>
                  <a:pt x="1919857" y="533891"/>
                </a:lnTo>
                <a:lnTo>
                  <a:pt x="1909014" y="543949"/>
                </a:lnTo>
                <a:lnTo>
                  <a:pt x="1897642" y="553743"/>
                </a:lnTo>
                <a:lnTo>
                  <a:pt x="1886005" y="563007"/>
                </a:lnTo>
                <a:lnTo>
                  <a:pt x="1873575" y="572007"/>
                </a:lnTo>
                <a:lnTo>
                  <a:pt x="1861145" y="579948"/>
                </a:lnTo>
                <a:lnTo>
                  <a:pt x="1848187" y="587359"/>
                </a:lnTo>
                <a:lnTo>
                  <a:pt x="1834434" y="594506"/>
                </a:lnTo>
                <a:lnTo>
                  <a:pt x="1827823" y="597682"/>
                </a:lnTo>
                <a:lnTo>
                  <a:pt x="1820682" y="600858"/>
                </a:lnTo>
                <a:lnTo>
                  <a:pt x="1813541" y="603505"/>
                </a:lnTo>
                <a:lnTo>
                  <a:pt x="1806401" y="606152"/>
                </a:lnTo>
                <a:lnTo>
                  <a:pt x="1798996" y="608799"/>
                </a:lnTo>
                <a:lnTo>
                  <a:pt x="1792119" y="611182"/>
                </a:lnTo>
                <a:lnTo>
                  <a:pt x="1784714" y="613299"/>
                </a:lnTo>
                <a:lnTo>
                  <a:pt x="1777309" y="615417"/>
                </a:lnTo>
                <a:lnTo>
                  <a:pt x="1769640" y="617270"/>
                </a:lnTo>
                <a:lnTo>
                  <a:pt x="1762235" y="618858"/>
                </a:lnTo>
                <a:lnTo>
                  <a:pt x="1754565" y="620446"/>
                </a:lnTo>
                <a:lnTo>
                  <a:pt x="1746631" y="621769"/>
                </a:lnTo>
                <a:lnTo>
                  <a:pt x="1738697" y="622828"/>
                </a:lnTo>
                <a:lnTo>
                  <a:pt x="1731027" y="623622"/>
                </a:lnTo>
                <a:lnTo>
                  <a:pt x="1723093" y="624416"/>
                </a:lnTo>
                <a:lnTo>
                  <a:pt x="1714895" y="624681"/>
                </a:lnTo>
                <a:lnTo>
                  <a:pt x="1706961" y="625210"/>
                </a:lnTo>
                <a:lnTo>
                  <a:pt x="1699027" y="625475"/>
                </a:lnTo>
                <a:lnTo>
                  <a:pt x="1685803" y="625210"/>
                </a:lnTo>
                <a:lnTo>
                  <a:pt x="1672580" y="624152"/>
                </a:lnTo>
                <a:lnTo>
                  <a:pt x="1659357" y="622563"/>
                </a:lnTo>
                <a:lnTo>
                  <a:pt x="1646398" y="620711"/>
                </a:lnTo>
                <a:lnTo>
                  <a:pt x="1633439" y="618328"/>
                </a:lnTo>
                <a:lnTo>
                  <a:pt x="1620744" y="615152"/>
                </a:lnTo>
                <a:lnTo>
                  <a:pt x="1608314" y="611711"/>
                </a:lnTo>
                <a:lnTo>
                  <a:pt x="1596413" y="607741"/>
                </a:lnTo>
                <a:lnTo>
                  <a:pt x="1584248" y="603241"/>
                </a:lnTo>
                <a:lnTo>
                  <a:pt x="1572611" y="598211"/>
                </a:lnTo>
                <a:lnTo>
                  <a:pt x="1561239" y="592918"/>
                </a:lnTo>
                <a:lnTo>
                  <a:pt x="1549867" y="587094"/>
                </a:lnTo>
                <a:lnTo>
                  <a:pt x="1539024" y="580742"/>
                </a:lnTo>
                <a:lnTo>
                  <a:pt x="1528180" y="573860"/>
                </a:lnTo>
                <a:lnTo>
                  <a:pt x="1517866" y="566713"/>
                </a:lnTo>
                <a:lnTo>
                  <a:pt x="1508081" y="559301"/>
                </a:lnTo>
                <a:lnTo>
                  <a:pt x="1510197" y="542890"/>
                </a:lnTo>
                <a:lnTo>
                  <a:pt x="1512048" y="525685"/>
                </a:lnTo>
                <a:lnTo>
                  <a:pt x="1513106" y="508744"/>
                </a:lnTo>
                <a:lnTo>
                  <a:pt x="1513635" y="500539"/>
                </a:lnTo>
                <a:lnTo>
                  <a:pt x="1513635" y="491804"/>
                </a:lnTo>
                <a:lnTo>
                  <a:pt x="1513635" y="481481"/>
                </a:lnTo>
                <a:lnTo>
                  <a:pt x="1513106" y="471158"/>
                </a:lnTo>
                <a:lnTo>
                  <a:pt x="1512577" y="461099"/>
                </a:lnTo>
                <a:lnTo>
                  <a:pt x="1511783" y="451306"/>
                </a:lnTo>
                <a:lnTo>
                  <a:pt x="1510726" y="440982"/>
                </a:lnTo>
                <a:lnTo>
                  <a:pt x="1509403" y="431189"/>
                </a:lnTo>
                <a:lnTo>
                  <a:pt x="1508081" y="421395"/>
                </a:lnTo>
                <a:lnTo>
                  <a:pt x="1506230" y="411337"/>
                </a:lnTo>
                <a:lnTo>
                  <a:pt x="1504378" y="401808"/>
                </a:lnTo>
                <a:lnTo>
                  <a:pt x="1501998" y="392014"/>
                </a:lnTo>
                <a:lnTo>
                  <a:pt x="1499882" y="382485"/>
                </a:lnTo>
                <a:lnTo>
                  <a:pt x="1497238" y="372956"/>
                </a:lnTo>
                <a:lnTo>
                  <a:pt x="1494329" y="363691"/>
                </a:lnTo>
                <a:lnTo>
                  <a:pt x="1491684" y="354427"/>
                </a:lnTo>
                <a:lnTo>
                  <a:pt x="1488510" y="345163"/>
                </a:lnTo>
                <a:lnTo>
                  <a:pt x="1485072" y="335898"/>
                </a:lnTo>
                <a:lnTo>
                  <a:pt x="1481370" y="326899"/>
                </a:lnTo>
                <a:lnTo>
                  <a:pt x="1477667" y="317899"/>
                </a:lnTo>
                <a:lnTo>
                  <a:pt x="1473700" y="309164"/>
                </a:lnTo>
                <a:lnTo>
                  <a:pt x="1469733" y="300429"/>
                </a:lnTo>
                <a:lnTo>
                  <a:pt x="1465502" y="291694"/>
                </a:lnTo>
                <a:lnTo>
                  <a:pt x="1460741" y="283224"/>
                </a:lnTo>
                <a:lnTo>
                  <a:pt x="1456245" y="274754"/>
                </a:lnTo>
                <a:lnTo>
                  <a:pt x="1451220" y="266548"/>
                </a:lnTo>
                <a:lnTo>
                  <a:pt x="1446460" y="258078"/>
                </a:lnTo>
                <a:lnTo>
                  <a:pt x="1441171" y="250137"/>
                </a:lnTo>
                <a:lnTo>
                  <a:pt x="1435881" y="242196"/>
                </a:lnTo>
                <a:lnTo>
                  <a:pt x="1430327" y="234520"/>
                </a:lnTo>
                <a:lnTo>
                  <a:pt x="1424509" y="226844"/>
                </a:lnTo>
                <a:lnTo>
                  <a:pt x="1418691" y="218903"/>
                </a:lnTo>
                <a:lnTo>
                  <a:pt x="1412872" y="211492"/>
                </a:lnTo>
                <a:lnTo>
                  <a:pt x="1406525" y="204080"/>
                </a:lnTo>
                <a:lnTo>
                  <a:pt x="1411021" y="193492"/>
                </a:lnTo>
                <a:lnTo>
                  <a:pt x="1415517" y="182375"/>
                </a:lnTo>
                <a:lnTo>
                  <a:pt x="1420807" y="171787"/>
                </a:lnTo>
                <a:lnTo>
                  <a:pt x="1426360" y="161464"/>
                </a:lnTo>
                <a:lnTo>
                  <a:pt x="1432179" y="151141"/>
                </a:lnTo>
                <a:lnTo>
                  <a:pt x="1438261" y="141347"/>
                </a:lnTo>
                <a:lnTo>
                  <a:pt x="1445138" y="131818"/>
                </a:lnTo>
                <a:lnTo>
                  <a:pt x="1452014" y="122289"/>
                </a:lnTo>
                <a:lnTo>
                  <a:pt x="1459419" y="113025"/>
                </a:lnTo>
                <a:lnTo>
                  <a:pt x="1467088" y="104290"/>
                </a:lnTo>
                <a:lnTo>
                  <a:pt x="1474758" y="95555"/>
                </a:lnTo>
                <a:lnTo>
                  <a:pt x="1482956" y="87349"/>
                </a:lnTo>
                <a:lnTo>
                  <a:pt x="1491684" y="79673"/>
                </a:lnTo>
                <a:lnTo>
                  <a:pt x="1500676" y="71997"/>
                </a:lnTo>
                <a:lnTo>
                  <a:pt x="1509403" y="64586"/>
                </a:lnTo>
                <a:lnTo>
                  <a:pt x="1519189" y="57704"/>
                </a:lnTo>
                <a:lnTo>
                  <a:pt x="1528709" y="51086"/>
                </a:lnTo>
                <a:lnTo>
                  <a:pt x="1538495" y="44734"/>
                </a:lnTo>
                <a:lnTo>
                  <a:pt x="1548544" y="38910"/>
                </a:lnTo>
                <a:lnTo>
                  <a:pt x="1559123" y="33352"/>
                </a:lnTo>
                <a:lnTo>
                  <a:pt x="1569966" y="28058"/>
                </a:lnTo>
                <a:lnTo>
                  <a:pt x="1580810" y="23558"/>
                </a:lnTo>
                <a:lnTo>
                  <a:pt x="1591653" y="19323"/>
                </a:lnTo>
                <a:lnTo>
                  <a:pt x="1602760" y="15617"/>
                </a:lnTo>
                <a:lnTo>
                  <a:pt x="1614133" y="11911"/>
                </a:lnTo>
                <a:lnTo>
                  <a:pt x="1626034" y="8735"/>
                </a:lnTo>
                <a:lnTo>
                  <a:pt x="1637670" y="6353"/>
                </a:lnTo>
                <a:lnTo>
                  <a:pt x="1649571" y="3970"/>
                </a:lnTo>
                <a:lnTo>
                  <a:pt x="1662001" y="2647"/>
                </a:lnTo>
                <a:lnTo>
                  <a:pt x="1673902" y="1323"/>
                </a:lnTo>
                <a:lnTo>
                  <a:pt x="1686597" y="265"/>
                </a:lnTo>
                <a:lnTo>
                  <a:pt x="1699027" y="0"/>
                </a:lnTo>
                <a:close/>
                <a:moveTo>
                  <a:pt x="445686" y="0"/>
                </a:moveTo>
                <a:lnTo>
                  <a:pt x="458116" y="265"/>
                </a:lnTo>
                <a:lnTo>
                  <a:pt x="470546" y="1323"/>
                </a:lnTo>
                <a:lnTo>
                  <a:pt x="482712" y="2647"/>
                </a:lnTo>
                <a:lnTo>
                  <a:pt x="494877" y="3970"/>
                </a:lnTo>
                <a:lnTo>
                  <a:pt x="507043" y="6353"/>
                </a:lnTo>
                <a:lnTo>
                  <a:pt x="518680" y="8735"/>
                </a:lnTo>
                <a:lnTo>
                  <a:pt x="530316" y="11911"/>
                </a:lnTo>
                <a:lnTo>
                  <a:pt x="541953" y="15617"/>
                </a:lnTo>
                <a:lnTo>
                  <a:pt x="552796" y="19323"/>
                </a:lnTo>
                <a:lnTo>
                  <a:pt x="563904" y="23558"/>
                </a:lnTo>
                <a:lnTo>
                  <a:pt x="574747" y="28058"/>
                </a:lnTo>
                <a:lnTo>
                  <a:pt x="585590" y="33352"/>
                </a:lnTo>
                <a:lnTo>
                  <a:pt x="596169" y="38910"/>
                </a:lnTo>
                <a:lnTo>
                  <a:pt x="606218" y="44734"/>
                </a:lnTo>
                <a:lnTo>
                  <a:pt x="616004" y="51086"/>
                </a:lnTo>
                <a:lnTo>
                  <a:pt x="625525" y="57704"/>
                </a:lnTo>
                <a:lnTo>
                  <a:pt x="635045" y="64586"/>
                </a:lnTo>
                <a:lnTo>
                  <a:pt x="644037" y="71997"/>
                </a:lnTo>
                <a:lnTo>
                  <a:pt x="653029" y="79673"/>
                </a:lnTo>
                <a:lnTo>
                  <a:pt x="661757" y="87349"/>
                </a:lnTo>
                <a:lnTo>
                  <a:pt x="669955" y="95555"/>
                </a:lnTo>
                <a:lnTo>
                  <a:pt x="677625" y="104290"/>
                </a:lnTo>
                <a:lnTo>
                  <a:pt x="685294" y="113025"/>
                </a:lnTo>
                <a:lnTo>
                  <a:pt x="692699" y="122289"/>
                </a:lnTo>
                <a:lnTo>
                  <a:pt x="699576" y="131818"/>
                </a:lnTo>
                <a:lnTo>
                  <a:pt x="706452" y="141347"/>
                </a:lnTo>
                <a:lnTo>
                  <a:pt x="712534" y="151141"/>
                </a:lnTo>
                <a:lnTo>
                  <a:pt x="718353" y="161464"/>
                </a:lnTo>
                <a:lnTo>
                  <a:pt x="723907" y="171787"/>
                </a:lnTo>
                <a:lnTo>
                  <a:pt x="729196" y="182375"/>
                </a:lnTo>
                <a:lnTo>
                  <a:pt x="733692" y="193492"/>
                </a:lnTo>
                <a:lnTo>
                  <a:pt x="738188" y="204080"/>
                </a:lnTo>
                <a:lnTo>
                  <a:pt x="731841" y="211492"/>
                </a:lnTo>
                <a:lnTo>
                  <a:pt x="726022" y="218903"/>
                </a:lnTo>
                <a:lnTo>
                  <a:pt x="720204" y="226844"/>
                </a:lnTo>
                <a:lnTo>
                  <a:pt x="714386" y="234520"/>
                </a:lnTo>
                <a:lnTo>
                  <a:pt x="709096" y="242196"/>
                </a:lnTo>
                <a:lnTo>
                  <a:pt x="703543" y="250137"/>
                </a:lnTo>
                <a:lnTo>
                  <a:pt x="698253" y="258078"/>
                </a:lnTo>
                <a:lnTo>
                  <a:pt x="693493" y="266548"/>
                </a:lnTo>
                <a:lnTo>
                  <a:pt x="688468" y="274754"/>
                </a:lnTo>
                <a:lnTo>
                  <a:pt x="683972" y="283224"/>
                </a:lnTo>
                <a:lnTo>
                  <a:pt x="679476" y="291694"/>
                </a:lnTo>
                <a:lnTo>
                  <a:pt x="675244" y="300429"/>
                </a:lnTo>
                <a:lnTo>
                  <a:pt x="671013" y="309164"/>
                </a:lnTo>
                <a:lnTo>
                  <a:pt x="666782" y="317899"/>
                </a:lnTo>
                <a:lnTo>
                  <a:pt x="663079" y="326899"/>
                </a:lnTo>
                <a:lnTo>
                  <a:pt x="659905" y="335898"/>
                </a:lnTo>
                <a:lnTo>
                  <a:pt x="656467" y="345163"/>
                </a:lnTo>
                <a:lnTo>
                  <a:pt x="653294" y="354427"/>
                </a:lnTo>
                <a:lnTo>
                  <a:pt x="650385" y="363691"/>
                </a:lnTo>
                <a:lnTo>
                  <a:pt x="647475" y="372956"/>
                </a:lnTo>
                <a:lnTo>
                  <a:pt x="645095" y="382485"/>
                </a:lnTo>
                <a:lnTo>
                  <a:pt x="642450" y="392014"/>
                </a:lnTo>
                <a:lnTo>
                  <a:pt x="640335" y="401808"/>
                </a:lnTo>
                <a:lnTo>
                  <a:pt x="638483" y="411337"/>
                </a:lnTo>
                <a:lnTo>
                  <a:pt x="636632" y="421395"/>
                </a:lnTo>
                <a:lnTo>
                  <a:pt x="635574" y="431189"/>
                </a:lnTo>
                <a:lnTo>
                  <a:pt x="633988" y="440982"/>
                </a:lnTo>
                <a:lnTo>
                  <a:pt x="632930" y="451306"/>
                </a:lnTo>
                <a:lnTo>
                  <a:pt x="632136" y="461099"/>
                </a:lnTo>
                <a:lnTo>
                  <a:pt x="631872" y="471158"/>
                </a:lnTo>
                <a:lnTo>
                  <a:pt x="631078" y="481481"/>
                </a:lnTo>
                <a:lnTo>
                  <a:pt x="631078" y="491804"/>
                </a:lnTo>
                <a:lnTo>
                  <a:pt x="631078" y="500539"/>
                </a:lnTo>
                <a:lnTo>
                  <a:pt x="631343" y="508744"/>
                </a:lnTo>
                <a:lnTo>
                  <a:pt x="632665" y="525685"/>
                </a:lnTo>
                <a:lnTo>
                  <a:pt x="634516" y="542890"/>
                </a:lnTo>
                <a:lnTo>
                  <a:pt x="636897" y="559301"/>
                </a:lnTo>
                <a:lnTo>
                  <a:pt x="626847" y="566713"/>
                </a:lnTo>
                <a:lnTo>
                  <a:pt x="616268" y="573860"/>
                </a:lnTo>
                <a:lnTo>
                  <a:pt x="605954" y="580742"/>
                </a:lnTo>
                <a:lnTo>
                  <a:pt x="594846" y="587094"/>
                </a:lnTo>
                <a:lnTo>
                  <a:pt x="583739" y="592918"/>
                </a:lnTo>
                <a:lnTo>
                  <a:pt x="572102" y="598211"/>
                </a:lnTo>
                <a:lnTo>
                  <a:pt x="560201" y="603241"/>
                </a:lnTo>
                <a:lnTo>
                  <a:pt x="548300" y="607741"/>
                </a:lnTo>
                <a:lnTo>
                  <a:pt x="536399" y="611711"/>
                </a:lnTo>
                <a:lnTo>
                  <a:pt x="523969" y="615152"/>
                </a:lnTo>
                <a:lnTo>
                  <a:pt x="511274" y="618328"/>
                </a:lnTo>
                <a:lnTo>
                  <a:pt x="498316" y="620711"/>
                </a:lnTo>
                <a:lnTo>
                  <a:pt x="485357" y="622563"/>
                </a:lnTo>
                <a:lnTo>
                  <a:pt x="472398" y="624152"/>
                </a:lnTo>
                <a:lnTo>
                  <a:pt x="458910" y="625210"/>
                </a:lnTo>
                <a:lnTo>
                  <a:pt x="445686" y="625475"/>
                </a:lnTo>
                <a:lnTo>
                  <a:pt x="437752" y="625210"/>
                </a:lnTo>
                <a:lnTo>
                  <a:pt x="429554" y="624681"/>
                </a:lnTo>
                <a:lnTo>
                  <a:pt x="421620" y="624416"/>
                </a:lnTo>
                <a:lnTo>
                  <a:pt x="413686" y="623622"/>
                </a:lnTo>
                <a:lnTo>
                  <a:pt x="406016" y="622828"/>
                </a:lnTo>
                <a:lnTo>
                  <a:pt x="398082" y="621769"/>
                </a:lnTo>
                <a:lnTo>
                  <a:pt x="390148" y="620446"/>
                </a:lnTo>
                <a:lnTo>
                  <a:pt x="382479" y="618858"/>
                </a:lnTo>
                <a:lnTo>
                  <a:pt x="375073" y="617270"/>
                </a:lnTo>
                <a:lnTo>
                  <a:pt x="367404" y="615417"/>
                </a:lnTo>
                <a:lnTo>
                  <a:pt x="359999" y="613299"/>
                </a:lnTo>
                <a:lnTo>
                  <a:pt x="352594" y="611182"/>
                </a:lnTo>
                <a:lnTo>
                  <a:pt x="345453" y="608799"/>
                </a:lnTo>
                <a:lnTo>
                  <a:pt x="338312" y="606152"/>
                </a:lnTo>
                <a:lnTo>
                  <a:pt x="331172" y="603505"/>
                </a:lnTo>
                <a:lnTo>
                  <a:pt x="324031" y="600858"/>
                </a:lnTo>
                <a:lnTo>
                  <a:pt x="317155" y="597682"/>
                </a:lnTo>
                <a:lnTo>
                  <a:pt x="310279" y="594506"/>
                </a:lnTo>
                <a:lnTo>
                  <a:pt x="296791" y="587359"/>
                </a:lnTo>
                <a:lnTo>
                  <a:pt x="283568" y="579948"/>
                </a:lnTo>
                <a:lnTo>
                  <a:pt x="271138" y="572007"/>
                </a:lnTo>
                <a:lnTo>
                  <a:pt x="258708" y="563007"/>
                </a:lnTo>
                <a:lnTo>
                  <a:pt x="247071" y="553743"/>
                </a:lnTo>
                <a:lnTo>
                  <a:pt x="235699" y="543949"/>
                </a:lnTo>
                <a:lnTo>
                  <a:pt x="224856" y="533891"/>
                </a:lnTo>
                <a:lnTo>
                  <a:pt x="214277" y="523038"/>
                </a:lnTo>
                <a:lnTo>
                  <a:pt x="204756" y="511656"/>
                </a:lnTo>
                <a:lnTo>
                  <a:pt x="195235" y="499480"/>
                </a:lnTo>
                <a:lnTo>
                  <a:pt x="186508" y="487569"/>
                </a:lnTo>
                <a:lnTo>
                  <a:pt x="178574" y="474863"/>
                </a:lnTo>
                <a:lnTo>
                  <a:pt x="170904" y="461629"/>
                </a:lnTo>
                <a:lnTo>
                  <a:pt x="164028" y="448129"/>
                </a:lnTo>
                <a:lnTo>
                  <a:pt x="161119" y="441247"/>
                </a:lnTo>
                <a:lnTo>
                  <a:pt x="157945" y="434630"/>
                </a:lnTo>
                <a:lnTo>
                  <a:pt x="154772" y="427483"/>
                </a:lnTo>
                <a:lnTo>
                  <a:pt x="152392" y="420072"/>
                </a:lnTo>
                <a:lnTo>
                  <a:pt x="149747" y="412925"/>
                </a:lnTo>
                <a:lnTo>
                  <a:pt x="147367" y="405513"/>
                </a:lnTo>
                <a:lnTo>
                  <a:pt x="145251" y="398102"/>
                </a:lnTo>
                <a:lnTo>
                  <a:pt x="143135" y="390690"/>
                </a:lnTo>
                <a:lnTo>
                  <a:pt x="141284" y="383279"/>
                </a:lnTo>
                <a:lnTo>
                  <a:pt x="139697" y="375603"/>
                </a:lnTo>
                <a:lnTo>
                  <a:pt x="138110" y="367927"/>
                </a:lnTo>
                <a:lnTo>
                  <a:pt x="137052" y="360250"/>
                </a:lnTo>
                <a:lnTo>
                  <a:pt x="135730" y="352574"/>
                </a:lnTo>
                <a:lnTo>
                  <a:pt x="134937" y="344898"/>
                </a:lnTo>
                <a:lnTo>
                  <a:pt x="134143" y="336693"/>
                </a:lnTo>
                <a:lnTo>
                  <a:pt x="133614" y="328752"/>
                </a:lnTo>
                <a:lnTo>
                  <a:pt x="133350" y="320811"/>
                </a:lnTo>
                <a:lnTo>
                  <a:pt x="133350" y="312870"/>
                </a:lnTo>
                <a:lnTo>
                  <a:pt x="133350" y="304664"/>
                </a:lnTo>
                <a:lnTo>
                  <a:pt x="133614" y="296723"/>
                </a:lnTo>
                <a:lnTo>
                  <a:pt x="134143" y="288783"/>
                </a:lnTo>
                <a:lnTo>
                  <a:pt x="134937" y="280577"/>
                </a:lnTo>
                <a:lnTo>
                  <a:pt x="135730" y="272901"/>
                </a:lnTo>
                <a:lnTo>
                  <a:pt x="137052" y="265225"/>
                </a:lnTo>
                <a:lnTo>
                  <a:pt x="138110" y="257549"/>
                </a:lnTo>
                <a:lnTo>
                  <a:pt x="139697" y="249872"/>
                </a:lnTo>
                <a:lnTo>
                  <a:pt x="141284" y="242196"/>
                </a:lnTo>
                <a:lnTo>
                  <a:pt x="143135" y="234785"/>
                </a:lnTo>
                <a:lnTo>
                  <a:pt x="145251" y="227109"/>
                </a:lnTo>
                <a:lnTo>
                  <a:pt x="147367" y="219962"/>
                </a:lnTo>
                <a:lnTo>
                  <a:pt x="149747" y="212550"/>
                </a:lnTo>
                <a:lnTo>
                  <a:pt x="152392" y="205139"/>
                </a:lnTo>
                <a:lnTo>
                  <a:pt x="154772" y="197992"/>
                </a:lnTo>
                <a:lnTo>
                  <a:pt x="157945" y="190845"/>
                </a:lnTo>
                <a:lnTo>
                  <a:pt x="161119" y="184228"/>
                </a:lnTo>
                <a:lnTo>
                  <a:pt x="164028" y="177081"/>
                </a:lnTo>
                <a:lnTo>
                  <a:pt x="170904" y="163846"/>
                </a:lnTo>
                <a:lnTo>
                  <a:pt x="178574" y="150612"/>
                </a:lnTo>
                <a:lnTo>
                  <a:pt x="186508" y="137906"/>
                </a:lnTo>
                <a:lnTo>
                  <a:pt x="195235" y="125466"/>
                </a:lnTo>
                <a:lnTo>
                  <a:pt x="204756" y="113819"/>
                </a:lnTo>
                <a:lnTo>
                  <a:pt x="214277" y="102437"/>
                </a:lnTo>
                <a:lnTo>
                  <a:pt x="224856" y="91585"/>
                </a:lnTo>
                <a:lnTo>
                  <a:pt x="235699" y="81526"/>
                </a:lnTo>
                <a:lnTo>
                  <a:pt x="247071" y="71732"/>
                </a:lnTo>
                <a:lnTo>
                  <a:pt x="258708" y="62468"/>
                </a:lnTo>
                <a:lnTo>
                  <a:pt x="271138" y="53468"/>
                </a:lnTo>
                <a:lnTo>
                  <a:pt x="283568" y="45528"/>
                </a:lnTo>
                <a:lnTo>
                  <a:pt x="296791" y="38116"/>
                </a:lnTo>
                <a:lnTo>
                  <a:pt x="310279" y="30969"/>
                </a:lnTo>
                <a:lnTo>
                  <a:pt x="317155" y="27793"/>
                </a:lnTo>
                <a:lnTo>
                  <a:pt x="324031" y="24881"/>
                </a:lnTo>
                <a:lnTo>
                  <a:pt x="331172" y="21970"/>
                </a:lnTo>
                <a:lnTo>
                  <a:pt x="338312" y="19323"/>
                </a:lnTo>
                <a:lnTo>
                  <a:pt x="345453" y="16676"/>
                </a:lnTo>
                <a:lnTo>
                  <a:pt x="352594" y="14294"/>
                </a:lnTo>
                <a:lnTo>
                  <a:pt x="359999" y="12176"/>
                </a:lnTo>
                <a:lnTo>
                  <a:pt x="367404" y="10058"/>
                </a:lnTo>
                <a:lnTo>
                  <a:pt x="375073" y="8206"/>
                </a:lnTo>
                <a:lnTo>
                  <a:pt x="382479" y="6617"/>
                </a:lnTo>
                <a:lnTo>
                  <a:pt x="390148" y="5029"/>
                </a:lnTo>
                <a:lnTo>
                  <a:pt x="398082" y="3706"/>
                </a:lnTo>
                <a:lnTo>
                  <a:pt x="406016" y="2912"/>
                </a:lnTo>
                <a:lnTo>
                  <a:pt x="413686" y="1853"/>
                </a:lnTo>
                <a:lnTo>
                  <a:pt x="421620" y="1059"/>
                </a:lnTo>
                <a:lnTo>
                  <a:pt x="429554" y="794"/>
                </a:lnTo>
                <a:lnTo>
                  <a:pt x="437752" y="265"/>
                </a:lnTo>
                <a:lnTo>
                  <a:pt x="445686" y="0"/>
                </a:lnTo>
                <a:close/>
              </a:path>
            </a:pathLst>
          </a:custGeom>
          <a:solidFill>
            <a:srgbClr val="FFFF00"/>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prstClr val="white"/>
              </a:solidFill>
              <a:cs typeface="+mn-ea"/>
              <a:sym typeface="+mn-lt"/>
            </a:endParaRPr>
          </a:p>
        </p:txBody>
      </p:sp>
      <p:sp>
        <p:nvSpPr>
          <p:cNvPr id="59" name="KSO_Shape"/>
          <p:cNvSpPr/>
          <p:nvPr/>
        </p:nvSpPr>
        <p:spPr bwMode="auto">
          <a:xfrm>
            <a:off x="6258372" y="4085231"/>
            <a:ext cx="573380" cy="573380"/>
          </a:xfrm>
          <a:custGeom>
            <a:avLst/>
            <a:gdLst>
              <a:gd name="T0" fmla="*/ 883582 w 2298700"/>
              <a:gd name="T1" fmla="*/ 1295872 h 2298700"/>
              <a:gd name="T2" fmla="*/ 899660 w 2298700"/>
              <a:gd name="T3" fmla="*/ 1824434 h 2298700"/>
              <a:gd name="T4" fmla="*/ 870674 w 2298700"/>
              <a:gd name="T5" fmla="*/ 1867800 h 2298700"/>
              <a:gd name="T6" fmla="*/ 472571 w 2298700"/>
              <a:gd name="T7" fmla="*/ 1870524 h 2298700"/>
              <a:gd name="T8" fmla="*/ 439282 w 2298700"/>
              <a:gd name="T9" fmla="*/ 1829883 h 2298700"/>
              <a:gd name="T10" fmla="*/ 450831 w 2298700"/>
              <a:gd name="T11" fmla="*/ 1299959 h 2298700"/>
              <a:gd name="T12" fmla="*/ 1168971 w 2298700"/>
              <a:gd name="T13" fmla="*/ 903287 h 2298700"/>
              <a:gd name="T14" fmla="*/ 1561900 w 2298700"/>
              <a:gd name="T15" fmla="*/ 923717 h 2298700"/>
              <a:gd name="T16" fmla="*/ 1573443 w 2298700"/>
              <a:gd name="T17" fmla="*/ 1829892 h 2298700"/>
              <a:gd name="T18" fmla="*/ 1540624 w 2298700"/>
              <a:gd name="T19" fmla="*/ 1870524 h 2298700"/>
              <a:gd name="T20" fmla="*/ 1142262 w 2298700"/>
              <a:gd name="T21" fmla="*/ 1867800 h 2298700"/>
              <a:gd name="T22" fmla="*/ 1113291 w 2298700"/>
              <a:gd name="T23" fmla="*/ 1824444 h 2298700"/>
              <a:gd name="T24" fmla="*/ 1129361 w 2298700"/>
              <a:gd name="T25" fmla="*/ 919404 h 2298700"/>
              <a:gd name="T26" fmla="*/ 2191940 w 2298700"/>
              <a:gd name="T27" fmla="*/ 450850 h 2298700"/>
              <a:gd name="T28" fmla="*/ 2238385 w 2298700"/>
              <a:gd name="T29" fmla="*/ 475582 h 2298700"/>
              <a:gd name="T30" fmla="*/ 2245636 w 2298700"/>
              <a:gd name="T31" fmla="*/ 1835358 h 2298700"/>
              <a:gd name="T32" fmla="*/ 2208706 w 2298700"/>
              <a:gd name="T33" fmla="*/ 1872115 h 2298700"/>
              <a:gd name="T34" fmla="*/ 1810633 w 2298700"/>
              <a:gd name="T35" fmla="*/ 1865309 h 2298700"/>
              <a:gd name="T36" fmla="*/ 1785938 w 2298700"/>
              <a:gd name="T37" fmla="*/ 1818568 h 2298700"/>
              <a:gd name="T38" fmla="*/ 1806329 w 2298700"/>
              <a:gd name="T39" fmla="*/ 463556 h 2298700"/>
              <a:gd name="T40" fmla="*/ 1464870 w 2298700"/>
              <a:gd name="T41" fmla="*/ 38100 h 2298700"/>
              <a:gd name="T42" fmla="*/ 1493876 w 2298700"/>
              <a:gd name="T43" fmla="*/ 48317 h 2298700"/>
              <a:gd name="T44" fmla="*/ 1512005 w 2298700"/>
              <a:gd name="T45" fmla="*/ 72609 h 2298700"/>
              <a:gd name="T46" fmla="*/ 1540105 w 2298700"/>
              <a:gd name="T47" fmla="*/ 509198 h 2298700"/>
              <a:gd name="T48" fmla="*/ 1503847 w 2298700"/>
              <a:gd name="T49" fmla="*/ 543253 h 2298700"/>
              <a:gd name="T50" fmla="*/ 1459205 w 2298700"/>
              <a:gd name="T51" fmla="*/ 535761 h 2298700"/>
              <a:gd name="T52" fmla="*/ 1437677 w 2298700"/>
              <a:gd name="T53" fmla="*/ 503749 h 2298700"/>
              <a:gd name="T54" fmla="*/ 1348845 w 2298700"/>
              <a:gd name="T55" fmla="*/ 357311 h 2298700"/>
              <a:gd name="T56" fmla="*/ 1214465 w 2298700"/>
              <a:gd name="T57" fmla="*/ 507608 h 2298700"/>
              <a:gd name="T58" fmla="*/ 1010062 w 2298700"/>
              <a:gd name="T59" fmla="*/ 669711 h 2298700"/>
              <a:gd name="T60" fmla="*/ 834212 w 2298700"/>
              <a:gd name="T61" fmla="*/ 763477 h 2298700"/>
              <a:gd name="T62" fmla="*/ 682609 w 2298700"/>
              <a:gd name="T63" fmla="*/ 817965 h 2298700"/>
              <a:gd name="T64" fmla="*/ 523528 w 2298700"/>
              <a:gd name="T65" fmla="*/ 852928 h 2298700"/>
              <a:gd name="T66" fmla="*/ 404104 w 2298700"/>
              <a:gd name="T67" fmla="*/ 862464 h 2298700"/>
              <a:gd name="T68" fmla="*/ 374191 w 2298700"/>
              <a:gd name="T69" fmla="*/ 838852 h 2298700"/>
              <a:gd name="T70" fmla="*/ 369206 w 2298700"/>
              <a:gd name="T71" fmla="*/ 795034 h 2298700"/>
              <a:gd name="T72" fmla="*/ 405237 w 2298700"/>
              <a:gd name="T73" fmla="*/ 760071 h 2298700"/>
              <a:gd name="T74" fmla="*/ 535765 w 2298700"/>
              <a:gd name="T75" fmla="*/ 742589 h 2298700"/>
              <a:gd name="T76" fmla="*/ 679890 w 2298700"/>
              <a:gd name="T77" fmla="*/ 706945 h 2298700"/>
              <a:gd name="T78" fmla="*/ 816536 w 2298700"/>
              <a:gd name="T79" fmla="*/ 654273 h 2298700"/>
              <a:gd name="T80" fmla="*/ 989667 w 2298700"/>
              <a:gd name="T81" fmla="*/ 554832 h 2298700"/>
              <a:gd name="T82" fmla="*/ 1171862 w 2298700"/>
              <a:gd name="T83" fmla="*/ 398859 h 2298700"/>
              <a:gd name="T84" fmla="*/ 1282675 w 2298700"/>
              <a:gd name="T85" fmla="*/ 267178 h 2298700"/>
              <a:gd name="T86" fmla="*/ 1087110 w 2298700"/>
              <a:gd name="T87" fmla="*/ 283979 h 2298700"/>
              <a:gd name="T88" fmla="*/ 1044054 w 2298700"/>
              <a:gd name="T89" fmla="*/ 259005 h 2298700"/>
              <a:gd name="T90" fmla="*/ 1040654 w 2298700"/>
              <a:gd name="T91" fmla="*/ 208376 h 2298700"/>
              <a:gd name="T92" fmla="*/ 1446288 w 2298700"/>
              <a:gd name="T93" fmla="*/ 40370 h 2298700"/>
              <a:gd name="T94" fmla="*/ 128386 w 2298700"/>
              <a:gd name="T95" fmla="*/ 3403 h 2298700"/>
              <a:gd name="T96" fmla="*/ 171711 w 2298700"/>
              <a:gd name="T97" fmla="*/ 26993 h 2298700"/>
              <a:gd name="T98" fmla="*/ 199157 w 2298700"/>
              <a:gd name="T99" fmla="*/ 67596 h 2298700"/>
              <a:gd name="T100" fmla="*/ 2201163 w 2298700"/>
              <a:gd name="T101" fmla="*/ 2093192 h 2298700"/>
              <a:gd name="T102" fmla="*/ 2249251 w 2298700"/>
              <a:gd name="T103" fmla="*/ 2107936 h 2298700"/>
              <a:gd name="T104" fmla="*/ 2283729 w 2298700"/>
              <a:gd name="T105" fmla="*/ 2142414 h 2298700"/>
              <a:gd name="T106" fmla="*/ 2298473 w 2298700"/>
              <a:gd name="T107" fmla="*/ 2190729 h 2298700"/>
              <a:gd name="T108" fmla="*/ 2288720 w 2298700"/>
              <a:gd name="T109" fmla="*/ 2240405 h 2298700"/>
              <a:gd name="T110" fmla="*/ 2257417 w 2298700"/>
              <a:gd name="T111" fmla="*/ 2278059 h 2298700"/>
              <a:gd name="T112" fmla="*/ 2211597 w 2298700"/>
              <a:gd name="T113" fmla="*/ 2297566 h 2298700"/>
              <a:gd name="T114" fmla="*/ 72132 w 2298700"/>
              <a:gd name="T115" fmla="*/ 2294164 h 2298700"/>
              <a:gd name="T116" fmla="*/ 29715 w 2298700"/>
              <a:gd name="T117" fmla="*/ 2268532 h 2298700"/>
              <a:gd name="T118" fmla="*/ 4537 w 2298700"/>
              <a:gd name="T119" fmla="*/ 2226568 h 2298700"/>
              <a:gd name="T120" fmla="*/ 907 w 2298700"/>
              <a:gd name="T121" fmla="*/ 87330 h 2298700"/>
              <a:gd name="T122" fmla="*/ 20188 w 2298700"/>
              <a:gd name="T123" fmla="*/ 41510 h 2298700"/>
              <a:gd name="T124" fmla="*/ 57842 w 2298700"/>
              <a:gd name="T125" fmla="*/ 10434 h 22987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298700" h="2298700">
                <a:moveTo>
                  <a:pt x="494084" y="1279525"/>
                </a:moveTo>
                <a:lnTo>
                  <a:pt x="844179" y="1279525"/>
                </a:lnTo>
                <a:lnTo>
                  <a:pt x="849841" y="1279752"/>
                </a:lnTo>
                <a:lnTo>
                  <a:pt x="855502" y="1280660"/>
                </a:lnTo>
                <a:lnTo>
                  <a:pt x="860710" y="1282023"/>
                </a:lnTo>
                <a:lnTo>
                  <a:pt x="865692" y="1283839"/>
                </a:lnTo>
                <a:lnTo>
                  <a:pt x="870674" y="1286109"/>
                </a:lnTo>
                <a:lnTo>
                  <a:pt x="875203" y="1289061"/>
                </a:lnTo>
                <a:lnTo>
                  <a:pt x="879732" y="1292467"/>
                </a:lnTo>
                <a:lnTo>
                  <a:pt x="883582" y="1295872"/>
                </a:lnTo>
                <a:lnTo>
                  <a:pt x="887205" y="1299959"/>
                </a:lnTo>
                <a:lnTo>
                  <a:pt x="890602" y="1304273"/>
                </a:lnTo>
                <a:lnTo>
                  <a:pt x="893320" y="1308814"/>
                </a:lnTo>
                <a:lnTo>
                  <a:pt x="895584" y="1313809"/>
                </a:lnTo>
                <a:lnTo>
                  <a:pt x="897396" y="1319031"/>
                </a:lnTo>
                <a:lnTo>
                  <a:pt x="898981" y="1324480"/>
                </a:lnTo>
                <a:lnTo>
                  <a:pt x="899660" y="1329702"/>
                </a:lnTo>
                <a:lnTo>
                  <a:pt x="900113" y="1335378"/>
                </a:lnTo>
                <a:lnTo>
                  <a:pt x="900113" y="1818531"/>
                </a:lnTo>
                <a:lnTo>
                  <a:pt x="899660" y="1824434"/>
                </a:lnTo>
                <a:lnTo>
                  <a:pt x="898981" y="1829883"/>
                </a:lnTo>
                <a:lnTo>
                  <a:pt x="897396" y="1835332"/>
                </a:lnTo>
                <a:lnTo>
                  <a:pt x="895584" y="1840554"/>
                </a:lnTo>
                <a:lnTo>
                  <a:pt x="893320" y="1845322"/>
                </a:lnTo>
                <a:lnTo>
                  <a:pt x="890602" y="1850090"/>
                </a:lnTo>
                <a:lnTo>
                  <a:pt x="887205" y="1854404"/>
                </a:lnTo>
                <a:lnTo>
                  <a:pt x="883582" y="1858264"/>
                </a:lnTo>
                <a:lnTo>
                  <a:pt x="879732" y="1861897"/>
                </a:lnTo>
                <a:lnTo>
                  <a:pt x="875203" y="1865302"/>
                </a:lnTo>
                <a:lnTo>
                  <a:pt x="870674" y="1867800"/>
                </a:lnTo>
                <a:lnTo>
                  <a:pt x="865692" y="1870524"/>
                </a:lnTo>
                <a:lnTo>
                  <a:pt x="860710" y="1872114"/>
                </a:lnTo>
                <a:lnTo>
                  <a:pt x="855502" y="1873476"/>
                </a:lnTo>
                <a:lnTo>
                  <a:pt x="849841" y="1874611"/>
                </a:lnTo>
                <a:lnTo>
                  <a:pt x="844179" y="1874838"/>
                </a:lnTo>
                <a:lnTo>
                  <a:pt x="494084" y="1874838"/>
                </a:lnTo>
                <a:lnTo>
                  <a:pt x="488423" y="1874611"/>
                </a:lnTo>
                <a:lnTo>
                  <a:pt x="482761" y="1873476"/>
                </a:lnTo>
                <a:lnTo>
                  <a:pt x="477326" y="1872114"/>
                </a:lnTo>
                <a:lnTo>
                  <a:pt x="472571" y="1870524"/>
                </a:lnTo>
                <a:lnTo>
                  <a:pt x="467589" y="1867800"/>
                </a:lnTo>
                <a:lnTo>
                  <a:pt x="463060" y="1865302"/>
                </a:lnTo>
                <a:lnTo>
                  <a:pt x="458531" y="1861897"/>
                </a:lnTo>
                <a:lnTo>
                  <a:pt x="454455" y="1858264"/>
                </a:lnTo>
                <a:lnTo>
                  <a:pt x="450831" y="1854404"/>
                </a:lnTo>
                <a:lnTo>
                  <a:pt x="447661" y="1850090"/>
                </a:lnTo>
                <a:lnTo>
                  <a:pt x="444944" y="1845322"/>
                </a:lnTo>
                <a:lnTo>
                  <a:pt x="442679" y="1840554"/>
                </a:lnTo>
                <a:lnTo>
                  <a:pt x="440868" y="1835332"/>
                </a:lnTo>
                <a:lnTo>
                  <a:pt x="439282" y="1829883"/>
                </a:lnTo>
                <a:lnTo>
                  <a:pt x="438603" y="1824434"/>
                </a:lnTo>
                <a:lnTo>
                  <a:pt x="438150" y="1818531"/>
                </a:lnTo>
                <a:lnTo>
                  <a:pt x="438150" y="1335378"/>
                </a:lnTo>
                <a:lnTo>
                  <a:pt x="438603" y="1329702"/>
                </a:lnTo>
                <a:lnTo>
                  <a:pt x="439282" y="1324480"/>
                </a:lnTo>
                <a:lnTo>
                  <a:pt x="440868" y="1319031"/>
                </a:lnTo>
                <a:lnTo>
                  <a:pt x="442679" y="1313809"/>
                </a:lnTo>
                <a:lnTo>
                  <a:pt x="444944" y="1308814"/>
                </a:lnTo>
                <a:lnTo>
                  <a:pt x="447661" y="1304273"/>
                </a:lnTo>
                <a:lnTo>
                  <a:pt x="450831" y="1299959"/>
                </a:lnTo>
                <a:lnTo>
                  <a:pt x="454455" y="1295872"/>
                </a:lnTo>
                <a:lnTo>
                  <a:pt x="458531" y="1292467"/>
                </a:lnTo>
                <a:lnTo>
                  <a:pt x="463060" y="1289061"/>
                </a:lnTo>
                <a:lnTo>
                  <a:pt x="467589" y="1286109"/>
                </a:lnTo>
                <a:lnTo>
                  <a:pt x="472571" y="1283839"/>
                </a:lnTo>
                <a:lnTo>
                  <a:pt x="477326" y="1282023"/>
                </a:lnTo>
                <a:lnTo>
                  <a:pt x="482761" y="1280660"/>
                </a:lnTo>
                <a:lnTo>
                  <a:pt x="488423" y="1279752"/>
                </a:lnTo>
                <a:lnTo>
                  <a:pt x="494084" y="1279525"/>
                </a:lnTo>
                <a:close/>
                <a:moveTo>
                  <a:pt x="1168971" y="903287"/>
                </a:moveTo>
                <a:lnTo>
                  <a:pt x="1518668" y="903287"/>
                </a:lnTo>
                <a:lnTo>
                  <a:pt x="1524553" y="903514"/>
                </a:lnTo>
                <a:lnTo>
                  <a:pt x="1529985" y="904195"/>
                </a:lnTo>
                <a:lnTo>
                  <a:pt x="1535418" y="905557"/>
                </a:lnTo>
                <a:lnTo>
                  <a:pt x="1540624" y="907600"/>
                </a:lnTo>
                <a:lnTo>
                  <a:pt x="1545377" y="909870"/>
                </a:lnTo>
                <a:lnTo>
                  <a:pt x="1550130" y="912821"/>
                </a:lnTo>
                <a:lnTo>
                  <a:pt x="1554430" y="915999"/>
                </a:lnTo>
                <a:lnTo>
                  <a:pt x="1558278" y="919404"/>
                </a:lnTo>
                <a:lnTo>
                  <a:pt x="1561900" y="923717"/>
                </a:lnTo>
                <a:lnTo>
                  <a:pt x="1565295" y="927803"/>
                </a:lnTo>
                <a:lnTo>
                  <a:pt x="1567784" y="932343"/>
                </a:lnTo>
                <a:lnTo>
                  <a:pt x="1570274" y="937337"/>
                </a:lnTo>
                <a:lnTo>
                  <a:pt x="1572085" y="942558"/>
                </a:lnTo>
                <a:lnTo>
                  <a:pt x="1573443" y="948006"/>
                </a:lnTo>
                <a:lnTo>
                  <a:pt x="1574575" y="953681"/>
                </a:lnTo>
                <a:lnTo>
                  <a:pt x="1574801" y="959355"/>
                </a:lnTo>
                <a:lnTo>
                  <a:pt x="1574801" y="1818542"/>
                </a:lnTo>
                <a:lnTo>
                  <a:pt x="1574575" y="1824444"/>
                </a:lnTo>
                <a:lnTo>
                  <a:pt x="1573443" y="1829892"/>
                </a:lnTo>
                <a:lnTo>
                  <a:pt x="1572085" y="1835340"/>
                </a:lnTo>
                <a:lnTo>
                  <a:pt x="1570274" y="1840560"/>
                </a:lnTo>
                <a:lnTo>
                  <a:pt x="1567784" y="1845327"/>
                </a:lnTo>
                <a:lnTo>
                  <a:pt x="1565295" y="1850094"/>
                </a:lnTo>
                <a:lnTo>
                  <a:pt x="1561900" y="1854407"/>
                </a:lnTo>
                <a:lnTo>
                  <a:pt x="1558278" y="1858266"/>
                </a:lnTo>
                <a:lnTo>
                  <a:pt x="1554430" y="1861898"/>
                </a:lnTo>
                <a:lnTo>
                  <a:pt x="1550130" y="1865303"/>
                </a:lnTo>
                <a:lnTo>
                  <a:pt x="1545377" y="1867800"/>
                </a:lnTo>
                <a:lnTo>
                  <a:pt x="1540624" y="1870524"/>
                </a:lnTo>
                <a:lnTo>
                  <a:pt x="1535418" y="1872113"/>
                </a:lnTo>
                <a:lnTo>
                  <a:pt x="1529985" y="1873475"/>
                </a:lnTo>
                <a:lnTo>
                  <a:pt x="1524553" y="1874610"/>
                </a:lnTo>
                <a:lnTo>
                  <a:pt x="1518668" y="1874837"/>
                </a:lnTo>
                <a:lnTo>
                  <a:pt x="1168971" y="1874837"/>
                </a:lnTo>
                <a:lnTo>
                  <a:pt x="1163312" y="1874610"/>
                </a:lnTo>
                <a:lnTo>
                  <a:pt x="1157654" y="1873475"/>
                </a:lnTo>
                <a:lnTo>
                  <a:pt x="1152221" y="1872113"/>
                </a:lnTo>
                <a:lnTo>
                  <a:pt x="1147242" y="1870524"/>
                </a:lnTo>
                <a:lnTo>
                  <a:pt x="1142262" y="1867800"/>
                </a:lnTo>
                <a:lnTo>
                  <a:pt x="1137736" y="1865303"/>
                </a:lnTo>
                <a:lnTo>
                  <a:pt x="1133435" y="1861898"/>
                </a:lnTo>
                <a:lnTo>
                  <a:pt x="1129361" y="1858266"/>
                </a:lnTo>
                <a:lnTo>
                  <a:pt x="1125740" y="1854407"/>
                </a:lnTo>
                <a:lnTo>
                  <a:pt x="1122797" y="1850094"/>
                </a:lnTo>
                <a:lnTo>
                  <a:pt x="1119855" y="1845327"/>
                </a:lnTo>
                <a:lnTo>
                  <a:pt x="1117365" y="1840560"/>
                </a:lnTo>
                <a:lnTo>
                  <a:pt x="1115554" y="1835340"/>
                </a:lnTo>
                <a:lnTo>
                  <a:pt x="1114196" y="1829892"/>
                </a:lnTo>
                <a:lnTo>
                  <a:pt x="1113291" y="1824444"/>
                </a:lnTo>
                <a:lnTo>
                  <a:pt x="1112838" y="1818542"/>
                </a:lnTo>
                <a:lnTo>
                  <a:pt x="1112838" y="959355"/>
                </a:lnTo>
                <a:lnTo>
                  <a:pt x="1113291" y="953681"/>
                </a:lnTo>
                <a:lnTo>
                  <a:pt x="1114196" y="948006"/>
                </a:lnTo>
                <a:lnTo>
                  <a:pt x="1115554" y="942558"/>
                </a:lnTo>
                <a:lnTo>
                  <a:pt x="1117365" y="937337"/>
                </a:lnTo>
                <a:lnTo>
                  <a:pt x="1119855" y="932343"/>
                </a:lnTo>
                <a:lnTo>
                  <a:pt x="1122797" y="927803"/>
                </a:lnTo>
                <a:lnTo>
                  <a:pt x="1125740" y="923717"/>
                </a:lnTo>
                <a:lnTo>
                  <a:pt x="1129361" y="919404"/>
                </a:lnTo>
                <a:lnTo>
                  <a:pt x="1133435" y="915999"/>
                </a:lnTo>
                <a:lnTo>
                  <a:pt x="1137736" y="912821"/>
                </a:lnTo>
                <a:lnTo>
                  <a:pt x="1142262" y="909870"/>
                </a:lnTo>
                <a:lnTo>
                  <a:pt x="1147242" y="907600"/>
                </a:lnTo>
                <a:lnTo>
                  <a:pt x="1152221" y="905557"/>
                </a:lnTo>
                <a:lnTo>
                  <a:pt x="1157654" y="904195"/>
                </a:lnTo>
                <a:lnTo>
                  <a:pt x="1163312" y="903514"/>
                </a:lnTo>
                <a:lnTo>
                  <a:pt x="1168971" y="903287"/>
                </a:lnTo>
                <a:close/>
                <a:moveTo>
                  <a:pt x="1841899" y="450850"/>
                </a:moveTo>
                <a:lnTo>
                  <a:pt x="2191940" y="450850"/>
                </a:lnTo>
                <a:lnTo>
                  <a:pt x="2197604" y="451077"/>
                </a:lnTo>
                <a:lnTo>
                  <a:pt x="2203268" y="451985"/>
                </a:lnTo>
                <a:lnTo>
                  <a:pt x="2208706" y="453573"/>
                </a:lnTo>
                <a:lnTo>
                  <a:pt x="2213917" y="455388"/>
                </a:lnTo>
                <a:lnTo>
                  <a:pt x="2218674" y="457657"/>
                </a:lnTo>
                <a:lnTo>
                  <a:pt x="2223206" y="460380"/>
                </a:lnTo>
                <a:lnTo>
                  <a:pt x="2227510" y="463556"/>
                </a:lnTo>
                <a:lnTo>
                  <a:pt x="2231589" y="467186"/>
                </a:lnTo>
                <a:lnTo>
                  <a:pt x="2235214" y="471271"/>
                </a:lnTo>
                <a:lnTo>
                  <a:pt x="2238385" y="475582"/>
                </a:lnTo>
                <a:lnTo>
                  <a:pt x="2241104" y="480119"/>
                </a:lnTo>
                <a:lnTo>
                  <a:pt x="2243596" y="484884"/>
                </a:lnTo>
                <a:lnTo>
                  <a:pt x="2245636" y="490103"/>
                </a:lnTo>
                <a:lnTo>
                  <a:pt x="2246768" y="495548"/>
                </a:lnTo>
                <a:lnTo>
                  <a:pt x="2247675" y="501221"/>
                </a:lnTo>
                <a:lnTo>
                  <a:pt x="2247901" y="506893"/>
                </a:lnTo>
                <a:lnTo>
                  <a:pt x="2247901" y="1818568"/>
                </a:lnTo>
                <a:lnTo>
                  <a:pt x="2247675" y="1824468"/>
                </a:lnTo>
                <a:lnTo>
                  <a:pt x="2246768" y="1829913"/>
                </a:lnTo>
                <a:lnTo>
                  <a:pt x="2245636" y="1835358"/>
                </a:lnTo>
                <a:lnTo>
                  <a:pt x="2243596" y="1840577"/>
                </a:lnTo>
                <a:lnTo>
                  <a:pt x="2241104" y="1845342"/>
                </a:lnTo>
                <a:lnTo>
                  <a:pt x="2238385" y="1850107"/>
                </a:lnTo>
                <a:lnTo>
                  <a:pt x="2235214" y="1854418"/>
                </a:lnTo>
                <a:lnTo>
                  <a:pt x="2231589" y="1858275"/>
                </a:lnTo>
                <a:lnTo>
                  <a:pt x="2227510" y="1861905"/>
                </a:lnTo>
                <a:lnTo>
                  <a:pt x="2223206" y="1865309"/>
                </a:lnTo>
                <a:lnTo>
                  <a:pt x="2218674" y="1867804"/>
                </a:lnTo>
                <a:lnTo>
                  <a:pt x="2213917" y="1870527"/>
                </a:lnTo>
                <a:lnTo>
                  <a:pt x="2208706" y="1872115"/>
                </a:lnTo>
                <a:lnTo>
                  <a:pt x="2203268" y="1873477"/>
                </a:lnTo>
                <a:lnTo>
                  <a:pt x="2197604" y="1874611"/>
                </a:lnTo>
                <a:lnTo>
                  <a:pt x="2191940" y="1874838"/>
                </a:lnTo>
                <a:lnTo>
                  <a:pt x="1841899" y="1874838"/>
                </a:lnTo>
                <a:lnTo>
                  <a:pt x="1836235" y="1874611"/>
                </a:lnTo>
                <a:lnTo>
                  <a:pt x="1830798" y="1873477"/>
                </a:lnTo>
                <a:lnTo>
                  <a:pt x="1825360" y="1872115"/>
                </a:lnTo>
                <a:lnTo>
                  <a:pt x="1820149" y="1870527"/>
                </a:lnTo>
                <a:lnTo>
                  <a:pt x="1815165" y="1867804"/>
                </a:lnTo>
                <a:lnTo>
                  <a:pt x="1810633" y="1865309"/>
                </a:lnTo>
                <a:lnTo>
                  <a:pt x="1806329" y="1861905"/>
                </a:lnTo>
                <a:lnTo>
                  <a:pt x="1802477" y="1858275"/>
                </a:lnTo>
                <a:lnTo>
                  <a:pt x="1798852" y="1854418"/>
                </a:lnTo>
                <a:lnTo>
                  <a:pt x="1795454" y="1850107"/>
                </a:lnTo>
                <a:lnTo>
                  <a:pt x="1792508" y="1845342"/>
                </a:lnTo>
                <a:lnTo>
                  <a:pt x="1790243" y="1840577"/>
                </a:lnTo>
                <a:lnTo>
                  <a:pt x="1788430" y="1835358"/>
                </a:lnTo>
                <a:lnTo>
                  <a:pt x="1786844" y="1829913"/>
                </a:lnTo>
                <a:lnTo>
                  <a:pt x="1786165" y="1824468"/>
                </a:lnTo>
                <a:lnTo>
                  <a:pt x="1785938" y="1818568"/>
                </a:lnTo>
                <a:lnTo>
                  <a:pt x="1785938" y="506893"/>
                </a:lnTo>
                <a:lnTo>
                  <a:pt x="1786165" y="501221"/>
                </a:lnTo>
                <a:lnTo>
                  <a:pt x="1786844" y="495548"/>
                </a:lnTo>
                <a:lnTo>
                  <a:pt x="1788430" y="490103"/>
                </a:lnTo>
                <a:lnTo>
                  <a:pt x="1790243" y="484884"/>
                </a:lnTo>
                <a:lnTo>
                  <a:pt x="1792508" y="480119"/>
                </a:lnTo>
                <a:lnTo>
                  <a:pt x="1795454" y="475582"/>
                </a:lnTo>
                <a:lnTo>
                  <a:pt x="1798852" y="471271"/>
                </a:lnTo>
                <a:lnTo>
                  <a:pt x="1802477" y="467186"/>
                </a:lnTo>
                <a:lnTo>
                  <a:pt x="1806329" y="463556"/>
                </a:lnTo>
                <a:lnTo>
                  <a:pt x="1810633" y="460380"/>
                </a:lnTo>
                <a:lnTo>
                  <a:pt x="1815165" y="457657"/>
                </a:lnTo>
                <a:lnTo>
                  <a:pt x="1820149" y="455388"/>
                </a:lnTo>
                <a:lnTo>
                  <a:pt x="1825360" y="453573"/>
                </a:lnTo>
                <a:lnTo>
                  <a:pt x="1830798" y="451985"/>
                </a:lnTo>
                <a:lnTo>
                  <a:pt x="1836235" y="451077"/>
                </a:lnTo>
                <a:lnTo>
                  <a:pt x="1841899" y="450850"/>
                </a:lnTo>
                <a:close/>
                <a:moveTo>
                  <a:pt x="1458752" y="38100"/>
                </a:moveTo>
                <a:lnTo>
                  <a:pt x="1461698" y="38100"/>
                </a:lnTo>
                <a:lnTo>
                  <a:pt x="1464870" y="38100"/>
                </a:lnTo>
                <a:lnTo>
                  <a:pt x="1468043" y="38327"/>
                </a:lnTo>
                <a:lnTo>
                  <a:pt x="1470989" y="38554"/>
                </a:lnTo>
                <a:lnTo>
                  <a:pt x="1473935" y="39235"/>
                </a:lnTo>
                <a:lnTo>
                  <a:pt x="1477107" y="40143"/>
                </a:lnTo>
                <a:lnTo>
                  <a:pt x="1479827" y="40825"/>
                </a:lnTo>
                <a:lnTo>
                  <a:pt x="1482773" y="42187"/>
                </a:lnTo>
                <a:lnTo>
                  <a:pt x="1485718" y="43322"/>
                </a:lnTo>
                <a:lnTo>
                  <a:pt x="1488438" y="44684"/>
                </a:lnTo>
                <a:lnTo>
                  <a:pt x="1491157" y="46500"/>
                </a:lnTo>
                <a:lnTo>
                  <a:pt x="1493876" y="48317"/>
                </a:lnTo>
                <a:lnTo>
                  <a:pt x="1496143" y="50133"/>
                </a:lnTo>
                <a:lnTo>
                  <a:pt x="1498409" y="52176"/>
                </a:lnTo>
                <a:lnTo>
                  <a:pt x="1500675" y="54447"/>
                </a:lnTo>
                <a:lnTo>
                  <a:pt x="1502714" y="56490"/>
                </a:lnTo>
                <a:lnTo>
                  <a:pt x="1504754" y="59214"/>
                </a:lnTo>
                <a:lnTo>
                  <a:pt x="1506567" y="61485"/>
                </a:lnTo>
                <a:lnTo>
                  <a:pt x="1508153" y="64436"/>
                </a:lnTo>
                <a:lnTo>
                  <a:pt x="1509739" y="66934"/>
                </a:lnTo>
                <a:lnTo>
                  <a:pt x="1511099" y="69658"/>
                </a:lnTo>
                <a:lnTo>
                  <a:pt x="1512005" y="72609"/>
                </a:lnTo>
                <a:lnTo>
                  <a:pt x="1513138" y="75334"/>
                </a:lnTo>
                <a:lnTo>
                  <a:pt x="1514045" y="78512"/>
                </a:lnTo>
                <a:lnTo>
                  <a:pt x="1514725" y="81691"/>
                </a:lnTo>
                <a:lnTo>
                  <a:pt x="1515178" y="84642"/>
                </a:lnTo>
                <a:lnTo>
                  <a:pt x="1515405" y="87821"/>
                </a:lnTo>
                <a:lnTo>
                  <a:pt x="1543051" y="488083"/>
                </a:lnTo>
                <a:lnTo>
                  <a:pt x="1543051" y="493305"/>
                </a:lnTo>
                <a:lnTo>
                  <a:pt x="1542371" y="498754"/>
                </a:lnTo>
                <a:lnTo>
                  <a:pt x="1541691" y="503976"/>
                </a:lnTo>
                <a:lnTo>
                  <a:pt x="1540105" y="509198"/>
                </a:lnTo>
                <a:lnTo>
                  <a:pt x="1538066" y="513965"/>
                </a:lnTo>
                <a:lnTo>
                  <a:pt x="1535800" y="518506"/>
                </a:lnTo>
                <a:lnTo>
                  <a:pt x="1532854" y="522820"/>
                </a:lnTo>
                <a:lnTo>
                  <a:pt x="1529908" y="526906"/>
                </a:lnTo>
                <a:lnTo>
                  <a:pt x="1526282" y="530539"/>
                </a:lnTo>
                <a:lnTo>
                  <a:pt x="1522429" y="533944"/>
                </a:lnTo>
                <a:lnTo>
                  <a:pt x="1518350" y="537123"/>
                </a:lnTo>
                <a:lnTo>
                  <a:pt x="1513592" y="539620"/>
                </a:lnTo>
                <a:lnTo>
                  <a:pt x="1509059" y="541663"/>
                </a:lnTo>
                <a:lnTo>
                  <a:pt x="1503847" y="543253"/>
                </a:lnTo>
                <a:lnTo>
                  <a:pt x="1498635" y="544615"/>
                </a:lnTo>
                <a:lnTo>
                  <a:pt x="1493197" y="545069"/>
                </a:lnTo>
                <a:lnTo>
                  <a:pt x="1488211" y="545296"/>
                </a:lnTo>
                <a:lnTo>
                  <a:pt x="1482999" y="544842"/>
                </a:lnTo>
                <a:lnTo>
                  <a:pt x="1478014" y="543934"/>
                </a:lnTo>
                <a:lnTo>
                  <a:pt x="1473481" y="542799"/>
                </a:lnTo>
                <a:lnTo>
                  <a:pt x="1469629" y="541437"/>
                </a:lnTo>
                <a:lnTo>
                  <a:pt x="1466003" y="539847"/>
                </a:lnTo>
                <a:lnTo>
                  <a:pt x="1462604" y="537804"/>
                </a:lnTo>
                <a:lnTo>
                  <a:pt x="1459205" y="535761"/>
                </a:lnTo>
                <a:lnTo>
                  <a:pt x="1456032" y="533490"/>
                </a:lnTo>
                <a:lnTo>
                  <a:pt x="1453086" y="530766"/>
                </a:lnTo>
                <a:lnTo>
                  <a:pt x="1450367" y="528041"/>
                </a:lnTo>
                <a:lnTo>
                  <a:pt x="1447874" y="525090"/>
                </a:lnTo>
                <a:lnTo>
                  <a:pt x="1445382" y="522139"/>
                </a:lnTo>
                <a:lnTo>
                  <a:pt x="1443342" y="518733"/>
                </a:lnTo>
                <a:lnTo>
                  <a:pt x="1441529" y="515100"/>
                </a:lnTo>
                <a:lnTo>
                  <a:pt x="1439943" y="511468"/>
                </a:lnTo>
                <a:lnTo>
                  <a:pt x="1438583" y="507608"/>
                </a:lnTo>
                <a:lnTo>
                  <a:pt x="1437677" y="503749"/>
                </a:lnTo>
                <a:lnTo>
                  <a:pt x="1436770" y="499662"/>
                </a:lnTo>
                <a:lnTo>
                  <a:pt x="1436317" y="495348"/>
                </a:lnTo>
                <a:lnTo>
                  <a:pt x="1419775" y="256735"/>
                </a:lnTo>
                <a:lnTo>
                  <a:pt x="1404592" y="280119"/>
                </a:lnTo>
                <a:lnTo>
                  <a:pt x="1396434" y="292606"/>
                </a:lnTo>
                <a:lnTo>
                  <a:pt x="1387596" y="304866"/>
                </a:lnTo>
                <a:lnTo>
                  <a:pt x="1378531" y="317580"/>
                </a:lnTo>
                <a:lnTo>
                  <a:pt x="1369014" y="330748"/>
                </a:lnTo>
                <a:lnTo>
                  <a:pt x="1359270" y="343916"/>
                </a:lnTo>
                <a:lnTo>
                  <a:pt x="1348845" y="357311"/>
                </a:lnTo>
                <a:lnTo>
                  <a:pt x="1338421" y="370933"/>
                </a:lnTo>
                <a:lnTo>
                  <a:pt x="1327317" y="384782"/>
                </a:lnTo>
                <a:lnTo>
                  <a:pt x="1315760" y="398632"/>
                </a:lnTo>
                <a:lnTo>
                  <a:pt x="1303750" y="412935"/>
                </a:lnTo>
                <a:lnTo>
                  <a:pt x="1291513" y="426784"/>
                </a:lnTo>
                <a:lnTo>
                  <a:pt x="1278823" y="441314"/>
                </a:lnTo>
                <a:lnTo>
                  <a:pt x="1265679" y="455390"/>
                </a:lnTo>
                <a:lnTo>
                  <a:pt x="1252082" y="469920"/>
                </a:lnTo>
                <a:lnTo>
                  <a:pt x="1233500" y="488991"/>
                </a:lnTo>
                <a:lnTo>
                  <a:pt x="1214465" y="507608"/>
                </a:lnTo>
                <a:lnTo>
                  <a:pt x="1195430" y="525998"/>
                </a:lnTo>
                <a:lnTo>
                  <a:pt x="1175715" y="543707"/>
                </a:lnTo>
                <a:lnTo>
                  <a:pt x="1156226" y="560961"/>
                </a:lnTo>
                <a:lnTo>
                  <a:pt x="1136058" y="577762"/>
                </a:lnTo>
                <a:lnTo>
                  <a:pt x="1115663" y="594336"/>
                </a:lnTo>
                <a:lnTo>
                  <a:pt x="1095041" y="610455"/>
                </a:lnTo>
                <a:lnTo>
                  <a:pt x="1074193" y="625893"/>
                </a:lnTo>
                <a:lnTo>
                  <a:pt x="1053118" y="641105"/>
                </a:lnTo>
                <a:lnTo>
                  <a:pt x="1031590" y="655408"/>
                </a:lnTo>
                <a:lnTo>
                  <a:pt x="1010062" y="669711"/>
                </a:lnTo>
                <a:lnTo>
                  <a:pt x="988081" y="683333"/>
                </a:lnTo>
                <a:lnTo>
                  <a:pt x="966099" y="696501"/>
                </a:lnTo>
                <a:lnTo>
                  <a:pt x="943891" y="709442"/>
                </a:lnTo>
                <a:lnTo>
                  <a:pt x="921004" y="721702"/>
                </a:lnTo>
                <a:lnTo>
                  <a:pt x="906954" y="729194"/>
                </a:lnTo>
                <a:lnTo>
                  <a:pt x="892451" y="736232"/>
                </a:lnTo>
                <a:lnTo>
                  <a:pt x="878174" y="743497"/>
                </a:lnTo>
                <a:lnTo>
                  <a:pt x="863671" y="750309"/>
                </a:lnTo>
                <a:lnTo>
                  <a:pt x="848941" y="756893"/>
                </a:lnTo>
                <a:lnTo>
                  <a:pt x="834212" y="763477"/>
                </a:lnTo>
                <a:lnTo>
                  <a:pt x="819482" y="769834"/>
                </a:lnTo>
                <a:lnTo>
                  <a:pt x="804526" y="775736"/>
                </a:lnTo>
                <a:lnTo>
                  <a:pt x="789569" y="781866"/>
                </a:lnTo>
                <a:lnTo>
                  <a:pt x="774613" y="787542"/>
                </a:lnTo>
                <a:lnTo>
                  <a:pt x="759430" y="793218"/>
                </a:lnTo>
                <a:lnTo>
                  <a:pt x="744247" y="798440"/>
                </a:lnTo>
                <a:lnTo>
                  <a:pt x="729064" y="803435"/>
                </a:lnTo>
                <a:lnTo>
                  <a:pt x="713655" y="808657"/>
                </a:lnTo>
                <a:lnTo>
                  <a:pt x="698472" y="813197"/>
                </a:lnTo>
                <a:lnTo>
                  <a:pt x="682609" y="817965"/>
                </a:lnTo>
                <a:lnTo>
                  <a:pt x="667199" y="822279"/>
                </a:lnTo>
                <a:lnTo>
                  <a:pt x="651563" y="826365"/>
                </a:lnTo>
                <a:lnTo>
                  <a:pt x="635701" y="830452"/>
                </a:lnTo>
                <a:lnTo>
                  <a:pt x="620064" y="834084"/>
                </a:lnTo>
                <a:lnTo>
                  <a:pt x="604202" y="837717"/>
                </a:lnTo>
                <a:lnTo>
                  <a:pt x="588112" y="841350"/>
                </a:lnTo>
                <a:lnTo>
                  <a:pt x="572249" y="844528"/>
                </a:lnTo>
                <a:lnTo>
                  <a:pt x="555933" y="847479"/>
                </a:lnTo>
                <a:lnTo>
                  <a:pt x="539618" y="850431"/>
                </a:lnTo>
                <a:lnTo>
                  <a:pt x="523528" y="852928"/>
                </a:lnTo>
                <a:lnTo>
                  <a:pt x="507212" y="855653"/>
                </a:lnTo>
                <a:lnTo>
                  <a:pt x="490896" y="857923"/>
                </a:lnTo>
                <a:lnTo>
                  <a:pt x="474353" y="859966"/>
                </a:lnTo>
                <a:lnTo>
                  <a:pt x="458037" y="861783"/>
                </a:lnTo>
                <a:lnTo>
                  <a:pt x="441268" y="863372"/>
                </a:lnTo>
                <a:lnTo>
                  <a:pt x="424726" y="864961"/>
                </a:lnTo>
                <a:lnTo>
                  <a:pt x="419287" y="865188"/>
                </a:lnTo>
                <a:lnTo>
                  <a:pt x="414075" y="864734"/>
                </a:lnTo>
                <a:lnTo>
                  <a:pt x="409089" y="863826"/>
                </a:lnTo>
                <a:lnTo>
                  <a:pt x="404104" y="862464"/>
                </a:lnTo>
                <a:lnTo>
                  <a:pt x="400252" y="861329"/>
                </a:lnTo>
                <a:lnTo>
                  <a:pt x="396626" y="859739"/>
                </a:lnTo>
                <a:lnTo>
                  <a:pt x="393227" y="857923"/>
                </a:lnTo>
                <a:lnTo>
                  <a:pt x="389827" y="855880"/>
                </a:lnTo>
                <a:lnTo>
                  <a:pt x="386882" y="853609"/>
                </a:lnTo>
                <a:lnTo>
                  <a:pt x="383936" y="850885"/>
                </a:lnTo>
                <a:lnTo>
                  <a:pt x="381216" y="848161"/>
                </a:lnTo>
                <a:lnTo>
                  <a:pt x="378497" y="845209"/>
                </a:lnTo>
                <a:lnTo>
                  <a:pt x="376231" y="842258"/>
                </a:lnTo>
                <a:lnTo>
                  <a:pt x="374191" y="838852"/>
                </a:lnTo>
                <a:lnTo>
                  <a:pt x="372378" y="835447"/>
                </a:lnTo>
                <a:lnTo>
                  <a:pt x="370566" y="831814"/>
                </a:lnTo>
                <a:lnTo>
                  <a:pt x="369206" y="827955"/>
                </a:lnTo>
                <a:lnTo>
                  <a:pt x="368299" y="824095"/>
                </a:lnTo>
                <a:lnTo>
                  <a:pt x="367620" y="820008"/>
                </a:lnTo>
                <a:lnTo>
                  <a:pt x="366940" y="815922"/>
                </a:lnTo>
                <a:lnTo>
                  <a:pt x="366713" y="810473"/>
                </a:lnTo>
                <a:lnTo>
                  <a:pt x="367167" y="805024"/>
                </a:lnTo>
                <a:lnTo>
                  <a:pt x="368073" y="799802"/>
                </a:lnTo>
                <a:lnTo>
                  <a:pt x="369206" y="795034"/>
                </a:lnTo>
                <a:lnTo>
                  <a:pt x="371472" y="790040"/>
                </a:lnTo>
                <a:lnTo>
                  <a:pt x="373738" y="785272"/>
                </a:lnTo>
                <a:lnTo>
                  <a:pt x="376231" y="780958"/>
                </a:lnTo>
                <a:lnTo>
                  <a:pt x="379403" y="776872"/>
                </a:lnTo>
                <a:lnTo>
                  <a:pt x="383029" y="773239"/>
                </a:lnTo>
                <a:lnTo>
                  <a:pt x="386882" y="769607"/>
                </a:lnTo>
                <a:lnTo>
                  <a:pt x="390961" y="766882"/>
                </a:lnTo>
                <a:lnTo>
                  <a:pt x="395266" y="763931"/>
                </a:lnTo>
                <a:lnTo>
                  <a:pt x="400252" y="761887"/>
                </a:lnTo>
                <a:lnTo>
                  <a:pt x="405237" y="760071"/>
                </a:lnTo>
                <a:lnTo>
                  <a:pt x="410222" y="758709"/>
                </a:lnTo>
                <a:lnTo>
                  <a:pt x="415661" y="758255"/>
                </a:lnTo>
                <a:lnTo>
                  <a:pt x="431071" y="756666"/>
                </a:lnTo>
                <a:lnTo>
                  <a:pt x="446027" y="755076"/>
                </a:lnTo>
                <a:lnTo>
                  <a:pt x="461210" y="753714"/>
                </a:lnTo>
                <a:lnTo>
                  <a:pt x="476166" y="751898"/>
                </a:lnTo>
                <a:lnTo>
                  <a:pt x="491123" y="749854"/>
                </a:lnTo>
                <a:lnTo>
                  <a:pt x="506079" y="747357"/>
                </a:lnTo>
                <a:lnTo>
                  <a:pt x="521035" y="745087"/>
                </a:lnTo>
                <a:lnTo>
                  <a:pt x="535765" y="742589"/>
                </a:lnTo>
                <a:lnTo>
                  <a:pt x="550495" y="739638"/>
                </a:lnTo>
                <a:lnTo>
                  <a:pt x="565224" y="736913"/>
                </a:lnTo>
                <a:lnTo>
                  <a:pt x="579728" y="733735"/>
                </a:lnTo>
                <a:lnTo>
                  <a:pt x="594231" y="730329"/>
                </a:lnTo>
                <a:lnTo>
                  <a:pt x="608734" y="726697"/>
                </a:lnTo>
                <a:lnTo>
                  <a:pt x="623010" y="723064"/>
                </a:lnTo>
                <a:lnTo>
                  <a:pt x="637287" y="719432"/>
                </a:lnTo>
                <a:lnTo>
                  <a:pt x="651563" y="715345"/>
                </a:lnTo>
                <a:lnTo>
                  <a:pt x="665613" y="711259"/>
                </a:lnTo>
                <a:lnTo>
                  <a:pt x="679890" y="706945"/>
                </a:lnTo>
                <a:lnTo>
                  <a:pt x="693713" y="702404"/>
                </a:lnTo>
                <a:lnTo>
                  <a:pt x="707763" y="697864"/>
                </a:lnTo>
                <a:lnTo>
                  <a:pt x="721586" y="692869"/>
                </a:lnTo>
                <a:lnTo>
                  <a:pt x="735183" y="687874"/>
                </a:lnTo>
                <a:lnTo>
                  <a:pt x="749233" y="682652"/>
                </a:lnTo>
                <a:lnTo>
                  <a:pt x="762603" y="677430"/>
                </a:lnTo>
                <a:lnTo>
                  <a:pt x="776199" y="671755"/>
                </a:lnTo>
                <a:lnTo>
                  <a:pt x="789569" y="666079"/>
                </a:lnTo>
                <a:lnTo>
                  <a:pt x="803166" y="660176"/>
                </a:lnTo>
                <a:lnTo>
                  <a:pt x="816536" y="654273"/>
                </a:lnTo>
                <a:lnTo>
                  <a:pt x="829679" y="648143"/>
                </a:lnTo>
                <a:lnTo>
                  <a:pt x="842823" y="641559"/>
                </a:lnTo>
                <a:lnTo>
                  <a:pt x="855966" y="634975"/>
                </a:lnTo>
                <a:lnTo>
                  <a:pt x="868883" y="628164"/>
                </a:lnTo>
                <a:lnTo>
                  <a:pt x="889505" y="617039"/>
                </a:lnTo>
                <a:lnTo>
                  <a:pt x="910126" y="605460"/>
                </a:lnTo>
                <a:lnTo>
                  <a:pt x="930068" y="593655"/>
                </a:lnTo>
                <a:lnTo>
                  <a:pt x="950237" y="580941"/>
                </a:lnTo>
                <a:lnTo>
                  <a:pt x="970178" y="568000"/>
                </a:lnTo>
                <a:lnTo>
                  <a:pt x="989667" y="554832"/>
                </a:lnTo>
                <a:lnTo>
                  <a:pt x="1008929" y="540982"/>
                </a:lnTo>
                <a:lnTo>
                  <a:pt x="1027964" y="526906"/>
                </a:lnTo>
                <a:lnTo>
                  <a:pt x="1046773" y="512149"/>
                </a:lnTo>
                <a:lnTo>
                  <a:pt x="1065355" y="497165"/>
                </a:lnTo>
                <a:lnTo>
                  <a:pt x="1083937" y="481726"/>
                </a:lnTo>
                <a:lnTo>
                  <a:pt x="1102066" y="466061"/>
                </a:lnTo>
                <a:lnTo>
                  <a:pt x="1119742" y="449714"/>
                </a:lnTo>
                <a:lnTo>
                  <a:pt x="1137644" y="433141"/>
                </a:lnTo>
                <a:lnTo>
                  <a:pt x="1154866" y="416113"/>
                </a:lnTo>
                <a:lnTo>
                  <a:pt x="1171862" y="398859"/>
                </a:lnTo>
                <a:lnTo>
                  <a:pt x="1184779" y="385236"/>
                </a:lnTo>
                <a:lnTo>
                  <a:pt x="1197469" y="371841"/>
                </a:lnTo>
                <a:lnTo>
                  <a:pt x="1209480" y="358219"/>
                </a:lnTo>
                <a:lnTo>
                  <a:pt x="1221037" y="344597"/>
                </a:lnTo>
                <a:lnTo>
                  <a:pt x="1232367" y="331429"/>
                </a:lnTo>
                <a:lnTo>
                  <a:pt x="1243245" y="318261"/>
                </a:lnTo>
                <a:lnTo>
                  <a:pt x="1253895" y="305093"/>
                </a:lnTo>
                <a:lnTo>
                  <a:pt x="1263866" y="292606"/>
                </a:lnTo>
                <a:lnTo>
                  <a:pt x="1273384" y="279665"/>
                </a:lnTo>
                <a:lnTo>
                  <a:pt x="1282675" y="267178"/>
                </a:lnTo>
                <a:lnTo>
                  <a:pt x="1291739" y="255145"/>
                </a:lnTo>
                <a:lnTo>
                  <a:pt x="1300124" y="242886"/>
                </a:lnTo>
                <a:lnTo>
                  <a:pt x="1308282" y="231307"/>
                </a:lnTo>
                <a:lnTo>
                  <a:pt x="1316213" y="219728"/>
                </a:lnTo>
                <a:lnTo>
                  <a:pt x="1330263" y="197706"/>
                </a:lnTo>
                <a:lnTo>
                  <a:pt x="1107958" y="281027"/>
                </a:lnTo>
                <a:lnTo>
                  <a:pt x="1102746" y="282390"/>
                </a:lnTo>
                <a:lnTo>
                  <a:pt x="1097534" y="283525"/>
                </a:lnTo>
                <a:lnTo>
                  <a:pt x="1092322" y="283979"/>
                </a:lnTo>
                <a:lnTo>
                  <a:pt x="1087110" y="283979"/>
                </a:lnTo>
                <a:lnTo>
                  <a:pt x="1081898" y="283752"/>
                </a:lnTo>
                <a:lnTo>
                  <a:pt x="1076686" y="282844"/>
                </a:lnTo>
                <a:lnTo>
                  <a:pt x="1071927" y="281255"/>
                </a:lnTo>
                <a:lnTo>
                  <a:pt x="1067168" y="279438"/>
                </a:lnTo>
                <a:lnTo>
                  <a:pt x="1062636" y="277168"/>
                </a:lnTo>
                <a:lnTo>
                  <a:pt x="1058103" y="274216"/>
                </a:lnTo>
                <a:lnTo>
                  <a:pt x="1054251" y="270811"/>
                </a:lnTo>
                <a:lnTo>
                  <a:pt x="1050399" y="267178"/>
                </a:lnTo>
                <a:lnTo>
                  <a:pt x="1047226" y="263319"/>
                </a:lnTo>
                <a:lnTo>
                  <a:pt x="1044054" y="259005"/>
                </a:lnTo>
                <a:lnTo>
                  <a:pt x="1041561" y="254237"/>
                </a:lnTo>
                <a:lnTo>
                  <a:pt x="1039295" y="249470"/>
                </a:lnTo>
                <a:lnTo>
                  <a:pt x="1037482" y="244021"/>
                </a:lnTo>
                <a:lnTo>
                  <a:pt x="1036575" y="238799"/>
                </a:lnTo>
                <a:lnTo>
                  <a:pt x="1036122" y="233350"/>
                </a:lnTo>
                <a:lnTo>
                  <a:pt x="1036122" y="228355"/>
                </a:lnTo>
                <a:lnTo>
                  <a:pt x="1036349" y="223134"/>
                </a:lnTo>
                <a:lnTo>
                  <a:pt x="1037255" y="218139"/>
                </a:lnTo>
                <a:lnTo>
                  <a:pt x="1038841" y="213144"/>
                </a:lnTo>
                <a:lnTo>
                  <a:pt x="1040654" y="208376"/>
                </a:lnTo>
                <a:lnTo>
                  <a:pt x="1042920" y="203836"/>
                </a:lnTo>
                <a:lnTo>
                  <a:pt x="1045866" y="199295"/>
                </a:lnTo>
                <a:lnTo>
                  <a:pt x="1049266" y="195435"/>
                </a:lnTo>
                <a:lnTo>
                  <a:pt x="1052891" y="191576"/>
                </a:lnTo>
                <a:lnTo>
                  <a:pt x="1056744" y="188170"/>
                </a:lnTo>
                <a:lnTo>
                  <a:pt x="1061049" y="185219"/>
                </a:lnTo>
                <a:lnTo>
                  <a:pt x="1065582" y="182494"/>
                </a:lnTo>
                <a:lnTo>
                  <a:pt x="1070567" y="180451"/>
                </a:lnTo>
                <a:lnTo>
                  <a:pt x="1443569" y="41279"/>
                </a:lnTo>
                <a:lnTo>
                  <a:pt x="1446288" y="40370"/>
                </a:lnTo>
                <a:lnTo>
                  <a:pt x="1449461" y="39462"/>
                </a:lnTo>
                <a:lnTo>
                  <a:pt x="1452633" y="38781"/>
                </a:lnTo>
                <a:lnTo>
                  <a:pt x="1455579" y="38327"/>
                </a:lnTo>
                <a:lnTo>
                  <a:pt x="1458752" y="38100"/>
                </a:lnTo>
                <a:close/>
                <a:moveTo>
                  <a:pt x="102528" y="0"/>
                </a:moveTo>
                <a:lnTo>
                  <a:pt x="107971" y="454"/>
                </a:lnTo>
                <a:lnTo>
                  <a:pt x="113189" y="681"/>
                </a:lnTo>
                <a:lnTo>
                  <a:pt x="118406" y="1361"/>
                </a:lnTo>
                <a:lnTo>
                  <a:pt x="123169" y="2268"/>
                </a:lnTo>
                <a:lnTo>
                  <a:pt x="128386" y="3403"/>
                </a:lnTo>
                <a:lnTo>
                  <a:pt x="133376" y="4764"/>
                </a:lnTo>
                <a:lnTo>
                  <a:pt x="137913" y="6578"/>
                </a:lnTo>
                <a:lnTo>
                  <a:pt x="142450" y="8393"/>
                </a:lnTo>
                <a:lnTo>
                  <a:pt x="147213" y="10434"/>
                </a:lnTo>
                <a:lnTo>
                  <a:pt x="151523" y="12476"/>
                </a:lnTo>
                <a:lnTo>
                  <a:pt x="156059" y="14971"/>
                </a:lnTo>
                <a:lnTo>
                  <a:pt x="160143" y="17693"/>
                </a:lnTo>
                <a:lnTo>
                  <a:pt x="164225" y="20642"/>
                </a:lnTo>
                <a:lnTo>
                  <a:pt x="168082" y="23590"/>
                </a:lnTo>
                <a:lnTo>
                  <a:pt x="171711" y="26993"/>
                </a:lnTo>
                <a:lnTo>
                  <a:pt x="175340" y="30169"/>
                </a:lnTo>
                <a:lnTo>
                  <a:pt x="178743" y="33798"/>
                </a:lnTo>
                <a:lnTo>
                  <a:pt x="181918" y="37427"/>
                </a:lnTo>
                <a:lnTo>
                  <a:pt x="185094" y="41510"/>
                </a:lnTo>
                <a:lnTo>
                  <a:pt x="188043" y="45593"/>
                </a:lnTo>
                <a:lnTo>
                  <a:pt x="190538" y="49676"/>
                </a:lnTo>
                <a:lnTo>
                  <a:pt x="193033" y="53986"/>
                </a:lnTo>
                <a:lnTo>
                  <a:pt x="195074" y="58296"/>
                </a:lnTo>
                <a:lnTo>
                  <a:pt x="197343" y="63059"/>
                </a:lnTo>
                <a:lnTo>
                  <a:pt x="199157" y="67596"/>
                </a:lnTo>
                <a:lnTo>
                  <a:pt x="200745" y="72359"/>
                </a:lnTo>
                <a:lnTo>
                  <a:pt x="202106" y="77122"/>
                </a:lnTo>
                <a:lnTo>
                  <a:pt x="203467" y="82340"/>
                </a:lnTo>
                <a:lnTo>
                  <a:pt x="204148" y="87330"/>
                </a:lnTo>
                <a:lnTo>
                  <a:pt x="205055" y="92320"/>
                </a:lnTo>
                <a:lnTo>
                  <a:pt x="205282" y="97537"/>
                </a:lnTo>
                <a:lnTo>
                  <a:pt x="205509" y="102981"/>
                </a:lnTo>
                <a:lnTo>
                  <a:pt x="205509" y="2092965"/>
                </a:lnTo>
                <a:lnTo>
                  <a:pt x="2195719" y="2092965"/>
                </a:lnTo>
                <a:lnTo>
                  <a:pt x="2201163" y="2093192"/>
                </a:lnTo>
                <a:lnTo>
                  <a:pt x="2206380" y="2093419"/>
                </a:lnTo>
                <a:lnTo>
                  <a:pt x="2211597" y="2094326"/>
                </a:lnTo>
                <a:lnTo>
                  <a:pt x="2216587" y="2095233"/>
                </a:lnTo>
                <a:lnTo>
                  <a:pt x="2221578" y="2096367"/>
                </a:lnTo>
                <a:lnTo>
                  <a:pt x="2226568" y="2097501"/>
                </a:lnTo>
                <a:lnTo>
                  <a:pt x="2231105" y="2099316"/>
                </a:lnTo>
                <a:lnTo>
                  <a:pt x="2235868" y="2101131"/>
                </a:lnTo>
                <a:lnTo>
                  <a:pt x="2240405" y="2103172"/>
                </a:lnTo>
                <a:lnTo>
                  <a:pt x="2244714" y="2105667"/>
                </a:lnTo>
                <a:lnTo>
                  <a:pt x="2249251" y="2107936"/>
                </a:lnTo>
                <a:lnTo>
                  <a:pt x="2253334" y="2110658"/>
                </a:lnTo>
                <a:lnTo>
                  <a:pt x="2257417" y="2113606"/>
                </a:lnTo>
                <a:lnTo>
                  <a:pt x="2261273" y="2116328"/>
                </a:lnTo>
                <a:lnTo>
                  <a:pt x="2264902" y="2119731"/>
                </a:lnTo>
                <a:lnTo>
                  <a:pt x="2268532" y="2123133"/>
                </a:lnTo>
                <a:lnTo>
                  <a:pt x="2271934" y="2126763"/>
                </a:lnTo>
                <a:lnTo>
                  <a:pt x="2275337" y="2130619"/>
                </a:lnTo>
                <a:lnTo>
                  <a:pt x="2278285" y="2134475"/>
                </a:lnTo>
                <a:lnTo>
                  <a:pt x="2281234" y="2138331"/>
                </a:lnTo>
                <a:lnTo>
                  <a:pt x="2283729" y="2142414"/>
                </a:lnTo>
                <a:lnTo>
                  <a:pt x="2286224" y="2146724"/>
                </a:lnTo>
                <a:lnTo>
                  <a:pt x="2288720" y="2151260"/>
                </a:lnTo>
                <a:lnTo>
                  <a:pt x="2290761" y="2155797"/>
                </a:lnTo>
                <a:lnTo>
                  <a:pt x="2292576" y="2160560"/>
                </a:lnTo>
                <a:lnTo>
                  <a:pt x="2294164" y="2165324"/>
                </a:lnTo>
                <a:lnTo>
                  <a:pt x="2295298" y="2170087"/>
                </a:lnTo>
                <a:lnTo>
                  <a:pt x="2296659" y="2175304"/>
                </a:lnTo>
                <a:lnTo>
                  <a:pt x="2297339" y="2180068"/>
                </a:lnTo>
                <a:lnTo>
                  <a:pt x="2298246" y="2185285"/>
                </a:lnTo>
                <a:lnTo>
                  <a:pt x="2298473" y="2190729"/>
                </a:lnTo>
                <a:lnTo>
                  <a:pt x="2298700" y="2195946"/>
                </a:lnTo>
                <a:lnTo>
                  <a:pt x="2298473" y="2201163"/>
                </a:lnTo>
                <a:lnTo>
                  <a:pt x="2298246" y="2206380"/>
                </a:lnTo>
                <a:lnTo>
                  <a:pt x="2297339" y="2211597"/>
                </a:lnTo>
                <a:lnTo>
                  <a:pt x="2296659" y="2216361"/>
                </a:lnTo>
                <a:lnTo>
                  <a:pt x="2295298" y="2221578"/>
                </a:lnTo>
                <a:lnTo>
                  <a:pt x="2294164" y="2226568"/>
                </a:lnTo>
                <a:lnTo>
                  <a:pt x="2292576" y="2231105"/>
                </a:lnTo>
                <a:lnTo>
                  <a:pt x="2290761" y="2235868"/>
                </a:lnTo>
                <a:lnTo>
                  <a:pt x="2288720" y="2240405"/>
                </a:lnTo>
                <a:lnTo>
                  <a:pt x="2286224" y="2244941"/>
                </a:lnTo>
                <a:lnTo>
                  <a:pt x="2283729" y="2249251"/>
                </a:lnTo>
                <a:lnTo>
                  <a:pt x="2281234" y="2253334"/>
                </a:lnTo>
                <a:lnTo>
                  <a:pt x="2278285" y="2257417"/>
                </a:lnTo>
                <a:lnTo>
                  <a:pt x="2275337" y="2261273"/>
                </a:lnTo>
                <a:lnTo>
                  <a:pt x="2271934" y="2264902"/>
                </a:lnTo>
                <a:lnTo>
                  <a:pt x="2268532" y="2268532"/>
                </a:lnTo>
                <a:lnTo>
                  <a:pt x="2264902" y="2271934"/>
                </a:lnTo>
                <a:lnTo>
                  <a:pt x="2261273" y="2275337"/>
                </a:lnTo>
                <a:lnTo>
                  <a:pt x="2257417" y="2278059"/>
                </a:lnTo>
                <a:lnTo>
                  <a:pt x="2253334" y="2281234"/>
                </a:lnTo>
                <a:lnTo>
                  <a:pt x="2249251" y="2283729"/>
                </a:lnTo>
                <a:lnTo>
                  <a:pt x="2244714" y="2286451"/>
                </a:lnTo>
                <a:lnTo>
                  <a:pt x="2240405" y="2288493"/>
                </a:lnTo>
                <a:lnTo>
                  <a:pt x="2235868" y="2290534"/>
                </a:lnTo>
                <a:lnTo>
                  <a:pt x="2231105" y="2292349"/>
                </a:lnTo>
                <a:lnTo>
                  <a:pt x="2226568" y="2294164"/>
                </a:lnTo>
                <a:lnTo>
                  <a:pt x="2221578" y="2295298"/>
                </a:lnTo>
                <a:lnTo>
                  <a:pt x="2216587" y="2296659"/>
                </a:lnTo>
                <a:lnTo>
                  <a:pt x="2211597" y="2297566"/>
                </a:lnTo>
                <a:lnTo>
                  <a:pt x="2206380" y="2298246"/>
                </a:lnTo>
                <a:lnTo>
                  <a:pt x="2201163" y="2298473"/>
                </a:lnTo>
                <a:lnTo>
                  <a:pt x="2195719" y="2298700"/>
                </a:lnTo>
                <a:lnTo>
                  <a:pt x="102528" y="2298700"/>
                </a:lnTo>
                <a:lnTo>
                  <a:pt x="97310" y="2298473"/>
                </a:lnTo>
                <a:lnTo>
                  <a:pt x="92093" y="2298246"/>
                </a:lnTo>
                <a:lnTo>
                  <a:pt x="86876" y="2297566"/>
                </a:lnTo>
                <a:lnTo>
                  <a:pt x="81886" y="2296659"/>
                </a:lnTo>
                <a:lnTo>
                  <a:pt x="77122" y="2295298"/>
                </a:lnTo>
                <a:lnTo>
                  <a:pt x="72132" y="2294164"/>
                </a:lnTo>
                <a:lnTo>
                  <a:pt x="67142" y="2292349"/>
                </a:lnTo>
                <a:lnTo>
                  <a:pt x="62605" y="2290534"/>
                </a:lnTo>
                <a:lnTo>
                  <a:pt x="57842" y="2288493"/>
                </a:lnTo>
                <a:lnTo>
                  <a:pt x="53532" y="2286451"/>
                </a:lnTo>
                <a:lnTo>
                  <a:pt x="49449" y="2283729"/>
                </a:lnTo>
                <a:lnTo>
                  <a:pt x="45139" y="2281234"/>
                </a:lnTo>
                <a:lnTo>
                  <a:pt x="41283" y="2278059"/>
                </a:lnTo>
                <a:lnTo>
                  <a:pt x="37200" y="2275337"/>
                </a:lnTo>
                <a:lnTo>
                  <a:pt x="33344" y="2271934"/>
                </a:lnTo>
                <a:lnTo>
                  <a:pt x="29715" y="2268532"/>
                </a:lnTo>
                <a:lnTo>
                  <a:pt x="26539" y="2264902"/>
                </a:lnTo>
                <a:lnTo>
                  <a:pt x="23364" y="2261273"/>
                </a:lnTo>
                <a:lnTo>
                  <a:pt x="20188" y="2257417"/>
                </a:lnTo>
                <a:lnTo>
                  <a:pt x="17466" y="2253334"/>
                </a:lnTo>
                <a:lnTo>
                  <a:pt x="14517" y="2249251"/>
                </a:lnTo>
                <a:lnTo>
                  <a:pt x="12249" y="2244941"/>
                </a:lnTo>
                <a:lnTo>
                  <a:pt x="9981" y="2240405"/>
                </a:lnTo>
                <a:lnTo>
                  <a:pt x="7939" y="2235868"/>
                </a:lnTo>
                <a:lnTo>
                  <a:pt x="6125" y="2231105"/>
                </a:lnTo>
                <a:lnTo>
                  <a:pt x="4537" y="2226568"/>
                </a:lnTo>
                <a:lnTo>
                  <a:pt x="2949" y="2221578"/>
                </a:lnTo>
                <a:lnTo>
                  <a:pt x="2042" y="2216361"/>
                </a:lnTo>
                <a:lnTo>
                  <a:pt x="907" y="2211597"/>
                </a:lnTo>
                <a:lnTo>
                  <a:pt x="454" y="2206380"/>
                </a:lnTo>
                <a:lnTo>
                  <a:pt x="0" y="2201163"/>
                </a:lnTo>
                <a:lnTo>
                  <a:pt x="0" y="2195946"/>
                </a:lnTo>
                <a:lnTo>
                  <a:pt x="0" y="102981"/>
                </a:lnTo>
                <a:lnTo>
                  <a:pt x="0" y="97537"/>
                </a:lnTo>
                <a:lnTo>
                  <a:pt x="454" y="92320"/>
                </a:lnTo>
                <a:lnTo>
                  <a:pt x="907" y="87330"/>
                </a:lnTo>
                <a:lnTo>
                  <a:pt x="2042" y="82340"/>
                </a:lnTo>
                <a:lnTo>
                  <a:pt x="2949" y="77122"/>
                </a:lnTo>
                <a:lnTo>
                  <a:pt x="4537" y="72359"/>
                </a:lnTo>
                <a:lnTo>
                  <a:pt x="6125" y="67596"/>
                </a:lnTo>
                <a:lnTo>
                  <a:pt x="7939" y="63059"/>
                </a:lnTo>
                <a:lnTo>
                  <a:pt x="9981" y="58296"/>
                </a:lnTo>
                <a:lnTo>
                  <a:pt x="12249" y="53986"/>
                </a:lnTo>
                <a:lnTo>
                  <a:pt x="14517" y="49676"/>
                </a:lnTo>
                <a:lnTo>
                  <a:pt x="17466" y="45593"/>
                </a:lnTo>
                <a:lnTo>
                  <a:pt x="20188" y="41510"/>
                </a:lnTo>
                <a:lnTo>
                  <a:pt x="23364" y="37427"/>
                </a:lnTo>
                <a:lnTo>
                  <a:pt x="26539" y="33798"/>
                </a:lnTo>
                <a:lnTo>
                  <a:pt x="29715" y="30169"/>
                </a:lnTo>
                <a:lnTo>
                  <a:pt x="33344" y="26993"/>
                </a:lnTo>
                <a:lnTo>
                  <a:pt x="37200" y="23590"/>
                </a:lnTo>
                <a:lnTo>
                  <a:pt x="41283" y="20642"/>
                </a:lnTo>
                <a:lnTo>
                  <a:pt x="45139" y="17693"/>
                </a:lnTo>
                <a:lnTo>
                  <a:pt x="49449" y="14971"/>
                </a:lnTo>
                <a:lnTo>
                  <a:pt x="53532" y="12476"/>
                </a:lnTo>
                <a:lnTo>
                  <a:pt x="57842" y="10434"/>
                </a:lnTo>
                <a:lnTo>
                  <a:pt x="62605" y="8393"/>
                </a:lnTo>
                <a:lnTo>
                  <a:pt x="67142" y="6578"/>
                </a:lnTo>
                <a:lnTo>
                  <a:pt x="72132" y="4764"/>
                </a:lnTo>
                <a:lnTo>
                  <a:pt x="77122" y="3403"/>
                </a:lnTo>
                <a:lnTo>
                  <a:pt x="81886" y="2268"/>
                </a:lnTo>
                <a:lnTo>
                  <a:pt x="86876" y="1361"/>
                </a:lnTo>
                <a:lnTo>
                  <a:pt x="92093" y="681"/>
                </a:lnTo>
                <a:lnTo>
                  <a:pt x="97310" y="454"/>
                </a:lnTo>
                <a:lnTo>
                  <a:pt x="102528" y="0"/>
                </a:lnTo>
                <a:close/>
              </a:path>
            </a:pathLst>
          </a:custGeom>
          <a:solidFill>
            <a:srgbClr val="F17445"/>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prstClr val="white"/>
              </a:solidFill>
              <a:cs typeface="+mn-ea"/>
              <a:sym typeface="+mn-lt"/>
            </a:endParaRPr>
          </a:p>
        </p:txBody>
      </p:sp>
      <p:sp>
        <p:nvSpPr>
          <p:cNvPr id="60" name="KSO_Shape"/>
          <p:cNvSpPr/>
          <p:nvPr/>
        </p:nvSpPr>
        <p:spPr bwMode="auto">
          <a:xfrm>
            <a:off x="2257962" y="4051305"/>
            <a:ext cx="671291" cy="639963"/>
          </a:xfrm>
          <a:custGeom>
            <a:avLst/>
            <a:gdLst>
              <a:gd name="T0" fmla="*/ 809074 w 1703388"/>
              <a:gd name="T1" fmla="*/ 1478228 h 1624013"/>
              <a:gd name="T2" fmla="*/ 791320 w 1703388"/>
              <a:gd name="T3" fmla="*/ 1498504 h 1624013"/>
              <a:gd name="T4" fmla="*/ 767225 w 1703388"/>
              <a:gd name="T5" fmla="*/ 1669343 h 1624013"/>
              <a:gd name="T6" fmla="*/ 784979 w 1703388"/>
              <a:gd name="T7" fmla="*/ 1689619 h 1624013"/>
              <a:gd name="T8" fmla="*/ 1094912 w 1703388"/>
              <a:gd name="T9" fmla="*/ 1696209 h 1624013"/>
              <a:gd name="T10" fmla="*/ 1123318 w 1703388"/>
              <a:gd name="T11" fmla="*/ 1687592 h 1624013"/>
              <a:gd name="T12" fmla="*/ 1138790 w 1703388"/>
              <a:gd name="T13" fmla="*/ 1665793 h 1624013"/>
              <a:gd name="T14" fmla="*/ 1112159 w 1703388"/>
              <a:gd name="T15" fmla="*/ 1494956 h 1624013"/>
              <a:gd name="T16" fmla="*/ 1091869 w 1703388"/>
              <a:gd name="T17" fmla="*/ 1476453 h 1624013"/>
              <a:gd name="T18" fmla="*/ 420515 w 1703388"/>
              <a:gd name="T19" fmla="*/ 1084591 h 1624013"/>
              <a:gd name="T20" fmla="*/ 1484232 w 1703388"/>
              <a:gd name="T21" fmla="*/ 1089660 h 1624013"/>
              <a:gd name="T22" fmla="*/ 991959 w 1703388"/>
              <a:gd name="T23" fmla="*/ 702499 h 1624013"/>
              <a:gd name="T24" fmla="*/ 840325 w 1703388"/>
              <a:gd name="T25" fmla="*/ 542724 h 1624013"/>
              <a:gd name="T26" fmla="*/ 585098 w 1703388"/>
              <a:gd name="T27" fmla="*/ 161549 h 1624013"/>
              <a:gd name="T28" fmla="*/ 552147 w 1703388"/>
              <a:gd name="T29" fmla="*/ 161549 h 1624013"/>
              <a:gd name="T30" fmla="*/ 946033 w 1703388"/>
              <a:gd name="T31" fmla="*/ 19770 h 1624013"/>
              <a:gd name="T32" fmla="*/ 936648 w 1703388"/>
              <a:gd name="T33" fmla="*/ 33458 h 1624013"/>
              <a:gd name="T34" fmla="*/ 943496 w 1703388"/>
              <a:gd name="T35" fmla="*/ 53482 h 1624013"/>
              <a:gd name="T36" fmla="*/ 970128 w 1703388"/>
              <a:gd name="T37" fmla="*/ 54496 h 1624013"/>
              <a:gd name="T38" fmla="*/ 979258 w 1703388"/>
              <a:gd name="T39" fmla="*/ 40556 h 1624013"/>
              <a:gd name="T40" fmla="*/ 972156 w 1703388"/>
              <a:gd name="T41" fmla="*/ 20784 h 1624013"/>
              <a:gd name="T42" fmla="*/ 227758 w 1703388"/>
              <a:gd name="T43" fmla="*/ 0 h 1624013"/>
              <a:gd name="T44" fmla="*/ 1692713 w 1703388"/>
              <a:gd name="T45" fmla="*/ 2281 h 1624013"/>
              <a:gd name="T46" fmla="*/ 1716554 w 1703388"/>
              <a:gd name="T47" fmla="*/ 12167 h 1624013"/>
              <a:gd name="T48" fmla="*/ 1735324 w 1703388"/>
              <a:gd name="T49" fmla="*/ 28389 h 1624013"/>
              <a:gd name="T50" fmla="*/ 1746990 w 1703388"/>
              <a:gd name="T51" fmla="*/ 49427 h 1624013"/>
              <a:gd name="T52" fmla="*/ 1750794 w 1703388"/>
              <a:gd name="T53" fmla="*/ 1014127 h 1624013"/>
              <a:gd name="T54" fmla="*/ 1745976 w 1703388"/>
              <a:gd name="T55" fmla="*/ 1038460 h 1624013"/>
              <a:gd name="T56" fmla="*/ 1733040 w 1703388"/>
              <a:gd name="T57" fmla="*/ 1058990 h 1624013"/>
              <a:gd name="T58" fmla="*/ 1713257 w 1703388"/>
              <a:gd name="T59" fmla="*/ 1074452 h 1624013"/>
              <a:gd name="T60" fmla="*/ 1688909 w 1703388"/>
              <a:gd name="T61" fmla="*/ 1083070 h 1624013"/>
              <a:gd name="T62" fmla="*/ 1619162 w 1703388"/>
              <a:gd name="T63" fmla="*/ 1089660 h 1624013"/>
              <a:gd name="T64" fmla="*/ 1688402 w 1703388"/>
              <a:gd name="T65" fmla="*/ 1097011 h 1624013"/>
              <a:gd name="T66" fmla="*/ 1711229 w 1703388"/>
              <a:gd name="T67" fmla="*/ 1105882 h 1624013"/>
              <a:gd name="T68" fmla="*/ 1733294 w 1703388"/>
              <a:gd name="T69" fmla="*/ 1127681 h 1624013"/>
              <a:gd name="T70" fmla="*/ 1905000 w 1703388"/>
              <a:gd name="T71" fmla="*/ 1740820 h 1624013"/>
              <a:gd name="T72" fmla="*/ 1900435 w 1703388"/>
              <a:gd name="T73" fmla="*/ 1766674 h 1624013"/>
              <a:gd name="T74" fmla="*/ 1887500 w 1703388"/>
              <a:gd name="T75" fmla="*/ 1788472 h 1624013"/>
              <a:gd name="T76" fmla="*/ 1867970 w 1703388"/>
              <a:gd name="T77" fmla="*/ 1804947 h 1624013"/>
              <a:gd name="T78" fmla="*/ 1843368 w 1703388"/>
              <a:gd name="T79" fmla="*/ 1814579 h 1624013"/>
              <a:gd name="T80" fmla="*/ 69241 w 1703388"/>
              <a:gd name="T81" fmla="*/ 1815593 h 1624013"/>
              <a:gd name="T82" fmla="*/ 43624 w 1703388"/>
              <a:gd name="T83" fmla="*/ 1808750 h 1624013"/>
              <a:gd name="T84" fmla="*/ 22573 w 1703388"/>
              <a:gd name="T85" fmla="*/ 1794049 h 1624013"/>
              <a:gd name="T86" fmla="*/ 7609 w 1703388"/>
              <a:gd name="T87" fmla="*/ 1773517 h 1624013"/>
              <a:gd name="T88" fmla="*/ 508 w 1703388"/>
              <a:gd name="T89" fmla="*/ 1748678 h 1624013"/>
              <a:gd name="T90" fmla="*/ 165365 w 1703388"/>
              <a:gd name="T91" fmla="*/ 1142635 h 1624013"/>
              <a:gd name="T92" fmla="*/ 191490 w 1703388"/>
              <a:gd name="T93" fmla="*/ 1108924 h 1624013"/>
              <a:gd name="T94" fmla="*/ 213047 w 1703388"/>
              <a:gd name="T95" fmla="*/ 1098025 h 1624013"/>
              <a:gd name="T96" fmla="*/ 286093 w 1703388"/>
              <a:gd name="T97" fmla="*/ 1092448 h 1624013"/>
              <a:gd name="T98" fmla="*/ 219896 w 1703388"/>
              <a:gd name="T99" fmla="*/ 1083831 h 1624013"/>
              <a:gd name="T100" fmla="*/ 194787 w 1703388"/>
              <a:gd name="T101" fmla="*/ 1075972 h 1624013"/>
              <a:gd name="T102" fmla="*/ 174497 w 1703388"/>
              <a:gd name="T103" fmla="*/ 1061778 h 1624013"/>
              <a:gd name="T104" fmla="*/ 160547 w 1703388"/>
              <a:gd name="T105" fmla="*/ 1041502 h 1624013"/>
              <a:gd name="T106" fmla="*/ 154460 w 1703388"/>
              <a:gd name="T107" fmla="*/ 1017675 h 1624013"/>
              <a:gd name="T108" fmla="*/ 156996 w 1703388"/>
              <a:gd name="T109" fmla="*/ 52975 h 1624013"/>
              <a:gd name="T110" fmla="*/ 167649 w 1703388"/>
              <a:gd name="T111" fmla="*/ 31177 h 1624013"/>
              <a:gd name="T112" fmla="*/ 185403 w 1703388"/>
              <a:gd name="T113" fmla="*/ 14194 h 1624013"/>
              <a:gd name="T114" fmla="*/ 208736 w 1703388"/>
              <a:gd name="T115" fmla="*/ 3296 h 16240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1703388" h="1624013">
                <a:moveTo>
                  <a:pt x="746125" y="1315983"/>
                </a:moveTo>
                <a:lnTo>
                  <a:pt x="742043" y="1316210"/>
                </a:lnTo>
                <a:lnTo>
                  <a:pt x="737961" y="1316663"/>
                </a:lnTo>
                <a:lnTo>
                  <a:pt x="734333" y="1317570"/>
                </a:lnTo>
                <a:lnTo>
                  <a:pt x="730477" y="1318930"/>
                </a:lnTo>
                <a:lnTo>
                  <a:pt x="727075" y="1320290"/>
                </a:lnTo>
                <a:lnTo>
                  <a:pt x="723447" y="1321877"/>
                </a:lnTo>
                <a:lnTo>
                  <a:pt x="720499" y="1323690"/>
                </a:lnTo>
                <a:lnTo>
                  <a:pt x="717550" y="1326183"/>
                </a:lnTo>
                <a:lnTo>
                  <a:pt x="715056" y="1328450"/>
                </a:lnTo>
                <a:lnTo>
                  <a:pt x="712788" y="1331170"/>
                </a:lnTo>
                <a:lnTo>
                  <a:pt x="710520" y="1334116"/>
                </a:lnTo>
                <a:lnTo>
                  <a:pt x="708933" y="1336836"/>
                </a:lnTo>
                <a:lnTo>
                  <a:pt x="707572" y="1340009"/>
                </a:lnTo>
                <a:lnTo>
                  <a:pt x="706665" y="1343409"/>
                </a:lnTo>
                <a:lnTo>
                  <a:pt x="705984" y="1346582"/>
                </a:lnTo>
                <a:lnTo>
                  <a:pt x="705984" y="1350209"/>
                </a:lnTo>
                <a:lnTo>
                  <a:pt x="684213" y="1482805"/>
                </a:lnTo>
                <a:lnTo>
                  <a:pt x="684440" y="1486204"/>
                </a:lnTo>
                <a:lnTo>
                  <a:pt x="685120" y="1489604"/>
                </a:lnTo>
                <a:lnTo>
                  <a:pt x="686027" y="1492778"/>
                </a:lnTo>
                <a:lnTo>
                  <a:pt x="687388" y="1495951"/>
                </a:lnTo>
                <a:lnTo>
                  <a:pt x="689202" y="1499124"/>
                </a:lnTo>
                <a:lnTo>
                  <a:pt x="691243" y="1501844"/>
                </a:lnTo>
                <a:lnTo>
                  <a:pt x="693511" y="1504564"/>
                </a:lnTo>
                <a:lnTo>
                  <a:pt x="696233" y="1506830"/>
                </a:lnTo>
                <a:lnTo>
                  <a:pt x="698954" y="1509097"/>
                </a:lnTo>
                <a:lnTo>
                  <a:pt x="701902" y="1510910"/>
                </a:lnTo>
                <a:lnTo>
                  <a:pt x="705304" y="1512950"/>
                </a:lnTo>
                <a:lnTo>
                  <a:pt x="708706" y="1514310"/>
                </a:lnTo>
                <a:lnTo>
                  <a:pt x="712561" y="1515443"/>
                </a:lnTo>
                <a:lnTo>
                  <a:pt x="716417" y="1516123"/>
                </a:lnTo>
                <a:lnTo>
                  <a:pt x="720499" y="1516803"/>
                </a:lnTo>
                <a:lnTo>
                  <a:pt x="724354" y="1516803"/>
                </a:lnTo>
                <a:lnTo>
                  <a:pt x="979034" y="1516803"/>
                </a:lnTo>
                <a:lnTo>
                  <a:pt x="982890" y="1516803"/>
                </a:lnTo>
                <a:lnTo>
                  <a:pt x="986972" y="1516123"/>
                </a:lnTo>
                <a:lnTo>
                  <a:pt x="990827" y="1515443"/>
                </a:lnTo>
                <a:lnTo>
                  <a:pt x="994683" y="1514310"/>
                </a:lnTo>
                <a:lnTo>
                  <a:pt x="998084" y="1512950"/>
                </a:lnTo>
                <a:lnTo>
                  <a:pt x="1001486" y="1510910"/>
                </a:lnTo>
                <a:lnTo>
                  <a:pt x="1004434" y="1509097"/>
                </a:lnTo>
                <a:lnTo>
                  <a:pt x="1007156" y="1506830"/>
                </a:lnTo>
                <a:lnTo>
                  <a:pt x="1009877" y="1504564"/>
                </a:lnTo>
                <a:lnTo>
                  <a:pt x="1012145" y="1501844"/>
                </a:lnTo>
                <a:lnTo>
                  <a:pt x="1014186" y="1499124"/>
                </a:lnTo>
                <a:lnTo>
                  <a:pt x="1016001" y="1495951"/>
                </a:lnTo>
                <a:lnTo>
                  <a:pt x="1017361" y="1492778"/>
                </a:lnTo>
                <a:lnTo>
                  <a:pt x="1018268" y="1489604"/>
                </a:lnTo>
                <a:lnTo>
                  <a:pt x="1018949" y="1486204"/>
                </a:lnTo>
                <a:lnTo>
                  <a:pt x="1019176" y="1482805"/>
                </a:lnTo>
                <a:lnTo>
                  <a:pt x="997404" y="1350209"/>
                </a:lnTo>
                <a:lnTo>
                  <a:pt x="997404" y="1346582"/>
                </a:lnTo>
                <a:lnTo>
                  <a:pt x="996724" y="1343409"/>
                </a:lnTo>
                <a:lnTo>
                  <a:pt x="995817" y="1340009"/>
                </a:lnTo>
                <a:lnTo>
                  <a:pt x="994456" y="1336836"/>
                </a:lnTo>
                <a:lnTo>
                  <a:pt x="992868" y="1334116"/>
                </a:lnTo>
                <a:lnTo>
                  <a:pt x="990601" y="1331170"/>
                </a:lnTo>
                <a:lnTo>
                  <a:pt x="988333" y="1328450"/>
                </a:lnTo>
                <a:lnTo>
                  <a:pt x="985838" y="1326183"/>
                </a:lnTo>
                <a:lnTo>
                  <a:pt x="982890" y="1323690"/>
                </a:lnTo>
                <a:lnTo>
                  <a:pt x="979942" y="1321877"/>
                </a:lnTo>
                <a:lnTo>
                  <a:pt x="976313" y="1320290"/>
                </a:lnTo>
                <a:lnTo>
                  <a:pt x="972911" y="1318930"/>
                </a:lnTo>
                <a:lnTo>
                  <a:pt x="969056" y="1317570"/>
                </a:lnTo>
                <a:lnTo>
                  <a:pt x="965427" y="1316663"/>
                </a:lnTo>
                <a:lnTo>
                  <a:pt x="961345" y="1316210"/>
                </a:lnTo>
                <a:lnTo>
                  <a:pt x="957263" y="1315983"/>
                </a:lnTo>
                <a:lnTo>
                  <a:pt x="746125" y="1315983"/>
                </a:lnTo>
                <a:close/>
                <a:moveTo>
                  <a:pt x="376011" y="969875"/>
                </a:moveTo>
                <a:lnTo>
                  <a:pt x="376238" y="972141"/>
                </a:lnTo>
                <a:lnTo>
                  <a:pt x="376238" y="974408"/>
                </a:lnTo>
                <a:lnTo>
                  <a:pt x="376238" y="976901"/>
                </a:lnTo>
                <a:lnTo>
                  <a:pt x="375784" y="979848"/>
                </a:lnTo>
                <a:lnTo>
                  <a:pt x="1327604" y="979848"/>
                </a:lnTo>
                <a:lnTo>
                  <a:pt x="1327151" y="976901"/>
                </a:lnTo>
                <a:lnTo>
                  <a:pt x="1327151" y="974408"/>
                </a:lnTo>
                <a:lnTo>
                  <a:pt x="1327151" y="972141"/>
                </a:lnTo>
                <a:lnTo>
                  <a:pt x="1327377" y="969875"/>
                </a:lnTo>
                <a:lnTo>
                  <a:pt x="376011" y="969875"/>
                </a:lnTo>
                <a:close/>
                <a:moveTo>
                  <a:pt x="1190625" y="246062"/>
                </a:moveTo>
                <a:lnTo>
                  <a:pt x="1179043" y="466952"/>
                </a:lnTo>
                <a:lnTo>
                  <a:pt x="1105004" y="394834"/>
                </a:lnTo>
                <a:lnTo>
                  <a:pt x="886977" y="628196"/>
                </a:lnTo>
                <a:lnTo>
                  <a:pt x="869943" y="612775"/>
                </a:lnTo>
                <a:lnTo>
                  <a:pt x="821114" y="566964"/>
                </a:lnTo>
                <a:lnTo>
                  <a:pt x="810667" y="557212"/>
                </a:lnTo>
                <a:lnTo>
                  <a:pt x="624436" y="758825"/>
                </a:lnTo>
                <a:lnTo>
                  <a:pt x="558800" y="693284"/>
                </a:lnTo>
                <a:lnTo>
                  <a:pt x="695067" y="545193"/>
                </a:lnTo>
                <a:lnTo>
                  <a:pt x="751391" y="485321"/>
                </a:lnTo>
                <a:lnTo>
                  <a:pt x="808169" y="425450"/>
                </a:lnTo>
                <a:lnTo>
                  <a:pt x="890838" y="502557"/>
                </a:lnTo>
                <a:lnTo>
                  <a:pt x="1044819" y="339498"/>
                </a:lnTo>
                <a:lnTo>
                  <a:pt x="970781" y="267607"/>
                </a:lnTo>
                <a:lnTo>
                  <a:pt x="1190625" y="246062"/>
                </a:lnTo>
                <a:close/>
                <a:moveTo>
                  <a:pt x="493712" y="144462"/>
                </a:moveTo>
                <a:lnTo>
                  <a:pt x="523175" y="144462"/>
                </a:lnTo>
                <a:lnTo>
                  <a:pt x="523175" y="796255"/>
                </a:lnTo>
                <a:lnTo>
                  <a:pt x="1174750" y="796255"/>
                </a:lnTo>
                <a:lnTo>
                  <a:pt x="1174750" y="825500"/>
                </a:lnTo>
                <a:lnTo>
                  <a:pt x="523175" y="825500"/>
                </a:lnTo>
                <a:lnTo>
                  <a:pt x="493712" y="825500"/>
                </a:lnTo>
                <a:lnTo>
                  <a:pt x="493712" y="796255"/>
                </a:lnTo>
                <a:lnTo>
                  <a:pt x="493712" y="144462"/>
                </a:lnTo>
                <a:close/>
                <a:moveTo>
                  <a:pt x="207282" y="64825"/>
                </a:moveTo>
                <a:lnTo>
                  <a:pt x="207282" y="905277"/>
                </a:lnTo>
                <a:lnTo>
                  <a:pt x="1496106" y="905277"/>
                </a:lnTo>
                <a:lnTo>
                  <a:pt x="1496106" y="64825"/>
                </a:lnTo>
                <a:lnTo>
                  <a:pt x="207282" y="64825"/>
                </a:lnTo>
                <a:close/>
                <a:moveTo>
                  <a:pt x="846818" y="17453"/>
                </a:moveTo>
                <a:lnTo>
                  <a:pt x="845911" y="17679"/>
                </a:lnTo>
                <a:lnTo>
                  <a:pt x="844777" y="18133"/>
                </a:lnTo>
                <a:lnTo>
                  <a:pt x="843643" y="18586"/>
                </a:lnTo>
                <a:lnTo>
                  <a:pt x="841829" y="19946"/>
                </a:lnTo>
                <a:lnTo>
                  <a:pt x="840468" y="21986"/>
                </a:lnTo>
                <a:lnTo>
                  <a:pt x="839108" y="24479"/>
                </a:lnTo>
                <a:lnTo>
                  <a:pt x="838200" y="26973"/>
                </a:lnTo>
                <a:lnTo>
                  <a:pt x="837520" y="29919"/>
                </a:lnTo>
                <a:lnTo>
                  <a:pt x="837520" y="33319"/>
                </a:lnTo>
                <a:lnTo>
                  <a:pt x="837520" y="36266"/>
                </a:lnTo>
                <a:lnTo>
                  <a:pt x="838200" y="39439"/>
                </a:lnTo>
                <a:lnTo>
                  <a:pt x="839108" y="41932"/>
                </a:lnTo>
                <a:lnTo>
                  <a:pt x="840468" y="44199"/>
                </a:lnTo>
                <a:lnTo>
                  <a:pt x="841829" y="46465"/>
                </a:lnTo>
                <a:lnTo>
                  <a:pt x="843643" y="47825"/>
                </a:lnTo>
                <a:lnTo>
                  <a:pt x="844777" y="48279"/>
                </a:lnTo>
                <a:lnTo>
                  <a:pt x="845911" y="48732"/>
                </a:lnTo>
                <a:lnTo>
                  <a:pt x="846818" y="48959"/>
                </a:lnTo>
                <a:lnTo>
                  <a:pt x="847952" y="48959"/>
                </a:lnTo>
                <a:lnTo>
                  <a:pt x="865188" y="48959"/>
                </a:lnTo>
                <a:lnTo>
                  <a:pt x="866095" y="48959"/>
                </a:lnTo>
                <a:lnTo>
                  <a:pt x="867456" y="48732"/>
                </a:lnTo>
                <a:lnTo>
                  <a:pt x="868363" y="48279"/>
                </a:lnTo>
                <a:lnTo>
                  <a:pt x="869270" y="47825"/>
                </a:lnTo>
                <a:lnTo>
                  <a:pt x="871084" y="46465"/>
                </a:lnTo>
                <a:lnTo>
                  <a:pt x="872445" y="44199"/>
                </a:lnTo>
                <a:lnTo>
                  <a:pt x="874033" y="41932"/>
                </a:lnTo>
                <a:lnTo>
                  <a:pt x="874940" y="39439"/>
                </a:lnTo>
                <a:lnTo>
                  <a:pt x="875620" y="36266"/>
                </a:lnTo>
                <a:lnTo>
                  <a:pt x="875847" y="33319"/>
                </a:lnTo>
                <a:lnTo>
                  <a:pt x="875620" y="29919"/>
                </a:lnTo>
                <a:lnTo>
                  <a:pt x="874940" y="26973"/>
                </a:lnTo>
                <a:lnTo>
                  <a:pt x="874033" y="24479"/>
                </a:lnTo>
                <a:lnTo>
                  <a:pt x="872445" y="21986"/>
                </a:lnTo>
                <a:lnTo>
                  <a:pt x="871084" y="19946"/>
                </a:lnTo>
                <a:lnTo>
                  <a:pt x="869270" y="18586"/>
                </a:lnTo>
                <a:lnTo>
                  <a:pt x="868363" y="18133"/>
                </a:lnTo>
                <a:lnTo>
                  <a:pt x="867456" y="17679"/>
                </a:lnTo>
                <a:lnTo>
                  <a:pt x="866095" y="17453"/>
                </a:lnTo>
                <a:lnTo>
                  <a:pt x="865188" y="17453"/>
                </a:lnTo>
                <a:lnTo>
                  <a:pt x="847952" y="17453"/>
                </a:lnTo>
                <a:lnTo>
                  <a:pt x="846818" y="17453"/>
                </a:lnTo>
                <a:close/>
                <a:moveTo>
                  <a:pt x="203654" y="0"/>
                </a:moveTo>
                <a:lnTo>
                  <a:pt x="207282" y="0"/>
                </a:lnTo>
                <a:lnTo>
                  <a:pt x="1496106" y="0"/>
                </a:lnTo>
                <a:lnTo>
                  <a:pt x="1499961" y="0"/>
                </a:lnTo>
                <a:lnTo>
                  <a:pt x="1503363" y="227"/>
                </a:lnTo>
                <a:lnTo>
                  <a:pt x="1506765" y="680"/>
                </a:lnTo>
                <a:lnTo>
                  <a:pt x="1510167" y="1360"/>
                </a:lnTo>
                <a:lnTo>
                  <a:pt x="1513568" y="2040"/>
                </a:lnTo>
                <a:lnTo>
                  <a:pt x="1516743" y="2947"/>
                </a:lnTo>
                <a:lnTo>
                  <a:pt x="1520145" y="3853"/>
                </a:lnTo>
                <a:lnTo>
                  <a:pt x="1523093" y="4987"/>
                </a:lnTo>
                <a:lnTo>
                  <a:pt x="1526042" y="6347"/>
                </a:lnTo>
                <a:lnTo>
                  <a:pt x="1529217" y="7706"/>
                </a:lnTo>
                <a:lnTo>
                  <a:pt x="1531938" y="9293"/>
                </a:lnTo>
                <a:lnTo>
                  <a:pt x="1534886" y="10880"/>
                </a:lnTo>
                <a:lnTo>
                  <a:pt x="1537608" y="12693"/>
                </a:lnTo>
                <a:lnTo>
                  <a:pt x="1540102" y="14506"/>
                </a:lnTo>
                <a:lnTo>
                  <a:pt x="1542824" y="16546"/>
                </a:lnTo>
                <a:lnTo>
                  <a:pt x="1545092" y="18586"/>
                </a:lnTo>
                <a:lnTo>
                  <a:pt x="1547360" y="20626"/>
                </a:lnTo>
                <a:lnTo>
                  <a:pt x="1549627" y="22893"/>
                </a:lnTo>
                <a:lnTo>
                  <a:pt x="1551669" y="25386"/>
                </a:lnTo>
                <a:lnTo>
                  <a:pt x="1553483" y="27879"/>
                </a:lnTo>
                <a:lnTo>
                  <a:pt x="1555297" y="30372"/>
                </a:lnTo>
                <a:lnTo>
                  <a:pt x="1557111" y="33092"/>
                </a:lnTo>
                <a:lnTo>
                  <a:pt x="1558472" y="35812"/>
                </a:lnTo>
                <a:lnTo>
                  <a:pt x="1559833" y="38759"/>
                </a:lnTo>
                <a:lnTo>
                  <a:pt x="1561194" y="41479"/>
                </a:lnTo>
                <a:lnTo>
                  <a:pt x="1562101" y="44199"/>
                </a:lnTo>
                <a:lnTo>
                  <a:pt x="1563008" y="47372"/>
                </a:lnTo>
                <a:lnTo>
                  <a:pt x="1564142" y="50318"/>
                </a:lnTo>
                <a:lnTo>
                  <a:pt x="1564595" y="53718"/>
                </a:lnTo>
                <a:lnTo>
                  <a:pt x="1565049" y="56665"/>
                </a:lnTo>
                <a:lnTo>
                  <a:pt x="1565276" y="59838"/>
                </a:lnTo>
                <a:lnTo>
                  <a:pt x="1565502" y="63238"/>
                </a:lnTo>
                <a:lnTo>
                  <a:pt x="1565502" y="906864"/>
                </a:lnTo>
                <a:lnTo>
                  <a:pt x="1565276" y="910037"/>
                </a:lnTo>
                <a:lnTo>
                  <a:pt x="1565049" y="913437"/>
                </a:lnTo>
                <a:lnTo>
                  <a:pt x="1564595" y="916383"/>
                </a:lnTo>
                <a:lnTo>
                  <a:pt x="1564142" y="919783"/>
                </a:lnTo>
                <a:lnTo>
                  <a:pt x="1563008" y="922730"/>
                </a:lnTo>
                <a:lnTo>
                  <a:pt x="1562101" y="925676"/>
                </a:lnTo>
                <a:lnTo>
                  <a:pt x="1561194" y="928623"/>
                </a:lnTo>
                <a:lnTo>
                  <a:pt x="1559833" y="931343"/>
                </a:lnTo>
                <a:lnTo>
                  <a:pt x="1558472" y="934289"/>
                </a:lnTo>
                <a:lnTo>
                  <a:pt x="1557111" y="937009"/>
                </a:lnTo>
                <a:lnTo>
                  <a:pt x="1555297" y="939502"/>
                </a:lnTo>
                <a:lnTo>
                  <a:pt x="1553483" y="942222"/>
                </a:lnTo>
                <a:lnTo>
                  <a:pt x="1551669" y="944716"/>
                </a:lnTo>
                <a:lnTo>
                  <a:pt x="1549627" y="946982"/>
                </a:lnTo>
                <a:lnTo>
                  <a:pt x="1547360" y="949475"/>
                </a:lnTo>
                <a:lnTo>
                  <a:pt x="1545092" y="951515"/>
                </a:lnTo>
                <a:lnTo>
                  <a:pt x="1542824" y="953555"/>
                </a:lnTo>
                <a:lnTo>
                  <a:pt x="1540102" y="955369"/>
                </a:lnTo>
                <a:lnTo>
                  <a:pt x="1537608" y="957409"/>
                </a:lnTo>
                <a:lnTo>
                  <a:pt x="1534886" y="959222"/>
                </a:lnTo>
                <a:lnTo>
                  <a:pt x="1531938" y="960808"/>
                </a:lnTo>
                <a:lnTo>
                  <a:pt x="1529217" y="962168"/>
                </a:lnTo>
                <a:lnTo>
                  <a:pt x="1526042" y="963755"/>
                </a:lnTo>
                <a:lnTo>
                  <a:pt x="1523093" y="965115"/>
                </a:lnTo>
                <a:lnTo>
                  <a:pt x="1520145" y="966248"/>
                </a:lnTo>
                <a:lnTo>
                  <a:pt x="1516743" y="967155"/>
                </a:lnTo>
                <a:lnTo>
                  <a:pt x="1513568" y="967835"/>
                </a:lnTo>
                <a:lnTo>
                  <a:pt x="1510167" y="968515"/>
                </a:lnTo>
                <a:lnTo>
                  <a:pt x="1506765" y="969195"/>
                </a:lnTo>
                <a:lnTo>
                  <a:pt x="1503363" y="969648"/>
                </a:lnTo>
                <a:lnTo>
                  <a:pt x="1499961" y="969875"/>
                </a:lnTo>
                <a:lnTo>
                  <a:pt x="1496106" y="969875"/>
                </a:lnTo>
                <a:lnTo>
                  <a:pt x="1447347" y="969875"/>
                </a:lnTo>
                <a:lnTo>
                  <a:pt x="1447801" y="972141"/>
                </a:lnTo>
                <a:lnTo>
                  <a:pt x="1447801" y="974408"/>
                </a:lnTo>
                <a:lnTo>
                  <a:pt x="1447801" y="976901"/>
                </a:lnTo>
                <a:lnTo>
                  <a:pt x="1447347" y="979848"/>
                </a:lnTo>
                <a:lnTo>
                  <a:pt x="1496106" y="979848"/>
                </a:lnTo>
                <a:lnTo>
                  <a:pt x="1499735" y="979848"/>
                </a:lnTo>
                <a:lnTo>
                  <a:pt x="1503136" y="980074"/>
                </a:lnTo>
                <a:lnTo>
                  <a:pt x="1506538" y="980528"/>
                </a:lnTo>
                <a:lnTo>
                  <a:pt x="1509713" y="980981"/>
                </a:lnTo>
                <a:lnTo>
                  <a:pt x="1513115" y="981661"/>
                </a:lnTo>
                <a:lnTo>
                  <a:pt x="1516063" y="982568"/>
                </a:lnTo>
                <a:lnTo>
                  <a:pt x="1519238" y="983474"/>
                </a:lnTo>
                <a:lnTo>
                  <a:pt x="1521960" y="984608"/>
                </a:lnTo>
                <a:lnTo>
                  <a:pt x="1524681" y="985968"/>
                </a:lnTo>
                <a:lnTo>
                  <a:pt x="1527629" y="987328"/>
                </a:lnTo>
                <a:lnTo>
                  <a:pt x="1530124" y="988914"/>
                </a:lnTo>
                <a:lnTo>
                  <a:pt x="1532619" y="990501"/>
                </a:lnTo>
                <a:lnTo>
                  <a:pt x="1535113" y="992314"/>
                </a:lnTo>
                <a:lnTo>
                  <a:pt x="1537381" y="994354"/>
                </a:lnTo>
                <a:lnTo>
                  <a:pt x="1539649" y="996394"/>
                </a:lnTo>
                <a:lnTo>
                  <a:pt x="1541917" y="998434"/>
                </a:lnTo>
                <a:lnTo>
                  <a:pt x="1545999" y="1003194"/>
                </a:lnTo>
                <a:lnTo>
                  <a:pt x="1549854" y="1008407"/>
                </a:lnTo>
                <a:lnTo>
                  <a:pt x="1553256" y="1013847"/>
                </a:lnTo>
                <a:lnTo>
                  <a:pt x="1556431" y="1019740"/>
                </a:lnTo>
                <a:lnTo>
                  <a:pt x="1559152" y="1026086"/>
                </a:lnTo>
                <a:lnTo>
                  <a:pt x="1561420" y="1032886"/>
                </a:lnTo>
                <a:lnTo>
                  <a:pt x="1563688" y="1039686"/>
                </a:lnTo>
                <a:lnTo>
                  <a:pt x="1565502" y="1046939"/>
                </a:lnTo>
                <a:lnTo>
                  <a:pt x="1703388" y="1556695"/>
                </a:lnTo>
                <a:lnTo>
                  <a:pt x="1703388" y="1560095"/>
                </a:lnTo>
                <a:lnTo>
                  <a:pt x="1702935" y="1563722"/>
                </a:lnTo>
                <a:lnTo>
                  <a:pt x="1702708" y="1566895"/>
                </a:lnTo>
                <a:lnTo>
                  <a:pt x="1702027" y="1570068"/>
                </a:lnTo>
                <a:lnTo>
                  <a:pt x="1701347" y="1573468"/>
                </a:lnTo>
                <a:lnTo>
                  <a:pt x="1700440" y="1576641"/>
                </a:lnTo>
                <a:lnTo>
                  <a:pt x="1699306" y="1579815"/>
                </a:lnTo>
                <a:lnTo>
                  <a:pt x="1698172" y="1582761"/>
                </a:lnTo>
                <a:lnTo>
                  <a:pt x="1696585" y="1585934"/>
                </a:lnTo>
                <a:lnTo>
                  <a:pt x="1694997" y="1588654"/>
                </a:lnTo>
                <a:lnTo>
                  <a:pt x="1693410" y="1591374"/>
                </a:lnTo>
                <a:lnTo>
                  <a:pt x="1691822" y="1594321"/>
                </a:lnTo>
                <a:lnTo>
                  <a:pt x="1689781" y="1596814"/>
                </a:lnTo>
                <a:lnTo>
                  <a:pt x="1687740" y="1599307"/>
                </a:lnTo>
                <a:lnTo>
                  <a:pt x="1685472" y="1602027"/>
                </a:lnTo>
                <a:lnTo>
                  <a:pt x="1683204" y="1604294"/>
                </a:lnTo>
                <a:lnTo>
                  <a:pt x="1680710" y="1606334"/>
                </a:lnTo>
                <a:lnTo>
                  <a:pt x="1678442" y="1608600"/>
                </a:lnTo>
                <a:lnTo>
                  <a:pt x="1675720" y="1610640"/>
                </a:lnTo>
                <a:lnTo>
                  <a:pt x="1672999" y="1612454"/>
                </a:lnTo>
                <a:lnTo>
                  <a:pt x="1670277" y="1614040"/>
                </a:lnTo>
                <a:lnTo>
                  <a:pt x="1667329" y="1615853"/>
                </a:lnTo>
                <a:lnTo>
                  <a:pt x="1664381" y="1617440"/>
                </a:lnTo>
                <a:lnTo>
                  <a:pt x="1661433" y="1618573"/>
                </a:lnTo>
                <a:lnTo>
                  <a:pt x="1658031" y="1619707"/>
                </a:lnTo>
                <a:lnTo>
                  <a:pt x="1655083" y="1620840"/>
                </a:lnTo>
                <a:lnTo>
                  <a:pt x="1651681" y="1621747"/>
                </a:lnTo>
                <a:lnTo>
                  <a:pt x="1648279" y="1622653"/>
                </a:lnTo>
                <a:lnTo>
                  <a:pt x="1645104" y="1623333"/>
                </a:lnTo>
                <a:lnTo>
                  <a:pt x="1641476" y="1623560"/>
                </a:lnTo>
                <a:lnTo>
                  <a:pt x="1638074" y="1624013"/>
                </a:lnTo>
                <a:lnTo>
                  <a:pt x="1634445" y="1624013"/>
                </a:lnTo>
                <a:lnTo>
                  <a:pt x="68943" y="1624013"/>
                </a:lnTo>
                <a:lnTo>
                  <a:pt x="65314" y="1624013"/>
                </a:lnTo>
                <a:lnTo>
                  <a:pt x="61913" y="1623560"/>
                </a:lnTo>
                <a:lnTo>
                  <a:pt x="58511" y="1623333"/>
                </a:lnTo>
                <a:lnTo>
                  <a:pt x="55109" y="1622653"/>
                </a:lnTo>
                <a:lnTo>
                  <a:pt x="51934" y="1621747"/>
                </a:lnTo>
                <a:lnTo>
                  <a:pt x="48532" y="1620840"/>
                </a:lnTo>
                <a:lnTo>
                  <a:pt x="45357" y="1619707"/>
                </a:lnTo>
                <a:lnTo>
                  <a:pt x="41955" y="1618573"/>
                </a:lnTo>
                <a:lnTo>
                  <a:pt x="39007" y="1617440"/>
                </a:lnTo>
                <a:lnTo>
                  <a:pt x="36286" y="1615853"/>
                </a:lnTo>
                <a:lnTo>
                  <a:pt x="33111" y="1614040"/>
                </a:lnTo>
                <a:lnTo>
                  <a:pt x="30389" y="1612454"/>
                </a:lnTo>
                <a:lnTo>
                  <a:pt x="27668" y="1610640"/>
                </a:lnTo>
                <a:lnTo>
                  <a:pt x="25173" y="1608600"/>
                </a:lnTo>
                <a:lnTo>
                  <a:pt x="22679" y="1606334"/>
                </a:lnTo>
                <a:lnTo>
                  <a:pt x="20184" y="1604294"/>
                </a:lnTo>
                <a:lnTo>
                  <a:pt x="17916" y="1602027"/>
                </a:lnTo>
                <a:lnTo>
                  <a:pt x="15875" y="1599307"/>
                </a:lnTo>
                <a:lnTo>
                  <a:pt x="13607" y="1596814"/>
                </a:lnTo>
                <a:lnTo>
                  <a:pt x="11793" y="1594321"/>
                </a:lnTo>
                <a:lnTo>
                  <a:pt x="9979" y="1591374"/>
                </a:lnTo>
                <a:lnTo>
                  <a:pt x="8391" y="1588654"/>
                </a:lnTo>
                <a:lnTo>
                  <a:pt x="6804" y="1585934"/>
                </a:lnTo>
                <a:lnTo>
                  <a:pt x="5216" y="1582761"/>
                </a:lnTo>
                <a:lnTo>
                  <a:pt x="4082" y="1579815"/>
                </a:lnTo>
                <a:lnTo>
                  <a:pt x="2948" y="1576641"/>
                </a:lnTo>
                <a:lnTo>
                  <a:pt x="2041" y="1573468"/>
                </a:lnTo>
                <a:lnTo>
                  <a:pt x="1361" y="1570068"/>
                </a:lnTo>
                <a:lnTo>
                  <a:pt x="680" y="1566895"/>
                </a:lnTo>
                <a:lnTo>
                  <a:pt x="454" y="1563722"/>
                </a:lnTo>
                <a:lnTo>
                  <a:pt x="0" y="1560095"/>
                </a:lnTo>
                <a:lnTo>
                  <a:pt x="0" y="1556695"/>
                </a:lnTo>
                <a:lnTo>
                  <a:pt x="137886" y="1046939"/>
                </a:lnTo>
                <a:lnTo>
                  <a:pt x="140154" y="1040592"/>
                </a:lnTo>
                <a:lnTo>
                  <a:pt x="142422" y="1034019"/>
                </a:lnTo>
                <a:lnTo>
                  <a:pt x="144916" y="1027673"/>
                </a:lnTo>
                <a:lnTo>
                  <a:pt x="147864" y="1021780"/>
                </a:lnTo>
                <a:lnTo>
                  <a:pt x="150813" y="1016113"/>
                </a:lnTo>
                <a:lnTo>
                  <a:pt x="154214" y="1010447"/>
                </a:lnTo>
                <a:lnTo>
                  <a:pt x="158070" y="1005007"/>
                </a:lnTo>
                <a:lnTo>
                  <a:pt x="161925" y="1000474"/>
                </a:lnTo>
                <a:lnTo>
                  <a:pt x="166461" y="995714"/>
                </a:lnTo>
                <a:lnTo>
                  <a:pt x="168729" y="993901"/>
                </a:lnTo>
                <a:lnTo>
                  <a:pt x="171224" y="991634"/>
                </a:lnTo>
                <a:lnTo>
                  <a:pt x="173718" y="990047"/>
                </a:lnTo>
                <a:lnTo>
                  <a:pt x="176213" y="988234"/>
                </a:lnTo>
                <a:lnTo>
                  <a:pt x="178934" y="986874"/>
                </a:lnTo>
                <a:lnTo>
                  <a:pt x="181656" y="985288"/>
                </a:lnTo>
                <a:lnTo>
                  <a:pt x="184604" y="983928"/>
                </a:lnTo>
                <a:lnTo>
                  <a:pt x="187552" y="982794"/>
                </a:lnTo>
                <a:lnTo>
                  <a:pt x="190500" y="981888"/>
                </a:lnTo>
                <a:lnTo>
                  <a:pt x="193675" y="981208"/>
                </a:lnTo>
                <a:lnTo>
                  <a:pt x="196850" y="980528"/>
                </a:lnTo>
                <a:lnTo>
                  <a:pt x="200252" y="980074"/>
                </a:lnTo>
                <a:lnTo>
                  <a:pt x="203654" y="979848"/>
                </a:lnTo>
                <a:lnTo>
                  <a:pt x="207282" y="979848"/>
                </a:lnTo>
                <a:lnTo>
                  <a:pt x="256041" y="979848"/>
                </a:lnTo>
                <a:lnTo>
                  <a:pt x="255815" y="976901"/>
                </a:lnTo>
                <a:lnTo>
                  <a:pt x="255588" y="974408"/>
                </a:lnTo>
                <a:lnTo>
                  <a:pt x="255588" y="972141"/>
                </a:lnTo>
                <a:lnTo>
                  <a:pt x="256041" y="969875"/>
                </a:lnTo>
                <a:lnTo>
                  <a:pt x="207282" y="969875"/>
                </a:lnTo>
                <a:lnTo>
                  <a:pt x="203654" y="969875"/>
                </a:lnTo>
                <a:lnTo>
                  <a:pt x="200252" y="969648"/>
                </a:lnTo>
                <a:lnTo>
                  <a:pt x="196624" y="969195"/>
                </a:lnTo>
                <a:lnTo>
                  <a:pt x="193222" y="968515"/>
                </a:lnTo>
                <a:lnTo>
                  <a:pt x="189820" y="967835"/>
                </a:lnTo>
                <a:lnTo>
                  <a:pt x="186645" y="967155"/>
                </a:lnTo>
                <a:lnTo>
                  <a:pt x="183243" y="966248"/>
                </a:lnTo>
                <a:lnTo>
                  <a:pt x="180295" y="965115"/>
                </a:lnTo>
                <a:lnTo>
                  <a:pt x="177347" y="963755"/>
                </a:lnTo>
                <a:lnTo>
                  <a:pt x="174172" y="962168"/>
                </a:lnTo>
                <a:lnTo>
                  <a:pt x="171450" y="960808"/>
                </a:lnTo>
                <a:lnTo>
                  <a:pt x="168502" y="959222"/>
                </a:lnTo>
                <a:lnTo>
                  <a:pt x="165781" y="957409"/>
                </a:lnTo>
                <a:lnTo>
                  <a:pt x="163286" y="955369"/>
                </a:lnTo>
                <a:lnTo>
                  <a:pt x="160564" y="953555"/>
                </a:lnTo>
                <a:lnTo>
                  <a:pt x="158297" y="951515"/>
                </a:lnTo>
                <a:lnTo>
                  <a:pt x="156029" y="949475"/>
                </a:lnTo>
                <a:lnTo>
                  <a:pt x="153761" y="946982"/>
                </a:lnTo>
                <a:lnTo>
                  <a:pt x="151720" y="944716"/>
                </a:lnTo>
                <a:lnTo>
                  <a:pt x="149906" y="942222"/>
                </a:lnTo>
                <a:lnTo>
                  <a:pt x="148091" y="939502"/>
                </a:lnTo>
                <a:lnTo>
                  <a:pt x="146277" y="937009"/>
                </a:lnTo>
                <a:lnTo>
                  <a:pt x="144916" y="934289"/>
                </a:lnTo>
                <a:lnTo>
                  <a:pt x="143556" y="931343"/>
                </a:lnTo>
                <a:lnTo>
                  <a:pt x="142195" y="928623"/>
                </a:lnTo>
                <a:lnTo>
                  <a:pt x="141288" y="925676"/>
                </a:lnTo>
                <a:lnTo>
                  <a:pt x="140381" y="922730"/>
                </a:lnTo>
                <a:lnTo>
                  <a:pt x="139247" y="919783"/>
                </a:lnTo>
                <a:lnTo>
                  <a:pt x="138793" y="916383"/>
                </a:lnTo>
                <a:lnTo>
                  <a:pt x="138339" y="913437"/>
                </a:lnTo>
                <a:lnTo>
                  <a:pt x="138113" y="910037"/>
                </a:lnTo>
                <a:lnTo>
                  <a:pt x="137886" y="906864"/>
                </a:lnTo>
                <a:lnTo>
                  <a:pt x="137886" y="63238"/>
                </a:lnTo>
                <a:lnTo>
                  <a:pt x="138113" y="59838"/>
                </a:lnTo>
                <a:lnTo>
                  <a:pt x="138339" y="56665"/>
                </a:lnTo>
                <a:lnTo>
                  <a:pt x="138793" y="53718"/>
                </a:lnTo>
                <a:lnTo>
                  <a:pt x="139247" y="50318"/>
                </a:lnTo>
                <a:lnTo>
                  <a:pt x="140381" y="47372"/>
                </a:lnTo>
                <a:lnTo>
                  <a:pt x="141288" y="44199"/>
                </a:lnTo>
                <a:lnTo>
                  <a:pt x="142195" y="41479"/>
                </a:lnTo>
                <a:lnTo>
                  <a:pt x="143556" y="38759"/>
                </a:lnTo>
                <a:lnTo>
                  <a:pt x="144916" y="35812"/>
                </a:lnTo>
                <a:lnTo>
                  <a:pt x="146277" y="33092"/>
                </a:lnTo>
                <a:lnTo>
                  <a:pt x="148091" y="30372"/>
                </a:lnTo>
                <a:lnTo>
                  <a:pt x="149906" y="27879"/>
                </a:lnTo>
                <a:lnTo>
                  <a:pt x="151720" y="25386"/>
                </a:lnTo>
                <a:lnTo>
                  <a:pt x="153761" y="22893"/>
                </a:lnTo>
                <a:lnTo>
                  <a:pt x="156029" y="20626"/>
                </a:lnTo>
                <a:lnTo>
                  <a:pt x="158297" y="18586"/>
                </a:lnTo>
                <a:lnTo>
                  <a:pt x="160564" y="16546"/>
                </a:lnTo>
                <a:lnTo>
                  <a:pt x="163286" y="14506"/>
                </a:lnTo>
                <a:lnTo>
                  <a:pt x="165781" y="12693"/>
                </a:lnTo>
                <a:lnTo>
                  <a:pt x="168502" y="10880"/>
                </a:lnTo>
                <a:lnTo>
                  <a:pt x="171450" y="9293"/>
                </a:lnTo>
                <a:lnTo>
                  <a:pt x="174172" y="7706"/>
                </a:lnTo>
                <a:lnTo>
                  <a:pt x="177347" y="6347"/>
                </a:lnTo>
                <a:lnTo>
                  <a:pt x="180295" y="4987"/>
                </a:lnTo>
                <a:lnTo>
                  <a:pt x="183243" y="3853"/>
                </a:lnTo>
                <a:lnTo>
                  <a:pt x="186645" y="2947"/>
                </a:lnTo>
                <a:lnTo>
                  <a:pt x="189820" y="2040"/>
                </a:lnTo>
                <a:lnTo>
                  <a:pt x="193222" y="1360"/>
                </a:lnTo>
                <a:lnTo>
                  <a:pt x="196624" y="680"/>
                </a:lnTo>
                <a:lnTo>
                  <a:pt x="200252" y="227"/>
                </a:lnTo>
                <a:lnTo>
                  <a:pt x="203654" y="0"/>
                </a:lnTo>
                <a:close/>
              </a:path>
            </a:pathLst>
          </a:custGeom>
          <a:solidFill>
            <a:srgbClr val="00B0F0"/>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prstClr val="white"/>
              </a:solidFill>
              <a:cs typeface="+mn-ea"/>
              <a:sym typeface="+mn-lt"/>
            </a:endParaRPr>
          </a:p>
        </p:txBody>
      </p:sp>
      <p:sp>
        <p:nvSpPr>
          <p:cNvPr id="61" name="KSO_Shape"/>
          <p:cNvSpPr/>
          <p:nvPr/>
        </p:nvSpPr>
        <p:spPr bwMode="auto">
          <a:xfrm>
            <a:off x="3567172" y="4023117"/>
            <a:ext cx="695281" cy="697608"/>
          </a:xfrm>
          <a:custGeom>
            <a:avLst/>
            <a:gdLst>
              <a:gd name="T0" fmla="*/ 29924 w 3851276"/>
              <a:gd name="T1" fmla="*/ 1836816 h 3867150"/>
              <a:gd name="T2" fmla="*/ 1133881 w 3851276"/>
              <a:gd name="T3" fmla="*/ 1627701 h 3867150"/>
              <a:gd name="T4" fmla="*/ 1266953 w 3851276"/>
              <a:gd name="T5" fmla="*/ 1549037 h 3867150"/>
              <a:gd name="T6" fmla="*/ 1451061 w 3851276"/>
              <a:gd name="T7" fmla="*/ 1469122 h 3867150"/>
              <a:gd name="T8" fmla="*/ 1477049 w 3851276"/>
              <a:gd name="T9" fmla="*/ 1373568 h 3867150"/>
              <a:gd name="T10" fmla="*/ 1663505 w 3851276"/>
              <a:gd name="T11" fmla="*/ 1293653 h 3867150"/>
              <a:gd name="T12" fmla="*/ 1436814 w 3851276"/>
              <a:gd name="T13" fmla="*/ 1552947 h 3867150"/>
              <a:gd name="T14" fmla="*/ 1777790 w 3851276"/>
              <a:gd name="T15" fmla="*/ 1204199 h 3867150"/>
              <a:gd name="T16" fmla="*/ 659695 w 3851276"/>
              <a:gd name="T17" fmla="*/ 1139353 h 3867150"/>
              <a:gd name="T18" fmla="*/ 1690119 w 3851276"/>
              <a:gd name="T19" fmla="*/ 1091755 h 3867150"/>
              <a:gd name="T20" fmla="*/ 556723 w 3851276"/>
              <a:gd name="T21" fmla="*/ 919923 h 3867150"/>
              <a:gd name="T22" fmla="*/ 522816 w 3851276"/>
              <a:gd name="T23" fmla="*/ 1028232 h 3867150"/>
              <a:gd name="T24" fmla="*/ 1814580 w 3851276"/>
              <a:gd name="T25" fmla="*/ 949753 h 3867150"/>
              <a:gd name="T26" fmla="*/ 1617791 w 3851276"/>
              <a:gd name="T27" fmla="*/ 1088470 h 3867150"/>
              <a:gd name="T28" fmla="*/ 710010 w 3851276"/>
              <a:gd name="T29" fmla="*/ 948211 h 3867150"/>
              <a:gd name="T30" fmla="*/ 652039 w 3851276"/>
              <a:gd name="T31" fmla="*/ 1063553 h 3867150"/>
              <a:gd name="T32" fmla="*/ 630788 w 3851276"/>
              <a:gd name="T33" fmla="*/ 1256414 h 3867150"/>
              <a:gd name="T34" fmla="*/ 504690 w 3851276"/>
              <a:gd name="T35" fmla="*/ 1179832 h 3867150"/>
              <a:gd name="T36" fmla="*/ 450001 w 3851276"/>
              <a:gd name="T37" fmla="*/ 1011508 h 3867150"/>
              <a:gd name="T38" fmla="*/ 503698 w 3851276"/>
              <a:gd name="T39" fmla="*/ 747004 h 3867150"/>
              <a:gd name="T40" fmla="*/ 248093 w 3851276"/>
              <a:gd name="T41" fmla="*/ 1036554 h 3867150"/>
              <a:gd name="T42" fmla="*/ 434514 w 3851276"/>
              <a:gd name="T43" fmla="*/ 1372094 h 3867150"/>
              <a:gd name="T44" fmla="*/ 811427 w 3851276"/>
              <a:gd name="T45" fmla="*/ 1312807 h 3867150"/>
              <a:gd name="T46" fmla="*/ 884837 w 3851276"/>
              <a:gd name="T47" fmla="*/ 934562 h 3867150"/>
              <a:gd name="T48" fmla="*/ 1706401 w 3851276"/>
              <a:gd name="T49" fmla="*/ 671693 h 3867150"/>
              <a:gd name="T50" fmla="*/ 1700139 w 3851276"/>
              <a:gd name="T51" fmla="*/ 636818 h 3867150"/>
              <a:gd name="T52" fmla="*/ 991430 w 3851276"/>
              <a:gd name="T53" fmla="*/ 909846 h 3867150"/>
              <a:gd name="T54" fmla="*/ 880141 w 3851276"/>
              <a:gd name="T55" fmla="*/ 1396184 h 3867150"/>
              <a:gd name="T56" fmla="*/ 433418 w 3851276"/>
              <a:gd name="T57" fmla="*/ 1488008 h 3867150"/>
              <a:gd name="T58" fmla="*/ 142125 w 3851276"/>
              <a:gd name="T59" fmla="*/ 1014810 h 3867150"/>
              <a:gd name="T60" fmla="*/ 468637 w 3851276"/>
              <a:gd name="T61" fmla="*/ 644543 h 3867150"/>
              <a:gd name="T62" fmla="*/ 1609181 w 3851276"/>
              <a:gd name="T63" fmla="*/ 590683 h 3867150"/>
              <a:gd name="T64" fmla="*/ 1621392 w 3851276"/>
              <a:gd name="T65" fmla="*/ 399888 h 3867150"/>
              <a:gd name="T66" fmla="*/ 1800177 w 3851276"/>
              <a:gd name="T67" fmla="*/ 613985 h 3867150"/>
              <a:gd name="T68" fmla="*/ 1590864 w 3851276"/>
              <a:gd name="T69" fmla="*/ 545956 h 3867150"/>
              <a:gd name="T70" fmla="*/ 1297011 w 3851276"/>
              <a:gd name="T71" fmla="*/ 473078 h 3867150"/>
              <a:gd name="T72" fmla="*/ 864608 w 3851276"/>
              <a:gd name="T73" fmla="*/ 229267 h 3867150"/>
              <a:gd name="T74" fmla="*/ 1442763 w 3851276"/>
              <a:gd name="T75" fmla="*/ 157484 h 3867150"/>
              <a:gd name="T76" fmla="*/ 1798768 w 3851276"/>
              <a:gd name="T77" fmla="*/ 541576 h 3867150"/>
              <a:gd name="T78" fmla="*/ 1560805 w 3851276"/>
              <a:gd name="T79" fmla="*/ 211751 h 3867150"/>
              <a:gd name="T80" fmla="*/ 559326 w 3851276"/>
              <a:gd name="T81" fmla="*/ 205496 h 3867150"/>
              <a:gd name="T82" fmla="*/ 527233 w 3851276"/>
              <a:gd name="T83" fmla="*/ 319660 h 3867150"/>
              <a:gd name="T84" fmla="*/ 1297481 w 3851276"/>
              <a:gd name="T85" fmla="*/ 182350 h 3867150"/>
              <a:gd name="T86" fmla="*/ 1292001 w 3851276"/>
              <a:gd name="T87" fmla="*/ 93208 h 3867150"/>
              <a:gd name="T88" fmla="*/ 619600 w 3851276"/>
              <a:gd name="T89" fmla="*/ 270241 h 3867150"/>
              <a:gd name="T90" fmla="*/ 1207932 w 3851276"/>
              <a:gd name="T91" fmla="*/ 190482 h 3867150"/>
              <a:gd name="T92" fmla="*/ 994391 w 3851276"/>
              <a:gd name="T93" fmla="*/ 47699 h 3867150"/>
              <a:gd name="T94" fmla="*/ 1076896 w 3851276"/>
              <a:gd name="T95" fmla="*/ 156 h 3867150"/>
              <a:gd name="T96" fmla="*/ 1557987 w 3851276"/>
              <a:gd name="T97" fmla="*/ 165616 h 3867150"/>
              <a:gd name="T98" fmla="*/ 1856380 w 3851276"/>
              <a:gd name="T99" fmla="*/ 577390 h 3867150"/>
              <a:gd name="T100" fmla="*/ 1862486 w 3851276"/>
              <a:gd name="T101" fmla="*/ 1085812 h 3867150"/>
              <a:gd name="T102" fmla="*/ 1574426 w 3851276"/>
              <a:gd name="T103" fmla="*/ 1504779 h 3867150"/>
              <a:gd name="T104" fmla="*/ 1097560 w 3851276"/>
              <a:gd name="T105" fmla="*/ 1681812 h 3867150"/>
              <a:gd name="T106" fmla="*/ 735607 w 3851276"/>
              <a:gd name="T107" fmla="*/ 1578126 h 3867150"/>
              <a:gd name="T108" fmla="*/ 900928 w 3851276"/>
              <a:gd name="T109" fmla="*/ 1563268 h 3867150"/>
              <a:gd name="T110" fmla="*/ 1048403 w 3851276"/>
              <a:gd name="T111" fmla="*/ 1320865 h 3867150"/>
              <a:gd name="T112" fmla="*/ 1176777 w 3851276"/>
              <a:gd name="T113" fmla="*/ 1222183 h 3867150"/>
              <a:gd name="T114" fmla="*/ 1043706 w 3851276"/>
              <a:gd name="T115" fmla="*/ 813381 h 3867150"/>
              <a:gd name="T116" fmla="*/ 633533 w 3851276"/>
              <a:gd name="T117" fmla="*/ 505138 h 3867150"/>
              <a:gd name="T118" fmla="*/ 477292 w 3851276"/>
              <a:gd name="T119" fmla="*/ 525312 h 3867150"/>
              <a:gd name="T120" fmla="*/ 324495 w 3851276"/>
              <a:gd name="T121" fmla="*/ 560812 h 3867150"/>
              <a:gd name="T122" fmla="*/ 355649 w 3851276"/>
              <a:gd name="T123" fmla="*/ 373771 h 3867150"/>
              <a:gd name="T124" fmla="*/ 752828 w 3851276"/>
              <a:gd name="T125" fmla="*/ 56144 h 386715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3851276" h="3867150">
                <a:moveTo>
                  <a:pt x="40010" y="3597275"/>
                </a:moveTo>
                <a:lnTo>
                  <a:pt x="414338" y="3827016"/>
                </a:lnTo>
                <a:lnTo>
                  <a:pt x="407017" y="3831441"/>
                </a:lnTo>
                <a:lnTo>
                  <a:pt x="399696" y="3835865"/>
                </a:lnTo>
                <a:lnTo>
                  <a:pt x="392056" y="3839657"/>
                </a:lnTo>
                <a:lnTo>
                  <a:pt x="384417" y="3843449"/>
                </a:lnTo>
                <a:lnTo>
                  <a:pt x="376459" y="3846925"/>
                </a:lnTo>
                <a:lnTo>
                  <a:pt x="368820" y="3850401"/>
                </a:lnTo>
                <a:lnTo>
                  <a:pt x="360544" y="3853246"/>
                </a:lnTo>
                <a:lnTo>
                  <a:pt x="352586" y="3855774"/>
                </a:lnTo>
                <a:lnTo>
                  <a:pt x="344310" y="3858302"/>
                </a:lnTo>
                <a:lnTo>
                  <a:pt x="336671" y="3860514"/>
                </a:lnTo>
                <a:lnTo>
                  <a:pt x="328395" y="3862094"/>
                </a:lnTo>
                <a:lnTo>
                  <a:pt x="319801" y="3863674"/>
                </a:lnTo>
                <a:lnTo>
                  <a:pt x="311525" y="3864938"/>
                </a:lnTo>
                <a:lnTo>
                  <a:pt x="302931" y="3866202"/>
                </a:lnTo>
                <a:lnTo>
                  <a:pt x="294655" y="3866834"/>
                </a:lnTo>
                <a:lnTo>
                  <a:pt x="286060" y="3867150"/>
                </a:lnTo>
                <a:lnTo>
                  <a:pt x="277466" y="3867150"/>
                </a:lnTo>
                <a:lnTo>
                  <a:pt x="268872" y="3866834"/>
                </a:lnTo>
                <a:lnTo>
                  <a:pt x="260596" y="3866518"/>
                </a:lnTo>
                <a:lnTo>
                  <a:pt x="252002" y="3865254"/>
                </a:lnTo>
                <a:lnTo>
                  <a:pt x="243407" y="3864306"/>
                </a:lnTo>
                <a:lnTo>
                  <a:pt x="234813" y="3862726"/>
                </a:lnTo>
                <a:lnTo>
                  <a:pt x="226537" y="3861146"/>
                </a:lnTo>
                <a:lnTo>
                  <a:pt x="217943" y="3859250"/>
                </a:lnTo>
                <a:lnTo>
                  <a:pt x="209667" y="3856722"/>
                </a:lnTo>
                <a:lnTo>
                  <a:pt x="201391" y="3853878"/>
                </a:lnTo>
                <a:lnTo>
                  <a:pt x="193115" y="3851033"/>
                </a:lnTo>
                <a:lnTo>
                  <a:pt x="184839" y="3847557"/>
                </a:lnTo>
                <a:lnTo>
                  <a:pt x="176563" y="3844081"/>
                </a:lnTo>
                <a:lnTo>
                  <a:pt x="168605" y="3839973"/>
                </a:lnTo>
                <a:lnTo>
                  <a:pt x="160648" y="3835865"/>
                </a:lnTo>
                <a:lnTo>
                  <a:pt x="152690" y="3831125"/>
                </a:lnTo>
                <a:lnTo>
                  <a:pt x="145051" y="3826384"/>
                </a:lnTo>
                <a:lnTo>
                  <a:pt x="137411" y="3821012"/>
                </a:lnTo>
                <a:lnTo>
                  <a:pt x="130409" y="3815956"/>
                </a:lnTo>
                <a:lnTo>
                  <a:pt x="123406" y="3810268"/>
                </a:lnTo>
                <a:lnTo>
                  <a:pt x="117040" y="3804264"/>
                </a:lnTo>
                <a:lnTo>
                  <a:pt x="110355" y="3798575"/>
                </a:lnTo>
                <a:lnTo>
                  <a:pt x="104307" y="3792255"/>
                </a:lnTo>
                <a:lnTo>
                  <a:pt x="98260" y="3785619"/>
                </a:lnTo>
                <a:lnTo>
                  <a:pt x="92848" y="3778983"/>
                </a:lnTo>
                <a:lnTo>
                  <a:pt x="87437" y="3772346"/>
                </a:lnTo>
                <a:lnTo>
                  <a:pt x="82344" y="3765710"/>
                </a:lnTo>
                <a:lnTo>
                  <a:pt x="77570" y="3758442"/>
                </a:lnTo>
                <a:lnTo>
                  <a:pt x="72795" y="3751173"/>
                </a:lnTo>
                <a:lnTo>
                  <a:pt x="68657" y="3743905"/>
                </a:lnTo>
                <a:lnTo>
                  <a:pt x="64519" y="3736321"/>
                </a:lnTo>
                <a:lnTo>
                  <a:pt x="60699" y="3728736"/>
                </a:lnTo>
                <a:lnTo>
                  <a:pt x="57516" y="3721152"/>
                </a:lnTo>
                <a:lnTo>
                  <a:pt x="54015" y="3713252"/>
                </a:lnTo>
                <a:lnTo>
                  <a:pt x="51469" y="3705668"/>
                </a:lnTo>
                <a:lnTo>
                  <a:pt x="48922" y="3697451"/>
                </a:lnTo>
                <a:lnTo>
                  <a:pt x="46376" y="3689551"/>
                </a:lnTo>
                <a:lnTo>
                  <a:pt x="44148" y="3681335"/>
                </a:lnTo>
                <a:lnTo>
                  <a:pt x="42556" y="3673118"/>
                </a:lnTo>
                <a:lnTo>
                  <a:pt x="41283" y="3664586"/>
                </a:lnTo>
                <a:lnTo>
                  <a:pt x="40010" y="3656370"/>
                </a:lnTo>
                <a:lnTo>
                  <a:pt x="38736" y="3648153"/>
                </a:lnTo>
                <a:lnTo>
                  <a:pt x="38100" y="3639621"/>
                </a:lnTo>
                <a:lnTo>
                  <a:pt x="38100" y="3631089"/>
                </a:lnTo>
                <a:lnTo>
                  <a:pt x="38100" y="3622556"/>
                </a:lnTo>
                <a:lnTo>
                  <a:pt x="38100" y="3614340"/>
                </a:lnTo>
                <a:lnTo>
                  <a:pt x="38736" y="3605807"/>
                </a:lnTo>
                <a:lnTo>
                  <a:pt x="40010" y="3597275"/>
                </a:lnTo>
                <a:close/>
                <a:moveTo>
                  <a:pt x="282694" y="3070225"/>
                </a:moveTo>
                <a:lnTo>
                  <a:pt x="750888" y="3359468"/>
                </a:lnTo>
                <a:lnTo>
                  <a:pt x="468193" y="3816350"/>
                </a:lnTo>
                <a:lnTo>
                  <a:pt x="0" y="3526473"/>
                </a:lnTo>
                <a:lnTo>
                  <a:pt x="282694" y="3070225"/>
                </a:lnTo>
                <a:close/>
                <a:moveTo>
                  <a:pt x="2572781" y="3007398"/>
                </a:moveTo>
                <a:lnTo>
                  <a:pt x="2548329" y="3012478"/>
                </a:lnTo>
                <a:lnTo>
                  <a:pt x="2523877" y="3017557"/>
                </a:lnTo>
                <a:lnTo>
                  <a:pt x="2499425" y="3021684"/>
                </a:lnTo>
                <a:lnTo>
                  <a:pt x="2474972" y="3026129"/>
                </a:lnTo>
                <a:lnTo>
                  <a:pt x="2450203" y="3029621"/>
                </a:lnTo>
                <a:lnTo>
                  <a:pt x="2425751" y="3033113"/>
                </a:lnTo>
                <a:lnTo>
                  <a:pt x="2400981" y="3036605"/>
                </a:lnTo>
                <a:lnTo>
                  <a:pt x="2376212" y="3039463"/>
                </a:lnTo>
                <a:lnTo>
                  <a:pt x="2351442" y="3042320"/>
                </a:lnTo>
                <a:lnTo>
                  <a:pt x="2326672" y="3044860"/>
                </a:lnTo>
                <a:lnTo>
                  <a:pt x="2301902" y="3046764"/>
                </a:lnTo>
                <a:lnTo>
                  <a:pt x="2277133" y="3048669"/>
                </a:lnTo>
                <a:lnTo>
                  <a:pt x="2252363" y="3050257"/>
                </a:lnTo>
                <a:lnTo>
                  <a:pt x="2227276" y="3051844"/>
                </a:lnTo>
                <a:lnTo>
                  <a:pt x="2202506" y="3052796"/>
                </a:lnTo>
                <a:lnTo>
                  <a:pt x="2177737" y="3053431"/>
                </a:lnTo>
                <a:lnTo>
                  <a:pt x="2177737" y="3343599"/>
                </a:lnTo>
                <a:lnTo>
                  <a:pt x="2189487" y="3342012"/>
                </a:lnTo>
                <a:lnTo>
                  <a:pt x="2200601" y="3340107"/>
                </a:lnTo>
                <a:lnTo>
                  <a:pt x="2212033" y="3337567"/>
                </a:lnTo>
                <a:lnTo>
                  <a:pt x="2223465" y="3334710"/>
                </a:lnTo>
                <a:lnTo>
                  <a:pt x="2234580" y="3331535"/>
                </a:lnTo>
                <a:lnTo>
                  <a:pt x="2245694" y="3327726"/>
                </a:lnTo>
                <a:lnTo>
                  <a:pt x="2256809" y="3323916"/>
                </a:lnTo>
                <a:lnTo>
                  <a:pt x="2267924" y="3319472"/>
                </a:lnTo>
                <a:lnTo>
                  <a:pt x="2278403" y="3314710"/>
                </a:lnTo>
                <a:lnTo>
                  <a:pt x="2289200" y="3309630"/>
                </a:lnTo>
                <a:lnTo>
                  <a:pt x="2299997" y="3304233"/>
                </a:lnTo>
                <a:lnTo>
                  <a:pt x="2310477" y="3298519"/>
                </a:lnTo>
                <a:lnTo>
                  <a:pt x="2320638" y="3292487"/>
                </a:lnTo>
                <a:lnTo>
                  <a:pt x="2330800" y="3286137"/>
                </a:lnTo>
                <a:lnTo>
                  <a:pt x="2340645" y="3279153"/>
                </a:lnTo>
                <a:lnTo>
                  <a:pt x="2350807" y="3272486"/>
                </a:lnTo>
                <a:lnTo>
                  <a:pt x="2362239" y="3263914"/>
                </a:lnTo>
                <a:lnTo>
                  <a:pt x="2373671" y="3255025"/>
                </a:lnTo>
                <a:lnTo>
                  <a:pt x="2385103" y="3245818"/>
                </a:lnTo>
                <a:lnTo>
                  <a:pt x="2395900" y="3236294"/>
                </a:lnTo>
                <a:lnTo>
                  <a:pt x="2406380" y="3226453"/>
                </a:lnTo>
                <a:lnTo>
                  <a:pt x="2416859" y="3216294"/>
                </a:lnTo>
                <a:lnTo>
                  <a:pt x="2427656" y="3206135"/>
                </a:lnTo>
                <a:lnTo>
                  <a:pt x="2437818" y="3195658"/>
                </a:lnTo>
                <a:lnTo>
                  <a:pt x="2447662" y="3184547"/>
                </a:lnTo>
                <a:lnTo>
                  <a:pt x="2457189" y="3173435"/>
                </a:lnTo>
                <a:lnTo>
                  <a:pt x="2466716" y="3162324"/>
                </a:lnTo>
                <a:lnTo>
                  <a:pt x="2476560" y="3150895"/>
                </a:lnTo>
                <a:lnTo>
                  <a:pt x="2485770" y="3139148"/>
                </a:lnTo>
                <a:lnTo>
                  <a:pt x="2494661" y="3127719"/>
                </a:lnTo>
                <a:lnTo>
                  <a:pt x="2503553" y="3115656"/>
                </a:lnTo>
                <a:lnTo>
                  <a:pt x="2512127" y="3103592"/>
                </a:lnTo>
                <a:lnTo>
                  <a:pt x="2528322" y="3080099"/>
                </a:lnTo>
                <a:lnTo>
                  <a:pt x="2543248" y="3056289"/>
                </a:lnTo>
                <a:lnTo>
                  <a:pt x="2558491" y="3031843"/>
                </a:lnTo>
                <a:lnTo>
                  <a:pt x="2572781" y="3007398"/>
                </a:lnTo>
                <a:close/>
                <a:moveTo>
                  <a:pt x="3072620" y="2827710"/>
                </a:moveTo>
                <a:lnTo>
                  <a:pt x="3048485" y="2840726"/>
                </a:lnTo>
                <a:lnTo>
                  <a:pt x="3023716" y="2852790"/>
                </a:lnTo>
                <a:lnTo>
                  <a:pt x="2998946" y="2864854"/>
                </a:lnTo>
                <a:lnTo>
                  <a:pt x="2974176" y="2875965"/>
                </a:lnTo>
                <a:lnTo>
                  <a:pt x="2949089" y="2887077"/>
                </a:lnTo>
                <a:lnTo>
                  <a:pt x="2924002" y="2897553"/>
                </a:lnTo>
                <a:lnTo>
                  <a:pt x="2898597" y="2908347"/>
                </a:lnTo>
                <a:lnTo>
                  <a:pt x="2873192" y="2918189"/>
                </a:lnTo>
                <a:lnTo>
                  <a:pt x="2847788" y="2927713"/>
                </a:lnTo>
                <a:lnTo>
                  <a:pt x="2822065" y="2936920"/>
                </a:lnTo>
                <a:lnTo>
                  <a:pt x="2796025" y="2946126"/>
                </a:lnTo>
                <a:lnTo>
                  <a:pt x="2769986" y="2954381"/>
                </a:lnTo>
                <a:lnTo>
                  <a:pt x="2743946" y="2962635"/>
                </a:lnTo>
                <a:lnTo>
                  <a:pt x="2717906" y="2970571"/>
                </a:lnTo>
                <a:lnTo>
                  <a:pt x="2691548" y="2978191"/>
                </a:lnTo>
                <a:lnTo>
                  <a:pt x="2665191" y="2985175"/>
                </a:lnTo>
                <a:lnTo>
                  <a:pt x="2654394" y="3005493"/>
                </a:lnTo>
                <a:lnTo>
                  <a:pt x="2643279" y="3026129"/>
                </a:lnTo>
                <a:lnTo>
                  <a:pt x="2631847" y="3046129"/>
                </a:lnTo>
                <a:lnTo>
                  <a:pt x="2620415" y="3066130"/>
                </a:lnTo>
                <a:lnTo>
                  <a:pt x="2608030" y="3086131"/>
                </a:lnTo>
                <a:lnTo>
                  <a:pt x="2595963" y="3105496"/>
                </a:lnTo>
                <a:lnTo>
                  <a:pt x="2582943" y="3124862"/>
                </a:lnTo>
                <a:lnTo>
                  <a:pt x="2569923" y="3144545"/>
                </a:lnTo>
                <a:lnTo>
                  <a:pt x="2553727" y="3166133"/>
                </a:lnTo>
                <a:lnTo>
                  <a:pt x="2536897" y="3188039"/>
                </a:lnTo>
                <a:lnTo>
                  <a:pt x="2528322" y="3198515"/>
                </a:lnTo>
                <a:lnTo>
                  <a:pt x="2519431" y="3208992"/>
                </a:lnTo>
                <a:lnTo>
                  <a:pt x="2510539" y="3219468"/>
                </a:lnTo>
                <a:lnTo>
                  <a:pt x="2501012" y="3229945"/>
                </a:lnTo>
                <a:lnTo>
                  <a:pt x="2491803" y="3240104"/>
                </a:lnTo>
                <a:lnTo>
                  <a:pt x="2482276" y="3249946"/>
                </a:lnTo>
                <a:lnTo>
                  <a:pt x="2472432" y="3259787"/>
                </a:lnTo>
                <a:lnTo>
                  <a:pt x="2462588" y="3269311"/>
                </a:lnTo>
                <a:lnTo>
                  <a:pt x="2452743" y="3278835"/>
                </a:lnTo>
                <a:lnTo>
                  <a:pt x="2442264" y="3288042"/>
                </a:lnTo>
                <a:lnTo>
                  <a:pt x="2431784" y="3297566"/>
                </a:lnTo>
                <a:lnTo>
                  <a:pt x="2420987" y="3306455"/>
                </a:lnTo>
                <a:lnTo>
                  <a:pt x="2438136" y="3301376"/>
                </a:lnTo>
                <a:lnTo>
                  <a:pt x="2455284" y="3295979"/>
                </a:lnTo>
                <a:lnTo>
                  <a:pt x="2472114" y="3290582"/>
                </a:lnTo>
                <a:lnTo>
                  <a:pt x="2489263" y="3284550"/>
                </a:lnTo>
                <a:lnTo>
                  <a:pt x="2506093" y="3278200"/>
                </a:lnTo>
                <a:lnTo>
                  <a:pt x="2522606" y="3271851"/>
                </a:lnTo>
                <a:lnTo>
                  <a:pt x="2539437" y="3264867"/>
                </a:lnTo>
                <a:lnTo>
                  <a:pt x="2555633" y="3257882"/>
                </a:lnTo>
                <a:lnTo>
                  <a:pt x="2572146" y="3250580"/>
                </a:lnTo>
                <a:lnTo>
                  <a:pt x="2588341" y="3242961"/>
                </a:lnTo>
                <a:lnTo>
                  <a:pt x="2604537" y="3235024"/>
                </a:lnTo>
                <a:lnTo>
                  <a:pt x="2620732" y="3226770"/>
                </a:lnTo>
                <a:lnTo>
                  <a:pt x="2636293" y="3218198"/>
                </a:lnTo>
                <a:lnTo>
                  <a:pt x="2651853" y="3209627"/>
                </a:lnTo>
                <a:lnTo>
                  <a:pt x="2667731" y="3200738"/>
                </a:lnTo>
                <a:lnTo>
                  <a:pt x="2682974" y="3191531"/>
                </a:lnTo>
                <a:lnTo>
                  <a:pt x="2697582" y="3182959"/>
                </a:lnTo>
                <a:lnTo>
                  <a:pt x="2711237" y="3174070"/>
                </a:lnTo>
                <a:lnTo>
                  <a:pt x="2725527" y="3164863"/>
                </a:lnTo>
                <a:lnTo>
                  <a:pt x="2739500" y="3155657"/>
                </a:lnTo>
                <a:lnTo>
                  <a:pt x="2753155" y="3146133"/>
                </a:lnTo>
                <a:lnTo>
                  <a:pt x="2766810" y="3136609"/>
                </a:lnTo>
                <a:lnTo>
                  <a:pt x="2780147" y="3126450"/>
                </a:lnTo>
                <a:lnTo>
                  <a:pt x="2793485" y="3116290"/>
                </a:lnTo>
                <a:lnTo>
                  <a:pt x="2806822" y="3106131"/>
                </a:lnTo>
                <a:lnTo>
                  <a:pt x="2819842" y="3095655"/>
                </a:lnTo>
                <a:lnTo>
                  <a:pt x="2832862" y="3085178"/>
                </a:lnTo>
                <a:lnTo>
                  <a:pt x="2845565" y="3074384"/>
                </a:lnTo>
                <a:lnTo>
                  <a:pt x="2858267" y="3063273"/>
                </a:lnTo>
                <a:lnTo>
                  <a:pt x="2870652" y="3052479"/>
                </a:lnTo>
                <a:lnTo>
                  <a:pt x="2883354" y="3041050"/>
                </a:lnTo>
                <a:lnTo>
                  <a:pt x="2895422" y="3029621"/>
                </a:lnTo>
                <a:lnTo>
                  <a:pt x="2907489" y="3018192"/>
                </a:lnTo>
                <a:lnTo>
                  <a:pt x="2919556" y="3006128"/>
                </a:lnTo>
                <a:lnTo>
                  <a:pt x="2931306" y="2994382"/>
                </a:lnTo>
                <a:lnTo>
                  <a:pt x="2943373" y="2982318"/>
                </a:lnTo>
                <a:lnTo>
                  <a:pt x="2954805" y="2970254"/>
                </a:lnTo>
                <a:lnTo>
                  <a:pt x="2965920" y="2958190"/>
                </a:lnTo>
                <a:lnTo>
                  <a:pt x="2988466" y="2933110"/>
                </a:lnTo>
                <a:lnTo>
                  <a:pt x="3010696" y="2907395"/>
                </a:lnTo>
                <a:lnTo>
                  <a:pt x="3031654" y="2881680"/>
                </a:lnTo>
                <a:lnTo>
                  <a:pt x="3052614" y="2854695"/>
                </a:lnTo>
                <a:lnTo>
                  <a:pt x="3072620" y="2827710"/>
                </a:lnTo>
                <a:close/>
                <a:moveTo>
                  <a:pt x="3344133" y="2258803"/>
                </a:moveTo>
                <a:lnTo>
                  <a:pt x="3315235" y="2272136"/>
                </a:lnTo>
                <a:lnTo>
                  <a:pt x="3286020" y="2284518"/>
                </a:lnTo>
                <a:lnTo>
                  <a:pt x="3256487" y="2296582"/>
                </a:lnTo>
                <a:lnTo>
                  <a:pt x="3226954" y="2308011"/>
                </a:lnTo>
                <a:lnTo>
                  <a:pt x="3197421" y="2319122"/>
                </a:lnTo>
                <a:lnTo>
                  <a:pt x="3167252" y="2329916"/>
                </a:lnTo>
                <a:lnTo>
                  <a:pt x="3137402" y="2340393"/>
                </a:lnTo>
                <a:lnTo>
                  <a:pt x="3107234" y="2349917"/>
                </a:lnTo>
                <a:lnTo>
                  <a:pt x="3075796" y="2359758"/>
                </a:lnTo>
                <a:lnTo>
                  <a:pt x="3044992" y="2368965"/>
                </a:lnTo>
                <a:lnTo>
                  <a:pt x="3013554" y="2377854"/>
                </a:lnTo>
                <a:lnTo>
                  <a:pt x="2981798" y="2386108"/>
                </a:lnTo>
                <a:lnTo>
                  <a:pt x="2950677" y="2394363"/>
                </a:lnTo>
                <a:lnTo>
                  <a:pt x="2918921" y="2401982"/>
                </a:lnTo>
                <a:lnTo>
                  <a:pt x="2887165" y="2409601"/>
                </a:lnTo>
                <a:lnTo>
                  <a:pt x="2855409" y="2416585"/>
                </a:lnTo>
                <a:lnTo>
                  <a:pt x="2848105" y="2451190"/>
                </a:lnTo>
                <a:lnTo>
                  <a:pt x="2840484" y="2485477"/>
                </a:lnTo>
                <a:lnTo>
                  <a:pt x="2832227" y="2520081"/>
                </a:lnTo>
                <a:lnTo>
                  <a:pt x="2823653" y="2554368"/>
                </a:lnTo>
                <a:lnTo>
                  <a:pt x="2814444" y="2588654"/>
                </a:lnTo>
                <a:lnTo>
                  <a:pt x="2804917" y="2622941"/>
                </a:lnTo>
                <a:lnTo>
                  <a:pt x="2795073" y="2656911"/>
                </a:lnTo>
                <a:lnTo>
                  <a:pt x="2784593" y="2690880"/>
                </a:lnTo>
                <a:lnTo>
                  <a:pt x="2776019" y="2717548"/>
                </a:lnTo>
                <a:lnTo>
                  <a:pt x="2766810" y="2743898"/>
                </a:lnTo>
                <a:lnTo>
                  <a:pt x="2757600" y="2770248"/>
                </a:lnTo>
                <a:lnTo>
                  <a:pt x="2747756" y="2796915"/>
                </a:lnTo>
                <a:lnTo>
                  <a:pt x="2737594" y="2823265"/>
                </a:lnTo>
                <a:lnTo>
                  <a:pt x="2727115" y="2849298"/>
                </a:lnTo>
                <a:lnTo>
                  <a:pt x="2716318" y="2875330"/>
                </a:lnTo>
                <a:lnTo>
                  <a:pt x="2705203" y="2901045"/>
                </a:lnTo>
                <a:lnTo>
                  <a:pt x="2735054" y="2892156"/>
                </a:lnTo>
                <a:lnTo>
                  <a:pt x="2764904" y="2882632"/>
                </a:lnTo>
                <a:lnTo>
                  <a:pt x="2794438" y="2872156"/>
                </a:lnTo>
                <a:lnTo>
                  <a:pt x="2823970" y="2861679"/>
                </a:lnTo>
                <a:lnTo>
                  <a:pt x="2852868" y="2850568"/>
                </a:lnTo>
                <a:lnTo>
                  <a:pt x="2881766" y="2839139"/>
                </a:lnTo>
                <a:lnTo>
                  <a:pt x="2910982" y="2827075"/>
                </a:lnTo>
                <a:lnTo>
                  <a:pt x="2939245" y="2814693"/>
                </a:lnTo>
                <a:lnTo>
                  <a:pt x="2967825" y="2801677"/>
                </a:lnTo>
                <a:lnTo>
                  <a:pt x="2996088" y="2788343"/>
                </a:lnTo>
                <a:lnTo>
                  <a:pt x="3023716" y="2774057"/>
                </a:lnTo>
                <a:lnTo>
                  <a:pt x="3051343" y="2759454"/>
                </a:lnTo>
                <a:lnTo>
                  <a:pt x="3078971" y="2744533"/>
                </a:lnTo>
                <a:lnTo>
                  <a:pt x="3105964" y="2729294"/>
                </a:lnTo>
                <a:lnTo>
                  <a:pt x="3132638" y="2713103"/>
                </a:lnTo>
                <a:lnTo>
                  <a:pt x="3158996" y="2696594"/>
                </a:lnTo>
                <a:lnTo>
                  <a:pt x="3174239" y="2670879"/>
                </a:lnTo>
                <a:lnTo>
                  <a:pt x="3188529" y="2644847"/>
                </a:lnTo>
                <a:lnTo>
                  <a:pt x="3202502" y="2618814"/>
                </a:lnTo>
                <a:lnTo>
                  <a:pt x="3216157" y="2591829"/>
                </a:lnTo>
                <a:lnTo>
                  <a:pt x="3229177" y="2565162"/>
                </a:lnTo>
                <a:lnTo>
                  <a:pt x="3241879" y="2538494"/>
                </a:lnTo>
                <a:lnTo>
                  <a:pt x="3253946" y="2511192"/>
                </a:lnTo>
                <a:lnTo>
                  <a:pt x="3266014" y="2483889"/>
                </a:lnTo>
                <a:lnTo>
                  <a:pt x="3277128" y="2456269"/>
                </a:lnTo>
                <a:lnTo>
                  <a:pt x="3287925" y="2428649"/>
                </a:lnTo>
                <a:lnTo>
                  <a:pt x="3298722" y="2400712"/>
                </a:lnTo>
                <a:lnTo>
                  <a:pt x="3308566" y="2372775"/>
                </a:lnTo>
                <a:lnTo>
                  <a:pt x="3318094" y="2344202"/>
                </a:lnTo>
                <a:lnTo>
                  <a:pt x="3327303" y="2315947"/>
                </a:lnTo>
                <a:lnTo>
                  <a:pt x="3335877" y="2287692"/>
                </a:lnTo>
                <a:lnTo>
                  <a:pt x="3344133" y="2258803"/>
                </a:lnTo>
                <a:close/>
                <a:moveTo>
                  <a:pt x="3688686" y="2249279"/>
                </a:moveTo>
                <a:lnTo>
                  <a:pt x="3679159" y="2267057"/>
                </a:lnTo>
                <a:lnTo>
                  <a:pt x="3673760" y="2275946"/>
                </a:lnTo>
                <a:lnTo>
                  <a:pt x="3668679" y="2284835"/>
                </a:lnTo>
                <a:lnTo>
                  <a:pt x="3658835" y="2301026"/>
                </a:lnTo>
                <a:lnTo>
                  <a:pt x="3648673" y="2317217"/>
                </a:lnTo>
                <a:lnTo>
                  <a:pt x="3638511" y="2333091"/>
                </a:lnTo>
                <a:lnTo>
                  <a:pt x="3628032" y="2348647"/>
                </a:lnTo>
                <a:lnTo>
                  <a:pt x="3616917" y="2364203"/>
                </a:lnTo>
                <a:lnTo>
                  <a:pt x="3605802" y="2379441"/>
                </a:lnTo>
                <a:lnTo>
                  <a:pt x="3594688" y="2394680"/>
                </a:lnTo>
                <a:lnTo>
                  <a:pt x="3583256" y="2409601"/>
                </a:lnTo>
                <a:lnTo>
                  <a:pt x="3571506" y="2424522"/>
                </a:lnTo>
                <a:lnTo>
                  <a:pt x="3559756" y="2439126"/>
                </a:lnTo>
                <a:lnTo>
                  <a:pt x="3547689" y="2453412"/>
                </a:lnTo>
                <a:lnTo>
                  <a:pt x="3535304" y="2468016"/>
                </a:lnTo>
                <a:lnTo>
                  <a:pt x="3522920" y="2481984"/>
                </a:lnTo>
                <a:lnTo>
                  <a:pt x="3510217" y="2495953"/>
                </a:lnTo>
                <a:lnTo>
                  <a:pt x="3497197" y="2509922"/>
                </a:lnTo>
                <a:lnTo>
                  <a:pt x="3484495" y="2523256"/>
                </a:lnTo>
                <a:lnTo>
                  <a:pt x="3471157" y="2536907"/>
                </a:lnTo>
                <a:lnTo>
                  <a:pt x="3458137" y="2549923"/>
                </a:lnTo>
                <a:lnTo>
                  <a:pt x="3444482" y="2563257"/>
                </a:lnTo>
                <a:lnTo>
                  <a:pt x="3430510" y="2576273"/>
                </a:lnTo>
                <a:lnTo>
                  <a:pt x="3416854" y="2588972"/>
                </a:lnTo>
                <a:lnTo>
                  <a:pt x="3402882" y="2601671"/>
                </a:lnTo>
                <a:lnTo>
                  <a:pt x="3388592" y="2614052"/>
                </a:lnTo>
                <a:lnTo>
                  <a:pt x="3374302" y="2626116"/>
                </a:lnTo>
                <a:lnTo>
                  <a:pt x="3360011" y="2638180"/>
                </a:lnTo>
                <a:lnTo>
                  <a:pt x="3345086" y="2649926"/>
                </a:lnTo>
                <a:lnTo>
                  <a:pt x="3330478" y="2661990"/>
                </a:lnTo>
                <a:lnTo>
                  <a:pt x="3315870" y="2673419"/>
                </a:lnTo>
                <a:lnTo>
                  <a:pt x="3300628" y="2684531"/>
                </a:lnTo>
                <a:lnTo>
                  <a:pt x="3285702" y="2695960"/>
                </a:lnTo>
                <a:lnTo>
                  <a:pt x="3270460" y="2706754"/>
                </a:lnTo>
                <a:lnTo>
                  <a:pt x="3255216" y="2717548"/>
                </a:lnTo>
                <a:lnTo>
                  <a:pt x="3233305" y="2732151"/>
                </a:lnTo>
                <a:lnTo>
                  <a:pt x="3211393" y="2746755"/>
                </a:lnTo>
                <a:lnTo>
                  <a:pt x="3197421" y="2769930"/>
                </a:lnTo>
                <a:lnTo>
                  <a:pt x="3182496" y="2793105"/>
                </a:lnTo>
                <a:lnTo>
                  <a:pt x="3167570" y="2815963"/>
                </a:lnTo>
                <a:lnTo>
                  <a:pt x="3152010" y="2838504"/>
                </a:lnTo>
                <a:lnTo>
                  <a:pt x="3132321" y="2866441"/>
                </a:lnTo>
                <a:lnTo>
                  <a:pt x="3111997" y="2894061"/>
                </a:lnTo>
                <a:lnTo>
                  <a:pt x="3090721" y="2921046"/>
                </a:lnTo>
                <a:lnTo>
                  <a:pt x="3069127" y="2947714"/>
                </a:lnTo>
                <a:lnTo>
                  <a:pt x="3046898" y="2973746"/>
                </a:lnTo>
                <a:lnTo>
                  <a:pt x="3023716" y="2999461"/>
                </a:lnTo>
                <a:lnTo>
                  <a:pt x="3012284" y="3012160"/>
                </a:lnTo>
                <a:lnTo>
                  <a:pt x="3000216" y="3024541"/>
                </a:lnTo>
                <a:lnTo>
                  <a:pt x="2988466" y="3037240"/>
                </a:lnTo>
                <a:lnTo>
                  <a:pt x="2976399" y="3049304"/>
                </a:lnTo>
                <a:lnTo>
                  <a:pt x="2964014" y="3061368"/>
                </a:lnTo>
                <a:lnTo>
                  <a:pt x="2951947" y="3073432"/>
                </a:lnTo>
                <a:lnTo>
                  <a:pt x="2939245" y="3085178"/>
                </a:lnTo>
                <a:lnTo>
                  <a:pt x="2926542" y="3096925"/>
                </a:lnTo>
                <a:lnTo>
                  <a:pt x="2913840" y="3108036"/>
                </a:lnTo>
                <a:lnTo>
                  <a:pt x="2900820" y="3119783"/>
                </a:lnTo>
                <a:lnTo>
                  <a:pt x="2887800" y="3130894"/>
                </a:lnTo>
                <a:lnTo>
                  <a:pt x="2874780" y="3141688"/>
                </a:lnTo>
                <a:lnTo>
                  <a:pt x="2861125" y="3152482"/>
                </a:lnTo>
                <a:lnTo>
                  <a:pt x="2847470" y="3163276"/>
                </a:lnTo>
                <a:lnTo>
                  <a:pt x="2834132" y="3173753"/>
                </a:lnTo>
                <a:lnTo>
                  <a:pt x="2820160" y="3184229"/>
                </a:lnTo>
                <a:lnTo>
                  <a:pt x="2806505" y="3194071"/>
                </a:lnTo>
                <a:lnTo>
                  <a:pt x="2792214" y="3204547"/>
                </a:lnTo>
                <a:lnTo>
                  <a:pt x="2777924" y="3214071"/>
                </a:lnTo>
                <a:lnTo>
                  <a:pt x="2763317" y="3223595"/>
                </a:lnTo>
                <a:lnTo>
                  <a:pt x="2766492" y="3222643"/>
                </a:lnTo>
                <a:lnTo>
                  <a:pt x="2769350" y="3221691"/>
                </a:lnTo>
                <a:lnTo>
                  <a:pt x="2787769" y="3213754"/>
                </a:lnTo>
                <a:lnTo>
                  <a:pt x="2806505" y="3205817"/>
                </a:lnTo>
                <a:lnTo>
                  <a:pt x="2824606" y="3197563"/>
                </a:lnTo>
                <a:lnTo>
                  <a:pt x="2843024" y="3188991"/>
                </a:lnTo>
                <a:lnTo>
                  <a:pt x="2861125" y="3180102"/>
                </a:lnTo>
                <a:lnTo>
                  <a:pt x="2878908" y="3171213"/>
                </a:lnTo>
                <a:lnTo>
                  <a:pt x="2896692" y="3162006"/>
                </a:lnTo>
                <a:lnTo>
                  <a:pt x="2914475" y="3152482"/>
                </a:lnTo>
                <a:lnTo>
                  <a:pt x="2932258" y="3142958"/>
                </a:lnTo>
                <a:lnTo>
                  <a:pt x="2949724" y="3133116"/>
                </a:lnTo>
                <a:lnTo>
                  <a:pt x="2967508" y="3123275"/>
                </a:lnTo>
                <a:lnTo>
                  <a:pt x="2984656" y="3113116"/>
                </a:lnTo>
                <a:lnTo>
                  <a:pt x="3001804" y="3102639"/>
                </a:lnTo>
                <a:lnTo>
                  <a:pt x="3018952" y="3091845"/>
                </a:lnTo>
                <a:lnTo>
                  <a:pt x="3035783" y="3081051"/>
                </a:lnTo>
                <a:lnTo>
                  <a:pt x="3052614" y="3069940"/>
                </a:lnTo>
                <a:lnTo>
                  <a:pt x="3069444" y="3058511"/>
                </a:lnTo>
                <a:lnTo>
                  <a:pt x="3085957" y="3047082"/>
                </a:lnTo>
                <a:lnTo>
                  <a:pt x="3101835" y="3035653"/>
                </a:lnTo>
                <a:lnTo>
                  <a:pt x="3118031" y="3023589"/>
                </a:lnTo>
                <a:lnTo>
                  <a:pt x="3134226" y="3011525"/>
                </a:lnTo>
                <a:lnTo>
                  <a:pt x="3150104" y="2999144"/>
                </a:lnTo>
                <a:lnTo>
                  <a:pt x="3165982" y="2986762"/>
                </a:lnTo>
                <a:lnTo>
                  <a:pt x="3181860" y="2974064"/>
                </a:lnTo>
                <a:lnTo>
                  <a:pt x="3197103" y="2961365"/>
                </a:lnTo>
                <a:lnTo>
                  <a:pt x="3212664" y="2948031"/>
                </a:lnTo>
                <a:lnTo>
                  <a:pt x="3227589" y="2935015"/>
                </a:lnTo>
                <a:lnTo>
                  <a:pt x="3242514" y="2921681"/>
                </a:lnTo>
                <a:lnTo>
                  <a:pt x="3257440" y="2908030"/>
                </a:lnTo>
                <a:lnTo>
                  <a:pt x="3272047" y="2894379"/>
                </a:lnTo>
                <a:lnTo>
                  <a:pt x="3286338" y="2880092"/>
                </a:lnTo>
                <a:lnTo>
                  <a:pt x="3300945" y="2866441"/>
                </a:lnTo>
                <a:lnTo>
                  <a:pt x="3314918" y="2851838"/>
                </a:lnTo>
                <a:lnTo>
                  <a:pt x="3328890" y="2837234"/>
                </a:lnTo>
                <a:lnTo>
                  <a:pt x="3342863" y="2822948"/>
                </a:lnTo>
                <a:lnTo>
                  <a:pt x="3356518" y="2808027"/>
                </a:lnTo>
                <a:lnTo>
                  <a:pt x="3369538" y="2793105"/>
                </a:lnTo>
                <a:lnTo>
                  <a:pt x="3382876" y="2777867"/>
                </a:lnTo>
                <a:lnTo>
                  <a:pt x="3395896" y="2762628"/>
                </a:lnTo>
                <a:lnTo>
                  <a:pt x="3408916" y="2747072"/>
                </a:lnTo>
                <a:lnTo>
                  <a:pt x="3421300" y="2731516"/>
                </a:lnTo>
                <a:lnTo>
                  <a:pt x="3434003" y="2715643"/>
                </a:lnTo>
                <a:lnTo>
                  <a:pt x="3446070" y="2699769"/>
                </a:lnTo>
                <a:lnTo>
                  <a:pt x="3458455" y="2683578"/>
                </a:lnTo>
                <a:lnTo>
                  <a:pt x="3470204" y="2667387"/>
                </a:lnTo>
                <a:lnTo>
                  <a:pt x="3481637" y="2650879"/>
                </a:lnTo>
                <a:lnTo>
                  <a:pt x="3493386" y="2634370"/>
                </a:lnTo>
                <a:lnTo>
                  <a:pt x="3504818" y="2617862"/>
                </a:lnTo>
                <a:lnTo>
                  <a:pt x="3515616" y="2601036"/>
                </a:lnTo>
                <a:lnTo>
                  <a:pt x="3526730" y="2584527"/>
                </a:lnTo>
                <a:lnTo>
                  <a:pt x="3537210" y="2567067"/>
                </a:lnTo>
                <a:lnTo>
                  <a:pt x="3547689" y="2549923"/>
                </a:lnTo>
                <a:lnTo>
                  <a:pt x="3557851" y="2532780"/>
                </a:lnTo>
                <a:lnTo>
                  <a:pt x="3568330" y="2515319"/>
                </a:lnTo>
                <a:lnTo>
                  <a:pt x="3577857" y="2497858"/>
                </a:lnTo>
                <a:lnTo>
                  <a:pt x="3587384" y="2480080"/>
                </a:lnTo>
                <a:lnTo>
                  <a:pt x="3596911" y="2462301"/>
                </a:lnTo>
                <a:lnTo>
                  <a:pt x="3606120" y="2444523"/>
                </a:lnTo>
                <a:lnTo>
                  <a:pt x="3615012" y="2426427"/>
                </a:lnTo>
                <a:lnTo>
                  <a:pt x="3623586" y="2408331"/>
                </a:lnTo>
                <a:lnTo>
                  <a:pt x="3632160" y="2390235"/>
                </a:lnTo>
                <a:lnTo>
                  <a:pt x="3640416" y="2371505"/>
                </a:lnTo>
                <a:lnTo>
                  <a:pt x="3648356" y="2353091"/>
                </a:lnTo>
                <a:lnTo>
                  <a:pt x="3656294" y="2334678"/>
                </a:lnTo>
                <a:lnTo>
                  <a:pt x="3664868" y="2313725"/>
                </a:lnTo>
                <a:lnTo>
                  <a:pt x="3673125" y="2292455"/>
                </a:lnTo>
                <a:lnTo>
                  <a:pt x="3681064" y="2271184"/>
                </a:lnTo>
                <a:lnTo>
                  <a:pt x="3688686" y="2249279"/>
                </a:lnTo>
                <a:close/>
                <a:moveTo>
                  <a:pt x="1219922" y="2218024"/>
                </a:moveTo>
                <a:lnTo>
                  <a:pt x="1219922" y="2474059"/>
                </a:lnTo>
                <a:lnTo>
                  <a:pt x="1226578" y="2472473"/>
                </a:lnTo>
                <a:lnTo>
                  <a:pt x="1233234" y="2470569"/>
                </a:lnTo>
                <a:lnTo>
                  <a:pt x="1239256" y="2468665"/>
                </a:lnTo>
                <a:lnTo>
                  <a:pt x="1245595" y="2466762"/>
                </a:lnTo>
                <a:lnTo>
                  <a:pt x="1251934" y="2464224"/>
                </a:lnTo>
                <a:lnTo>
                  <a:pt x="1257639" y="2461686"/>
                </a:lnTo>
                <a:lnTo>
                  <a:pt x="1263661" y="2459147"/>
                </a:lnTo>
                <a:lnTo>
                  <a:pt x="1269366" y="2455975"/>
                </a:lnTo>
                <a:lnTo>
                  <a:pt x="1274755" y="2453119"/>
                </a:lnTo>
                <a:lnTo>
                  <a:pt x="1280143" y="2449947"/>
                </a:lnTo>
                <a:lnTo>
                  <a:pt x="1285531" y="2446457"/>
                </a:lnTo>
                <a:lnTo>
                  <a:pt x="1290285" y="2442967"/>
                </a:lnTo>
                <a:lnTo>
                  <a:pt x="1295040" y="2439160"/>
                </a:lnTo>
                <a:lnTo>
                  <a:pt x="1299477" y="2435352"/>
                </a:lnTo>
                <a:lnTo>
                  <a:pt x="1304231" y="2431545"/>
                </a:lnTo>
                <a:lnTo>
                  <a:pt x="1308352" y="2427421"/>
                </a:lnTo>
                <a:lnTo>
                  <a:pt x="1312472" y="2423296"/>
                </a:lnTo>
                <a:lnTo>
                  <a:pt x="1315958" y="2418537"/>
                </a:lnTo>
                <a:lnTo>
                  <a:pt x="1319762" y="2414413"/>
                </a:lnTo>
                <a:lnTo>
                  <a:pt x="1323248" y="2409654"/>
                </a:lnTo>
                <a:lnTo>
                  <a:pt x="1326418" y="2404577"/>
                </a:lnTo>
                <a:lnTo>
                  <a:pt x="1329271" y="2399818"/>
                </a:lnTo>
                <a:lnTo>
                  <a:pt x="1331806" y="2394742"/>
                </a:lnTo>
                <a:lnTo>
                  <a:pt x="1334025" y="2389983"/>
                </a:lnTo>
                <a:lnTo>
                  <a:pt x="1336244" y="2384590"/>
                </a:lnTo>
                <a:lnTo>
                  <a:pt x="1338145" y="2379196"/>
                </a:lnTo>
                <a:lnTo>
                  <a:pt x="1339730" y="2374120"/>
                </a:lnTo>
                <a:lnTo>
                  <a:pt x="1340998" y="2368409"/>
                </a:lnTo>
                <a:lnTo>
                  <a:pt x="1341949" y="2362698"/>
                </a:lnTo>
                <a:lnTo>
                  <a:pt x="1342583" y="2357622"/>
                </a:lnTo>
                <a:lnTo>
                  <a:pt x="1343533" y="2351594"/>
                </a:lnTo>
                <a:lnTo>
                  <a:pt x="1343533" y="2345883"/>
                </a:lnTo>
                <a:lnTo>
                  <a:pt x="1343533" y="2340489"/>
                </a:lnTo>
                <a:lnTo>
                  <a:pt x="1342583" y="2334779"/>
                </a:lnTo>
                <a:lnTo>
                  <a:pt x="1341949" y="2329068"/>
                </a:lnTo>
                <a:lnTo>
                  <a:pt x="1340998" y="2323674"/>
                </a:lnTo>
                <a:lnTo>
                  <a:pt x="1339730" y="2317963"/>
                </a:lnTo>
                <a:lnTo>
                  <a:pt x="1338145" y="2312887"/>
                </a:lnTo>
                <a:lnTo>
                  <a:pt x="1336244" y="2307494"/>
                </a:lnTo>
                <a:lnTo>
                  <a:pt x="1334025" y="2302100"/>
                </a:lnTo>
                <a:lnTo>
                  <a:pt x="1331806" y="2297341"/>
                </a:lnTo>
                <a:lnTo>
                  <a:pt x="1329271" y="2292265"/>
                </a:lnTo>
                <a:lnTo>
                  <a:pt x="1326418" y="2287506"/>
                </a:lnTo>
                <a:lnTo>
                  <a:pt x="1323248" y="2282747"/>
                </a:lnTo>
                <a:lnTo>
                  <a:pt x="1319762" y="2277670"/>
                </a:lnTo>
                <a:lnTo>
                  <a:pt x="1315958" y="2273546"/>
                </a:lnTo>
                <a:lnTo>
                  <a:pt x="1312472" y="2268787"/>
                </a:lnTo>
                <a:lnTo>
                  <a:pt x="1308352" y="2264662"/>
                </a:lnTo>
                <a:lnTo>
                  <a:pt x="1304231" y="2260538"/>
                </a:lnTo>
                <a:lnTo>
                  <a:pt x="1299477" y="2256731"/>
                </a:lnTo>
                <a:lnTo>
                  <a:pt x="1295040" y="2252606"/>
                </a:lnTo>
                <a:lnTo>
                  <a:pt x="1290285" y="2249116"/>
                </a:lnTo>
                <a:lnTo>
                  <a:pt x="1285531" y="2245626"/>
                </a:lnTo>
                <a:lnTo>
                  <a:pt x="1280143" y="2242136"/>
                </a:lnTo>
                <a:lnTo>
                  <a:pt x="1274755" y="2238964"/>
                </a:lnTo>
                <a:lnTo>
                  <a:pt x="1269366" y="2235791"/>
                </a:lnTo>
                <a:lnTo>
                  <a:pt x="1263661" y="2232936"/>
                </a:lnTo>
                <a:lnTo>
                  <a:pt x="1257639" y="2230397"/>
                </a:lnTo>
                <a:lnTo>
                  <a:pt x="1251934" y="2227859"/>
                </a:lnTo>
                <a:lnTo>
                  <a:pt x="1245595" y="2225321"/>
                </a:lnTo>
                <a:lnTo>
                  <a:pt x="1239256" y="2223418"/>
                </a:lnTo>
                <a:lnTo>
                  <a:pt x="1233234" y="2221514"/>
                </a:lnTo>
                <a:lnTo>
                  <a:pt x="1226578" y="2219928"/>
                </a:lnTo>
                <a:lnTo>
                  <a:pt x="1219922" y="2218024"/>
                </a:lnTo>
                <a:close/>
                <a:moveTo>
                  <a:pt x="3722982" y="1986413"/>
                </a:moveTo>
                <a:lnTo>
                  <a:pt x="3714090" y="1997207"/>
                </a:lnTo>
                <a:lnTo>
                  <a:pt x="3705199" y="2008001"/>
                </a:lnTo>
                <a:lnTo>
                  <a:pt x="3695672" y="2018160"/>
                </a:lnTo>
                <a:lnTo>
                  <a:pt x="3685828" y="2028319"/>
                </a:lnTo>
                <a:lnTo>
                  <a:pt x="3676301" y="2038161"/>
                </a:lnTo>
                <a:lnTo>
                  <a:pt x="3666456" y="2047685"/>
                </a:lnTo>
                <a:lnTo>
                  <a:pt x="3656612" y="2057209"/>
                </a:lnTo>
                <a:lnTo>
                  <a:pt x="3646450" y="2067050"/>
                </a:lnTo>
                <a:lnTo>
                  <a:pt x="3636288" y="2075940"/>
                </a:lnTo>
                <a:lnTo>
                  <a:pt x="3625491" y="2085146"/>
                </a:lnTo>
                <a:lnTo>
                  <a:pt x="3615329" y="2093718"/>
                </a:lnTo>
                <a:lnTo>
                  <a:pt x="3604532" y="2102290"/>
                </a:lnTo>
                <a:lnTo>
                  <a:pt x="3594053" y="2110861"/>
                </a:lnTo>
                <a:lnTo>
                  <a:pt x="3582938" y="2119116"/>
                </a:lnTo>
                <a:lnTo>
                  <a:pt x="3561026" y="2135307"/>
                </a:lnTo>
                <a:lnTo>
                  <a:pt x="3544831" y="2146418"/>
                </a:lnTo>
                <a:lnTo>
                  <a:pt x="3528636" y="2156895"/>
                </a:lnTo>
                <a:lnTo>
                  <a:pt x="3512122" y="2167371"/>
                </a:lnTo>
                <a:lnTo>
                  <a:pt x="3495609" y="2177848"/>
                </a:lnTo>
                <a:lnTo>
                  <a:pt x="3479096" y="2187689"/>
                </a:lnTo>
                <a:lnTo>
                  <a:pt x="3462266" y="2197531"/>
                </a:lnTo>
                <a:lnTo>
                  <a:pt x="3445435" y="2207055"/>
                </a:lnTo>
                <a:lnTo>
                  <a:pt x="3428286" y="2216262"/>
                </a:lnTo>
                <a:lnTo>
                  <a:pt x="3421936" y="2241342"/>
                </a:lnTo>
                <a:lnTo>
                  <a:pt x="3415267" y="2266422"/>
                </a:lnTo>
                <a:lnTo>
                  <a:pt x="3408598" y="2291185"/>
                </a:lnTo>
                <a:lnTo>
                  <a:pt x="3401294" y="2315947"/>
                </a:lnTo>
                <a:lnTo>
                  <a:pt x="3393672" y="2340710"/>
                </a:lnTo>
                <a:lnTo>
                  <a:pt x="3385734" y="2365473"/>
                </a:lnTo>
                <a:lnTo>
                  <a:pt x="3377477" y="2389918"/>
                </a:lnTo>
                <a:lnTo>
                  <a:pt x="3368903" y="2414046"/>
                </a:lnTo>
                <a:lnTo>
                  <a:pt x="3360011" y="2438491"/>
                </a:lnTo>
                <a:lnTo>
                  <a:pt x="3350802" y="2462619"/>
                </a:lnTo>
                <a:lnTo>
                  <a:pt x="3341275" y="2486746"/>
                </a:lnTo>
                <a:lnTo>
                  <a:pt x="3331431" y="2510557"/>
                </a:lnTo>
                <a:lnTo>
                  <a:pt x="3320952" y="2534367"/>
                </a:lnTo>
                <a:lnTo>
                  <a:pt x="3310472" y="2557860"/>
                </a:lnTo>
                <a:lnTo>
                  <a:pt x="3299992" y="2581353"/>
                </a:lnTo>
                <a:lnTo>
                  <a:pt x="3288878" y="2604845"/>
                </a:lnTo>
                <a:lnTo>
                  <a:pt x="3312060" y="2585797"/>
                </a:lnTo>
                <a:lnTo>
                  <a:pt x="3335242" y="2566432"/>
                </a:lnTo>
                <a:lnTo>
                  <a:pt x="3358106" y="2546748"/>
                </a:lnTo>
                <a:lnTo>
                  <a:pt x="3380335" y="2526430"/>
                </a:lnTo>
                <a:lnTo>
                  <a:pt x="3402247" y="2505477"/>
                </a:lnTo>
                <a:lnTo>
                  <a:pt x="3423523" y="2484524"/>
                </a:lnTo>
                <a:lnTo>
                  <a:pt x="3444482" y="2462619"/>
                </a:lnTo>
                <a:lnTo>
                  <a:pt x="3464806" y="2441031"/>
                </a:lnTo>
                <a:lnTo>
                  <a:pt x="3485130" y="2418173"/>
                </a:lnTo>
                <a:lnTo>
                  <a:pt x="3504183" y="2395315"/>
                </a:lnTo>
                <a:lnTo>
                  <a:pt x="3522920" y="2371822"/>
                </a:lnTo>
                <a:lnTo>
                  <a:pt x="3541338" y="2348329"/>
                </a:lnTo>
                <a:lnTo>
                  <a:pt x="3558804" y="2323884"/>
                </a:lnTo>
                <a:lnTo>
                  <a:pt x="3575952" y="2299121"/>
                </a:lnTo>
                <a:lnTo>
                  <a:pt x="3592465" y="2274041"/>
                </a:lnTo>
                <a:lnTo>
                  <a:pt x="3608343" y="2248644"/>
                </a:lnTo>
                <a:lnTo>
                  <a:pt x="3617552" y="2233088"/>
                </a:lnTo>
                <a:lnTo>
                  <a:pt x="3626444" y="2217531"/>
                </a:lnTo>
                <a:lnTo>
                  <a:pt x="3635018" y="2201658"/>
                </a:lnTo>
                <a:lnTo>
                  <a:pt x="3643274" y="2186102"/>
                </a:lnTo>
                <a:lnTo>
                  <a:pt x="3651531" y="2169911"/>
                </a:lnTo>
                <a:lnTo>
                  <a:pt x="3659470" y="2154037"/>
                </a:lnTo>
                <a:lnTo>
                  <a:pt x="3667092" y="2137529"/>
                </a:lnTo>
                <a:lnTo>
                  <a:pt x="3674395" y="2121338"/>
                </a:lnTo>
                <a:lnTo>
                  <a:pt x="3681699" y="2104829"/>
                </a:lnTo>
                <a:lnTo>
                  <a:pt x="3688368" y="2088003"/>
                </a:lnTo>
                <a:lnTo>
                  <a:pt x="3695037" y="2071495"/>
                </a:lnTo>
                <a:lnTo>
                  <a:pt x="3701070" y="2054669"/>
                </a:lnTo>
                <a:lnTo>
                  <a:pt x="3707104" y="2037843"/>
                </a:lnTo>
                <a:lnTo>
                  <a:pt x="3712820" y="2020700"/>
                </a:lnTo>
                <a:lnTo>
                  <a:pt x="3717901" y="2003556"/>
                </a:lnTo>
                <a:lnTo>
                  <a:pt x="3722982" y="1986413"/>
                </a:lnTo>
                <a:close/>
                <a:moveTo>
                  <a:pt x="1135929" y="1865857"/>
                </a:moveTo>
                <a:lnTo>
                  <a:pt x="1129273" y="1867443"/>
                </a:lnTo>
                <a:lnTo>
                  <a:pt x="1122617" y="1869030"/>
                </a:lnTo>
                <a:lnTo>
                  <a:pt x="1116278" y="1870933"/>
                </a:lnTo>
                <a:lnTo>
                  <a:pt x="1110256" y="1873471"/>
                </a:lnTo>
                <a:lnTo>
                  <a:pt x="1103917" y="1875692"/>
                </a:lnTo>
                <a:lnTo>
                  <a:pt x="1098211" y="1877913"/>
                </a:lnTo>
                <a:lnTo>
                  <a:pt x="1092189" y="1880769"/>
                </a:lnTo>
                <a:lnTo>
                  <a:pt x="1086484" y="1883624"/>
                </a:lnTo>
                <a:lnTo>
                  <a:pt x="1080779" y="1886479"/>
                </a:lnTo>
                <a:lnTo>
                  <a:pt x="1075708" y="1889969"/>
                </a:lnTo>
                <a:lnTo>
                  <a:pt x="1070320" y="1893142"/>
                </a:lnTo>
                <a:lnTo>
                  <a:pt x="1065565" y="1896632"/>
                </a:lnTo>
                <a:lnTo>
                  <a:pt x="1060494" y="1900439"/>
                </a:lnTo>
                <a:lnTo>
                  <a:pt x="1056057" y="1904246"/>
                </a:lnTo>
                <a:lnTo>
                  <a:pt x="1051619" y="1908371"/>
                </a:lnTo>
                <a:lnTo>
                  <a:pt x="1047499" y="1912495"/>
                </a:lnTo>
                <a:lnTo>
                  <a:pt x="1043378" y="1916937"/>
                </a:lnTo>
                <a:lnTo>
                  <a:pt x="1039575" y="1921062"/>
                </a:lnTo>
                <a:lnTo>
                  <a:pt x="1035772" y="1925821"/>
                </a:lnTo>
                <a:lnTo>
                  <a:pt x="1032602" y="1930262"/>
                </a:lnTo>
                <a:lnTo>
                  <a:pt x="1029433" y="1935021"/>
                </a:lnTo>
                <a:lnTo>
                  <a:pt x="1026580" y="1940098"/>
                </a:lnTo>
                <a:lnTo>
                  <a:pt x="1024044" y="1944857"/>
                </a:lnTo>
                <a:lnTo>
                  <a:pt x="1021509" y="1950250"/>
                </a:lnTo>
                <a:lnTo>
                  <a:pt x="1019290" y="1955326"/>
                </a:lnTo>
                <a:lnTo>
                  <a:pt x="1017705" y="1960720"/>
                </a:lnTo>
                <a:lnTo>
                  <a:pt x="1016120" y="1966114"/>
                </a:lnTo>
                <a:lnTo>
                  <a:pt x="1014853" y="1971190"/>
                </a:lnTo>
                <a:lnTo>
                  <a:pt x="1013902" y="1976901"/>
                </a:lnTo>
                <a:lnTo>
                  <a:pt x="1012634" y="1982611"/>
                </a:lnTo>
                <a:lnTo>
                  <a:pt x="1012317" y="1988005"/>
                </a:lnTo>
                <a:lnTo>
                  <a:pt x="1012317" y="1994033"/>
                </a:lnTo>
                <a:lnTo>
                  <a:pt x="1012317" y="1999744"/>
                </a:lnTo>
                <a:lnTo>
                  <a:pt x="1012634" y="2005137"/>
                </a:lnTo>
                <a:lnTo>
                  <a:pt x="1013902" y="2010848"/>
                </a:lnTo>
                <a:lnTo>
                  <a:pt x="1014853" y="2016559"/>
                </a:lnTo>
                <a:lnTo>
                  <a:pt x="1016120" y="2021635"/>
                </a:lnTo>
                <a:lnTo>
                  <a:pt x="1017705" y="2027346"/>
                </a:lnTo>
                <a:lnTo>
                  <a:pt x="1019290" y="2032740"/>
                </a:lnTo>
                <a:lnTo>
                  <a:pt x="1021509" y="2037499"/>
                </a:lnTo>
                <a:lnTo>
                  <a:pt x="1024044" y="2042892"/>
                </a:lnTo>
                <a:lnTo>
                  <a:pt x="1026580" y="2047651"/>
                </a:lnTo>
                <a:lnTo>
                  <a:pt x="1029433" y="2052728"/>
                </a:lnTo>
                <a:lnTo>
                  <a:pt x="1032602" y="2057169"/>
                </a:lnTo>
                <a:lnTo>
                  <a:pt x="1035772" y="2061928"/>
                </a:lnTo>
                <a:lnTo>
                  <a:pt x="1039575" y="2066687"/>
                </a:lnTo>
                <a:lnTo>
                  <a:pt x="1043378" y="2070812"/>
                </a:lnTo>
                <a:lnTo>
                  <a:pt x="1047499" y="2075254"/>
                </a:lnTo>
                <a:lnTo>
                  <a:pt x="1051619" y="2079378"/>
                </a:lnTo>
                <a:lnTo>
                  <a:pt x="1056057" y="2083185"/>
                </a:lnTo>
                <a:lnTo>
                  <a:pt x="1060494" y="2087310"/>
                </a:lnTo>
                <a:lnTo>
                  <a:pt x="1065565" y="2090800"/>
                </a:lnTo>
                <a:lnTo>
                  <a:pt x="1070320" y="2094607"/>
                </a:lnTo>
                <a:lnTo>
                  <a:pt x="1075708" y="2097780"/>
                </a:lnTo>
                <a:lnTo>
                  <a:pt x="1080779" y="2101270"/>
                </a:lnTo>
                <a:lnTo>
                  <a:pt x="1086484" y="2104125"/>
                </a:lnTo>
                <a:lnTo>
                  <a:pt x="1092189" y="2106980"/>
                </a:lnTo>
                <a:lnTo>
                  <a:pt x="1098211" y="2109836"/>
                </a:lnTo>
                <a:lnTo>
                  <a:pt x="1103917" y="2112374"/>
                </a:lnTo>
                <a:lnTo>
                  <a:pt x="1110256" y="2114595"/>
                </a:lnTo>
                <a:lnTo>
                  <a:pt x="1116278" y="2116498"/>
                </a:lnTo>
                <a:lnTo>
                  <a:pt x="1122617" y="2118719"/>
                </a:lnTo>
                <a:lnTo>
                  <a:pt x="1129273" y="2120306"/>
                </a:lnTo>
                <a:lnTo>
                  <a:pt x="1135929" y="2121892"/>
                </a:lnTo>
                <a:lnTo>
                  <a:pt x="1135929" y="1865857"/>
                </a:lnTo>
                <a:close/>
                <a:moveTo>
                  <a:pt x="3488623" y="1743231"/>
                </a:moveTo>
                <a:lnTo>
                  <a:pt x="3487988" y="1767358"/>
                </a:lnTo>
                <a:lnTo>
                  <a:pt x="3487353" y="1791169"/>
                </a:lnTo>
                <a:lnTo>
                  <a:pt x="3486400" y="1814979"/>
                </a:lnTo>
                <a:lnTo>
                  <a:pt x="3485130" y="1839107"/>
                </a:lnTo>
                <a:lnTo>
                  <a:pt x="3483542" y="1862599"/>
                </a:lnTo>
                <a:lnTo>
                  <a:pt x="3481637" y="1886410"/>
                </a:lnTo>
                <a:lnTo>
                  <a:pt x="3479414" y="1910537"/>
                </a:lnTo>
                <a:lnTo>
                  <a:pt x="3477191" y="1934348"/>
                </a:lnTo>
                <a:lnTo>
                  <a:pt x="3474333" y="1958158"/>
                </a:lnTo>
                <a:lnTo>
                  <a:pt x="3471475" y="1981968"/>
                </a:lnTo>
                <a:lnTo>
                  <a:pt x="3468617" y="2005461"/>
                </a:lnTo>
                <a:lnTo>
                  <a:pt x="3464806" y="2029271"/>
                </a:lnTo>
                <a:lnTo>
                  <a:pt x="3461313" y="2053082"/>
                </a:lnTo>
                <a:lnTo>
                  <a:pt x="3457184" y="2076575"/>
                </a:lnTo>
                <a:lnTo>
                  <a:pt x="3453374" y="2100067"/>
                </a:lnTo>
                <a:lnTo>
                  <a:pt x="3448610" y="2123560"/>
                </a:lnTo>
                <a:lnTo>
                  <a:pt x="3467029" y="2112766"/>
                </a:lnTo>
                <a:lnTo>
                  <a:pt x="3484812" y="2101337"/>
                </a:lnTo>
                <a:lnTo>
                  <a:pt x="3502596" y="2089591"/>
                </a:lnTo>
                <a:lnTo>
                  <a:pt x="3520061" y="2077844"/>
                </a:lnTo>
                <a:lnTo>
                  <a:pt x="3532128" y="2068955"/>
                </a:lnTo>
                <a:lnTo>
                  <a:pt x="3544196" y="2060066"/>
                </a:lnTo>
                <a:lnTo>
                  <a:pt x="3555946" y="2051177"/>
                </a:lnTo>
                <a:lnTo>
                  <a:pt x="3567378" y="2041970"/>
                </a:lnTo>
                <a:lnTo>
                  <a:pt x="3579128" y="2032764"/>
                </a:lnTo>
                <a:lnTo>
                  <a:pt x="3590242" y="2022922"/>
                </a:lnTo>
                <a:lnTo>
                  <a:pt x="3601039" y="2013080"/>
                </a:lnTo>
                <a:lnTo>
                  <a:pt x="3612154" y="2003239"/>
                </a:lnTo>
                <a:lnTo>
                  <a:pt x="3622633" y="1993080"/>
                </a:lnTo>
                <a:lnTo>
                  <a:pt x="3632795" y="1982921"/>
                </a:lnTo>
                <a:lnTo>
                  <a:pt x="3642957" y="1972127"/>
                </a:lnTo>
                <a:lnTo>
                  <a:pt x="3653119" y="1961333"/>
                </a:lnTo>
                <a:lnTo>
                  <a:pt x="3662646" y="1950539"/>
                </a:lnTo>
                <a:lnTo>
                  <a:pt x="3671855" y="1939427"/>
                </a:lnTo>
                <a:lnTo>
                  <a:pt x="3680746" y="1927998"/>
                </a:lnTo>
                <a:lnTo>
                  <a:pt x="3689321" y="1916252"/>
                </a:lnTo>
                <a:lnTo>
                  <a:pt x="3696307" y="1906728"/>
                </a:lnTo>
                <a:lnTo>
                  <a:pt x="3702658" y="1896251"/>
                </a:lnTo>
                <a:lnTo>
                  <a:pt x="3709009" y="1886092"/>
                </a:lnTo>
                <a:lnTo>
                  <a:pt x="3715360" y="1875933"/>
                </a:lnTo>
                <a:lnTo>
                  <a:pt x="3721076" y="1865457"/>
                </a:lnTo>
                <a:lnTo>
                  <a:pt x="3726158" y="1854980"/>
                </a:lnTo>
                <a:lnTo>
                  <a:pt x="3731556" y="1844186"/>
                </a:lnTo>
                <a:lnTo>
                  <a:pt x="3736002" y="1833392"/>
                </a:lnTo>
                <a:lnTo>
                  <a:pt x="3740448" y="1822598"/>
                </a:lnTo>
                <a:lnTo>
                  <a:pt x="3744258" y="1811169"/>
                </a:lnTo>
                <a:lnTo>
                  <a:pt x="3748069" y="1800375"/>
                </a:lnTo>
                <a:lnTo>
                  <a:pt x="3751245" y="1789264"/>
                </a:lnTo>
                <a:lnTo>
                  <a:pt x="3754420" y="1777517"/>
                </a:lnTo>
                <a:lnTo>
                  <a:pt x="3756643" y="1766406"/>
                </a:lnTo>
                <a:lnTo>
                  <a:pt x="3758549" y="1754977"/>
                </a:lnTo>
                <a:lnTo>
                  <a:pt x="3760136" y="1743231"/>
                </a:lnTo>
                <a:lnTo>
                  <a:pt x="3488623" y="1743231"/>
                </a:lnTo>
                <a:close/>
                <a:moveTo>
                  <a:pt x="2924954" y="1743231"/>
                </a:moveTo>
                <a:lnTo>
                  <a:pt x="2924002" y="1781010"/>
                </a:lnTo>
                <a:lnTo>
                  <a:pt x="2923049" y="1818471"/>
                </a:lnTo>
                <a:lnTo>
                  <a:pt x="2922096" y="1855933"/>
                </a:lnTo>
                <a:lnTo>
                  <a:pt x="2920509" y="1893394"/>
                </a:lnTo>
                <a:lnTo>
                  <a:pt x="2918603" y="1930538"/>
                </a:lnTo>
                <a:lnTo>
                  <a:pt x="2916063" y="1968317"/>
                </a:lnTo>
                <a:lnTo>
                  <a:pt x="2913205" y="2005461"/>
                </a:lnTo>
                <a:lnTo>
                  <a:pt x="2910347" y="2043240"/>
                </a:lnTo>
                <a:lnTo>
                  <a:pt x="2906536" y="2080384"/>
                </a:lnTo>
                <a:lnTo>
                  <a:pt x="2902725" y="2117846"/>
                </a:lnTo>
                <a:lnTo>
                  <a:pt x="2898280" y="2154990"/>
                </a:lnTo>
                <a:lnTo>
                  <a:pt x="2893834" y="2192134"/>
                </a:lnTo>
                <a:lnTo>
                  <a:pt x="2888435" y="2229595"/>
                </a:lnTo>
                <a:lnTo>
                  <a:pt x="2883037" y="2266739"/>
                </a:lnTo>
                <a:lnTo>
                  <a:pt x="2877003" y="2303566"/>
                </a:lnTo>
                <a:lnTo>
                  <a:pt x="2870652" y="2340710"/>
                </a:lnTo>
                <a:lnTo>
                  <a:pt x="2897644" y="2334361"/>
                </a:lnTo>
                <a:lnTo>
                  <a:pt x="2924954" y="2327694"/>
                </a:lnTo>
                <a:lnTo>
                  <a:pt x="2951947" y="2321344"/>
                </a:lnTo>
                <a:lnTo>
                  <a:pt x="2978940" y="2314360"/>
                </a:lnTo>
                <a:lnTo>
                  <a:pt x="3005615" y="2306741"/>
                </a:lnTo>
                <a:lnTo>
                  <a:pt x="3032607" y="2299121"/>
                </a:lnTo>
                <a:lnTo>
                  <a:pt x="3059282" y="2291185"/>
                </a:lnTo>
                <a:lnTo>
                  <a:pt x="3085957" y="2282930"/>
                </a:lnTo>
                <a:lnTo>
                  <a:pt x="3121842" y="2271184"/>
                </a:lnTo>
                <a:lnTo>
                  <a:pt x="3157726" y="2258485"/>
                </a:lnTo>
                <a:lnTo>
                  <a:pt x="3193292" y="2245786"/>
                </a:lnTo>
                <a:lnTo>
                  <a:pt x="3228859" y="2231818"/>
                </a:lnTo>
                <a:lnTo>
                  <a:pt x="3246642" y="2224516"/>
                </a:lnTo>
                <a:lnTo>
                  <a:pt x="3264108" y="2217214"/>
                </a:lnTo>
                <a:lnTo>
                  <a:pt x="3281574" y="2209595"/>
                </a:lnTo>
                <a:lnTo>
                  <a:pt x="3298722" y="2201975"/>
                </a:lnTo>
                <a:lnTo>
                  <a:pt x="3315870" y="2194356"/>
                </a:lnTo>
                <a:lnTo>
                  <a:pt x="3333019" y="2186419"/>
                </a:lnTo>
                <a:lnTo>
                  <a:pt x="3350167" y="2178165"/>
                </a:lnTo>
                <a:lnTo>
                  <a:pt x="3366998" y="2169593"/>
                </a:lnTo>
                <a:lnTo>
                  <a:pt x="3372396" y="2143243"/>
                </a:lnTo>
                <a:lnTo>
                  <a:pt x="3378112" y="2116576"/>
                </a:lnTo>
                <a:lnTo>
                  <a:pt x="3383193" y="2090226"/>
                </a:lnTo>
                <a:lnTo>
                  <a:pt x="3387956" y="2063876"/>
                </a:lnTo>
                <a:lnTo>
                  <a:pt x="3392402" y="2037526"/>
                </a:lnTo>
                <a:lnTo>
                  <a:pt x="3396213" y="2010858"/>
                </a:lnTo>
                <a:lnTo>
                  <a:pt x="3400341" y="1984508"/>
                </a:lnTo>
                <a:lnTo>
                  <a:pt x="3403517" y="1957841"/>
                </a:lnTo>
                <a:lnTo>
                  <a:pt x="3406375" y="1931173"/>
                </a:lnTo>
                <a:lnTo>
                  <a:pt x="3409233" y="1904188"/>
                </a:lnTo>
                <a:lnTo>
                  <a:pt x="3411456" y="1877521"/>
                </a:lnTo>
                <a:lnTo>
                  <a:pt x="3413361" y="1850536"/>
                </a:lnTo>
                <a:lnTo>
                  <a:pt x="3414949" y="1823868"/>
                </a:lnTo>
                <a:lnTo>
                  <a:pt x="3416537" y="1797201"/>
                </a:lnTo>
                <a:lnTo>
                  <a:pt x="3417490" y="1770533"/>
                </a:lnTo>
                <a:lnTo>
                  <a:pt x="3418125" y="1743231"/>
                </a:lnTo>
                <a:lnTo>
                  <a:pt x="2924954" y="1743231"/>
                </a:lnTo>
                <a:close/>
                <a:moveTo>
                  <a:pt x="1135929" y="1741488"/>
                </a:moveTo>
                <a:lnTo>
                  <a:pt x="1219922" y="1741488"/>
                </a:lnTo>
                <a:lnTo>
                  <a:pt x="1219922" y="1776705"/>
                </a:lnTo>
                <a:lnTo>
                  <a:pt x="1232283" y="1778608"/>
                </a:lnTo>
                <a:lnTo>
                  <a:pt x="1244644" y="1780512"/>
                </a:lnTo>
                <a:lnTo>
                  <a:pt x="1256371" y="1783050"/>
                </a:lnTo>
                <a:lnTo>
                  <a:pt x="1268099" y="1785906"/>
                </a:lnTo>
                <a:lnTo>
                  <a:pt x="1279509" y="1789713"/>
                </a:lnTo>
                <a:lnTo>
                  <a:pt x="1290602" y="1793203"/>
                </a:lnTo>
                <a:lnTo>
                  <a:pt x="1301696" y="1797644"/>
                </a:lnTo>
                <a:lnTo>
                  <a:pt x="1312472" y="1801769"/>
                </a:lnTo>
                <a:lnTo>
                  <a:pt x="1322931" y="1806845"/>
                </a:lnTo>
                <a:lnTo>
                  <a:pt x="1332757" y="1812239"/>
                </a:lnTo>
                <a:lnTo>
                  <a:pt x="1342583" y="1817632"/>
                </a:lnTo>
                <a:lnTo>
                  <a:pt x="1352408" y="1823660"/>
                </a:lnTo>
                <a:lnTo>
                  <a:pt x="1361600" y="1829688"/>
                </a:lnTo>
                <a:lnTo>
                  <a:pt x="1370158" y="1836034"/>
                </a:lnTo>
                <a:lnTo>
                  <a:pt x="1378715" y="1843014"/>
                </a:lnTo>
                <a:lnTo>
                  <a:pt x="1386639" y="1849994"/>
                </a:lnTo>
                <a:lnTo>
                  <a:pt x="1394563" y="1857291"/>
                </a:lnTo>
                <a:lnTo>
                  <a:pt x="1401536" y="1865222"/>
                </a:lnTo>
                <a:lnTo>
                  <a:pt x="1408192" y="1873154"/>
                </a:lnTo>
                <a:lnTo>
                  <a:pt x="1414848" y="1881086"/>
                </a:lnTo>
                <a:lnTo>
                  <a:pt x="1420870" y="1889652"/>
                </a:lnTo>
                <a:lnTo>
                  <a:pt x="1426258" y="1898218"/>
                </a:lnTo>
                <a:lnTo>
                  <a:pt x="1431330" y="1906784"/>
                </a:lnTo>
                <a:lnTo>
                  <a:pt x="1436084" y="1915985"/>
                </a:lnTo>
                <a:lnTo>
                  <a:pt x="1440204" y="1924869"/>
                </a:lnTo>
                <a:lnTo>
                  <a:pt x="1443691" y="1934387"/>
                </a:lnTo>
                <a:lnTo>
                  <a:pt x="1446860" y="1943905"/>
                </a:lnTo>
                <a:lnTo>
                  <a:pt x="1449396" y="1953423"/>
                </a:lnTo>
                <a:lnTo>
                  <a:pt x="1451298" y="1963258"/>
                </a:lnTo>
                <a:lnTo>
                  <a:pt x="1452882" y="1973728"/>
                </a:lnTo>
                <a:lnTo>
                  <a:pt x="1453833" y="1983563"/>
                </a:lnTo>
                <a:lnTo>
                  <a:pt x="1454150" y="1994033"/>
                </a:lnTo>
                <a:lnTo>
                  <a:pt x="1344167" y="1994033"/>
                </a:lnTo>
                <a:lnTo>
                  <a:pt x="1343850" y="1988005"/>
                </a:lnTo>
                <a:lnTo>
                  <a:pt x="1343533" y="1982611"/>
                </a:lnTo>
                <a:lnTo>
                  <a:pt x="1342266" y="1976901"/>
                </a:lnTo>
                <a:lnTo>
                  <a:pt x="1341315" y="1971190"/>
                </a:lnTo>
                <a:lnTo>
                  <a:pt x="1340047" y="1966114"/>
                </a:lnTo>
                <a:lnTo>
                  <a:pt x="1338462" y="1960403"/>
                </a:lnTo>
                <a:lnTo>
                  <a:pt x="1336877" y="1955009"/>
                </a:lnTo>
                <a:lnTo>
                  <a:pt x="1334659" y="1949933"/>
                </a:lnTo>
                <a:lnTo>
                  <a:pt x="1332123" y="1944857"/>
                </a:lnTo>
                <a:lnTo>
                  <a:pt x="1329587" y="1940098"/>
                </a:lnTo>
                <a:lnTo>
                  <a:pt x="1326735" y="1935021"/>
                </a:lnTo>
                <a:lnTo>
                  <a:pt x="1323565" y="1930262"/>
                </a:lnTo>
                <a:lnTo>
                  <a:pt x="1320079" y="1925503"/>
                </a:lnTo>
                <a:lnTo>
                  <a:pt x="1316592" y="1921062"/>
                </a:lnTo>
                <a:lnTo>
                  <a:pt x="1312789" y="1916620"/>
                </a:lnTo>
                <a:lnTo>
                  <a:pt x="1308669" y="1912178"/>
                </a:lnTo>
                <a:lnTo>
                  <a:pt x="1304548" y="1908371"/>
                </a:lnTo>
                <a:lnTo>
                  <a:pt x="1299794" y="1904246"/>
                </a:lnTo>
                <a:lnTo>
                  <a:pt x="1295357" y="1900439"/>
                </a:lnTo>
                <a:lnTo>
                  <a:pt x="1290602" y="1896632"/>
                </a:lnTo>
                <a:lnTo>
                  <a:pt x="1285531" y="1893142"/>
                </a:lnTo>
                <a:lnTo>
                  <a:pt x="1280460" y="1889969"/>
                </a:lnTo>
                <a:lnTo>
                  <a:pt x="1274755" y="1886479"/>
                </a:lnTo>
                <a:lnTo>
                  <a:pt x="1269683" y="1883624"/>
                </a:lnTo>
                <a:lnTo>
                  <a:pt x="1263661" y="1880769"/>
                </a:lnTo>
                <a:lnTo>
                  <a:pt x="1257956" y="1877913"/>
                </a:lnTo>
                <a:lnTo>
                  <a:pt x="1251934" y="1875375"/>
                </a:lnTo>
                <a:lnTo>
                  <a:pt x="1245912" y="1873154"/>
                </a:lnTo>
                <a:lnTo>
                  <a:pt x="1239573" y="1870933"/>
                </a:lnTo>
                <a:lnTo>
                  <a:pt x="1233234" y="1869030"/>
                </a:lnTo>
                <a:lnTo>
                  <a:pt x="1226578" y="1867443"/>
                </a:lnTo>
                <a:lnTo>
                  <a:pt x="1219922" y="1865857"/>
                </a:lnTo>
                <a:lnTo>
                  <a:pt x="1219922" y="2128872"/>
                </a:lnTo>
                <a:lnTo>
                  <a:pt x="1232283" y="2130458"/>
                </a:lnTo>
                <a:lnTo>
                  <a:pt x="1244327" y="2132679"/>
                </a:lnTo>
                <a:lnTo>
                  <a:pt x="1256371" y="2135534"/>
                </a:lnTo>
                <a:lnTo>
                  <a:pt x="1268099" y="2138390"/>
                </a:lnTo>
                <a:lnTo>
                  <a:pt x="1279509" y="2141563"/>
                </a:lnTo>
                <a:lnTo>
                  <a:pt x="1290602" y="2145687"/>
                </a:lnTo>
                <a:lnTo>
                  <a:pt x="1301696" y="2149494"/>
                </a:lnTo>
                <a:lnTo>
                  <a:pt x="1312155" y="2154253"/>
                </a:lnTo>
                <a:lnTo>
                  <a:pt x="1322615" y="2159012"/>
                </a:lnTo>
                <a:lnTo>
                  <a:pt x="1332757" y="2164406"/>
                </a:lnTo>
                <a:lnTo>
                  <a:pt x="1342266" y="2170117"/>
                </a:lnTo>
                <a:lnTo>
                  <a:pt x="1352091" y="2175510"/>
                </a:lnTo>
                <a:lnTo>
                  <a:pt x="1361283" y="2181856"/>
                </a:lnTo>
                <a:lnTo>
                  <a:pt x="1369841" y="2188518"/>
                </a:lnTo>
                <a:lnTo>
                  <a:pt x="1378398" y="2195498"/>
                </a:lnTo>
                <a:lnTo>
                  <a:pt x="1386322" y="2202478"/>
                </a:lnTo>
                <a:lnTo>
                  <a:pt x="1394246" y="2209458"/>
                </a:lnTo>
                <a:lnTo>
                  <a:pt x="1401219" y="2217390"/>
                </a:lnTo>
                <a:lnTo>
                  <a:pt x="1407875" y="2225004"/>
                </a:lnTo>
                <a:lnTo>
                  <a:pt x="1414531" y="2233253"/>
                </a:lnTo>
                <a:lnTo>
                  <a:pt x="1420553" y="2241502"/>
                </a:lnTo>
                <a:lnTo>
                  <a:pt x="1425941" y="2250068"/>
                </a:lnTo>
                <a:lnTo>
                  <a:pt x="1431013" y="2258952"/>
                </a:lnTo>
                <a:lnTo>
                  <a:pt x="1435450" y="2267835"/>
                </a:lnTo>
                <a:lnTo>
                  <a:pt x="1439570" y="2277036"/>
                </a:lnTo>
                <a:lnTo>
                  <a:pt x="1443057" y="2286554"/>
                </a:lnTo>
                <a:lnTo>
                  <a:pt x="1446543" y="2296389"/>
                </a:lnTo>
                <a:lnTo>
                  <a:pt x="1448762" y="2305907"/>
                </a:lnTo>
                <a:lnTo>
                  <a:pt x="1450664" y="2315742"/>
                </a:lnTo>
                <a:lnTo>
                  <a:pt x="1452248" y="2325578"/>
                </a:lnTo>
                <a:lnTo>
                  <a:pt x="1453199" y="2335730"/>
                </a:lnTo>
                <a:lnTo>
                  <a:pt x="1453516" y="2345883"/>
                </a:lnTo>
                <a:lnTo>
                  <a:pt x="1453199" y="2356353"/>
                </a:lnTo>
                <a:lnTo>
                  <a:pt x="1452248" y="2366505"/>
                </a:lnTo>
                <a:lnTo>
                  <a:pt x="1450664" y="2376341"/>
                </a:lnTo>
                <a:lnTo>
                  <a:pt x="1448762" y="2386176"/>
                </a:lnTo>
                <a:lnTo>
                  <a:pt x="1446543" y="2395694"/>
                </a:lnTo>
                <a:lnTo>
                  <a:pt x="1443057" y="2405212"/>
                </a:lnTo>
                <a:lnTo>
                  <a:pt x="1439570" y="2415047"/>
                </a:lnTo>
                <a:lnTo>
                  <a:pt x="1435450" y="2424248"/>
                </a:lnTo>
                <a:lnTo>
                  <a:pt x="1431013" y="2433131"/>
                </a:lnTo>
                <a:lnTo>
                  <a:pt x="1425941" y="2442015"/>
                </a:lnTo>
                <a:lnTo>
                  <a:pt x="1420553" y="2450581"/>
                </a:lnTo>
                <a:lnTo>
                  <a:pt x="1414531" y="2458830"/>
                </a:lnTo>
                <a:lnTo>
                  <a:pt x="1407875" y="2467079"/>
                </a:lnTo>
                <a:lnTo>
                  <a:pt x="1401219" y="2475011"/>
                </a:lnTo>
                <a:lnTo>
                  <a:pt x="1394246" y="2482625"/>
                </a:lnTo>
                <a:lnTo>
                  <a:pt x="1386322" y="2489605"/>
                </a:lnTo>
                <a:lnTo>
                  <a:pt x="1378398" y="2496902"/>
                </a:lnTo>
                <a:lnTo>
                  <a:pt x="1369841" y="2503565"/>
                </a:lnTo>
                <a:lnTo>
                  <a:pt x="1361283" y="2510227"/>
                </a:lnTo>
                <a:lnTo>
                  <a:pt x="1352091" y="2516573"/>
                </a:lnTo>
                <a:lnTo>
                  <a:pt x="1342266" y="2522284"/>
                </a:lnTo>
                <a:lnTo>
                  <a:pt x="1332757" y="2527994"/>
                </a:lnTo>
                <a:lnTo>
                  <a:pt x="1322615" y="2532753"/>
                </a:lnTo>
                <a:lnTo>
                  <a:pt x="1312155" y="2537830"/>
                </a:lnTo>
                <a:lnTo>
                  <a:pt x="1301696" y="2542589"/>
                </a:lnTo>
                <a:lnTo>
                  <a:pt x="1290602" y="2546396"/>
                </a:lnTo>
                <a:lnTo>
                  <a:pt x="1279509" y="2550520"/>
                </a:lnTo>
                <a:lnTo>
                  <a:pt x="1268099" y="2553693"/>
                </a:lnTo>
                <a:lnTo>
                  <a:pt x="1256371" y="2556549"/>
                </a:lnTo>
                <a:lnTo>
                  <a:pt x="1244327" y="2559404"/>
                </a:lnTo>
                <a:lnTo>
                  <a:pt x="1232283" y="2561625"/>
                </a:lnTo>
                <a:lnTo>
                  <a:pt x="1219922" y="2563211"/>
                </a:lnTo>
                <a:lnTo>
                  <a:pt x="1219922" y="2608263"/>
                </a:lnTo>
                <a:lnTo>
                  <a:pt x="1135929" y="2608263"/>
                </a:lnTo>
                <a:lnTo>
                  <a:pt x="1135929" y="2563211"/>
                </a:lnTo>
                <a:lnTo>
                  <a:pt x="1123568" y="2561625"/>
                </a:lnTo>
                <a:lnTo>
                  <a:pt x="1111207" y="2559404"/>
                </a:lnTo>
                <a:lnTo>
                  <a:pt x="1099479" y="2556549"/>
                </a:lnTo>
                <a:lnTo>
                  <a:pt x="1087435" y="2553693"/>
                </a:lnTo>
                <a:lnTo>
                  <a:pt x="1076342" y="2550520"/>
                </a:lnTo>
                <a:lnTo>
                  <a:pt x="1065248" y="2546396"/>
                </a:lnTo>
                <a:lnTo>
                  <a:pt x="1053838" y="2542589"/>
                </a:lnTo>
                <a:lnTo>
                  <a:pt x="1043378" y="2537830"/>
                </a:lnTo>
                <a:lnTo>
                  <a:pt x="1032919" y="2532753"/>
                </a:lnTo>
                <a:lnTo>
                  <a:pt x="1022776" y="2527994"/>
                </a:lnTo>
                <a:lnTo>
                  <a:pt x="1012951" y="2522284"/>
                </a:lnTo>
                <a:lnTo>
                  <a:pt x="1003442" y="2516573"/>
                </a:lnTo>
                <a:lnTo>
                  <a:pt x="994251" y="2510227"/>
                </a:lnTo>
                <a:lnTo>
                  <a:pt x="985376" y="2503565"/>
                </a:lnTo>
                <a:lnTo>
                  <a:pt x="977135" y="2496902"/>
                </a:lnTo>
                <a:lnTo>
                  <a:pt x="968894" y="2489605"/>
                </a:lnTo>
                <a:lnTo>
                  <a:pt x="961288" y="2482625"/>
                </a:lnTo>
                <a:lnTo>
                  <a:pt x="953998" y="2475011"/>
                </a:lnTo>
                <a:lnTo>
                  <a:pt x="947342" y="2467079"/>
                </a:lnTo>
                <a:lnTo>
                  <a:pt x="941002" y="2458830"/>
                </a:lnTo>
                <a:lnTo>
                  <a:pt x="934663" y="2450581"/>
                </a:lnTo>
                <a:lnTo>
                  <a:pt x="929592" y="2442015"/>
                </a:lnTo>
                <a:lnTo>
                  <a:pt x="924204" y="2433131"/>
                </a:lnTo>
                <a:lnTo>
                  <a:pt x="919450" y="2424248"/>
                </a:lnTo>
                <a:lnTo>
                  <a:pt x="915646" y="2415047"/>
                </a:lnTo>
                <a:lnTo>
                  <a:pt x="911843" y="2405212"/>
                </a:lnTo>
                <a:lnTo>
                  <a:pt x="908990" y="2396011"/>
                </a:lnTo>
                <a:lnTo>
                  <a:pt x="906455" y="2386176"/>
                </a:lnTo>
                <a:lnTo>
                  <a:pt x="904553" y="2376341"/>
                </a:lnTo>
                <a:lnTo>
                  <a:pt x="902651" y="2366505"/>
                </a:lnTo>
                <a:lnTo>
                  <a:pt x="902017" y="2356353"/>
                </a:lnTo>
                <a:lnTo>
                  <a:pt x="901700" y="2345883"/>
                </a:lnTo>
                <a:lnTo>
                  <a:pt x="1011683" y="2345883"/>
                </a:lnTo>
                <a:lnTo>
                  <a:pt x="1011683" y="2351594"/>
                </a:lnTo>
                <a:lnTo>
                  <a:pt x="1012317" y="2357622"/>
                </a:lnTo>
                <a:lnTo>
                  <a:pt x="1012951" y="2363015"/>
                </a:lnTo>
                <a:lnTo>
                  <a:pt x="1014219" y="2368409"/>
                </a:lnTo>
                <a:lnTo>
                  <a:pt x="1015487" y="2374120"/>
                </a:lnTo>
                <a:lnTo>
                  <a:pt x="1017071" y="2379196"/>
                </a:lnTo>
                <a:lnTo>
                  <a:pt x="1018973" y="2384590"/>
                </a:lnTo>
                <a:lnTo>
                  <a:pt x="1020875" y="2389983"/>
                </a:lnTo>
                <a:lnTo>
                  <a:pt x="1023727" y="2395059"/>
                </a:lnTo>
                <a:lnTo>
                  <a:pt x="1026263" y="2400136"/>
                </a:lnTo>
                <a:lnTo>
                  <a:pt x="1028799" y="2404577"/>
                </a:lnTo>
                <a:lnTo>
                  <a:pt x="1032285" y="2409654"/>
                </a:lnTo>
                <a:lnTo>
                  <a:pt x="1035455" y="2414413"/>
                </a:lnTo>
                <a:lnTo>
                  <a:pt x="1039258" y="2418854"/>
                </a:lnTo>
                <a:lnTo>
                  <a:pt x="1043062" y="2423296"/>
                </a:lnTo>
                <a:lnTo>
                  <a:pt x="1046865" y="2427421"/>
                </a:lnTo>
                <a:lnTo>
                  <a:pt x="1051302" y="2431862"/>
                </a:lnTo>
                <a:lnTo>
                  <a:pt x="1055423" y="2435670"/>
                </a:lnTo>
                <a:lnTo>
                  <a:pt x="1060177" y="2439160"/>
                </a:lnTo>
                <a:lnTo>
                  <a:pt x="1065248" y="2443284"/>
                </a:lnTo>
                <a:lnTo>
                  <a:pt x="1070003" y="2446457"/>
                </a:lnTo>
                <a:lnTo>
                  <a:pt x="1075391" y="2450264"/>
                </a:lnTo>
                <a:lnTo>
                  <a:pt x="1080779" y="2453119"/>
                </a:lnTo>
                <a:lnTo>
                  <a:pt x="1086167" y="2456292"/>
                </a:lnTo>
                <a:lnTo>
                  <a:pt x="1092189" y="2459147"/>
                </a:lnTo>
                <a:lnTo>
                  <a:pt x="1097578" y="2461686"/>
                </a:lnTo>
                <a:lnTo>
                  <a:pt x="1103917" y="2464224"/>
                </a:lnTo>
                <a:lnTo>
                  <a:pt x="1109939" y="2466762"/>
                </a:lnTo>
                <a:lnTo>
                  <a:pt x="1116278" y="2468665"/>
                </a:lnTo>
                <a:lnTo>
                  <a:pt x="1122617" y="2470569"/>
                </a:lnTo>
                <a:lnTo>
                  <a:pt x="1128956" y="2472473"/>
                </a:lnTo>
                <a:lnTo>
                  <a:pt x="1135929" y="2474059"/>
                </a:lnTo>
                <a:lnTo>
                  <a:pt x="1135929" y="2211044"/>
                </a:lnTo>
                <a:lnTo>
                  <a:pt x="1123568" y="2209141"/>
                </a:lnTo>
                <a:lnTo>
                  <a:pt x="1111207" y="2206920"/>
                </a:lnTo>
                <a:lnTo>
                  <a:pt x="1099479" y="2204699"/>
                </a:lnTo>
                <a:lnTo>
                  <a:pt x="1087752" y="2201526"/>
                </a:lnTo>
                <a:lnTo>
                  <a:pt x="1076342" y="2198036"/>
                </a:lnTo>
                <a:lnTo>
                  <a:pt x="1065248" y="2194546"/>
                </a:lnTo>
                <a:lnTo>
                  <a:pt x="1054155" y="2190104"/>
                </a:lnTo>
                <a:lnTo>
                  <a:pt x="1043378" y="2185663"/>
                </a:lnTo>
                <a:lnTo>
                  <a:pt x="1033236" y="2180904"/>
                </a:lnTo>
                <a:lnTo>
                  <a:pt x="1023093" y="2175510"/>
                </a:lnTo>
                <a:lnTo>
                  <a:pt x="1012951" y="2170117"/>
                </a:lnTo>
                <a:lnTo>
                  <a:pt x="1003759" y="2164089"/>
                </a:lnTo>
                <a:lnTo>
                  <a:pt x="994568" y="2157743"/>
                </a:lnTo>
                <a:lnTo>
                  <a:pt x="985693" y="2151715"/>
                </a:lnTo>
                <a:lnTo>
                  <a:pt x="977452" y="2144735"/>
                </a:lnTo>
                <a:lnTo>
                  <a:pt x="969211" y="2137438"/>
                </a:lnTo>
                <a:lnTo>
                  <a:pt x="961604" y="2130141"/>
                </a:lnTo>
                <a:lnTo>
                  <a:pt x="954631" y="2122527"/>
                </a:lnTo>
                <a:lnTo>
                  <a:pt x="947659" y="2114595"/>
                </a:lnTo>
                <a:lnTo>
                  <a:pt x="941319" y="2106346"/>
                </a:lnTo>
                <a:lnTo>
                  <a:pt x="935297" y="2098097"/>
                </a:lnTo>
                <a:lnTo>
                  <a:pt x="929909" y="2089531"/>
                </a:lnTo>
                <a:lnTo>
                  <a:pt x="924838" y="2080647"/>
                </a:lnTo>
                <a:lnTo>
                  <a:pt x="920084" y="2071764"/>
                </a:lnTo>
                <a:lnTo>
                  <a:pt x="915963" y="2062563"/>
                </a:lnTo>
                <a:lnTo>
                  <a:pt x="912794" y="2053362"/>
                </a:lnTo>
                <a:lnTo>
                  <a:pt x="909307" y="2043844"/>
                </a:lnTo>
                <a:lnTo>
                  <a:pt x="907088" y="2034009"/>
                </a:lnTo>
                <a:lnTo>
                  <a:pt x="905187" y="2024491"/>
                </a:lnTo>
                <a:lnTo>
                  <a:pt x="903285" y="2014021"/>
                </a:lnTo>
                <a:lnTo>
                  <a:pt x="902651" y="2004186"/>
                </a:lnTo>
                <a:lnTo>
                  <a:pt x="902334" y="1994033"/>
                </a:lnTo>
                <a:lnTo>
                  <a:pt x="902651" y="1983563"/>
                </a:lnTo>
                <a:lnTo>
                  <a:pt x="903285" y="1973728"/>
                </a:lnTo>
                <a:lnTo>
                  <a:pt x="905187" y="1963258"/>
                </a:lnTo>
                <a:lnTo>
                  <a:pt x="907088" y="1953740"/>
                </a:lnTo>
                <a:lnTo>
                  <a:pt x="909307" y="1943905"/>
                </a:lnTo>
                <a:lnTo>
                  <a:pt x="912794" y="1934387"/>
                </a:lnTo>
                <a:lnTo>
                  <a:pt x="915963" y="1925186"/>
                </a:lnTo>
                <a:lnTo>
                  <a:pt x="920084" y="1915985"/>
                </a:lnTo>
                <a:lnTo>
                  <a:pt x="924838" y="1907102"/>
                </a:lnTo>
                <a:lnTo>
                  <a:pt x="929909" y="1898218"/>
                </a:lnTo>
                <a:lnTo>
                  <a:pt x="935297" y="1889652"/>
                </a:lnTo>
                <a:lnTo>
                  <a:pt x="941319" y="1881403"/>
                </a:lnTo>
                <a:lnTo>
                  <a:pt x="947659" y="1873154"/>
                </a:lnTo>
                <a:lnTo>
                  <a:pt x="954631" y="1865222"/>
                </a:lnTo>
                <a:lnTo>
                  <a:pt x="961604" y="1857608"/>
                </a:lnTo>
                <a:lnTo>
                  <a:pt x="969211" y="1850311"/>
                </a:lnTo>
                <a:lnTo>
                  <a:pt x="977452" y="1843014"/>
                </a:lnTo>
                <a:lnTo>
                  <a:pt x="985693" y="1836034"/>
                </a:lnTo>
                <a:lnTo>
                  <a:pt x="994568" y="1830006"/>
                </a:lnTo>
                <a:lnTo>
                  <a:pt x="1003759" y="1823660"/>
                </a:lnTo>
                <a:lnTo>
                  <a:pt x="1012951" y="1817632"/>
                </a:lnTo>
                <a:lnTo>
                  <a:pt x="1023093" y="1812239"/>
                </a:lnTo>
                <a:lnTo>
                  <a:pt x="1033236" y="1806845"/>
                </a:lnTo>
                <a:lnTo>
                  <a:pt x="1043378" y="1802086"/>
                </a:lnTo>
                <a:lnTo>
                  <a:pt x="1054155" y="1797644"/>
                </a:lnTo>
                <a:lnTo>
                  <a:pt x="1065248" y="1793203"/>
                </a:lnTo>
                <a:lnTo>
                  <a:pt x="1076342" y="1789713"/>
                </a:lnTo>
                <a:lnTo>
                  <a:pt x="1087752" y="1785906"/>
                </a:lnTo>
                <a:lnTo>
                  <a:pt x="1099479" y="1783050"/>
                </a:lnTo>
                <a:lnTo>
                  <a:pt x="1111207" y="1780829"/>
                </a:lnTo>
                <a:lnTo>
                  <a:pt x="1123568" y="1778608"/>
                </a:lnTo>
                <a:lnTo>
                  <a:pt x="1135929" y="1776705"/>
                </a:lnTo>
                <a:lnTo>
                  <a:pt x="1135929" y="1741488"/>
                </a:lnTo>
                <a:close/>
                <a:moveTo>
                  <a:pt x="1183323" y="1498000"/>
                </a:moveTo>
                <a:lnTo>
                  <a:pt x="1166813" y="1498635"/>
                </a:lnTo>
                <a:lnTo>
                  <a:pt x="1150621" y="1498953"/>
                </a:lnTo>
                <a:lnTo>
                  <a:pt x="1134111" y="1499588"/>
                </a:lnTo>
                <a:lnTo>
                  <a:pt x="1117918" y="1500858"/>
                </a:lnTo>
                <a:lnTo>
                  <a:pt x="1101726" y="1502446"/>
                </a:lnTo>
                <a:lnTo>
                  <a:pt x="1085533" y="1504351"/>
                </a:lnTo>
                <a:lnTo>
                  <a:pt x="1069341" y="1507209"/>
                </a:lnTo>
                <a:lnTo>
                  <a:pt x="1053466" y="1509749"/>
                </a:lnTo>
                <a:lnTo>
                  <a:pt x="1037273" y="1512925"/>
                </a:lnTo>
                <a:lnTo>
                  <a:pt x="1021716" y="1516418"/>
                </a:lnTo>
                <a:lnTo>
                  <a:pt x="1005841" y="1520229"/>
                </a:lnTo>
                <a:lnTo>
                  <a:pt x="990283" y="1524674"/>
                </a:lnTo>
                <a:lnTo>
                  <a:pt x="974726" y="1529120"/>
                </a:lnTo>
                <a:lnTo>
                  <a:pt x="959168" y="1534518"/>
                </a:lnTo>
                <a:lnTo>
                  <a:pt x="943611" y="1539599"/>
                </a:lnTo>
                <a:lnTo>
                  <a:pt x="928688" y="1545633"/>
                </a:lnTo>
                <a:lnTo>
                  <a:pt x="913448" y="1551666"/>
                </a:lnTo>
                <a:lnTo>
                  <a:pt x="898526" y="1558335"/>
                </a:lnTo>
                <a:lnTo>
                  <a:pt x="883603" y="1565003"/>
                </a:lnTo>
                <a:lnTo>
                  <a:pt x="869316" y="1572307"/>
                </a:lnTo>
                <a:lnTo>
                  <a:pt x="854711" y="1579928"/>
                </a:lnTo>
                <a:lnTo>
                  <a:pt x="840106" y="1587867"/>
                </a:lnTo>
                <a:lnTo>
                  <a:pt x="826453" y="1596123"/>
                </a:lnTo>
                <a:lnTo>
                  <a:pt x="812166" y="1604697"/>
                </a:lnTo>
                <a:lnTo>
                  <a:pt x="798513" y="1613906"/>
                </a:lnTo>
                <a:lnTo>
                  <a:pt x="785178" y="1623115"/>
                </a:lnTo>
                <a:lnTo>
                  <a:pt x="771526" y="1632642"/>
                </a:lnTo>
                <a:lnTo>
                  <a:pt x="758191" y="1643121"/>
                </a:lnTo>
                <a:lnTo>
                  <a:pt x="745491" y="1653600"/>
                </a:lnTo>
                <a:lnTo>
                  <a:pt x="732791" y="1664079"/>
                </a:lnTo>
                <a:lnTo>
                  <a:pt x="720408" y="1675193"/>
                </a:lnTo>
                <a:lnTo>
                  <a:pt x="708343" y="1686625"/>
                </a:lnTo>
                <a:lnTo>
                  <a:pt x="695961" y="1698375"/>
                </a:lnTo>
                <a:lnTo>
                  <a:pt x="684531" y="1710442"/>
                </a:lnTo>
                <a:lnTo>
                  <a:pt x="672783" y="1723144"/>
                </a:lnTo>
                <a:lnTo>
                  <a:pt x="661671" y="1735528"/>
                </a:lnTo>
                <a:lnTo>
                  <a:pt x="650876" y="1748865"/>
                </a:lnTo>
                <a:lnTo>
                  <a:pt x="640398" y="1762520"/>
                </a:lnTo>
                <a:lnTo>
                  <a:pt x="629921" y="1776175"/>
                </a:lnTo>
                <a:lnTo>
                  <a:pt x="620078" y="1790464"/>
                </a:lnTo>
                <a:lnTo>
                  <a:pt x="610236" y="1804754"/>
                </a:lnTo>
                <a:lnTo>
                  <a:pt x="601028" y="1819361"/>
                </a:lnTo>
                <a:lnTo>
                  <a:pt x="592138" y="1834286"/>
                </a:lnTo>
                <a:lnTo>
                  <a:pt x="583566" y="1849529"/>
                </a:lnTo>
                <a:lnTo>
                  <a:pt x="575311" y="1864771"/>
                </a:lnTo>
                <a:lnTo>
                  <a:pt x="567373" y="1880014"/>
                </a:lnTo>
                <a:lnTo>
                  <a:pt x="560071" y="1895574"/>
                </a:lnTo>
                <a:lnTo>
                  <a:pt x="553086" y="1911134"/>
                </a:lnTo>
                <a:lnTo>
                  <a:pt x="546736" y="1927011"/>
                </a:lnTo>
                <a:lnTo>
                  <a:pt x="541021" y="1942889"/>
                </a:lnTo>
                <a:lnTo>
                  <a:pt x="535306" y="1958766"/>
                </a:lnTo>
                <a:lnTo>
                  <a:pt x="529908" y="1974644"/>
                </a:lnTo>
                <a:lnTo>
                  <a:pt x="525146" y="1990521"/>
                </a:lnTo>
                <a:lnTo>
                  <a:pt x="520701" y="2006716"/>
                </a:lnTo>
                <a:lnTo>
                  <a:pt x="516891" y="2022912"/>
                </a:lnTo>
                <a:lnTo>
                  <a:pt x="513398" y="2039107"/>
                </a:lnTo>
                <a:lnTo>
                  <a:pt x="510223" y="2055302"/>
                </a:lnTo>
                <a:lnTo>
                  <a:pt x="507683" y="2071497"/>
                </a:lnTo>
                <a:lnTo>
                  <a:pt x="505461" y="2088009"/>
                </a:lnTo>
                <a:lnTo>
                  <a:pt x="503238" y="2104205"/>
                </a:lnTo>
                <a:lnTo>
                  <a:pt x="501651" y="2120717"/>
                </a:lnTo>
                <a:lnTo>
                  <a:pt x="500698" y="2136912"/>
                </a:lnTo>
                <a:lnTo>
                  <a:pt x="500063" y="2153425"/>
                </a:lnTo>
                <a:lnTo>
                  <a:pt x="499746" y="2169938"/>
                </a:lnTo>
                <a:lnTo>
                  <a:pt x="499746" y="2185815"/>
                </a:lnTo>
                <a:lnTo>
                  <a:pt x="500063" y="2202328"/>
                </a:lnTo>
                <a:lnTo>
                  <a:pt x="501016" y="2218523"/>
                </a:lnTo>
                <a:lnTo>
                  <a:pt x="502286" y="2234718"/>
                </a:lnTo>
                <a:lnTo>
                  <a:pt x="503556" y="2250913"/>
                </a:lnTo>
                <a:lnTo>
                  <a:pt x="506096" y="2267108"/>
                </a:lnTo>
                <a:lnTo>
                  <a:pt x="508318" y="2283303"/>
                </a:lnTo>
                <a:lnTo>
                  <a:pt x="510858" y="2299181"/>
                </a:lnTo>
                <a:lnTo>
                  <a:pt x="514351" y="2315376"/>
                </a:lnTo>
                <a:lnTo>
                  <a:pt x="517843" y="2331253"/>
                </a:lnTo>
                <a:lnTo>
                  <a:pt x="521336" y="2346813"/>
                </a:lnTo>
                <a:lnTo>
                  <a:pt x="525781" y="2362373"/>
                </a:lnTo>
                <a:lnTo>
                  <a:pt x="530861" y="2377933"/>
                </a:lnTo>
                <a:lnTo>
                  <a:pt x="535623" y="2393493"/>
                </a:lnTo>
                <a:lnTo>
                  <a:pt x="541021" y="2409053"/>
                </a:lnTo>
                <a:lnTo>
                  <a:pt x="546736" y="2424296"/>
                </a:lnTo>
                <a:lnTo>
                  <a:pt x="552768" y="2439221"/>
                </a:lnTo>
                <a:lnTo>
                  <a:pt x="559436" y="2454146"/>
                </a:lnTo>
                <a:lnTo>
                  <a:pt x="566421" y="2469071"/>
                </a:lnTo>
                <a:lnTo>
                  <a:pt x="573723" y="2483678"/>
                </a:lnTo>
                <a:lnTo>
                  <a:pt x="581343" y="2497968"/>
                </a:lnTo>
                <a:lnTo>
                  <a:pt x="588963" y="2512257"/>
                </a:lnTo>
                <a:lnTo>
                  <a:pt x="597218" y="2526547"/>
                </a:lnTo>
                <a:lnTo>
                  <a:pt x="605791" y="2540519"/>
                </a:lnTo>
                <a:lnTo>
                  <a:pt x="615316" y="2554174"/>
                </a:lnTo>
                <a:lnTo>
                  <a:pt x="624523" y="2567511"/>
                </a:lnTo>
                <a:lnTo>
                  <a:pt x="634366" y="2581166"/>
                </a:lnTo>
                <a:lnTo>
                  <a:pt x="644208" y="2594503"/>
                </a:lnTo>
                <a:lnTo>
                  <a:pt x="654686" y="2607205"/>
                </a:lnTo>
                <a:lnTo>
                  <a:pt x="665163" y="2619907"/>
                </a:lnTo>
                <a:lnTo>
                  <a:pt x="676593" y="2632292"/>
                </a:lnTo>
                <a:lnTo>
                  <a:pt x="688023" y="2644676"/>
                </a:lnTo>
                <a:lnTo>
                  <a:pt x="699771" y="2656426"/>
                </a:lnTo>
                <a:lnTo>
                  <a:pt x="711836" y="2668175"/>
                </a:lnTo>
                <a:lnTo>
                  <a:pt x="724218" y="2679924"/>
                </a:lnTo>
                <a:lnTo>
                  <a:pt x="737236" y="2691039"/>
                </a:lnTo>
                <a:lnTo>
                  <a:pt x="749936" y="2701835"/>
                </a:lnTo>
                <a:lnTo>
                  <a:pt x="763588" y="2712632"/>
                </a:lnTo>
                <a:lnTo>
                  <a:pt x="777558" y="2722794"/>
                </a:lnTo>
                <a:lnTo>
                  <a:pt x="791528" y="2732638"/>
                </a:lnTo>
                <a:lnTo>
                  <a:pt x="805816" y="2742482"/>
                </a:lnTo>
                <a:lnTo>
                  <a:pt x="820738" y="2751691"/>
                </a:lnTo>
                <a:lnTo>
                  <a:pt x="835661" y="2760582"/>
                </a:lnTo>
                <a:lnTo>
                  <a:pt x="850583" y="2769156"/>
                </a:lnTo>
                <a:lnTo>
                  <a:pt x="866141" y="2777412"/>
                </a:lnTo>
                <a:lnTo>
                  <a:pt x="881381" y="2785351"/>
                </a:lnTo>
                <a:lnTo>
                  <a:pt x="896938" y="2792655"/>
                </a:lnTo>
                <a:lnTo>
                  <a:pt x="912496" y="2799641"/>
                </a:lnTo>
                <a:lnTo>
                  <a:pt x="928371" y="2805992"/>
                </a:lnTo>
                <a:lnTo>
                  <a:pt x="943928" y="2811708"/>
                </a:lnTo>
                <a:lnTo>
                  <a:pt x="959803" y="2817424"/>
                </a:lnTo>
                <a:lnTo>
                  <a:pt x="975678" y="2822505"/>
                </a:lnTo>
                <a:lnTo>
                  <a:pt x="991871" y="2827585"/>
                </a:lnTo>
                <a:lnTo>
                  <a:pt x="1008063" y="2832031"/>
                </a:lnTo>
                <a:lnTo>
                  <a:pt x="1024256" y="2835842"/>
                </a:lnTo>
                <a:lnTo>
                  <a:pt x="1040448" y="2839335"/>
                </a:lnTo>
                <a:lnTo>
                  <a:pt x="1056641" y="2842510"/>
                </a:lnTo>
                <a:lnTo>
                  <a:pt x="1073151" y="2845051"/>
                </a:lnTo>
                <a:lnTo>
                  <a:pt x="1089343" y="2847591"/>
                </a:lnTo>
                <a:lnTo>
                  <a:pt x="1105853" y="2849496"/>
                </a:lnTo>
                <a:lnTo>
                  <a:pt x="1121728" y="2851084"/>
                </a:lnTo>
                <a:lnTo>
                  <a:pt x="1138238" y="2852037"/>
                </a:lnTo>
                <a:lnTo>
                  <a:pt x="1154431" y="2852989"/>
                </a:lnTo>
                <a:lnTo>
                  <a:pt x="1170941" y="2853307"/>
                </a:lnTo>
                <a:lnTo>
                  <a:pt x="1187133" y="2852989"/>
                </a:lnTo>
                <a:lnTo>
                  <a:pt x="1203643" y="2852672"/>
                </a:lnTo>
                <a:lnTo>
                  <a:pt x="1219836" y="2851719"/>
                </a:lnTo>
                <a:lnTo>
                  <a:pt x="1236346" y="2850767"/>
                </a:lnTo>
                <a:lnTo>
                  <a:pt x="1252538" y="2849179"/>
                </a:lnTo>
                <a:lnTo>
                  <a:pt x="1268731" y="2846956"/>
                </a:lnTo>
                <a:lnTo>
                  <a:pt x="1284606" y="2844416"/>
                </a:lnTo>
                <a:lnTo>
                  <a:pt x="1300799" y="2841875"/>
                </a:lnTo>
                <a:lnTo>
                  <a:pt x="1316356" y="2838382"/>
                </a:lnTo>
                <a:lnTo>
                  <a:pt x="1332231" y="2835207"/>
                </a:lnTo>
                <a:lnTo>
                  <a:pt x="1348106" y="2831396"/>
                </a:lnTo>
                <a:lnTo>
                  <a:pt x="1363981" y="2826950"/>
                </a:lnTo>
                <a:lnTo>
                  <a:pt x="1379539" y="2822187"/>
                </a:lnTo>
                <a:lnTo>
                  <a:pt x="1395096" y="2817106"/>
                </a:lnTo>
                <a:lnTo>
                  <a:pt x="1410336" y="2811708"/>
                </a:lnTo>
                <a:lnTo>
                  <a:pt x="1425259" y="2805992"/>
                </a:lnTo>
                <a:lnTo>
                  <a:pt x="1440499" y="2799958"/>
                </a:lnTo>
                <a:lnTo>
                  <a:pt x="1455421" y="2793290"/>
                </a:lnTo>
                <a:lnTo>
                  <a:pt x="1470344" y="2786304"/>
                </a:lnTo>
                <a:lnTo>
                  <a:pt x="1484949" y="2779000"/>
                </a:lnTo>
                <a:lnTo>
                  <a:pt x="1499554" y="2771379"/>
                </a:lnTo>
                <a:lnTo>
                  <a:pt x="1513841" y="2763758"/>
                </a:lnTo>
                <a:lnTo>
                  <a:pt x="1527811" y="2755501"/>
                </a:lnTo>
                <a:lnTo>
                  <a:pt x="1541781" y="2746927"/>
                </a:lnTo>
                <a:lnTo>
                  <a:pt x="1555751" y="2738036"/>
                </a:lnTo>
                <a:lnTo>
                  <a:pt x="1569086" y="2728192"/>
                </a:lnTo>
                <a:lnTo>
                  <a:pt x="1582421" y="2718665"/>
                </a:lnTo>
                <a:lnTo>
                  <a:pt x="1595439" y="2708504"/>
                </a:lnTo>
                <a:lnTo>
                  <a:pt x="1608456" y="2698342"/>
                </a:lnTo>
                <a:lnTo>
                  <a:pt x="1621156" y="2687545"/>
                </a:lnTo>
                <a:lnTo>
                  <a:pt x="1633856" y="2676431"/>
                </a:lnTo>
                <a:lnTo>
                  <a:pt x="1645921" y="2664999"/>
                </a:lnTo>
                <a:lnTo>
                  <a:pt x="1657986" y="2653250"/>
                </a:lnTo>
                <a:lnTo>
                  <a:pt x="1669416" y="2640866"/>
                </a:lnTo>
                <a:lnTo>
                  <a:pt x="1681164" y="2628799"/>
                </a:lnTo>
                <a:lnTo>
                  <a:pt x="1692276" y="2615779"/>
                </a:lnTo>
                <a:lnTo>
                  <a:pt x="1703071" y="2602759"/>
                </a:lnTo>
                <a:lnTo>
                  <a:pt x="1713549" y="2589422"/>
                </a:lnTo>
                <a:lnTo>
                  <a:pt x="1724026" y="2575450"/>
                </a:lnTo>
                <a:lnTo>
                  <a:pt x="1734186" y="2561478"/>
                </a:lnTo>
                <a:lnTo>
                  <a:pt x="1743711" y="2546870"/>
                </a:lnTo>
                <a:lnTo>
                  <a:pt x="1753236" y="2532263"/>
                </a:lnTo>
                <a:lnTo>
                  <a:pt x="1762126" y="2517338"/>
                </a:lnTo>
                <a:lnTo>
                  <a:pt x="1770699" y="2502096"/>
                </a:lnTo>
                <a:lnTo>
                  <a:pt x="1778954" y="2486853"/>
                </a:lnTo>
                <a:lnTo>
                  <a:pt x="1786574" y="2471611"/>
                </a:lnTo>
                <a:lnTo>
                  <a:pt x="1793876" y="2456051"/>
                </a:lnTo>
                <a:lnTo>
                  <a:pt x="1800861" y="2440173"/>
                </a:lnTo>
                <a:lnTo>
                  <a:pt x="1807211" y="2424931"/>
                </a:lnTo>
                <a:lnTo>
                  <a:pt x="1813244" y="2409053"/>
                </a:lnTo>
                <a:lnTo>
                  <a:pt x="1818959" y="2393176"/>
                </a:lnTo>
                <a:lnTo>
                  <a:pt x="1824039" y="2376981"/>
                </a:lnTo>
                <a:lnTo>
                  <a:pt x="1828801" y="2361103"/>
                </a:lnTo>
                <a:lnTo>
                  <a:pt x="1833246" y="2344908"/>
                </a:lnTo>
                <a:lnTo>
                  <a:pt x="1837056" y="2328713"/>
                </a:lnTo>
                <a:lnTo>
                  <a:pt x="1840549" y="2312518"/>
                </a:lnTo>
                <a:lnTo>
                  <a:pt x="1844041" y="2296005"/>
                </a:lnTo>
                <a:lnTo>
                  <a:pt x="1846581" y="2280128"/>
                </a:lnTo>
                <a:lnTo>
                  <a:pt x="1848804" y="2263615"/>
                </a:lnTo>
                <a:lnTo>
                  <a:pt x="1851026" y="2247420"/>
                </a:lnTo>
                <a:lnTo>
                  <a:pt x="1852614" y="2230907"/>
                </a:lnTo>
                <a:lnTo>
                  <a:pt x="1853566" y="2214712"/>
                </a:lnTo>
                <a:lnTo>
                  <a:pt x="1854201" y="2198200"/>
                </a:lnTo>
                <a:lnTo>
                  <a:pt x="1854519" y="2182005"/>
                </a:lnTo>
                <a:lnTo>
                  <a:pt x="1854519" y="2165492"/>
                </a:lnTo>
                <a:lnTo>
                  <a:pt x="1853884" y="2149297"/>
                </a:lnTo>
                <a:lnTo>
                  <a:pt x="1853249" y="2132784"/>
                </a:lnTo>
                <a:lnTo>
                  <a:pt x="1851979" y="2116589"/>
                </a:lnTo>
                <a:lnTo>
                  <a:pt x="1850391" y="2100394"/>
                </a:lnTo>
                <a:lnTo>
                  <a:pt x="1848169" y="2084516"/>
                </a:lnTo>
                <a:lnTo>
                  <a:pt x="1845946" y="2068321"/>
                </a:lnTo>
                <a:lnTo>
                  <a:pt x="1843089" y="2052444"/>
                </a:lnTo>
                <a:lnTo>
                  <a:pt x="1839914" y="2036249"/>
                </a:lnTo>
                <a:lnTo>
                  <a:pt x="1836421" y="2020371"/>
                </a:lnTo>
                <a:lnTo>
                  <a:pt x="1832294" y="2004494"/>
                </a:lnTo>
                <a:lnTo>
                  <a:pt x="1828166" y="1988934"/>
                </a:lnTo>
                <a:lnTo>
                  <a:pt x="1823404" y="1973374"/>
                </a:lnTo>
                <a:lnTo>
                  <a:pt x="1818641" y="1958131"/>
                </a:lnTo>
                <a:lnTo>
                  <a:pt x="1812926" y="1942571"/>
                </a:lnTo>
                <a:lnTo>
                  <a:pt x="1807211" y="1927329"/>
                </a:lnTo>
                <a:lnTo>
                  <a:pt x="1801179" y="1912086"/>
                </a:lnTo>
                <a:lnTo>
                  <a:pt x="1794829" y="1897161"/>
                </a:lnTo>
                <a:lnTo>
                  <a:pt x="1787844" y="1882554"/>
                </a:lnTo>
                <a:lnTo>
                  <a:pt x="1780541" y="1867947"/>
                </a:lnTo>
                <a:lnTo>
                  <a:pt x="1772921" y="1853339"/>
                </a:lnTo>
                <a:lnTo>
                  <a:pt x="1764984" y="1839050"/>
                </a:lnTo>
                <a:lnTo>
                  <a:pt x="1757046" y="1825077"/>
                </a:lnTo>
                <a:lnTo>
                  <a:pt x="1747839" y="1810788"/>
                </a:lnTo>
                <a:lnTo>
                  <a:pt x="1738949" y="1797450"/>
                </a:lnTo>
                <a:lnTo>
                  <a:pt x="1729741" y="1783478"/>
                </a:lnTo>
                <a:lnTo>
                  <a:pt x="1719899" y="1770459"/>
                </a:lnTo>
                <a:lnTo>
                  <a:pt x="1710056" y="1757121"/>
                </a:lnTo>
                <a:lnTo>
                  <a:pt x="1699579" y="1744102"/>
                </a:lnTo>
                <a:lnTo>
                  <a:pt x="1688466" y="1731400"/>
                </a:lnTo>
                <a:lnTo>
                  <a:pt x="1677671" y="1719333"/>
                </a:lnTo>
                <a:lnTo>
                  <a:pt x="1666241" y="1706948"/>
                </a:lnTo>
                <a:lnTo>
                  <a:pt x="1654176" y="1694882"/>
                </a:lnTo>
                <a:lnTo>
                  <a:pt x="1642429" y="1683132"/>
                </a:lnTo>
                <a:lnTo>
                  <a:pt x="1629729" y="1671700"/>
                </a:lnTo>
                <a:lnTo>
                  <a:pt x="1617029" y="1660586"/>
                </a:lnTo>
                <a:lnTo>
                  <a:pt x="1603694" y="1649472"/>
                </a:lnTo>
                <a:lnTo>
                  <a:pt x="1590676" y="1638993"/>
                </a:lnTo>
                <a:lnTo>
                  <a:pt x="1576706" y="1628831"/>
                </a:lnTo>
                <a:lnTo>
                  <a:pt x="1562736" y="1618987"/>
                </a:lnTo>
                <a:lnTo>
                  <a:pt x="1548131" y="1609143"/>
                </a:lnTo>
                <a:lnTo>
                  <a:pt x="1533526" y="1599616"/>
                </a:lnTo>
                <a:lnTo>
                  <a:pt x="1518286" y="1590407"/>
                </a:lnTo>
                <a:lnTo>
                  <a:pt x="1503364" y="1581833"/>
                </a:lnTo>
                <a:lnTo>
                  <a:pt x="1488124" y="1573895"/>
                </a:lnTo>
                <a:lnTo>
                  <a:pt x="1472884" y="1565956"/>
                </a:lnTo>
                <a:lnTo>
                  <a:pt x="1457326" y="1558970"/>
                </a:lnTo>
                <a:lnTo>
                  <a:pt x="1441451" y="1551984"/>
                </a:lnTo>
                <a:lnTo>
                  <a:pt x="1425894" y="1545633"/>
                </a:lnTo>
                <a:lnTo>
                  <a:pt x="1410336" y="1539282"/>
                </a:lnTo>
                <a:lnTo>
                  <a:pt x="1394461" y="1533883"/>
                </a:lnTo>
                <a:lnTo>
                  <a:pt x="1378269" y="1528802"/>
                </a:lnTo>
                <a:lnTo>
                  <a:pt x="1362393" y="1523722"/>
                </a:lnTo>
                <a:lnTo>
                  <a:pt x="1346201" y="1519593"/>
                </a:lnTo>
                <a:lnTo>
                  <a:pt x="1330008" y="1515783"/>
                </a:lnTo>
                <a:lnTo>
                  <a:pt x="1313816" y="1511972"/>
                </a:lnTo>
                <a:lnTo>
                  <a:pt x="1297306" y="1509114"/>
                </a:lnTo>
                <a:lnTo>
                  <a:pt x="1281114" y="1505939"/>
                </a:lnTo>
                <a:lnTo>
                  <a:pt x="1264604" y="1503716"/>
                </a:lnTo>
                <a:lnTo>
                  <a:pt x="1248411" y="1502128"/>
                </a:lnTo>
                <a:lnTo>
                  <a:pt x="1231901" y="1500540"/>
                </a:lnTo>
                <a:lnTo>
                  <a:pt x="1216026" y="1499588"/>
                </a:lnTo>
                <a:lnTo>
                  <a:pt x="1199516" y="1498635"/>
                </a:lnTo>
                <a:lnTo>
                  <a:pt x="1183323" y="1498000"/>
                </a:lnTo>
                <a:close/>
                <a:moveTo>
                  <a:pt x="3448610" y="1292740"/>
                </a:moveTo>
                <a:lnTo>
                  <a:pt x="3453374" y="1316233"/>
                </a:lnTo>
                <a:lnTo>
                  <a:pt x="3457184" y="1339726"/>
                </a:lnTo>
                <a:lnTo>
                  <a:pt x="3461313" y="1363536"/>
                </a:lnTo>
                <a:lnTo>
                  <a:pt x="3464806" y="1387029"/>
                </a:lnTo>
                <a:lnTo>
                  <a:pt x="3468617" y="1410521"/>
                </a:lnTo>
                <a:lnTo>
                  <a:pt x="3471475" y="1434332"/>
                </a:lnTo>
                <a:lnTo>
                  <a:pt x="3474333" y="1458142"/>
                </a:lnTo>
                <a:lnTo>
                  <a:pt x="3477191" y="1482270"/>
                </a:lnTo>
                <a:lnTo>
                  <a:pt x="3479414" y="1505763"/>
                </a:lnTo>
                <a:lnTo>
                  <a:pt x="3481637" y="1529573"/>
                </a:lnTo>
                <a:lnTo>
                  <a:pt x="3483542" y="1553383"/>
                </a:lnTo>
                <a:lnTo>
                  <a:pt x="3485130" y="1577511"/>
                </a:lnTo>
                <a:lnTo>
                  <a:pt x="3486400" y="1601321"/>
                </a:lnTo>
                <a:lnTo>
                  <a:pt x="3487353" y="1625449"/>
                </a:lnTo>
                <a:lnTo>
                  <a:pt x="3487988" y="1648942"/>
                </a:lnTo>
                <a:lnTo>
                  <a:pt x="3488623" y="1672752"/>
                </a:lnTo>
                <a:lnTo>
                  <a:pt x="3760136" y="1672752"/>
                </a:lnTo>
                <a:lnTo>
                  <a:pt x="3758549" y="1661641"/>
                </a:lnTo>
                <a:lnTo>
                  <a:pt x="3756643" y="1649894"/>
                </a:lnTo>
                <a:lnTo>
                  <a:pt x="3754420" y="1638465"/>
                </a:lnTo>
                <a:lnTo>
                  <a:pt x="3751245" y="1627354"/>
                </a:lnTo>
                <a:lnTo>
                  <a:pt x="3748069" y="1615925"/>
                </a:lnTo>
                <a:lnTo>
                  <a:pt x="3744258" y="1604813"/>
                </a:lnTo>
                <a:lnTo>
                  <a:pt x="3740448" y="1594019"/>
                </a:lnTo>
                <a:lnTo>
                  <a:pt x="3736002" y="1583225"/>
                </a:lnTo>
                <a:lnTo>
                  <a:pt x="3731238" y="1572114"/>
                </a:lnTo>
                <a:lnTo>
                  <a:pt x="3726158" y="1561320"/>
                </a:lnTo>
                <a:lnTo>
                  <a:pt x="3721076" y="1550843"/>
                </a:lnTo>
                <a:lnTo>
                  <a:pt x="3715043" y="1540049"/>
                </a:lnTo>
                <a:lnTo>
                  <a:pt x="3709009" y="1529890"/>
                </a:lnTo>
                <a:lnTo>
                  <a:pt x="3702658" y="1519731"/>
                </a:lnTo>
                <a:lnTo>
                  <a:pt x="3696307" y="1509890"/>
                </a:lnTo>
                <a:lnTo>
                  <a:pt x="3689321" y="1500048"/>
                </a:lnTo>
                <a:lnTo>
                  <a:pt x="3680746" y="1488302"/>
                </a:lnTo>
                <a:lnTo>
                  <a:pt x="3671855" y="1476873"/>
                </a:lnTo>
                <a:lnTo>
                  <a:pt x="3662646" y="1465761"/>
                </a:lnTo>
                <a:lnTo>
                  <a:pt x="3653119" y="1454650"/>
                </a:lnTo>
                <a:lnTo>
                  <a:pt x="3642957" y="1443856"/>
                </a:lnTo>
                <a:lnTo>
                  <a:pt x="3632795" y="1433379"/>
                </a:lnTo>
                <a:lnTo>
                  <a:pt x="3622633" y="1423220"/>
                </a:lnTo>
                <a:lnTo>
                  <a:pt x="3612154" y="1412744"/>
                </a:lnTo>
                <a:lnTo>
                  <a:pt x="3601039" y="1402902"/>
                </a:lnTo>
                <a:lnTo>
                  <a:pt x="3590242" y="1393061"/>
                </a:lnTo>
                <a:lnTo>
                  <a:pt x="3578810" y="1383536"/>
                </a:lnTo>
                <a:lnTo>
                  <a:pt x="3567378" y="1374330"/>
                </a:lnTo>
                <a:lnTo>
                  <a:pt x="3555946" y="1365123"/>
                </a:lnTo>
                <a:lnTo>
                  <a:pt x="3544196" y="1356234"/>
                </a:lnTo>
                <a:lnTo>
                  <a:pt x="3532128" y="1347345"/>
                </a:lnTo>
                <a:lnTo>
                  <a:pt x="3520061" y="1338456"/>
                </a:lnTo>
                <a:lnTo>
                  <a:pt x="3502596" y="1326392"/>
                </a:lnTo>
                <a:lnTo>
                  <a:pt x="3484812" y="1314963"/>
                </a:lnTo>
                <a:lnTo>
                  <a:pt x="3467029" y="1303851"/>
                </a:lnTo>
                <a:lnTo>
                  <a:pt x="3448610" y="1292740"/>
                </a:lnTo>
                <a:close/>
                <a:moveTo>
                  <a:pt x="1163321" y="1279525"/>
                </a:moveTo>
                <a:lnTo>
                  <a:pt x="1184911" y="1279525"/>
                </a:lnTo>
                <a:lnTo>
                  <a:pt x="1206501" y="1279843"/>
                </a:lnTo>
                <a:lnTo>
                  <a:pt x="1228408" y="1280795"/>
                </a:lnTo>
                <a:lnTo>
                  <a:pt x="1249998" y="1282383"/>
                </a:lnTo>
                <a:lnTo>
                  <a:pt x="1271589" y="1284288"/>
                </a:lnTo>
                <a:lnTo>
                  <a:pt x="1293179" y="1287146"/>
                </a:lnTo>
                <a:lnTo>
                  <a:pt x="1314769" y="1290004"/>
                </a:lnTo>
                <a:lnTo>
                  <a:pt x="1336358" y="1293497"/>
                </a:lnTo>
                <a:lnTo>
                  <a:pt x="1357631" y="1297625"/>
                </a:lnTo>
                <a:lnTo>
                  <a:pt x="1379221" y="1302389"/>
                </a:lnTo>
                <a:lnTo>
                  <a:pt x="1400494" y="1307787"/>
                </a:lnTo>
                <a:lnTo>
                  <a:pt x="1422084" y="1313503"/>
                </a:lnTo>
                <a:lnTo>
                  <a:pt x="1443039" y="1319536"/>
                </a:lnTo>
                <a:lnTo>
                  <a:pt x="1464311" y="1326523"/>
                </a:lnTo>
                <a:lnTo>
                  <a:pt x="1485266" y="1334144"/>
                </a:lnTo>
                <a:lnTo>
                  <a:pt x="1506221" y="1342083"/>
                </a:lnTo>
                <a:lnTo>
                  <a:pt x="1526859" y="1350656"/>
                </a:lnTo>
                <a:lnTo>
                  <a:pt x="1547814" y="1359548"/>
                </a:lnTo>
                <a:lnTo>
                  <a:pt x="1568134" y="1369392"/>
                </a:lnTo>
                <a:lnTo>
                  <a:pt x="1588454" y="1379871"/>
                </a:lnTo>
                <a:lnTo>
                  <a:pt x="1608456" y="1390350"/>
                </a:lnTo>
                <a:lnTo>
                  <a:pt x="1628459" y="1401782"/>
                </a:lnTo>
                <a:lnTo>
                  <a:pt x="1648461" y="1413849"/>
                </a:lnTo>
                <a:lnTo>
                  <a:pt x="1667829" y="1426234"/>
                </a:lnTo>
                <a:lnTo>
                  <a:pt x="1686879" y="1438618"/>
                </a:lnTo>
                <a:lnTo>
                  <a:pt x="1705611" y="1451955"/>
                </a:lnTo>
                <a:lnTo>
                  <a:pt x="1724026" y="1465927"/>
                </a:lnTo>
                <a:lnTo>
                  <a:pt x="1741806" y="1479582"/>
                </a:lnTo>
                <a:lnTo>
                  <a:pt x="1759269" y="1494189"/>
                </a:lnTo>
                <a:lnTo>
                  <a:pt x="1776096" y="1509114"/>
                </a:lnTo>
                <a:lnTo>
                  <a:pt x="1792606" y="1524357"/>
                </a:lnTo>
                <a:lnTo>
                  <a:pt x="1808481" y="1539599"/>
                </a:lnTo>
                <a:lnTo>
                  <a:pt x="1824039" y="1555159"/>
                </a:lnTo>
                <a:lnTo>
                  <a:pt x="1838961" y="1571354"/>
                </a:lnTo>
                <a:lnTo>
                  <a:pt x="1853884" y="1587867"/>
                </a:lnTo>
                <a:lnTo>
                  <a:pt x="1868171" y="1604697"/>
                </a:lnTo>
                <a:lnTo>
                  <a:pt x="1881824" y="1621845"/>
                </a:lnTo>
                <a:lnTo>
                  <a:pt x="1895159" y="1639310"/>
                </a:lnTo>
                <a:lnTo>
                  <a:pt x="1907859" y="1656775"/>
                </a:lnTo>
                <a:lnTo>
                  <a:pt x="1920559" y="1674876"/>
                </a:lnTo>
                <a:lnTo>
                  <a:pt x="1932306" y="1692976"/>
                </a:lnTo>
                <a:lnTo>
                  <a:pt x="1944054" y="1711712"/>
                </a:lnTo>
                <a:lnTo>
                  <a:pt x="1954849" y="1730130"/>
                </a:lnTo>
                <a:lnTo>
                  <a:pt x="1965326" y="1749183"/>
                </a:lnTo>
                <a:lnTo>
                  <a:pt x="1975169" y="1768236"/>
                </a:lnTo>
                <a:lnTo>
                  <a:pt x="1984694" y="1787924"/>
                </a:lnTo>
                <a:lnTo>
                  <a:pt x="1994219" y="1807295"/>
                </a:lnTo>
                <a:lnTo>
                  <a:pt x="2002791" y="1826983"/>
                </a:lnTo>
                <a:lnTo>
                  <a:pt x="2011046" y="1846988"/>
                </a:lnTo>
                <a:lnTo>
                  <a:pt x="2018349" y="1866994"/>
                </a:lnTo>
                <a:lnTo>
                  <a:pt x="2025334" y="1887317"/>
                </a:lnTo>
                <a:lnTo>
                  <a:pt x="2032319" y="1907958"/>
                </a:lnTo>
                <a:lnTo>
                  <a:pt x="2038351" y="1928281"/>
                </a:lnTo>
                <a:lnTo>
                  <a:pt x="2044066" y="1949240"/>
                </a:lnTo>
                <a:lnTo>
                  <a:pt x="2049146" y="1970198"/>
                </a:lnTo>
                <a:lnTo>
                  <a:pt x="2054226" y="1991156"/>
                </a:lnTo>
                <a:lnTo>
                  <a:pt x="2058036" y="2012115"/>
                </a:lnTo>
                <a:lnTo>
                  <a:pt x="2061846" y="2033391"/>
                </a:lnTo>
                <a:lnTo>
                  <a:pt x="2065021" y="2054667"/>
                </a:lnTo>
                <a:lnTo>
                  <a:pt x="2067561" y="2076260"/>
                </a:lnTo>
                <a:lnTo>
                  <a:pt x="2070101" y="2097536"/>
                </a:lnTo>
                <a:lnTo>
                  <a:pt x="2071689" y="2119130"/>
                </a:lnTo>
                <a:lnTo>
                  <a:pt x="2072641" y="2140405"/>
                </a:lnTo>
                <a:lnTo>
                  <a:pt x="2073276" y="2161999"/>
                </a:lnTo>
                <a:lnTo>
                  <a:pt x="2073276" y="2183592"/>
                </a:lnTo>
                <a:lnTo>
                  <a:pt x="2072959" y="2205503"/>
                </a:lnTo>
                <a:lnTo>
                  <a:pt x="2072006" y="2226779"/>
                </a:lnTo>
                <a:lnTo>
                  <a:pt x="2070419" y="2248690"/>
                </a:lnTo>
                <a:lnTo>
                  <a:pt x="2068196" y="2269966"/>
                </a:lnTo>
                <a:lnTo>
                  <a:pt x="2065974" y="2291877"/>
                </a:lnTo>
                <a:lnTo>
                  <a:pt x="2062799" y="2313153"/>
                </a:lnTo>
                <a:lnTo>
                  <a:pt x="2058989" y="2335064"/>
                </a:lnTo>
                <a:lnTo>
                  <a:pt x="2055179" y="2356658"/>
                </a:lnTo>
                <a:lnTo>
                  <a:pt x="2050099" y="2377933"/>
                </a:lnTo>
                <a:lnTo>
                  <a:pt x="2045336" y="2399527"/>
                </a:lnTo>
                <a:lnTo>
                  <a:pt x="2039304" y="2420485"/>
                </a:lnTo>
                <a:lnTo>
                  <a:pt x="2032954" y="2442079"/>
                </a:lnTo>
                <a:lnTo>
                  <a:pt x="2025969" y="2463037"/>
                </a:lnTo>
                <a:lnTo>
                  <a:pt x="2018666" y="2483995"/>
                </a:lnTo>
                <a:lnTo>
                  <a:pt x="2010411" y="2504954"/>
                </a:lnTo>
                <a:lnTo>
                  <a:pt x="2002474" y="2525912"/>
                </a:lnTo>
                <a:lnTo>
                  <a:pt x="1992949" y="2546235"/>
                </a:lnTo>
                <a:lnTo>
                  <a:pt x="1983424" y="2566876"/>
                </a:lnTo>
                <a:lnTo>
                  <a:pt x="1973264" y="2587199"/>
                </a:lnTo>
                <a:lnTo>
                  <a:pt x="1962469" y="2607205"/>
                </a:lnTo>
                <a:lnTo>
                  <a:pt x="1951039" y="2627211"/>
                </a:lnTo>
                <a:lnTo>
                  <a:pt x="1939291" y="2647217"/>
                </a:lnTo>
                <a:lnTo>
                  <a:pt x="1928179" y="2664682"/>
                </a:lnTo>
                <a:lnTo>
                  <a:pt x="1916431" y="2681830"/>
                </a:lnTo>
                <a:lnTo>
                  <a:pt x="1905001" y="2698660"/>
                </a:lnTo>
                <a:lnTo>
                  <a:pt x="1892936" y="2715172"/>
                </a:lnTo>
                <a:lnTo>
                  <a:pt x="1880236" y="2731367"/>
                </a:lnTo>
                <a:lnTo>
                  <a:pt x="1867854" y="2747245"/>
                </a:lnTo>
                <a:lnTo>
                  <a:pt x="1854519" y="2762170"/>
                </a:lnTo>
                <a:lnTo>
                  <a:pt x="1841184" y="2777412"/>
                </a:lnTo>
                <a:lnTo>
                  <a:pt x="1827849" y="2792337"/>
                </a:lnTo>
                <a:lnTo>
                  <a:pt x="1813879" y="2806627"/>
                </a:lnTo>
                <a:lnTo>
                  <a:pt x="1799909" y="2820282"/>
                </a:lnTo>
                <a:lnTo>
                  <a:pt x="1785304" y="2834254"/>
                </a:lnTo>
                <a:lnTo>
                  <a:pt x="1770699" y="2847274"/>
                </a:lnTo>
                <a:lnTo>
                  <a:pt x="1755776" y="2860293"/>
                </a:lnTo>
                <a:lnTo>
                  <a:pt x="1740854" y="2872678"/>
                </a:lnTo>
                <a:lnTo>
                  <a:pt x="1725296" y="2885062"/>
                </a:lnTo>
                <a:lnTo>
                  <a:pt x="1709739" y="2896811"/>
                </a:lnTo>
                <a:lnTo>
                  <a:pt x="1693864" y="2908243"/>
                </a:lnTo>
                <a:lnTo>
                  <a:pt x="1677671" y="2919358"/>
                </a:lnTo>
                <a:lnTo>
                  <a:pt x="1661161" y="2929837"/>
                </a:lnTo>
                <a:lnTo>
                  <a:pt x="1644969" y="2940316"/>
                </a:lnTo>
                <a:lnTo>
                  <a:pt x="1628141" y="2950478"/>
                </a:lnTo>
                <a:lnTo>
                  <a:pt x="1611314" y="2960004"/>
                </a:lnTo>
                <a:lnTo>
                  <a:pt x="1594169" y="2969213"/>
                </a:lnTo>
                <a:lnTo>
                  <a:pt x="1577024" y="2977787"/>
                </a:lnTo>
                <a:lnTo>
                  <a:pt x="1559561" y="2986361"/>
                </a:lnTo>
                <a:lnTo>
                  <a:pt x="1542099" y="2994300"/>
                </a:lnTo>
                <a:lnTo>
                  <a:pt x="1524319" y="3001921"/>
                </a:lnTo>
                <a:lnTo>
                  <a:pt x="1506539" y="3008907"/>
                </a:lnTo>
                <a:lnTo>
                  <a:pt x="1488441" y="3015893"/>
                </a:lnTo>
                <a:lnTo>
                  <a:pt x="1470344" y="3022562"/>
                </a:lnTo>
                <a:lnTo>
                  <a:pt x="1451929" y="3028595"/>
                </a:lnTo>
                <a:lnTo>
                  <a:pt x="1433514" y="3034311"/>
                </a:lnTo>
                <a:lnTo>
                  <a:pt x="1415099" y="3039709"/>
                </a:lnTo>
                <a:lnTo>
                  <a:pt x="1396684" y="3044473"/>
                </a:lnTo>
                <a:lnTo>
                  <a:pt x="1377951" y="3048918"/>
                </a:lnTo>
                <a:lnTo>
                  <a:pt x="1358901" y="3053364"/>
                </a:lnTo>
                <a:lnTo>
                  <a:pt x="1340168" y="3056857"/>
                </a:lnTo>
                <a:lnTo>
                  <a:pt x="1321119" y="3060033"/>
                </a:lnTo>
                <a:lnTo>
                  <a:pt x="1302069" y="3062891"/>
                </a:lnTo>
                <a:lnTo>
                  <a:pt x="1282701" y="3065431"/>
                </a:lnTo>
                <a:lnTo>
                  <a:pt x="1263651" y="3067336"/>
                </a:lnTo>
                <a:lnTo>
                  <a:pt x="1244601" y="3069242"/>
                </a:lnTo>
                <a:lnTo>
                  <a:pt x="1225551" y="3070512"/>
                </a:lnTo>
                <a:lnTo>
                  <a:pt x="1205866" y="3071464"/>
                </a:lnTo>
                <a:lnTo>
                  <a:pt x="1186816" y="3071782"/>
                </a:lnTo>
                <a:lnTo>
                  <a:pt x="1167448" y="3071782"/>
                </a:lnTo>
                <a:lnTo>
                  <a:pt x="1148081" y="3071464"/>
                </a:lnTo>
                <a:lnTo>
                  <a:pt x="1128396" y="3070512"/>
                </a:lnTo>
                <a:lnTo>
                  <a:pt x="1109346" y="3069242"/>
                </a:lnTo>
                <a:lnTo>
                  <a:pt x="1089978" y="3067336"/>
                </a:lnTo>
                <a:lnTo>
                  <a:pt x="1070293" y="3065431"/>
                </a:lnTo>
                <a:lnTo>
                  <a:pt x="1051243" y="3062891"/>
                </a:lnTo>
                <a:lnTo>
                  <a:pt x="1031876" y="3059715"/>
                </a:lnTo>
                <a:lnTo>
                  <a:pt x="1012826" y="3056540"/>
                </a:lnTo>
                <a:lnTo>
                  <a:pt x="993141" y="3053046"/>
                </a:lnTo>
                <a:lnTo>
                  <a:pt x="974091" y="3048601"/>
                </a:lnTo>
                <a:lnTo>
                  <a:pt x="955041" y="3043837"/>
                </a:lnTo>
                <a:lnTo>
                  <a:pt x="935673" y="3038757"/>
                </a:lnTo>
                <a:lnTo>
                  <a:pt x="916941" y="3033041"/>
                </a:lnTo>
                <a:lnTo>
                  <a:pt x="897891" y="3027325"/>
                </a:lnTo>
                <a:lnTo>
                  <a:pt x="879158" y="3020656"/>
                </a:lnTo>
                <a:lnTo>
                  <a:pt x="860426" y="3013988"/>
                </a:lnTo>
                <a:lnTo>
                  <a:pt x="841376" y="3006367"/>
                </a:lnTo>
                <a:lnTo>
                  <a:pt x="682626" y="3263900"/>
                </a:lnTo>
                <a:lnTo>
                  <a:pt x="424180" y="3104490"/>
                </a:lnTo>
                <a:lnTo>
                  <a:pt x="583566" y="2846956"/>
                </a:lnTo>
                <a:lnTo>
                  <a:pt x="568326" y="2833619"/>
                </a:lnTo>
                <a:lnTo>
                  <a:pt x="553721" y="2819647"/>
                </a:lnTo>
                <a:lnTo>
                  <a:pt x="539751" y="2805992"/>
                </a:lnTo>
                <a:lnTo>
                  <a:pt x="526098" y="2791702"/>
                </a:lnTo>
                <a:lnTo>
                  <a:pt x="512446" y="2777095"/>
                </a:lnTo>
                <a:lnTo>
                  <a:pt x="499428" y="2762170"/>
                </a:lnTo>
                <a:lnTo>
                  <a:pt x="486411" y="2747245"/>
                </a:lnTo>
                <a:lnTo>
                  <a:pt x="474346" y="2732003"/>
                </a:lnTo>
                <a:lnTo>
                  <a:pt x="462280" y="2716443"/>
                </a:lnTo>
                <a:lnTo>
                  <a:pt x="450533" y="2700565"/>
                </a:lnTo>
                <a:lnTo>
                  <a:pt x="439420" y="2684688"/>
                </a:lnTo>
                <a:lnTo>
                  <a:pt x="428308" y="2668492"/>
                </a:lnTo>
                <a:lnTo>
                  <a:pt x="417830" y="2651980"/>
                </a:lnTo>
                <a:lnTo>
                  <a:pt x="407988" y="2635467"/>
                </a:lnTo>
                <a:lnTo>
                  <a:pt x="398145" y="2618637"/>
                </a:lnTo>
                <a:lnTo>
                  <a:pt x="388620" y="2601489"/>
                </a:lnTo>
                <a:lnTo>
                  <a:pt x="379730" y="2584341"/>
                </a:lnTo>
                <a:lnTo>
                  <a:pt x="371158" y="2567194"/>
                </a:lnTo>
                <a:lnTo>
                  <a:pt x="362903" y="2549728"/>
                </a:lnTo>
                <a:lnTo>
                  <a:pt x="354965" y="2531946"/>
                </a:lnTo>
                <a:lnTo>
                  <a:pt x="347663" y="2514163"/>
                </a:lnTo>
                <a:lnTo>
                  <a:pt x="340360" y="2496380"/>
                </a:lnTo>
                <a:lnTo>
                  <a:pt x="333693" y="2478280"/>
                </a:lnTo>
                <a:lnTo>
                  <a:pt x="327660" y="2460179"/>
                </a:lnTo>
                <a:lnTo>
                  <a:pt x="321628" y="2441761"/>
                </a:lnTo>
                <a:lnTo>
                  <a:pt x="315913" y="2423343"/>
                </a:lnTo>
                <a:lnTo>
                  <a:pt x="310833" y="2404608"/>
                </a:lnTo>
                <a:lnTo>
                  <a:pt x="306070" y="2386190"/>
                </a:lnTo>
                <a:lnTo>
                  <a:pt x="301943" y="2367454"/>
                </a:lnTo>
                <a:lnTo>
                  <a:pt x="297815" y="2348719"/>
                </a:lnTo>
                <a:lnTo>
                  <a:pt x="294323" y="2329348"/>
                </a:lnTo>
                <a:lnTo>
                  <a:pt x="291148" y="2310613"/>
                </a:lnTo>
                <a:lnTo>
                  <a:pt x="288608" y="2291560"/>
                </a:lnTo>
                <a:lnTo>
                  <a:pt x="286385" y="2272507"/>
                </a:lnTo>
                <a:lnTo>
                  <a:pt x="284163" y="2253136"/>
                </a:lnTo>
                <a:lnTo>
                  <a:pt x="282893" y="2233765"/>
                </a:lnTo>
                <a:lnTo>
                  <a:pt x="281623" y="2214712"/>
                </a:lnTo>
                <a:lnTo>
                  <a:pt x="280988" y="2195342"/>
                </a:lnTo>
                <a:lnTo>
                  <a:pt x="280988" y="2175971"/>
                </a:lnTo>
                <a:lnTo>
                  <a:pt x="280988" y="2156600"/>
                </a:lnTo>
                <a:lnTo>
                  <a:pt x="281623" y="2137230"/>
                </a:lnTo>
                <a:lnTo>
                  <a:pt x="282575" y="2117859"/>
                </a:lnTo>
                <a:lnTo>
                  <a:pt x="284163" y="2098489"/>
                </a:lnTo>
                <a:lnTo>
                  <a:pt x="286068" y="2079118"/>
                </a:lnTo>
                <a:lnTo>
                  <a:pt x="288290" y="2060065"/>
                </a:lnTo>
                <a:lnTo>
                  <a:pt x="290830" y="2040377"/>
                </a:lnTo>
                <a:lnTo>
                  <a:pt x="294323" y="2021324"/>
                </a:lnTo>
                <a:lnTo>
                  <a:pt x="297815" y="2001953"/>
                </a:lnTo>
                <a:lnTo>
                  <a:pt x="301943" y="1982900"/>
                </a:lnTo>
                <a:lnTo>
                  <a:pt x="306070" y="1963530"/>
                </a:lnTo>
                <a:lnTo>
                  <a:pt x="311150" y="1944476"/>
                </a:lnTo>
                <a:lnTo>
                  <a:pt x="316230" y="1925423"/>
                </a:lnTo>
                <a:lnTo>
                  <a:pt x="322263" y="1906688"/>
                </a:lnTo>
                <a:lnTo>
                  <a:pt x="328613" y="1887317"/>
                </a:lnTo>
                <a:lnTo>
                  <a:pt x="334963" y="1868582"/>
                </a:lnTo>
                <a:lnTo>
                  <a:pt x="341948" y="1849846"/>
                </a:lnTo>
                <a:lnTo>
                  <a:pt x="349568" y="1831428"/>
                </a:lnTo>
                <a:lnTo>
                  <a:pt x="357505" y="1813010"/>
                </a:lnTo>
                <a:lnTo>
                  <a:pt x="366078" y="1794275"/>
                </a:lnTo>
                <a:lnTo>
                  <a:pt x="374968" y="1775857"/>
                </a:lnTo>
                <a:lnTo>
                  <a:pt x="384175" y="1757757"/>
                </a:lnTo>
                <a:lnTo>
                  <a:pt x="393700" y="1739974"/>
                </a:lnTo>
                <a:lnTo>
                  <a:pt x="404495" y="1721873"/>
                </a:lnTo>
                <a:lnTo>
                  <a:pt x="414973" y="1704408"/>
                </a:lnTo>
                <a:lnTo>
                  <a:pt x="427355" y="1684402"/>
                </a:lnTo>
                <a:lnTo>
                  <a:pt x="440055" y="1665667"/>
                </a:lnTo>
                <a:lnTo>
                  <a:pt x="453390" y="1646931"/>
                </a:lnTo>
                <a:lnTo>
                  <a:pt x="467043" y="1628831"/>
                </a:lnTo>
                <a:lnTo>
                  <a:pt x="481331" y="1611048"/>
                </a:lnTo>
                <a:lnTo>
                  <a:pt x="495301" y="1593583"/>
                </a:lnTo>
                <a:lnTo>
                  <a:pt x="510223" y="1576753"/>
                </a:lnTo>
                <a:lnTo>
                  <a:pt x="525463" y="1560240"/>
                </a:lnTo>
                <a:lnTo>
                  <a:pt x="541021" y="1544045"/>
                </a:lnTo>
                <a:lnTo>
                  <a:pt x="556896" y="1528485"/>
                </a:lnTo>
                <a:lnTo>
                  <a:pt x="573088" y="1513242"/>
                </a:lnTo>
                <a:lnTo>
                  <a:pt x="589598" y="1498953"/>
                </a:lnTo>
                <a:lnTo>
                  <a:pt x="606108" y="1484663"/>
                </a:lnTo>
                <a:lnTo>
                  <a:pt x="623571" y="1470691"/>
                </a:lnTo>
                <a:lnTo>
                  <a:pt x="640716" y="1457671"/>
                </a:lnTo>
                <a:lnTo>
                  <a:pt x="658496" y="1444651"/>
                </a:lnTo>
                <a:lnTo>
                  <a:pt x="676276" y="1432267"/>
                </a:lnTo>
                <a:lnTo>
                  <a:pt x="694373" y="1420200"/>
                </a:lnTo>
                <a:lnTo>
                  <a:pt x="712788" y="1408768"/>
                </a:lnTo>
                <a:lnTo>
                  <a:pt x="731521" y="1397972"/>
                </a:lnTo>
                <a:lnTo>
                  <a:pt x="750571" y="1387175"/>
                </a:lnTo>
                <a:lnTo>
                  <a:pt x="769621" y="1377331"/>
                </a:lnTo>
                <a:lnTo>
                  <a:pt x="788988" y="1367804"/>
                </a:lnTo>
                <a:lnTo>
                  <a:pt x="808673" y="1358595"/>
                </a:lnTo>
                <a:lnTo>
                  <a:pt x="828358" y="1350021"/>
                </a:lnTo>
                <a:lnTo>
                  <a:pt x="848361" y="1341765"/>
                </a:lnTo>
                <a:lnTo>
                  <a:pt x="868363" y="1334144"/>
                </a:lnTo>
                <a:lnTo>
                  <a:pt x="889001" y="1326840"/>
                </a:lnTo>
                <a:lnTo>
                  <a:pt x="909321" y="1320489"/>
                </a:lnTo>
                <a:lnTo>
                  <a:pt x="929958" y="1314456"/>
                </a:lnTo>
                <a:lnTo>
                  <a:pt x="950596" y="1308422"/>
                </a:lnTo>
                <a:lnTo>
                  <a:pt x="971551" y="1303659"/>
                </a:lnTo>
                <a:lnTo>
                  <a:pt x="992506" y="1298578"/>
                </a:lnTo>
                <a:lnTo>
                  <a:pt x="1013778" y="1294450"/>
                </a:lnTo>
                <a:lnTo>
                  <a:pt x="1034733" y="1290957"/>
                </a:lnTo>
                <a:lnTo>
                  <a:pt x="1056006" y="1287781"/>
                </a:lnTo>
                <a:lnTo>
                  <a:pt x="1077278" y="1284923"/>
                </a:lnTo>
                <a:lnTo>
                  <a:pt x="1098868" y="1282701"/>
                </a:lnTo>
                <a:lnTo>
                  <a:pt x="1120141" y="1281113"/>
                </a:lnTo>
                <a:lnTo>
                  <a:pt x="1142048" y="1280160"/>
                </a:lnTo>
                <a:lnTo>
                  <a:pt x="1163321" y="1279525"/>
                </a:lnTo>
                <a:close/>
                <a:moveTo>
                  <a:pt x="2870652" y="1075590"/>
                </a:moveTo>
                <a:lnTo>
                  <a:pt x="2877003" y="1112417"/>
                </a:lnTo>
                <a:lnTo>
                  <a:pt x="2883037" y="1149561"/>
                </a:lnTo>
                <a:lnTo>
                  <a:pt x="2888435" y="1186705"/>
                </a:lnTo>
                <a:lnTo>
                  <a:pt x="2893834" y="1223849"/>
                </a:lnTo>
                <a:lnTo>
                  <a:pt x="2898280" y="1261310"/>
                </a:lnTo>
                <a:lnTo>
                  <a:pt x="2902725" y="1298454"/>
                </a:lnTo>
                <a:lnTo>
                  <a:pt x="2906536" y="1335598"/>
                </a:lnTo>
                <a:lnTo>
                  <a:pt x="2910347" y="1373377"/>
                </a:lnTo>
                <a:lnTo>
                  <a:pt x="2913205" y="1410521"/>
                </a:lnTo>
                <a:lnTo>
                  <a:pt x="2916063" y="1448300"/>
                </a:lnTo>
                <a:lnTo>
                  <a:pt x="2918603" y="1485444"/>
                </a:lnTo>
                <a:lnTo>
                  <a:pt x="2920509" y="1522906"/>
                </a:lnTo>
                <a:lnTo>
                  <a:pt x="2922096" y="1560685"/>
                </a:lnTo>
                <a:lnTo>
                  <a:pt x="2923049" y="1597829"/>
                </a:lnTo>
                <a:lnTo>
                  <a:pt x="2924002" y="1635608"/>
                </a:lnTo>
                <a:lnTo>
                  <a:pt x="2924954" y="1672752"/>
                </a:lnTo>
                <a:lnTo>
                  <a:pt x="3418125" y="1672752"/>
                </a:lnTo>
                <a:lnTo>
                  <a:pt x="3417490" y="1646085"/>
                </a:lnTo>
                <a:lnTo>
                  <a:pt x="3416537" y="1619417"/>
                </a:lnTo>
                <a:lnTo>
                  <a:pt x="3414949" y="1592432"/>
                </a:lnTo>
                <a:lnTo>
                  <a:pt x="3413361" y="1565447"/>
                </a:lnTo>
                <a:lnTo>
                  <a:pt x="3411456" y="1538780"/>
                </a:lnTo>
                <a:lnTo>
                  <a:pt x="3409233" y="1512112"/>
                </a:lnTo>
                <a:lnTo>
                  <a:pt x="3406375" y="1485127"/>
                </a:lnTo>
                <a:lnTo>
                  <a:pt x="3403517" y="1458777"/>
                </a:lnTo>
                <a:lnTo>
                  <a:pt x="3400341" y="1432109"/>
                </a:lnTo>
                <a:lnTo>
                  <a:pt x="3396213" y="1405442"/>
                </a:lnTo>
                <a:lnTo>
                  <a:pt x="3392402" y="1378774"/>
                </a:lnTo>
                <a:lnTo>
                  <a:pt x="3387956" y="1352107"/>
                </a:lnTo>
                <a:lnTo>
                  <a:pt x="3383193" y="1325757"/>
                </a:lnTo>
                <a:lnTo>
                  <a:pt x="3378112" y="1299407"/>
                </a:lnTo>
                <a:lnTo>
                  <a:pt x="3372396" y="1273374"/>
                </a:lnTo>
                <a:lnTo>
                  <a:pt x="3366998" y="1247024"/>
                </a:lnTo>
                <a:lnTo>
                  <a:pt x="3350167" y="1238452"/>
                </a:lnTo>
                <a:lnTo>
                  <a:pt x="3333019" y="1230198"/>
                </a:lnTo>
                <a:lnTo>
                  <a:pt x="3315870" y="1222261"/>
                </a:lnTo>
                <a:lnTo>
                  <a:pt x="3298722" y="1214325"/>
                </a:lnTo>
                <a:lnTo>
                  <a:pt x="3281574" y="1206705"/>
                </a:lnTo>
                <a:lnTo>
                  <a:pt x="3264108" y="1199086"/>
                </a:lnTo>
                <a:lnTo>
                  <a:pt x="3246642" y="1191784"/>
                </a:lnTo>
                <a:lnTo>
                  <a:pt x="3228542" y="1184800"/>
                </a:lnTo>
                <a:lnTo>
                  <a:pt x="3193292" y="1170831"/>
                </a:lnTo>
                <a:lnTo>
                  <a:pt x="3157726" y="1157815"/>
                </a:lnTo>
                <a:lnTo>
                  <a:pt x="3121842" y="1145434"/>
                </a:lnTo>
                <a:lnTo>
                  <a:pt x="3085957" y="1133687"/>
                </a:lnTo>
                <a:lnTo>
                  <a:pt x="3058965" y="1125433"/>
                </a:lnTo>
                <a:lnTo>
                  <a:pt x="3032290" y="1117179"/>
                </a:lnTo>
                <a:lnTo>
                  <a:pt x="3005615" y="1109559"/>
                </a:lnTo>
                <a:lnTo>
                  <a:pt x="2978940" y="1102258"/>
                </a:lnTo>
                <a:lnTo>
                  <a:pt x="2951947" y="1094956"/>
                </a:lnTo>
                <a:lnTo>
                  <a:pt x="2924954" y="1088289"/>
                </a:lnTo>
                <a:lnTo>
                  <a:pt x="2897644" y="1081622"/>
                </a:lnTo>
                <a:lnTo>
                  <a:pt x="2870652" y="1075590"/>
                </a:lnTo>
                <a:close/>
                <a:moveTo>
                  <a:pt x="2177737" y="996540"/>
                </a:moveTo>
                <a:lnTo>
                  <a:pt x="2177737" y="1672752"/>
                </a:lnTo>
                <a:lnTo>
                  <a:pt x="2854139" y="1672752"/>
                </a:lnTo>
                <a:lnTo>
                  <a:pt x="2853821" y="1634656"/>
                </a:lnTo>
                <a:lnTo>
                  <a:pt x="2852868" y="1595924"/>
                </a:lnTo>
                <a:lnTo>
                  <a:pt x="2851281" y="1557510"/>
                </a:lnTo>
                <a:lnTo>
                  <a:pt x="2849693" y="1518779"/>
                </a:lnTo>
                <a:lnTo>
                  <a:pt x="2847470" y="1480047"/>
                </a:lnTo>
                <a:lnTo>
                  <a:pt x="2844930" y="1441634"/>
                </a:lnTo>
                <a:lnTo>
                  <a:pt x="2842072" y="1403220"/>
                </a:lnTo>
                <a:lnTo>
                  <a:pt x="2838578" y="1364806"/>
                </a:lnTo>
                <a:lnTo>
                  <a:pt x="2834768" y="1326392"/>
                </a:lnTo>
                <a:lnTo>
                  <a:pt x="2830322" y="1288295"/>
                </a:lnTo>
                <a:lnTo>
                  <a:pt x="2825876" y="1249881"/>
                </a:lnTo>
                <a:lnTo>
                  <a:pt x="2820478" y="1211785"/>
                </a:lnTo>
                <a:lnTo>
                  <a:pt x="2815396" y="1173688"/>
                </a:lnTo>
                <a:lnTo>
                  <a:pt x="2809045" y="1135592"/>
                </a:lnTo>
                <a:lnTo>
                  <a:pt x="2802694" y="1097496"/>
                </a:lnTo>
                <a:lnTo>
                  <a:pt x="2795390" y="1060034"/>
                </a:lnTo>
                <a:lnTo>
                  <a:pt x="2757600" y="1052732"/>
                </a:lnTo>
                <a:lnTo>
                  <a:pt x="2719176" y="1045748"/>
                </a:lnTo>
                <a:lnTo>
                  <a:pt x="2681069" y="1039081"/>
                </a:lnTo>
                <a:lnTo>
                  <a:pt x="2642644" y="1033684"/>
                </a:lnTo>
                <a:lnTo>
                  <a:pt x="2604219" y="1027969"/>
                </a:lnTo>
                <a:lnTo>
                  <a:pt x="2565477" y="1023207"/>
                </a:lnTo>
                <a:lnTo>
                  <a:pt x="2526735" y="1018445"/>
                </a:lnTo>
                <a:lnTo>
                  <a:pt x="2488310" y="1014636"/>
                </a:lnTo>
                <a:lnTo>
                  <a:pt x="2449568" y="1010826"/>
                </a:lnTo>
                <a:lnTo>
                  <a:pt x="2410826" y="1007651"/>
                </a:lnTo>
                <a:lnTo>
                  <a:pt x="2372083" y="1004477"/>
                </a:lnTo>
                <a:lnTo>
                  <a:pt x="2333341" y="1002254"/>
                </a:lnTo>
                <a:lnTo>
                  <a:pt x="2294281" y="1000350"/>
                </a:lnTo>
                <a:lnTo>
                  <a:pt x="2255221" y="998762"/>
                </a:lnTo>
                <a:lnTo>
                  <a:pt x="2216796" y="997810"/>
                </a:lnTo>
                <a:lnTo>
                  <a:pt x="2177737" y="996540"/>
                </a:lnTo>
                <a:close/>
                <a:moveTo>
                  <a:pt x="3288878" y="811772"/>
                </a:moveTo>
                <a:lnTo>
                  <a:pt x="3299992" y="834947"/>
                </a:lnTo>
                <a:lnTo>
                  <a:pt x="3310472" y="858440"/>
                </a:lnTo>
                <a:lnTo>
                  <a:pt x="3320952" y="882251"/>
                </a:lnTo>
                <a:lnTo>
                  <a:pt x="3331431" y="906061"/>
                </a:lnTo>
                <a:lnTo>
                  <a:pt x="3341275" y="929871"/>
                </a:lnTo>
                <a:lnTo>
                  <a:pt x="3350802" y="953681"/>
                </a:lnTo>
                <a:lnTo>
                  <a:pt x="3360011" y="977809"/>
                </a:lnTo>
                <a:lnTo>
                  <a:pt x="3368903" y="1002254"/>
                </a:lnTo>
                <a:lnTo>
                  <a:pt x="3377477" y="1026700"/>
                </a:lnTo>
                <a:lnTo>
                  <a:pt x="3385734" y="1051145"/>
                </a:lnTo>
                <a:lnTo>
                  <a:pt x="3393672" y="1075590"/>
                </a:lnTo>
                <a:lnTo>
                  <a:pt x="3401294" y="1100353"/>
                </a:lnTo>
                <a:lnTo>
                  <a:pt x="3408598" y="1125115"/>
                </a:lnTo>
                <a:lnTo>
                  <a:pt x="3415267" y="1150196"/>
                </a:lnTo>
                <a:lnTo>
                  <a:pt x="3421936" y="1174641"/>
                </a:lnTo>
                <a:lnTo>
                  <a:pt x="3428286" y="1199721"/>
                </a:lnTo>
                <a:lnTo>
                  <a:pt x="3445435" y="1208928"/>
                </a:lnTo>
                <a:lnTo>
                  <a:pt x="3462266" y="1218769"/>
                </a:lnTo>
                <a:lnTo>
                  <a:pt x="3479096" y="1228611"/>
                </a:lnTo>
                <a:lnTo>
                  <a:pt x="3495609" y="1238452"/>
                </a:lnTo>
                <a:lnTo>
                  <a:pt x="3512122" y="1248611"/>
                </a:lnTo>
                <a:lnTo>
                  <a:pt x="3528636" y="1259088"/>
                </a:lnTo>
                <a:lnTo>
                  <a:pt x="3544831" y="1269882"/>
                </a:lnTo>
                <a:lnTo>
                  <a:pt x="3561026" y="1280993"/>
                </a:lnTo>
                <a:lnTo>
                  <a:pt x="3582620" y="1297184"/>
                </a:lnTo>
                <a:lnTo>
                  <a:pt x="3593735" y="1305439"/>
                </a:lnTo>
                <a:lnTo>
                  <a:pt x="3604532" y="1314010"/>
                </a:lnTo>
                <a:lnTo>
                  <a:pt x="3615012" y="1322582"/>
                </a:lnTo>
                <a:lnTo>
                  <a:pt x="3625491" y="1331154"/>
                </a:lnTo>
                <a:lnTo>
                  <a:pt x="3636288" y="1340360"/>
                </a:lnTo>
                <a:lnTo>
                  <a:pt x="3646450" y="1349567"/>
                </a:lnTo>
                <a:lnTo>
                  <a:pt x="3656612" y="1358774"/>
                </a:lnTo>
                <a:lnTo>
                  <a:pt x="3666456" y="1368298"/>
                </a:lnTo>
                <a:lnTo>
                  <a:pt x="3676301" y="1377822"/>
                </a:lnTo>
                <a:lnTo>
                  <a:pt x="3685828" y="1387981"/>
                </a:lnTo>
                <a:lnTo>
                  <a:pt x="3695672" y="1398140"/>
                </a:lnTo>
                <a:lnTo>
                  <a:pt x="3704881" y="1408299"/>
                </a:lnTo>
                <a:lnTo>
                  <a:pt x="3714090" y="1418776"/>
                </a:lnTo>
                <a:lnTo>
                  <a:pt x="3722982" y="1429570"/>
                </a:lnTo>
                <a:lnTo>
                  <a:pt x="3717901" y="1412426"/>
                </a:lnTo>
                <a:lnTo>
                  <a:pt x="3712502" y="1395283"/>
                </a:lnTo>
                <a:lnTo>
                  <a:pt x="3706786" y="1378457"/>
                </a:lnTo>
                <a:lnTo>
                  <a:pt x="3700753" y="1361314"/>
                </a:lnTo>
                <a:lnTo>
                  <a:pt x="3695037" y="1344488"/>
                </a:lnTo>
                <a:lnTo>
                  <a:pt x="3688368" y="1327979"/>
                </a:lnTo>
                <a:lnTo>
                  <a:pt x="3681382" y="1311471"/>
                </a:lnTo>
                <a:lnTo>
                  <a:pt x="3674395" y="1294962"/>
                </a:lnTo>
                <a:lnTo>
                  <a:pt x="3667092" y="1278771"/>
                </a:lnTo>
                <a:lnTo>
                  <a:pt x="3659470" y="1262580"/>
                </a:lnTo>
                <a:lnTo>
                  <a:pt x="3651531" y="1246389"/>
                </a:lnTo>
                <a:lnTo>
                  <a:pt x="3643274" y="1230198"/>
                </a:lnTo>
                <a:lnTo>
                  <a:pt x="3635018" y="1214325"/>
                </a:lnTo>
                <a:lnTo>
                  <a:pt x="3626444" y="1198451"/>
                </a:lnTo>
                <a:lnTo>
                  <a:pt x="3617552" y="1182895"/>
                </a:lnTo>
                <a:lnTo>
                  <a:pt x="3608343" y="1167657"/>
                </a:lnTo>
                <a:lnTo>
                  <a:pt x="3592465" y="1142259"/>
                </a:lnTo>
                <a:lnTo>
                  <a:pt x="3575952" y="1117179"/>
                </a:lnTo>
                <a:lnTo>
                  <a:pt x="3558804" y="1092416"/>
                </a:lnTo>
                <a:lnTo>
                  <a:pt x="3541338" y="1068288"/>
                </a:lnTo>
                <a:lnTo>
                  <a:pt x="3522920" y="1044478"/>
                </a:lnTo>
                <a:lnTo>
                  <a:pt x="3504183" y="1020985"/>
                </a:lnTo>
                <a:lnTo>
                  <a:pt x="3485130" y="998445"/>
                </a:lnTo>
                <a:lnTo>
                  <a:pt x="3464806" y="975587"/>
                </a:lnTo>
                <a:lnTo>
                  <a:pt x="3444482" y="953364"/>
                </a:lnTo>
                <a:lnTo>
                  <a:pt x="3423523" y="932093"/>
                </a:lnTo>
                <a:lnTo>
                  <a:pt x="3402247" y="910823"/>
                </a:lnTo>
                <a:lnTo>
                  <a:pt x="3380335" y="890187"/>
                </a:lnTo>
                <a:lnTo>
                  <a:pt x="3358106" y="869552"/>
                </a:lnTo>
                <a:lnTo>
                  <a:pt x="3335242" y="849869"/>
                </a:lnTo>
                <a:lnTo>
                  <a:pt x="3312060" y="830820"/>
                </a:lnTo>
                <a:lnTo>
                  <a:pt x="3288878" y="811772"/>
                </a:lnTo>
                <a:close/>
                <a:moveTo>
                  <a:pt x="2705203" y="515572"/>
                </a:moveTo>
                <a:lnTo>
                  <a:pt x="2716318" y="541287"/>
                </a:lnTo>
                <a:lnTo>
                  <a:pt x="2727115" y="567320"/>
                </a:lnTo>
                <a:lnTo>
                  <a:pt x="2737594" y="593352"/>
                </a:lnTo>
                <a:lnTo>
                  <a:pt x="2747756" y="619385"/>
                </a:lnTo>
                <a:lnTo>
                  <a:pt x="2757600" y="645735"/>
                </a:lnTo>
                <a:lnTo>
                  <a:pt x="2766810" y="672403"/>
                </a:lnTo>
                <a:lnTo>
                  <a:pt x="2776019" y="698753"/>
                </a:lnTo>
                <a:lnTo>
                  <a:pt x="2784593" y="725420"/>
                </a:lnTo>
                <a:lnTo>
                  <a:pt x="2795073" y="759389"/>
                </a:lnTo>
                <a:lnTo>
                  <a:pt x="2804917" y="793359"/>
                </a:lnTo>
                <a:lnTo>
                  <a:pt x="2814444" y="827963"/>
                </a:lnTo>
                <a:lnTo>
                  <a:pt x="2823653" y="861932"/>
                </a:lnTo>
                <a:lnTo>
                  <a:pt x="2832227" y="896537"/>
                </a:lnTo>
                <a:lnTo>
                  <a:pt x="2840484" y="930824"/>
                </a:lnTo>
                <a:lnTo>
                  <a:pt x="2848105" y="965428"/>
                </a:lnTo>
                <a:lnTo>
                  <a:pt x="2855409" y="999715"/>
                </a:lnTo>
                <a:lnTo>
                  <a:pt x="2887165" y="1007016"/>
                </a:lnTo>
                <a:lnTo>
                  <a:pt x="2918921" y="1014001"/>
                </a:lnTo>
                <a:lnTo>
                  <a:pt x="2950677" y="1021938"/>
                </a:lnTo>
                <a:lnTo>
                  <a:pt x="2981798" y="1029874"/>
                </a:lnTo>
                <a:lnTo>
                  <a:pt x="3013554" y="1038446"/>
                </a:lnTo>
                <a:lnTo>
                  <a:pt x="3044992" y="1047335"/>
                </a:lnTo>
                <a:lnTo>
                  <a:pt x="3075796" y="1056224"/>
                </a:lnTo>
                <a:lnTo>
                  <a:pt x="3107234" y="1066383"/>
                </a:lnTo>
                <a:lnTo>
                  <a:pt x="3137402" y="1076225"/>
                </a:lnTo>
                <a:lnTo>
                  <a:pt x="3167252" y="1086384"/>
                </a:lnTo>
                <a:lnTo>
                  <a:pt x="3197421" y="1096861"/>
                </a:lnTo>
                <a:lnTo>
                  <a:pt x="3226954" y="1108290"/>
                </a:lnTo>
                <a:lnTo>
                  <a:pt x="3256487" y="1119718"/>
                </a:lnTo>
                <a:lnTo>
                  <a:pt x="3286020" y="1131782"/>
                </a:lnTo>
                <a:lnTo>
                  <a:pt x="3315235" y="1144481"/>
                </a:lnTo>
                <a:lnTo>
                  <a:pt x="3344133" y="1157497"/>
                </a:lnTo>
                <a:lnTo>
                  <a:pt x="3335877" y="1128925"/>
                </a:lnTo>
                <a:lnTo>
                  <a:pt x="3327303" y="1100353"/>
                </a:lnTo>
                <a:lnTo>
                  <a:pt x="3318094" y="1071780"/>
                </a:lnTo>
                <a:lnTo>
                  <a:pt x="3308566" y="1043843"/>
                </a:lnTo>
                <a:lnTo>
                  <a:pt x="3298722" y="1015588"/>
                </a:lnTo>
                <a:lnTo>
                  <a:pt x="3287925" y="987651"/>
                </a:lnTo>
                <a:lnTo>
                  <a:pt x="3277446" y="960031"/>
                </a:lnTo>
                <a:lnTo>
                  <a:pt x="3266014" y="932411"/>
                </a:lnTo>
                <a:lnTo>
                  <a:pt x="3253946" y="905108"/>
                </a:lnTo>
                <a:lnTo>
                  <a:pt x="3241879" y="877806"/>
                </a:lnTo>
                <a:lnTo>
                  <a:pt x="3229177" y="850821"/>
                </a:lnTo>
                <a:lnTo>
                  <a:pt x="3216157" y="824153"/>
                </a:lnTo>
                <a:lnTo>
                  <a:pt x="3202502" y="797803"/>
                </a:lnTo>
                <a:lnTo>
                  <a:pt x="3188846" y="771771"/>
                </a:lnTo>
                <a:lnTo>
                  <a:pt x="3174239" y="745738"/>
                </a:lnTo>
                <a:lnTo>
                  <a:pt x="3159314" y="720023"/>
                </a:lnTo>
                <a:lnTo>
                  <a:pt x="3132638" y="703515"/>
                </a:lnTo>
                <a:lnTo>
                  <a:pt x="3105964" y="687324"/>
                </a:lnTo>
                <a:lnTo>
                  <a:pt x="3078971" y="671768"/>
                </a:lnTo>
                <a:lnTo>
                  <a:pt x="3051343" y="656846"/>
                </a:lnTo>
                <a:lnTo>
                  <a:pt x="3023716" y="642560"/>
                </a:lnTo>
                <a:lnTo>
                  <a:pt x="2996088" y="628274"/>
                </a:lnTo>
                <a:lnTo>
                  <a:pt x="2967825" y="614623"/>
                </a:lnTo>
                <a:lnTo>
                  <a:pt x="2939245" y="601924"/>
                </a:lnTo>
                <a:lnTo>
                  <a:pt x="2910982" y="589225"/>
                </a:lnTo>
                <a:lnTo>
                  <a:pt x="2881766" y="577479"/>
                </a:lnTo>
                <a:lnTo>
                  <a:pt x="2853186" y="566050"/>
                </a:lnTo>
                <a:lnTo>
                  <a:pt x="2823970" y="554621"/>
                </a:lnTo>
                <a:lnTo>
                  <a:pt x="2794438" y="544144"/>
                </a:lnTo>
                <a:lnTo>
                  <a:pt x="2764904" y="533985"/>
                </a:lnTo>
                <a:lnTo>
                  <a:pt x="2735054" y="524461"/>
                </a:lnTo>
                <a:lnTo>
                  <a:pt x="2705203" y="515572"/>
                </a:lnTo>
                <a:close/>
                <a:moveTo>
                  <a:pt x="2177737" y="433347"/>
                </a:moveTo>
                <a:lnTo>
                  <a:pt x="2177737" y="926379"/>
                </a:lnTo>
                <a:lnTo>
                  <a:pt x="2215526" y="927014"/>
                </a:lnTo>
                <a:lnTo>
                  <a:pt x="2253316" y="927966"/>
                </a:lnTo>
                <a:lnTo>
                  <a:pt x="2291423" y="929871"/>
                </a:lnTo>
                <a:lnTo>
                  <a:pt x="2329213" y="931458"/>
                </a:lnTo>
                <a:lnTo>
                  <a:pt x="2367002" y="933681"/>
                </a:lnTo>
                <a:lnTo>
                  <a:pt x="2404792" y="936221"/>
                </a:lnTo>
                <a:lnTo>
                  <a:pt x="2442264" y="939395"/>
                </a:lnTo>
                <a:lnTo>
                  <a:pt x="2480371" y="942887"/>
                </a:lnTo>
                <a:lnTo>
                  <a:pt x="2517843" y="946697"/>
                </a:lnTo>
                <a:lnTo>
                  <a:pt x="2555633" y="950824"/>
                </a:lnTo>
                <a:lnTo>
                  <a:pt x="2593105" y="955586"/>
                </a:lnTo>
                <a:lnTo>
                  <a:pt x="2630894" y="960348"/>
                </a:lnTo>
                <a:lnTo>
                  <a:pt x="2668366" y="966063"/>
                </a:lnTo>
                <a:lnTo>
                  <a:pt x="2706156" y="972095"/>
                </a:lnTo>
                <a:lnTo>
                  <a:pt x="2743310" y="978127"/>
                </a:lnTo>
                <a:lnTo>
                  <a:pt x="2780465" y="985111"/>
                </a:lnTo>
                <a:lnTo>
                  <a:pt x="2774114" y="955269"/>
                </a:lnTo>
                <a:lnTo>
                  <a:pt x="2766810" y="925109"/>
                </a:lnTo>
                <a:lnTo>
                  <a:pt x="2759506" y="894949"/>
                </a:lnTo>
                <a:lnTo>
                  <a:pt x="2751567" y="865107"/>
                </a:lnTo>
                <a:lnTo>
                  <a:pt x="2743628" y="835265"/>
                </a:lnTo>
                <a:lnTo>
                  <a:pt x="2735372" y="805740"/>
                </a:lnTo>
                <a:lnTo>
                  <a:pt x="2726480" y="776215"/>
                </a:lnTo>
                <a:lnTo>
                  <a:pt x="2717270" y="747008"/>
                </a:lnTo>
                <a:lnTo>
                  <a:pt x="2706791" y="714309"/>
                </a:lnTo>
                <a:lnTo>
                  <a:pt x="2695359" y="681609"/>
                </a:lnTo>
                <a:lnTo>
                  <a:pt x="2683609" y="649545"/>
                </a:lnTo>
                <a:lnTo>
                  <a:pt x="2671224" y="617163"/>
                </a:lnTo>
                <a:lnTo>
                  <a:pt x="2658204" y="585098"/>
                </a:lnTo>
                <a:lnTo>
                  <a:pt x="2644549" y="553351"/>
                </a:lnTo>
                <a:lnTo>
                  <a:pt x="2630894" y="522239"/>
                </a:lnTo>
                <a:lnTo>
                  <a:pt x="2615969" y="491127"/>
                </a:lnTo>
                <a:lnTo>
                  <a:pt x="2589294" y="484777"/>
                </a:lnTo>
                <a:lnTo>
                  <a:pt x="2562301" y="478746"/>
                </a:lnTo>
                <a:lnTo>
                  <a:pt x="2534991" y="473348"/>
                </a:lnTo>
                <a:lnTo>
                  <a:pt x="2507681" y="467952"/>
                </a:lnTo>
                <a:lnTo>
                  <a:pt x="2480689" y="463189"/>
                </a:lnTo>
                <a:lnTo>
                  <a:pt x="2453378" y="458427"/>
                </a:lnTo>
                <a:lnTo>
                  <a:pt x="2426068" y="454618"/>
                </a:lnTo>
                <a:lnTo>
                  <a:pt x="2398441" y="450491"/>
                </a:lnTo>
                <a:lnTo>
                  <a:pt x="2370813" y="447316"/>
                </a:lnTo>
                <a:lnTo>
                  <a:pt x="2343503" y="444141"/>
                </a:lnTo>
                <a:lnTo>
                  <a:pt x="2315875" y="441284"/>
                </a:lnTo>
                <a:lnTo>
                  <a:pt x="2288247" y="439062"/>
                </a:lnTo>
                <a:lnTo>
                  <a:pt x="2260620" y="436839"/>
                </a:lnTo>
                <a:lnTo>
                  <a:pt x="2232992" y="435570"/>
                </a:lnTo>
                <a:lnTo>
                  <a:pt x="2205047" y="434300"/>
                </a:lnTo>
                <a:lnTo>
                  <a:pt x="2177737" y="433347"/>
                </a:lnTo>
                <a:close/>
                <a:moveTo>
                  <a:pt x="2107239" y="432712"/>
                </a:moveTo>
                <a:lnTo>
                  <a:pt x="2079928" y="433347"/>
                </a:lnTo>
                <a:lnTo>
                  <a:pt x="2052618" y="433982"/>
                </a:lnTo>
                <a:lnTo>
                  <a:pt x="2025308" y="434935"/>
                </a:lnTo>
                <a:lnTo>
                  <a:pt x="1997998" y="436205"/>
                </a:lnTo>
                <a:lnTo>
                  <a:pt x="1970688" y="438427"/>
                </a:lnTo>
                <a:lnTo>
                  <a:pt x="1943695" y="440332"/>
                </a:lnTo>
                <a:lnTo>
                  <a:pt x="1916068" y="442871"/>
                </a:lnTo>
                <a:lnTo>
                  <a:pt x="1889075" y="446046"/>
                </a:lnTo>
                <a:lnTo>
                  <a:pt x="1861765" y="448903"/>
                </a:lnTo>
                <a:lnTo>
                  <a:pt x="1834772" y="452395"/>
                </a:lnTo>
                <a:lnTo>
                  <a:pt x="1807462" y="456523"/>
                </a:lnTo>
                <a:lnTo>
                  <a:pt x="1780470" y="460650"/>
                </a:lnTo>
                <a:lnTo>
                  <a:pt x="1753795" y="465412"/>
                </a:lnTo>
                <a:lnTo>
                  <a:pt x="1726802" y="470491"/>
                </a:lnTo>
                <a:lnTo>
                  <a:pt x="1700127" y="475888"/>
                </a:lnTo>
                <a:lnTo>
                  <a:pt x="1673452" y="481920"/>
                </a:lnTo>
                <a:lnTo>
                  <a:pt x="1665513" y="497794"/>
                </a:lnTo>
                <a:lnTo>
                  <a:pt x="1657892" y="513985"/>
                </a:lnTo>
                <a:lnTo>
                  <a:pt x="1642966" y="546049"/>
                </a:lnTo>
                <a:lnTo>
                  <a:pt x="1628994" y="579066"/>
                </a:lnTo>
                <a:lnTo>
                  <a:pt x="1615656" y="612083"/>
                </a:lnTo>
                <a:lnTo>
                  <a:pt x="1602636" y="645418"/>
                </a:lnTo>
                <a:lnTo>
                  <a:pt x="1590251" y="679069"/>
                </a:lnTo>
                <a:lnTo>
                  <a:pt x="1578502" y="713039"/>
                </a:lnTo>
                <a:lnTo>
                  <a:pt x="1567387" y="747008"/>
                </a:lnTo>
                <a:lnTo>
                  <a:pt x="1558496" y="775263"/>
                </a:lnTo>
                <a:lnTo>
                  <a:pt x="1549921" y="804153"/>
                </a:lnTo>
                <a:lnTo>
                  <a:pt x="1541982" y="832725"/>
                </a:lnTo>
                <a:lnTo>
                  <a:pt x="1534043" y="861615"/>
                </a:lnTo>
                <a:lnTo>
                  <a:pt x="1526422" y="890505"/>
                </a:lnTo>
                <a:lnTo>
                  <a:pt x="1519118" y="919395"/>
                </a:lnTo>
                <a:lnTo>
                  <a:pt x="1512449" y="948602"/>
                </a:lnTo>
                <a:lnTo>
                  <a:pt x="1505781" y="977492"/>
                </a:lnTo>
                <a:lnTo>
                  <a:pt x="1542935" y="970825"/>
                </a:lnTo>
                <a:lnTo>
                  <a:pt x="1580407" y="965428"/>
                </a:lnTo>
                <a:lnTo>
                  <a:pt x="1617879" y="959713"/>
                </a:lnTo>
                <a:lnTo>
                  <a:pt x="1655034" y="954951"/>
                </a:lnTo>
                <a:lnTo>
                  <a:pt x="1692823" y="950189"/>
                </a:lnTo>
                <a:lnTo>
                  <a:pt x="1730295" y="946062"/>
                </a:lnTo>
                <a:lnTo>
                  <a:pt x="1768085" y="942252"/>
                </a:lnTo>
                <a:lnTo>
                  <a:pt x="1805557" y="939078"/>
                </a:lnTo>
                <a:lnTo>
                  <a:pt x="1843347" y="935903"/>
                </a:lnTo>
                <a:lnTo>
                  <a:pt x="1880819" y="933363"/>
                </a:lnTo>
                <a:lnTo>
                  <a:pt x="1918608" y="931458"/>
                </a:lnTo>
                <a:lnTo>
                  <a:pt x="1956398" y="929554"/>
                </a:lnTo>
                <a:lnTo>
                  <a:pt x="1994187" y="927966"/>
                </a:lnTo>
                <a:lnTo>
                  <a:pt x="2031659" y="926696"/>
                </a:lnTo>
                <a:lnTo>
                  <a:pt x="2069449" y="926061"/>
                </a:lnTo>
                <a:lnTo>
                  <a:pt x="2107239" y="925744"/>
                </a:lnTo>
                <a:lnTo>
                  <a:pt x="2107239" y="432712"/>
                </a:lnTo>
                <a:close/>
                <a:moveTo>
                  <a:pt x="2763317" y="192705"/>
                </a:moveTo>
                <a:lnTo>
                  <a:pt x="2777924" y="202229"/>
                </a:lnTo>
                <a:lnTo>
                  <a:pt x="2792214" y="212070"/>
                </a:lnTo>
                <a:lnTo>
                  <a:pt x="2806505" y="221912"/>
                </a:lnTo>
                <a:lnTo>
                  <a:pt x="2820160" y="232071"/>
                </a:lnTo>
                <a:lnTo>
                  <a:pt x="2834132" y="242547"/>
                </a:lnTo>
                <a:lnTo>
                  <a:pt x="2847470" y="253024"/>
                </a:lnTo>
                <a:lnTo>
                  <a:pt x="2861125" y="263501"/>
                </a:lnTo>
                <a:lnTo>
                  <a:pt x="2874780" y="274294"/>
                </a:lnTo>
                <a:lnTo>
                  <a:pt x="2887800" y="285723"/>
                </a:lnTo>
                <a:lnTo>
                  <a:pt x="2900820" y="296517"/>
                </a:lnTo>
                <a:lnTo>
                  <a:pt x="2913840" y="307946"/>
                </a:lnTo>
                <a:lnTo>
                  <a:pt x="2926542" y="319693"/>
                </a:lnTo>
                <a:lnTo>
                  <a:pt x="2939245" y="331122"/>
                </a:lnTo>
                <a:lnTo>
                  <a:pt x="2951947" y="342868"/>
                </a:lnTo>
                <a:lnTo>
                  <a:pt x="2964014" y="354932"/>
                </a:lnTo>
                <a:lnTo>
                  <a:pt x="2976399" y="366996"/>
                </a:lnTo>
                <a:lnTo>
                  <a:pt x="2988466" y="379377"/>
                </a:lnTo>
                <a:lnTo>
                  <a:pt x="3000216" y="391441"/>
                </a:lnTo>
                <a:lnTo>
                  <a:pt x="3012284" y="404140"/>
                </a:lnTo>
                <a:lnTo>
                  <a:pt x="3023716" y="416839"/>
                </a:lnTo>
                <a:lnTo>
                  <a:pt x="3046898" y="442236"/>
                </a:lnTo>
                <a:lnTo>
                  <a:pt x="3069127" y="468586"/>
                </a:lnTo>
                <a:lnTo>
                  <a:pt x="3090721" y="495254"/>
                </a:lnTo>
                <a:lnTo>
                  <a:pt x="3111997" y="522556"/>
                </a:lnTo>
                <a:lnTo>
                  <a:pt x="3132321" y="549859"/>
                </a:lnTo>
                <a:lnTo>
                  <a:pt x="3152010" y="577479"/>
                </a:lnTo>
                <a:lnTo>
                  <a:pt x="3167570" y="600337"/>
                </a:lnTo>
                <a:lnTo>
                  <a:pt x="3182496" y="623195"/>
                </a:lnTo>
                <a:lnTo>
                  <a:pt x="3197421" y="646370"/>
                </a:lnTo>
                <a:lnTo>
                  <a:pt x="3211393" y="669863"/>
                </a:lnTo>
                <a:lnTo>
                  <a:pt x="3233305" y="684149"/>
                </a:lnTo>
                <a:lnTo>
                  <a:pt x="3255216" y="698753"/>
                </a:lnTo>
                <a:lnTo>
                  <a:pt x="3270142" y="709547"/>
                </a:lnTo>
                <a:lnTo>
                  <a:pt x="3285385" y="720658"/>
                </a:lnTo>
                <a:lnTo>
                  <a:pt x="3300628" y="731770"/>
                </a:lnTo>
                <a:lnTo>
                  <a:pt x="3315870" y="743198"/>
                </a:lnTo>
                <a:lnTo>
                  <a:pt x="3330478" y="754627"/>
                </a:lnTo>
                <a:lnTo>
                  <a:pt x="3345086" y="766056"/>
                </a:lnTo>
                <a:lnTo>
                  <a:pt x="3359694" y="778120"/>
                </a:lnTo>
                <a:lnTo>
                  <a:pt x="3374302" y="790184"/>
                </a:lnTo>
                <a:lnTo>
                  <a:pt x="3388592" y="802565"/>
                </a:lnTo>
                <a:lnTo>
                  <a:pt x="3402564" y="814947"/>
                </a:lnTo>
                <a:lnTo>
                  <a:pt x="3416854" y="827646"/>
                </a:lnTo>
                <a:lnTo>
                  <a:pt x="3430510" y="840027"/>
                </a:lnTo>
                <a:lnTo>
                  <a:pt x="3444164" y="853361"/>
                </a:lnTo>
                <a:lnTo>
                  <a:pt x="3457502" y="866060"/>
                </a:lnTo>
                <a:lnTo>
                  <a:pt x="3471157" y="879711"/>
                </a:lnTo>
                <a:lnTo>
                  <a:pt x="3484495" y="892727"/>
                </a:lnTo>
                <a:lnTo>
                  <a:pt x="3497197" y="906696"/>
                </a:lnTo>
                <a:lnTo>
                  <a:pt x="3510217" y="920030"/>
                </a:lnTo>
                <a:lnTo>
                  <a:pt x="3522920" y="934316"/>
                </a:lnTo>
                <a:lnTo>
                  <a:pt x="3535304" y="948602"/>
                </a:lnTo>
                <a:lnTo>
                  <a:pt x="3547689" y="962571"/>
                </a:lnTo>
                <a:lnTo>
                  <a:pt x="3559756" y="977174"/>
                </a:lnTo>
                <a:lnTo>
                  <a:pt x="3571506" y="991778"/>
                </a:lnTo>
                <a:lnTo>
                  <a:pt x="3583256" y="1006699"/>
                </a:lnTo>
                <a:lnTo>
                  <a:pt x="3594688" y="1021620"/>
                </a:lnTo>
                <a:lnTo>
                  <a:pt x="3605802" y="1036859"/>
                </a:lnTo>
                <a:lnTo>
                  <a:pt x="3616917" y="1052097"/>
                </a:lnTo>
                <a:lnTo>
                  <a:pt x="3628032" y="1067653"/>
                </a:lnTo>
                <a:lnTo>
                  <a:pt x="3638511" y="1083527"/>
                </a:lnTo>
                <a:lnTo>
                  <a:pt x="3648673" y="1099400"/>
                </a:lnTo>
                <a:lnTo>
                  <a:pt x="3658835" y="1114956"/>
                </a:lnTo>
                <a:lnTo>
                  <a:pt x="3668679" y="1131147"/>
                </a:lnTo>
                <a:lnTo>
                  <a:pt x="3673760" y="1140037"/>
                </a:lnTo>
                <a:lnTo>
                  <a:pt x="3679159" y="1148926"/>
                </a:lnTo>
                <a:lnTo>
                  <a:pt x="3688686" y="1167339"/>
                </a:lnTo>
                <a:lnTo>
                  <a:pt x="3681064" y="1145434"/>
                </a:lnTo>
                <a:lnTo>
                  <a:pt x="3673125" y="1123846"/>
                </a:lnTo>
                <a:lnTo>
                  <a:pt x="3664868" y="1102575"/>
                </a:lnTo>
                <a:lnTo>
                  <a:pt x="3656294" y="1081305"/>
                </a:lnTo>
                <a:lnTo>
                  <a:pt x="3648356" y="1062891"/>
                </a:lnTo>
                <a:lnTo>
                  <a:pt x="3640416" y="1044478"/>
                </a:lnTo>
                <a:lnTo>
                  <a:pt x="3632160" y="1026065"/>
                </a:lnTo>
                <a:lnTo>
                  <a:pt x="3623586" y="1007969"/>
                </a:lnTo>
                <a:lnTo>
                  <a:pt x="3615012" y="989873"/>
                </a:lnTo>
                <a:lnTo>
                  <a:pt x="3606120" y="972095"/>
                </a:lnTo>
                <a:lnTo>
                  <a:pt x="3596911" y="953681"/>
                </a:lnTo>
                <a:lnTo>
                  <a:pt x="3587384" y="936221"/>
                </a:lnTo>
                <a:lnTo>
                  <a:pt x="3577857" y="918442"/>
                </a:lnTo>
                <a:lnTo>
                  <a:pt x="3568330" y="900981"/>
                </a:lnTo>
                <a:lnTo>
                  <a:pt x="3557851" y="883520"/>
                </a:lnTo>
                <a:lnTo>
                  <a:pt x="3547689" y="866377"/>
                </a:lnTo>
                <a:lnTo>
                  <a:pt x="3537210" y="849234"/>
                </a:lnTo>
                <a:lnTo>
                  <a:pt x="3526730" y="832090"/>
                </a:lnTo>
                <a:lnTo>
                  <a:pt x="3515616" y="815264"/>
                </a:lnTo>
                <a:lnTo>
                  <a:pt x="3504818" y="798438"/>
                </a:lnTo>
                <a:lnTo>
                  <a:pt x="3493386" y="781612"/>
                </a:lnTo>
                <a:lnTo>
                  <a:pt x="3481637" y="765104"/>
                </a:lnTo>
                <a:lnTo>
                  <a:pt x="3470204" y="748913"/>
                </a:lnTo>
                <a:lnTo>
                  <a:pt x="3458455" y="732722"/>
                </a:lnTo>
                <a:lnTo>
                  <a:pt x="3446070" y="716531"/>
                </a:lnTo>
                <a:lnTo>
                  <a:pt x="3434003" y="700975"/>
                </a:lnTo>
                <a:lnTo>
                  <a:pt x="3421300" y="685101"/>
                </a:lnTo>
                <a:lnTo>
                  <a:pt x="3408916" y="669545"/>
                </a:lnTo>
                <a:lnTo>
                  <a:pt x="3395896" y="653989"/>
                </a:lnTo>
                <a:lnTo>
                  <a:pt x="3382876" y="638433"/>
                </a:lnTo>
                <a:lnTo>
                  <a:pt x="3369538" y="623195"/>
                </a:lnTo>
                <a:lnTo>
                  <a:pt x="3356518" y="608591"/>
                </a:lnTo>
                <a:lnTo>
                  <a:pt x="3342863" y="593670"/>
                </a:lnTo>
                <a:lnTo>
                  <a:pt x="3328890" y="579066"/>
                </a:lnTo>
                <a:lnTo>
                  <a:pt x="3314918" y="564780"/>
                </a:lnTo>
                <a:lnTo>
                  <a:pt x="3300945" y="550176"/>
                </a:lnTo>
                <a:lnTo>
                  <a:pt x="3286338" y="536208"/>
                </a:lnTo>
                <a:lnTo>
                  <a:pt x="3272047" y="522239"/>
                </a:lnTo>
                <a:lnTo>
                  <a:pt x="3257440" y="508588"/>
                </a:lnTo>
                <a:lnTo>
                  <a:pt x="3242514" y="494619"/>
                </a:lnTo>
                <a:lnTo>
                  <a:pt x="3227589" y="481603"/>
                </a:lnTo>
                <a:lnTo>
                  <a:pt x="3212664" y="468269"/>
                </a:lnTo>
                <a:lnTo>
                  <a:pt x="3197103" y="455253"/>
                </a:lnTo>
                <a:lnTo>
                  <a:pt x="3181860" y="442236"/>
                </a:lnTo>
                <a:lnTo>
                  <a:pt x="3165982" y="429855"/>
                </a:lnTo>
                <a:lnTo>
                  <a:pt x="3150104" y="417156"/>
                </a:lnTo>
                <a:lnTo>
                  <a:pt x="3134226" y="405092"/>
                </a:lnTo>
                <a:lnTo>
                  <a:pt x="3118031" y="392711"/>
                </a:lnTo>
                <a:lnTo>
                  <a:pt x="3101835" y="380965"/>
                </a:lnTo>
                <a:lnTo>
                  <a:pt x="3085957" y="369536"/>
                </a:lnTo>
                <a:lnTo>
                  <a:pt x="3069444" y="357789"/>
                </a:lnTo>
                <a:lnTo>
                  <a:pt x="3052614" y="346360"/>
                </a:lnTo>
                <a:lnTo>
                  <a:pt x="3035783" y="335566"/>
                </a:lnTo>
                <a:lnTo>
                  <a:pt x="3018952" y="324455"/>
                </a:lnTo>
                <a:lnTo>
                  <a:pt x="3001804" y="313661"/>
                </a:lnTo>
                <a:lnTo>
                  <a:pt x="2984656" y="303502"/>
                </a:lnTo>
                <a:lnTo>
                  <a:pt x="2967508" y="293343"/>
                </a:lnTo>
                <a:lnTo>
                  <a:pt x="2949724" y="282866"/>
                </a:lnTo>
                <a:lnTo>
                  <a:pt x="2932258" y="273025"/>
                </a:lnTo>
                <a:lnTo>
                  <a:pt x="2914475" y="263501"/>
                </a:lnTo>
                <a:lnTo>
                  <a:pt x="2896692" y="254294"/>
                </a:lnTo>
                <a:lnTo>
                  <a:pt x="2878908" y="245087"/>
                </a:lnTo>
                <a:lnTo>
                  <a:pt x="2861125" y="236198"/>
                </a:lnTo>
                <a:lnTo>
                  <a:pt x="2843024" y="227309"/>
                </a:lnTo>
                <a:lnTo>
                  <a:pt x="2824606" y="219055"/>
                </a:lnTo>
                <a:lnTo>
                  <a:pt x="2806505" y="210483"/>
                </a:lnTo>
                <a:lnTo>
                  <a:pt x="2787769" y="202546"/>
                </a:lnTo>
                <a:lnTo>
                  <a:pt x="2769350" y="194609"/>
                </a:lnTo>
                <a:lnTo>
                  <a:pt x="2766492" y="193657"/>
                </a:lnTo>
                <a:lnTo>
                  <a:pt x="2763317" y="192705"/>
                </a:lnTo>
                <a:close/>
                <a:moveTo>
                  <a:pt x="1521341" y="192705"/>
                </a:moveTo>
                <a:lnTo>
                  <a:pt x="1518165" y="193657"/>
                </a:lnTo>
                <a:lnTo>
                  <a:pt x="1515307" y="194609"/>
                </a:lnTo>
                <a:lnTo>
                  <a:pt x="1496889" y="202546"/>
                </a:lnTo>
                <a:lnTo>
                  <a:pt x="1478471" y="210483"/>
                </a:lnTo>
                <a:lnTo>
                  <a:pt x="1459734" y="219055"/>
                </a:lnTo>
                <a:lnTo>
                  <a:pt x="1441634" y="227309"/>
                </a:lnTo>
                <a:lnTo>
                  <a:pt x="1423533" y="236198"/>
                </a:lnTo>
                <a:lnTo>
                  <a:pt x="1405749" y="245087"/>
                </a:lnTo>
                <a:lnTo>
                  <a:pt x="1387966" y="254294"/>
                </a:lnTo>
                <a:lnTo>
                  <a:pt x="1370183" y="263501"/>
                </a:lnTo>
                <a:lnTo>
                  <a:pt x="1352399" y="273025"/>
                </a:lnTo>
                <a:lnTo>
                  <a:pt x="1334934" y="282866"/>
                </a:lnTo>
                <a:lnTo>
                  <a:pt x="1317468" y="293343"/>
                </a:lnTo>
                <a:lnTo>
                  <a:pt x="1300320" y="303502"/>
                </a:lnTo>
                <a:lnTo>
                  <a:pt x="1282854" y="313661"/>
                </a:lnTo>
                <a:lnTo>
                  <a:pt x="1265706" y="324455"/>
                </a:lnTo>
                <a:lnTo>
                  <a:pt x="1248875" y="335566"/>
                </a:lnTo>
                <a:lnTo>
                  <a:pt x="1232044" y="346360"/>
                </a:lnTo>
                <a:lnTo>
                  <a:pt x="1215849" y="357789"/>
                </a:lnTo>
                <a:lnTo>
                  <a:pt x="1199336" y="369536"/>
                </a:lnTo>
                <a:lnTo>
                  <a:pt x="1182822" y="380965"/>
                </a:lnTo>
                <a:lnTo>
                  <a:pt x="1166627" y="392711"/>
                </a:lnTo>
                <a:lnTo>
                  <a:pt x="1150431" y="405092"/>
                </a:lnTo>
                <a:lnTo>
                  <a:pt x="1134553" y="417156"/>
                </a:lnTo>
                <a:lnTo>
                  <a:pt x="1118675" y="429855"/>
                </a:lnTo>
                <a:lnTo>
                  <a:pt x="1103115" y="442236"/>
                </a:lnTo>
                <a:lnTo>
                  <a:pt x="1087555" y="455253"/>
                </a:lnTo>
                <a:lnTo>
                  <a:pt x="1072312" y="468269"/>
                </a:lnTo>
                <a:lnTo>
                  <a:pt x="1057386" y="481603"/>
                </a:lnTo>
                <a:lnTo>
                  <a:pt x="1042144" y="494619"/>
                </a:lnTo>
                <a:lnTo>
                  <a:pt x="1027218" y="508588"/>
                </a:lnTo>
                <a:lnTo>
                  <a:pt x="1012928" y="522239"/>
                </a:lnTo>
                <a:lnTo>
                  <a:pt x="998320" y="536208"/>
                </a:lnTo>
                <a:lnTo>
                  <a:pt x="984030" y="550176"/>
                </a:lnTo>
                <a:lnTo>
                  <a:pt x="971328" y="562875"/>
                </a:lnTo>
                <a:lnTo>
                  <a:pt x="958625" y="575891"/>
                </a:lnTo>
                <a:lnTo>
                  <a:pt x="946558" y="588908"/>
                </a:lnTo>
                <a:lnTo>
                  <a:pt x="934173" y="602242"/>
                </a:lnTo>
                <a:lnTo>
                  <a:pt x="922106" y="615575"/>
                </a:lnTo>
                <a:lnTo>
                  <a:pt x="910039" y="628909"/>
                </a:lnTo>
                <a:lnTo>
                  <a:pt x="898289" y="642560"/>
                </a:lnTo>
                <a:lnTo>
                  <a:pt x="886857" y="656212"/>
                </a:lnTo>
                <a:lnTo>
                  <a:pt x="875107" y="670180"/>
                </a:lnTo>
                <a:lnTo>
                  <a:pt x="863993" y="684149"/>
                </a:lnTo>
                <a:lnTo>
                  <a:pt x="841763" y="712404"/>
                </a:lnTo>
                <a:lnTo>
                  <a:pt x="820487" y="740976"/>
                </a:lnTo>
                <a:lnTo>
                  <a:pt x="799210" y="770501"/>
                </a:lnTo>
                <a:lnTo>
                  <a:pt x="779204" y="800026"/>
                </a:lnTo>
                <a:lnTo>
                  <a:pt x="759515" y="830185"/>
                </a:lnTo>
                <a:lnTo>
                  <a:pt x="740462" y="860663"/>
                </a:lnTo>
                <a:lnTo>
                  <a:pt x="722361" y="891457"/>
                </a:lnTo>
                <a:lnTo>
                  <a:pt x="704578" y="922887"/>
                </a:lnTo>
                <a:lnTo>
                  <a:pt x="687747" y="954316"/>
                </a:lnTo>
                <a:lnTo>
                  <a:pt x="671551" y="986698"/>
                </a:lnTo>
                <a:lnTo>
                  <a:pt x="655991" y="1019080"/>
                </a:lnTo>
                <a:lnTo>
                  <a:pt x="673774" y="995905"/>
                </a:lnTo>
                <a:lnTo>
                  <a:pt x="692510" y="973365"/>
                </a:lnTo>
                <a:lnTo>
                  <a:pt x="711246" y="950824"/>
                </a:lnTo>
                <a:lnTo>
                  <a:pt x="730618" y="928919"/>
                </a:lnTo>
                <a:lnTo>
                  <a:pt x="750624" y="907648"/>
                </a:lnTo>
                <a:lnTo>
                  <a:pt x="770630" y="886378"/>
                </a:lnTo>
                <a:lnTo>
                  <a:pt x="791271" y="865742"/>
                </a:lnTo>
                <a:lnTo>
                  <a:pt x="812230" y="845741"/>
                </a:lnTo>
                <a:lnTo>
                  <a:pt x="833507" y="825741"/>
                </a:lnTo>
                <a:lnTo>
                  <a:pt x="855418" y="806375"/>
                </a:lnTo>
                <a:lnTo>
                  <a:pt x="877648" y="787327"/>
                </a:lnTo>
                <a:lnTo>
                  <a:pt x="900194" y="768914"/>
                </a:lnTo>
                <a:lnTo>
                  <a:pt x="923059" y="750500"/>
                </a:lnTo>
                <a:lnTo>
                  <a:pt x="946241" y="732722"/>
                </a:lnTo>
                <a:lnTo>
                  <a:pt x="969422" y="715579"/>
                </a:lnTo>
                <a:lnTo>
                  <a:pt x="993239" y="698753"/>
                </a:lnTo>
                <a:lnTo>
                  <a:pt x="1018327" y="681609"/>
                </a:lnTo>
                <a:lnTo>
                  <a:pt x="1043731" y="665101"/>
                </a:lnTo>
                <a:lnTo>
                  <a:pt x="1069454" y="648910"/>
                </a:lnTo>
                <a:lnTo>
                  <a:pt x="1095494" y="633354"/>
                </a:lnTo>
                <a:lnTo>
                  <a:pt x="1113594" y="605416"/>
                </a:lnTo>
                <a:lnTo>
                  <a:pt x="1132648" y="577479"/>
                </a:lnTo>
                <a:lnTo>
                  <a:pt x="1152337" y="549859"/>
                </a:lnTo>
                <a:lnTo>
                  <a:pt x="1172661" y="522556"/>
                </a:lnTo>
                <a:lnTo>
                  <a:pt x="1193937" y="495254"/>
                </a:lnTo>
                <a:lnTo>
                  <a:pt x="1215849" y="468586"/>
                </a:lnTo>
                <a:lnTo>
                  <a:pt x="1238078" y="442236"/>
                </a:lnTo>
                <a:lnTo>
                  <a:pt x="1260942" y="416839"/>
                </a:lnTo>
                <a:lnTo>
                  <a:pt x="1272374" y="404140"/>
                </a:lnTo>
                <a:lnTo>
                  <a:pt x="1284442" y="391441"/>
                </a:lnTo>
                <a:lnTo>
                  <a:pt x="1296191" y="379377"/>
                </a:lnTo>
                <a:lnTo>
                  <a:pt x="1308259" y="366996"/>
                </a:lnTo>
                <a:lnTo>
                  <a:pt x="1320643" y="354932"/>
                </a:lnTo>
                <a:lnTo>
                  <a:pt x="1332711" y="342868"/>
                </a:lnTo>
                <a:lnTo>
                  <a:pt x="1345413" y="331122"/>
                </a:lnTo>
                <a:lnTo>
                  <a:pt x="1358115" y="319693"/>
                </a:lnTo>
                <a:lnTo>
                  <a:pt x="1371135" y="307946"/>
                </a:lnTo>
                <a:lnTo>
                  <a:pt x="1383838" y="296517"/>
                </a:lnTo>
                <a:lnTo>
                  <a:pt x="1397175" y="285723"/>
                </a:lnTo>
                <a:lnTo>
                  <a:pt x="1410513" y="274294"/>
                </a:lnTo>
                <a:lnTo>
                  <a:pt x="1423533" y="263501"/>
                </a:lnTo>
                <a:lnTo>
                  <a:pt x="1437188" y="253024"/>
                </a:lnTo>
                <a:lnTo>
                  <a:pt x="1450843" y="242547"/>
                </a:lnTo>
                <a:lnTo>
                  <a:pt x="1464815" y="232071"/>
                </a:lnTo>
                <a:lnTo>
                  <a:pt x="1478788" y="221912"/>
                </a:lnTo>
                <a:lnTo>
                  <a:pt x="1492761" y="212070"/>
                </a:lnTo>
                <a:lnTo>
                  <a:pt x="1507051" y="202229"/>
                </a:lnTo>
                <a:lnTo>
                  <a:pt x="1521341" y="192705"/>
                </a:lnTo>
                <a:close/>
                <a:moveTo>
                  <a:pt x="2420987" y="110162"/>
                </a:moveTo>
                <a:lnTo>
                  <a:pt x="2431784" y="119051"/>
                </a:lnTo>
                <a:lnTo>
                  <a:pt x="2442264" y="127941"/>
                </a:lnTo>
                <a:lnTo>
                  <a:pt x="2452743" y="137147"/>
                </a:lnTo>
                <a:lnTo>
                  <a:pt x="2462588" y="146671"/>
                </a:lnTo>
                <a:lnTo>
                  <a:pt x="2472432" y="156196"/>
                </a:lnTo>
                <a:lnTo>
                  <a:pt x="2482276" y="166355"/>
                </a:lnTo>
                <a:lnTo>
                  <a:pt x="2491803" y="176514"/>
                </a:lnTo>
                <a:lnTo>
                  <a:pt x="2501012" y="186355"/>
                </a:lnTo>
                <a:lnTo>
                  <a:pt x="2510539" y="196514"/>
                </a:lnTo>
                <a:lnTo>
                  <a:pt x="2519431" y="206991"/>
                </a:lnTo>
                <a:lnTo>
                  <a:pt x="2528322" y="217785"/>
                </a:lnTo>
                <a:lnTo>
                  <a:pt x="2536897" y="228261"/>
                </a:lnTo>
                <a:lnTo>
                  <a:pt x="2545471" y="239055"/>
                </a:lnTo>
                <a:lnTo>
                  <a:pt x="2553727" y="249849"/>
                </a:lnTo>
                <a:lnTo>
                  <a:pt x="2569923" y="272072"/>
                </a:lnTo>
                <a:lnTo>
                  <a:pt x="2582943" y="291120"/>
                </a:lnTo>
                <a:lnTo>
                  <a:pt x="2595963" y="310804"/>
                </a:lnTo>
                <a:lnTo>
                  <a:pt x="2608030" y="330169"/>
                </a:lnTo>
                <a:lnTo>
                  <a:pt x="2620415" y="349852"/>
                </a:lnTo>
                <a:lnTo>
                  <a:pt x="2631847" y="370171"/>
                </a:lnTo>
                <a:lnTo>
                  <a:pt x="2643279" y="390171"/>
                </a:lnTo>
                <a:lnTo>
                  <a:pt x="2654394" y="410489"/>
                </a:lnTo>
                <a:lnTo>
                  <a:pt x="2665191" y="431442"/>
                </a:lnTo>
                <a:lnTo>
                  <a:pt x="2691548" y="438427"/>
                </a:lnTo>
                <a:lnTo>
                  <a:pt x="2717906" y="446046"/>
                </a:lnTo>
                <a:lnTo>
                  <a:pt x="2743946" y="453348"/>
                </a:lnTo>
                <a:lnTo>
                  <a:pt x="2769986" y="461602"/>
                </a:lnTo>
                <a:lnTo>
                  <a:pt x="2796025" y="470174"/>
                </a:lnTo>
                <a:lnTo>
                  <a:pt x="2822065" y="479063"/>
                </a:lnTo>
                <a:lnTo>
                  <a:pt x="2847788" y="488587"/>
                </a:lnTo>
                <a:lnTo>
                  <a:pt x="2873192" y="498111"/>
                </a:lnTo>
                <a:lnTo>
                  <a:pt x="2898597" y="508270"/>
                </a:lnTo>
                <a:lnTo>
                  <a:pt x="2924002" y="518429"/>
                </a:lnTo>
                <a:lnTo>
                  <a:pt x="2949089" y="529223"/>
                </a:lnTo>
                <a:lnTo>
                  <a:pt x="2974176" y="540652"/>
                </a:lnTo>
                <a:lnTo>
                  <a:pt x="2999264" y="551764"/>
                </a:lnTo>
                <a:lnTo>
                  <a:pt x="3023716" y="563510"/>
                </a:lnTo>
                <a:lnTo>
                  <a:pt x="3048485" y="575891"/>
                </a:lnTo>
                <a:lnTo>
                  <a:pt x="3072620" y="588590"/>
                </a:lnTo>
                <a:lnTo>
                  <a:pt x="3052614" y="561605"/>
                </a:lnTo>
                <a:lnTo>
                  <a:pt x="3031654" y="534938"/>
                </a:lnTo>
                <a:lnTo>
                  <a:pt x="3010696" y="508905"/>
                </a:lnTo>
                <a:lnTo>
                  <a:pt x="2988784" y="483508"/>
                </a:lnTo>
                <a:lnTo>
                  <a:pt x="2966237" y="458427"/>
                </a:lnTo>
                <a:lnTo>
                  <a:pt x="2954805" y="446364"/>
                </a:lnTo>
                <a:lnTo>
                  <a:pt x="2943373" y="433982"/>
                </a:lnTo>
                <a:lnTo>
                  <a:pt x="2931306" y="421918"/>
                </a:lnTo>
                <a:lnTo>
                  <a:pt x="2919556" y="409854"/>
                </a:lnTo>
                <a:lnTo>
                  <a:pt x="2907489" y="398426"/>
                </a:lnTo>
                <a:lnTo>
                  <a:pt x="2895422" y="386997"/>
                </a:lnTo>
                <a:lnTo>
                  <a:pt x="2883354" y="375250"/>
                </a:lnTo>
                <a:lnTo>
                  <a:pt x="2870970" y="364139"/>
                </a:lnTo>
                <a:lnTo>
                  <a:pt x="2858584" y="353027"/>
                </a:lnTo>
                <a:lnTo>
                  <a:pt x="2845565" y="341916"/>
                </a:lnTo>
                <a:lnTo>
                  <a:pt x="2832862" y="331122"/>
                </a:lnTo>
                <a:lnTo>
                  <a:pt x="2819842" y="320645"/>
                </a:lnTo>
                <a:lnTo>
                  <a:pt x="2806822" y="310169"/>
                </a:lnTo>
                <a:lnTo>
                  <a:pt x="2793485" y="299692"/>
                </a:lnTo>
                <a:lnTo>
                  <a:pt x="2780147" y="289851"/>
                </a:lnTo>
                <a:lnTo>
                  <a:pt x="2766810" y="280009"/>
                </a:lnTo>
                <a:lnTo>
                  <a:pt x="2753155" y="270167"/>
                </a:lnTo>
                <a:lnTo>
                  <a:pt x="2739500" y="260643"/>
                </a:lnTo>
                <a:lnTo>
                  <a:pt x="2725527" y="251437"/>
                </a:lnTo>
                <a:lnTo>
                  <a:pt x="2711237" y="242230"/>
                </a:lnTo>
                <a:lnTo>
                  <a:pt x="2697582" y="233023"/>
                </a:lnTo>
                <a:lnTo>
                  <a:pt x="2682974" y="224452"/>
                </a:lnTo>
                <a:lnTo>
                  <a:pt x="2667731" y="215245"/>
                </a:lnTo>
                <a:lnTo>
                  <a:pt x="2651853" y="206356"/>
                </a:lnTo>
                <a:lnTo>
                  <a:pt x="2636293" y="197784"/>
                </a:lnTo>
                <a:lnTo>
                  <a:pt x="2620732" y="189212"/>
                </a:lnTo>
                <a:lnTo>
                  <a:pt x="2604537" y="180958"/>
                </a:lnTo>
                <a:lnTo>
                  <a:pt x="2588341" y="173339"/>
                </a:lnTo>
                <a:lnTo>
                  <a:pt x="2572146" y="166037"/>
                </a:lnTo>
                <a:lnTo>
                  <a:pt x="2555633" y="158418"/>
                </a:lnTo>
                <a:lnTo>
                  <a:pt x="2539437" y="151433"/>
                </a:lnTo>
                <a:lnTo>
                  <a:pt x="2522606" y="144767"/>
                </a:lnTo>
                <a:lnTo>
                  <a:pt x="2506093" y="138100"/>
                </a:lnTo>
                <a:lnTo>
                  <a:pt x="2489263" y="132068"/>
                </a:lnTo>
                <a:lnTo>
                  <a:pt x="2472114" y="126036"/>
                </a:lnTo>
                <a:lnTo>
                  <a:pt x="2455284" y="120321"/>
                </a:lnTo>
                <a:lnTo>
                  <a:pt x="2438136" y="115242"/>
                </a:lnTo>
                <a:lnTo>
                  <a:pt x="2420987" y="110162"/>
                </a:lnTo>
                <a:close/>
                <a:moveTo>
                  <a:pt x="1863670" y="109845"/>
                </a:moveTo>
                <a:lnTo>
                  <a:pt x="1846522" y="114924"/>
                </a:lnTo>
                <a:lnTo>
                  <a:pt x="1829691" y="120321"/>
                </a:lnTo>
                <a:lnTo>
                  <a:pt x="1812543" y="126036"/>
                </a:lnTo>
                <a:lnTo>
                  <a:pt x="1795713" y="132068"/>
                </a:lnTo>
                <a:lnTo>
                  <a:pt x="1778882" y="138100"/>
                </a:lnTo>
                <a:lnTo>
                  <a:pt x="1762051" y="144449"/>
                </a:lnTo>
                <a:lnTo>
                  <a:pt x="1745538" y="151433"/>
                </a:lnTo>
                <a:lnTo>
                  <a:pt x="1729025" y="158418"/>
                </a:lnTo>
                <a:lnTo>
                  <a:pt x="1712512" y="166037"/>
                </a:lnTo>
                <a:lnTo>
                  <a:pt x="1696316" y="173339"/>
                </a:lnTo>
                <a:lnTo>
                  <a:pt x="1680121" y="180958"/>
                </a:lnTo>
                <a:lnTo>
                  <a:pt x="1664560" y="189212"/>
                </a:lnTo>
                <a:lnTo>
                  <a:pt x="1648682" y="197784"/>
                </a:lnTo>
                <a:lnTo>
                  <a:pt x="1632804" y="206356"/>
                </a:lnTo>
                <a:lnTo>
                  <a:pt x="1617244" y="215245"/>
                </a:lnTo>
                <a:lnTo>
                  <a:pt x="1601684" y="224452"/>
                </a:lnTo>
                <a:lnTo>
                  <a:pt x="1588346" y="232388"/>
                </a:lnTo>
                <a:lnTo>
                  <a:pt x="1575009" y="240960"/>
                </a:lnTo>
                <a:lnTo>
                  <a:pt x="1561989" y="249214"/>
                </a:lnTo>
                <a:lnTo>
                  <a:pt x="1548969" y="258104"/>
                </a:lnTo>
                <a:lnTo>
                  <a:pt x="1535949" y="266675"/>
                </a:lnTo>
                <a:lnTo>
                  <a:pt x="1523246" y="276199"/>
                </a:lnTo>
                <a:lnTo>
                  <a:pt x="1510544" y="285088"/>
                </a:lnTo>
                <a:lnTo>
                  <a:pt x="1498159" y="294295"/>
                </a:lnTo>
                <a:lnTo>
                  <a:pt x="1473390" y="313343"/>
                </a:lnTo>
                <a:lnTo>
                  <a:pt x="1449255" y="333027"/>
                </a:lnTo>
                <a:lnTo>
                  <a:pt x="1425438" y="353662"/>
                </a:lnTo>
                <a:lnTo>
                  <a:pt x="1402256" y="374298"/>
                </a:lnTo>
                <a:lnTo>
                  <a:pt x="1379392" y="395886"/>
                </a:lnTo>
                <a:lnTo>
                  <a:pt x="1356845" y="417791"/>
                </a:lnTo>
                <a:lnTo>
                  <a:pt x="1335251" y="440332"/>
                </a:lnTo>
                <a:lnTo>
                  <a:pt x="1313657" y="463189"/>
                </a:lnTo>
                <a:lnTo>
                  <a:pt x="1293016" y="486365"/>
                </a:lnTo>
                <a:lnTo>
                  <a:pt x="1272374" y="510493"/>
                </a:lnTo>
                <a:lnTo>
                  <a:pt x="1252686" y="534938"/>
                </a:lnTo>
                <a:lnTo>
                  <a:pt x="1233314" y="559701"/>
                </a:lnTo>
                <a:lnTo>
                  <a:pt x="1256814" y="548589"/>
                </a:lnTo>
                <a:lnTo>
                  <a:pt x="1280313" y="537478"/>
                </a:lnTo>
                <a:lnTo>
                  <a:pt x="1304448" y="527001"/>
                </a:lnTo>
                <a:lnTo>
                  <a:pt x="1328265" y="516842"/>
                </a:lnTo>
                <a:lnTo>
                  <a:pt x="1352717" y="507000"/>
                </a:lnTo>
                <a:lnTo>
                  <a:pt x="1376851" y="497476"/>
                </a:lnTo>
                <a:lnTo>
                  <a:pt x="1400986" y="488270"/>
                </a:lnTo>
                <a:lnTo>
                  <a:pt x="1425438" y="479698"/>
                </a:lnTo>
                <a:lnTo>
                  <a:pt x="1450208" y="470809"/>
                </a:lnTo>
                <a:lnTo>
                  <a:pt x="1474977" y="462872"/>
                </a:lnTo>
                <a:lnTo>
                  <a:pt x="1499747" y="454935"/>
                </a:lnTo>
                <a:lnTo>
                  <a:pt x="1524834" y="447316"/>
                </a:lnTo>
                <a:lnTo>
                  <a:pt x="1549921" y="440014"/>
                </a:lnTo>
                <a:lnTo>
                  <a:pt x="1575009" y="433347"/>
                </a:lnTo>
                <a:lnTo>
                  <a:pt x="1600096" y="426680"/>
                </a:lnTo>
                <a:lnTo>
                  <a:pt x="1625501" y="420649"/>
                </a:lnTo>
                <a:lnTo>
                  <a:pt x="1635663" y="401283"/>
                </a:lnTo>
                <a:lnTo>
                  <a:pt x="1645824" y="382235"/>
                </a:lnTo>
                <a:lnTo>
                  <a:pt x="1656939" y="363504"/>
                </a:lnTo>
                <a:lnTo>
                  <a:pt x="1667736" y="345091"/>
                </a:lnTo>
                <a:lnTo>
                  <a:pt x="1678851" y="326360"/>
                </a:lnTo>
                <a:lnTo>
                  <a:pt x="1690918" y="307946"/>
                </a:lnTo>
                <a:lnTo>
                  <a:pt x="1702668" y="289851"/>
                </a:lnTo>
                <a:lnTo>
                  <a:pt x="1715370" y="272072"/>
                </a:lnTo>
                <a:lnTo>
                  <a:pt x="1731248" y="249849"/>
                </a:lnTo>
                <a:lnTo>
                  <a:pt x="1747761" y="228261"/>
                </a:lnTo>
                <a:lnTo>
                  <a:pt x="1756653" y="217785"/>
                </a:lnTo>
                <a:lnTo>
                  <a:pt x="1765227" y="206991"/>
                </a:lnTo>
                <a:lnTo>
                  <a:pt x="1774436" y="196514"/>
                </a:lnTo>
                <a:lnTo>
                  <a:pt x="1783645" y="186355"/>
                </a:lnTo>
                <a:lnTo>
                  <a:pt x="1793172" y="176196"/>
                </a:lnTo>
                <a:lnTo>
                  <a:pt x="1802381" y="166355"/>
                </a:lnTo>
                <a:lnTo>
                  <a:pt x="1812226" y="156196"/>
                </a:lnTo>
                <a:lnTo>
                  <a:pt x="1822070" y="146671"/>
                </a:lnTo>
                <a:lnTo>
                  <a:pt x="1832232" y="137147"/>
                </a:lnTo>
                <a:lnTo>
                  <a:pt x="1842711" y="127941"/>
                </a:lnTo>
                <a:lnTo>
                  <a:pt x="1853191" y="118734"/>
                </a:lnTo>
                <a:lnTo>
                  <a:pt x="1863670" y="109845"/>
                </a:lnTo>
                <a:close/>
                <a:moveTo>
                  <a:pt x="2177737" y="72701"/>
                </a:moveTo>
                <a:lnTo>
                  <a:pt x="2177737" y="362869"/>
                </a:lnTo>
                <a:lnTo>
                  <a:pt x="2202506" y="363821"/>
                </a:lnTo>
                <a:lnTo>
                  <a:pt x="2227276" y="364774"/>
                </a:lnTo>
                <a:lnTo>
                  <a:pt x="2252363" y="366043"/>
                </a:lnTo>
                <a:lnTo>
                  <a:pt x="2277133" y="367313"/>
                </a:lnTo>
                <a:lnTo>
                  <a:pt x="2301902" y="369536"/>
                </a:lnTo>
                <a:lnTo>
                  <a:pt x="2326672" y="371758"/>
                </a:lnTo>
                <a:lnTo>
                  <a:pt x="2351442" y="373980"/>
                </a:lnTo>
                <a:lnTo>
                  <a:pt x="2376212" y="376520"/>
                </a:lnTo>
                <a:lnTo>
                  <a:pt x="2400981" y="379695"/>
                </a:lnTo>
                <a:lnTo>
                  <a:pt x="2425751" y="382869"/>
                </a:lnTo>
                <a:lnTo>
                  <a:pt x="2450203" y="386679"/>
                </a:lnTo>
                <a:lnTo>
                  <a:pt x="2474972" y="390489"/>
                </a:lnTo>
                <a:lnTo>
                  <a:pt x="2499425" y="394933"/>
                </a:lnTo>
                <a:lnTo>
                  <a:pt x="2523877" y="399060"/>
                </a:lnTo>
                <a:lnTo>
                  <a:pt x="2548329" y="404140"/>
                </a:lnTo>
                <a:lnTo>
                  <a:pt x="2572781" y="408902"/>
                </a:lnTo>
                <a:lnTo>
                  <a:pt x="2558491" y="384139"/>
                </a:lnTo>
                <a:lnTo>
                  <a:pt x="2543565" y="360012"/>
                </a:lnTo>
                <a:lnTo>
                  <a:pt x="2528322" y="336201"/>
                </a:lnTo>
                <a:lnTo>
                  <a:pt x="2512127" y="312708"/>
                </a:lnTo>
                <a:lnTo>
                  <a:pt x="2503553" y="300645"/>
                </a:lnTo>
                <a:lnTo>
                  <a:pt x="2494661" y="288898"/>
                </a:lnTo>
                <a:lnTo>
                  <a:pt x="2485770" y="277152"/>
                </a:lnTo>
                <a:lnTo>
                  <a:pt x="2476560" y="265405"/>
                </a:lnTo>
                <a:lnTo>
                  <a:pt x="2466716" y="253976"/>
                </a:lnTo>
                <a:lnTo>
                  <a:pt x="2457189" y="242865"/>
                </a:lnTo>
                <a:lnTo>
                  <a:pt x="2447662" y="231753"/>
                </a:lnTo>
                <a:lnTo>
                  <a:pt x="2437818" y="220959"/>
                </a:lnTo>
                <a:lnTo>
                  <a:pt x="2427656" y="210483"/>
                </a:lnTo>
                <a:lnTo>
                  <a:pt x="2416859" y="200006"/>
                </a:lnTo>
                <a:lnTo>
                  <a:pt x="2406380" y="189847"/>
                </a:lnTo>
                <a:lnTo>
                  <a:pt x="2395900" y="180006"/>
                </a:lnTo>
                <a:lnTo>
                  <a:pt x="2385103" y="170482"/>
                </a:lnTo>
                <a:lnTo>
                  <a:pt x="2373671" y="161275"/>
                </a:lnTo>
                <a:lnTo>
                  <a:pt x="2362239" y="152386"/>
                </a:lnTo>
                <a:lnTo>
                  <a:pt x="2350807" y="143814"/>
                </a:lnTo>
                <a:lnTo>
                  <a:pt x="2340645" y="136830"/>
                </a:lnTo>
                <a:lnTo>
                  <a:pt x="2330800" y="130163"/>
                </a:lnTo>
                <a:lnTo>
                  <a:pt x="2320638" y="123814"/>
                </a:lnTo>
                <a:lnTo>
                  <a:pt x="2310477" y="117782"/>
                </a:lnTo>
                <a:lnTo>
                  <a:pt x="2299997" y="112067"/>
                </a:lnTo>
                <a:lnTo>
                  <a:pt x="2289200" y="106670"/>
                </a:lnTo>
                <a:lnTo>
                  <a:pt x="2278403" y="101591"/>
                </a:lnTo>
                <a:lnTo>
                  <a:pt x="2267924" y="96829"/>
                </a:lnTo>
                <a:lnTo>
                  <a:pt x="2256809" y="92384"/>
                </a:lnTo>
                <a:lnTo>
                  <a:pt x="2245694" y="88257"/>
                </a:lnTo>
                <a:lnTo>
                  <a:pt x="2234580" y="84765"/>
                </a:lnTo>
                <a:lnTo>
                  <a:pt x="2223465" y="81590"/>
                </a:lnTo>
                <a:lnTo>
                  <a:pt x="2212033" y="78733"/>
                </a:lnTo>
                <a:lnTo>
                  <a:pt x="2200601" y="76193"/>
                </a:lnTo>
                <a:lnTo>
                  <a:pt x="2189487" y="74288"/>
                </a:lnTo>
                <a:lnTo>
                  <a:pt x="2177737" y="72701"/>
                </a:lnTo>
                <a:close/>
                <a:moveTo>
                  <a:pt x="2107239" y="72701"/>
                </a:moveTo>
                <a:lnTo>
                  <a:pt x="2095806" y="74288"/>
                </a:lnTo>
                <a:lnTo>
                  <a:pt x="2084057" y="76193"/>
                </a:lnTo>
                <a:lnTo>
                  <a:pt x="2072942" y="78733"/>
                </a:lnTo>
                <a:lnTo>
                  <a:pt x="2061192" y="81590"/>
                </a:lnTo>
                <a:lnTo>
                  <a:pt x="2050078" y="84765"/>
                </a:lnTo>
                <a:lnTo>
                  <a:pt x="2039281" y="88257"/>
                </a:lnTo>
                <a:lnTo>
                  <a:pt x="2028166" y="92384"/>
                </a:lnTo>
                <a:lnTo>
                  <a:pt x="2017052" y="96829"/>
                </a:lnTo>
                <a:lnTo>
                  <a:pt x="2006255" y="101591"/>
                </a:lnTo>
                <a:lnTo>
                  <a:pt x="1995775" y="106670"/>
                </a:lnTo>
                <a:lnTo>
                  <a:pt x="1984661" y="112067"/>
                </a:lnTo>
                <a:lnTo>
                  <a:pt x="1974499" y="117782"/>
                </a:lnTo>
                <a:lnTo>
                  <a:pt x="1964019" y="123814"/>
                </a:lnTo>
                <a:lnTo>
                  <a:pt x="1954175" y="130163"/>
                </a:lnTo>
                <a:lnTo>
                  <a:pt x="1944013" y="136830"/>
                </a:lnTo>
                <a:lnTo>
                  <a:pt x="1933851" y="143814"/>
                </a:lnTo>
                <a:lnTo>
                  <a:pt x="1922419" y="152386"/>
                </a:lnTo>
                <a:lnTo>
                  <a:pt x="1911304" y="161275"/>
                </a:lnTo>
                <a:lnTo>
                  <a:pt x="1899872" y="170482"/>
                </a:lnTo>
                <a:lnTo>
                  <a:pt x="1889075" y="180006"/>
                </a:lnTo>
                <a:lnTo>
                  <a:pt x="1878278" y="189847"/>
                </a:lnTo>
                <a:lnTo>
                  <a:pt x="1867799" y="200006"/>
                </a:lnTo>
                <a:lnTo>
                  <a:pt x="1857319" y="210483"/>
                </a:lnTo>
                <a:lnTo>
                  <a:pt x="1847157" y="220959"/>
                </a:lnTo>
                <a:lnTo>
                  <a:pt x="1837313" y="231753"/>
                </a:lnTo>
                <a:lnTo>
                  <a:pt x="1827469" y="242865"/>
                </a:lnTo>
                <a:lnTo>
                  <a:pt x="1817942" y="253976"/>
                </a:lnTo>
                <a:lnTo>
                  <a:pt x="1808733" y="265405"/>
                </a:lnTo>
                <a:lnTo>
                  <a:pt x="1799206" y="277152"/>
                </a:lnTo>
                <a:lnTo>
                  <a:pt x="1789997" y="288898"/>
                </a:lnTo>
                <a:lnTo>
                  <a:pt x="1781105" y="300645"/>
                </a:lnTo>
                <a:lnTo>
                  <a:pt x="1772531" y="312708"/>
                </a:lnTo>
                <a:lnTo>
                  <a:pt x="1758241" y="333979"/>
                </a:lnTo>
                <a:lnTo>
                  <a:pt x="1743950" y="356202"/>
                </a:lnTo>
                <a:lnTo>
                  <a:pt x="1729978" y="378425"/>
                </a:lnTo>
                <a:lnTo>
                  <a:pt x="1716958" y="400648"/>
                </a:lnTo>
                <a:lnTo>
                  <a:pt x="1741092" y="396521"/>
                </a:lnTo>
                <a:lnTo>
                  <a:pt x="1764909" y="392076"/>
                </a:lnTo>
                <a:lnTo>
                  <a:pt x="1789361" y="388266"/>
                </a:lnTo>
                <a:lnTo>
                  <a:pt x="1813496" y="384457"/>
                </a:lnTo>
                <a:lnTo>
                  <a:pt x="1837948" y="380965"/>
                </a:lnTo>
                <a:lnTo>
                  <a:pt x="1862400" y="378107"/>
                </a:lnTo>
                <a:lnTo>
                  <a:pt x="1886852" y="374933"/>
                </a:lnTo>
                <a:lnTo>
                  <a:pt x="1911304" y="372393"/>
                </a:lnTo>
                <a:lnTo>
                  <a:pt x="1935756" y="370488"/>
                </a:lnTo>
                <a:lnTo>
                  <a:pt x="1959891" y="368266"/>
                </a:lnTo>
                <a:lnTo>
                  <a:pt x="1984661" y="366361"/>
                </a:lnTo>
                <a:lnTo>
                  <a:pt x="2009113" y="365091"/>
                </a:lnTo>
                <a:lnTo>
                  <a:pt x="2033565" y="364139"/>
                </a:lnTo>
                <a:lnTo>
                  <a:pt x="2058017" y="363186"/>
                </a:lnTo>
                <a:lnTo>
                  <a:pt x="2082787" y="362551"/>
                </a:lnTo>
                <a:lnTo>
                  <a:pt x="2107239" y="362234"/>
                </a:lnTo>
                <a:lnTo>
                  <a:pt x="2107239" y="72701"/>
                </a:lnTo>
                <a:close/>
                <a:moveTo>
                  <a:pt x="2121529" y="0"/>
                </a:moveTo>
                <a:lnTo>
                  <a:pt x="2142170" y="0"/>
                </a:lnTo>
                <a:lnTo>
                  <a:pt x="2142488" y="0"/>
                </a:lnTo>
                <a:lnTo>
                  <a:pt x="2163447" y="0"/>
                </a:lnTo>
                <a:lnTo>
                  <a:pt x="2184406" y="317"/>
                </a:lnTo>
                <a:lnTo>
                  <a:pt x="2205047" y="952"/>
                </a:lnTo>
                <a:lnTo>
                  <a:pt x="2226323" y="1905"/>
                </a:lnTo>
                <a:lnTo>
                  <a:pt x="2246965" y="2857"/>
                </a:lnTo>
                <a:lnTo>
                  <a:pt x="2268241" y="4762"/>
                </a:lnTo>
                <a:lnTo>
                  <a:pt x="2288882" y="6349"/>
                </a:lnTo>
                <a:lnTo>
                  <a:pt x="2309842" y="8254"/>
                </a:lnTo>
                <a:lnTo>
                  <a:pt x="2330800" y="10159"/>
                </a:lnTo>
                <a:lnTo>
                  <a:pt x="2351759" y="12381"/>
                </a:lnTo>
                <a:lnTo>
                  <a:pt x="2372401" y="15556"/>
                </a:lnTo>
                <a:lnTo>
                  <a:pt x="2393360" y="18096"/>
                </a:lnTo>
                <a:lnTo>
                  <a:pt x="2413684" y="21588"/>
                </a:lnTo>
                <a:lnTo>
                  <a:pt x="2434642" y="25080"/>
                </a:lnTo>
                <a:lnTo>
                  <a:pt x="2455284" y="28572"/>
                </a:lnTo>
                <a:lnTo>
                  <a:pt x="2475608" y="32699"/>
                </a:lnTo>
                <a:lnTo>
                  <a:pt x="2496249" y="36509"/>
                </a:lnTo>
                <a:lnTo>
                  <a:pt x="2516890" y="41271"/>
                </a:lnTo>
                <a:lnTo>
                  <a:pt x="2537532" y="45716"/>
                </a:lnTo>
                <a:lnTo>
                  <a:pt x="2557538" y="50795"/>
                </a:lnTo>
                <a:lnTo>
                  <a:pt x="2578180" y="56192"/>
                </a:lnTo>
                <a:lnTo>
                  <a:pt x="2598186" y="61272"/>
                </a:lnTo>
                <a:lnTo>
                  <a:pt x="2618192" y="67304"/>
                </a:lnTo>
                <a:lnTo>
                  <a:pt x="2638516" y="73336"/>
                </a:lnTo>
                <a:lnTo>
                  <a:pt x="2658522" y="79368"/>
                </a:lnTo>
                <a:lnTo>
                  <a:pt x="2678528" y="85717"/>
                </a:lnTo>
                <a:lnTo>
                  <a:pt x="2698534" y="92384"/>
                </a:lnTo>
                <a:lnTo>
                  <a:pt x="2718223" y="99368"/>
                </a:lnTo>
                <a:lnTo>
                  <a:pt x="2737912" y="106670"/>
                </a:lnTo>
                <a:lnTo>
                  <a:pt x="2757600" y="113972"/>
                </a:lnTo>
                <a:lnTo>
                  <a:pt x="2776972" y="121591"/>
                </a:lnTo>
                <a:lnTo>
                  <a:pt x="2796343" y="129528"/>
                </a:lnTo>
                <a:lnTo>
                  <a:pt x="2816032" y="137782"/>
                </a:lnTo>
                <a:lnTo>
                  <a:pt x="2835085" y="146037"/>
                </a:lnTo>
                <a:lnTo>
                  <a:pt x="2854139" y="154608"/>
                </a:lnTo>
                <a:lnTo>
                  <a:pt x="2872875" y="163497"/>
                </a:lnTo>
                <a:lnTo>
                  <a:pt x="2892246" y="172704"/>
                </a:lnTo>
                <a:lnTo>
                  <a:pt x="2910982" y="181911"/>
                </a:lnTo>
                <a:lnTo>
                  <a:pt x="2929400" y="191752"/>
                </a:lnTo>
                <a:lnTo>
                  <a:pt x="2947819" y="201594"/>
                </a:lnTo>
                <a:lnTo>
                  <a:pt x="2966237" y="211435"/>
                </a:lnTo>
                <a:lnTo>
                  <a:pt x="2984973" y="221594"/>
                </a:lnTo>
                <a:lnTo>
                  <a:pt x="3003074" y="232071"/>
                </a:lnTo>
                <a:lnTo>
                  <a:pt x="3020858" y="242865"/>
                </a:lnTo>
                <a:lnTo>
                  <a:pt x="3038958" y="253976"/>
                </a:lnTo>
                <a:lnTo>
                  <a:pt x="3056742" y="264770"/>
                </a:lnTo>
                <a:lnTo>
                  <a:pt x="3074208" y="276517"/>
                </a:lnTo>
                <a:lnTo>
                  <a:pt x="3091673" y="287946"/>
                </a:lnTo>
                <a:lnTo>
                  <a:pt x="3109139" y="299375"/>
                </a:lnTo>
                <a:lnTo>
                  <a:pt x="3126287" y="311756"/>
                </a:lnTo>
                <a:lnTo>
                  <a:pt x="3143436" y="323820"/>
                </a:lnTo>
                <a:lnTo>
                  <a:pt x="3160266" y="336201"/>
                </a:lnTo>
                <a:lnTo>
                  <a:pt x="3177097" y="348900"/>
                </a:lnTo>
                <a:lnTo>
                  <a:pt x="3193610" y="361599"/>
                </a:lnTo>
                <a:lnTo>
                  <a:pt x="3210123" y="374615"/>
                </a:lnTo>
                <a:lnTo>
                  <a:pt x="3226319" y="387949"/>
                </a:lnTo>
                <a:lnTo>
                  <a:pt x="3242514" y="400965"/>
                </a:lnTo>
                <a:lnTo>
                  <a:pt x="3258710" y="414934"/>
                </a:lnTo>
                <a:lnTo>
                  <a:pt x="3274270" y="428903"/>
                </a:lnTo>
                <a:lnTo>
                  <a:pt x="3290148" y="442554"/>
                </a:lnTo>
                <a:lnTo>
                  <a:pt x="3305708" y="456840"/>
                </a:lnTo>
                <a:lnTo>
                  <a:pt x="3320634" y="470809"/>
                </a:lnTo>
                <a:lnTo>
                  <a:pt x="3335877" y="485730"/>
                </a:lnTo>
                <a:lnTo>
                  <a:pt x="3350802" y="500333"/>
                </a:lnTo>
                <a:lnTo>
                  <a:pt x="3365727" y="515255"/>
                </a:lnTo>
                <a:lnTo>
                  <a:pt x="3380018" y="530176"/>
                </a:lnTo>
                <a:lnTo>
                  <a:pt x="3394308" y="545414"/>
                </a:lnTo>
                <a:lnTo>
                  <a:pt x="3408598" y="560970"/>
                </a:lnTo>
                <a:lnTo>
                  <a:pt x="3422570" y="576526"/>
                </a:lnTo>
                <a:lnTo>
                  <a:pt x="3436226" y="592400"/>
                </a:lnTo>
                <a:lnTo>
                  <a:pt x="3450198" y="608591"/>
                </a:lnTo>
                <a:lnTo>
                  <a:pt x="3463218" y="624464"/>
                </a:lnTo>
                <a:lnTo>
                  <a:pt x="3476556" y="640973"/>
                </a:lnTo>
                <a:lnTo>
                  <a:pt x="3489576" y="657164"/>
                </a:lnTo>
                <a:lnTo>
                  <a:pt x="3502278" y="673672"/>
                </a:lnTo>
                <a:lnTo>
                  <a:pt x="3514980" y="690498"/>
                </a:lnTo>
                <a:lnTo>
                  <a:pt x="3527365" y="707324"/>
                </a:lnTo>
                <a:lnTo>
                  <a:pt x="3539432" y="724468"/>
                </a:lnTo>
                <a:lnTo>
                  <a:pt x="3551500" y="741611"/>
                </a:lnTo>
                <a:lnTo>
                  <a:pt x="3563250" y="758755"/>
                </a:lnTo>
                <a:lnTo>
                  <a:pt x="3574682" y="776215"/>
                </a:lnTo>
                <a:lnTo>
                  <a:pt x="3586431" y="794311"/>
                </a:lnTo>
                <a:lnTo>
                  <a:pt x="3597228" y="812090"/>
                </a:lnTo>
                <a:lnTo>
                  <a:pt x="3608026" y="829868"/>
                </a:lnTo>
                <a:lnTo>
                  <a:pt x="3619140" y="847964"/>
                </a:lnTo>
                <a:lnTo>
                  <a:pt x="3629302" y="866060"/>
                </a:lnTo>
                <a:lnTo>
                  <a:pt x="3639781" y="884155"/>
                </a:lnTo>
                <a:lnTo>
                  <a:pt x="3649626" y="902569"/>
                </a:lnTo>
                <a:lnTo>
                  <a:pt x="3659470" y="921299"/>
                </a:lnTo>
                <a:lnTo>
                  <a:pt x="3668997" y="940030"/>
                </a:lnTo>
                <a:lnTo>
                  <a:pt x="3678524" y="958761"/>
                </a:lnTo>
                <a:lnTo>
                  <a:pt x="3687415" y="977492"/>
                </a:lnTo>
                <a:lnTo>
                  <a:pt x="3696307" y="996540"/>
                </a:lnTo>
                <a:lnTo>
                  <a:pt x="3705199" y="1015906"/>
                </a:lnTo>
                <a:lnTo>
                  <a:pt x="3713455" y="1034954"/>
                </a:lnTo>
                <a:lnTo>
                  <a:pt x="3721712" y="1054320"/>
                </a:lnTo>
                <a:lnTo>
                  <a:pt x="3729651" y="1074003"/>
                </a:lnTo>
                <a:lnTo>
                  <a:pt x="3737272" y="1093368"/>
                </a:lnTo>
                <a:lnTo>
                  <a:pt x="3744576" y="1112734"/>
                </a:lnTo>
                <a:lnTo>
                  <a:pt x="3751562" y="1132417"/>
                </a:lnTo>
                <a:lnTo>
                  <a:pt x="3758549" y="1152418"/>
                </a:lnTo>
                <a:lnTo>
                  <a:pt x="3765535" y="1172101"/>
                </a:lnTo>
                <a:lnTo>
                  <a:pt x="3771886" y="1192102"/>
                </a:lnTo>
                <a:lnTo>
                  <a:pt x="3777920" y="1212102"/>
                </a:lnTo>
                <a:lnTo>
                  <a:pt x="3783954" y="1232103"/>
                </a:lnTo>
                <a:lnTo>
                  <a:pt x="3789670" y="1252739"/>
                </a:lnTo>
                <a:lnTo>
                  <a:pt x="3795068" y="1272739"/>
                </a:lnTo>
                <a:lnTo>
                  <a:pt x="3800149" y="1293057"/>
                </a:lnTo>
                <a:lnTo>
                  <a:pt x="3805230" y="1313375"/>
                </a:lnTo>
                <a:lnTo>
                  <a:pt x="3809993" y="1333694"/>
                </a:lnTo>
                <a:lnTo>
                  <a:pt x="3814439" y="1354329"/>
                </a:lnTo>
                <a:lnTo>
                  <a:pt x="3818568" y="1374965"/>
                </a:lnTo>
                <a:lnTo>
                  <a:pt x="3822696" y="1395283"/>
                </a:lnTo>
                <a:lnTo>
                  <a:pt x="3826189" y="1416236"/>
                </a:lnTo>
                <a:lnTo>
                  <a:pt x="3829682" y="1436554"/>
                </a:lnTo>
                <a:lnTo>
                  <a:pt x="3832858" y="1457507"/>
                </a:lnTo>
                <a:lnTo>
                  <a:pt x="3835716" y="1478143"/>
                </a:lnTo>
                <a:lnTo>
                  <a:pt x="3838256" y="1499096"/>
                </a:lnTo>
                <a:lnTo>
                  <a:pt x="3841114" y="1519731"/>
                </a:lnTo>
                <a:lnTo>
                  <a:pt x="3843020" y="1540684"/>
                </a:lnTo>
                <a:lnTo>
                  <a:pt x="3844925" y="1561637"/>
                </a:lnTo>
                <a:lnTo>
                  <a:pt x="3846513" y="1582273"/>
                </a:lnTo>
                <a:lnTo>
                  <a:pt x="3848100" y="1603226"/>
                </a:lnTo>
                <a:lnTo>
                  <a:pt x="3849371" y="1624179"/>
                </a:lnTo>
                <a:lnTo>
                  <a:pt x="3850324" y="1645132"/>
                </a:lnTo>
                <a:lnTo>
                  <a:pt x="3850641" y="1666085"/>
                </a:lnTo>
                <a:lnTo>
                  <a:pt x="3851276" y="1687038"/>
                </a:lnTo>
                <a:lnTo>
                  <a:pt x="3851276" y="1707991"/>
                </a:lnTo>
                <a:lnTo>
                  <a:pt x="3851276" y="1728944"/>
                </a:lnTo>
                <a:lnTo>
                  <a:pt x="3850641" y="1749897"/>
                </a:lnTo>
                <a:lnTo>
                  <a:pt x="3850324" y="1770850"/>
                </a:lnTo>
                <a:lnTo>
                  <a:pt x="3849371" y="1791804"/>
                </a:lnTo>
                <a:lnTo>
                  <a:pt x="3848100" y="1812757"/>
                </a:lnTo>
                <a:lnTo>
                  <a:pt x="3846513" y="1833710"/>
                </a:lnTo>
                <a:lnTo>
                  <a:pt x="3844925" y="1854663"/>
                </a:lnTo>
                <a:lnTo>
                  <a:pt x="3843020" y="1875616"/>
                </a:lnTo>
                <a:lnTo>
                  <a:pt x="3841114" y="1896251"/>
                </a:lnTo>
                <a:lnTo>
                  <a:pt x="3838256" y="1917204"/>
                </a:lnTo>
                <a:lnTo>
                  <a:pt x="3835716" y="1937840"/>
                </a:lnTo>
                <a:lnTo>
                  <a:pt x="3832858" y="1958793"/>
                </a:lnTo>
                <a:lnTo>
                  <a:pt x="3829682" y="1979429"/>
                </a:lnTo>
                <a:lnTo>
                  <a:pt x="3826189" y="2000382"/>
                </a:lnTo>
                <a:lnTo>
                  <a:pt x="3822696" y="2020700"/>
                </a:lnTo>
                <a:lnTo>
                  <a:pt x="3818568" y="2041653"/>
                </a:lnTo>
                <a:lnTo>
                  <a:pt x="3814439" y="2061971"/>
                </a:lnTo>
                <a:lnTo>
                  <a:pt x="3809993" y="2082289"/>
                </a:lnTo>
                <a:lnTo>
                  <a:pt x="3805230" y="2102925"/>
                </a:lnTo>
                <a:lnTo>
                  <a:pt x="3800149" y="2123243"/>
                </a:lnTo>
                <a:lnTo>
                  <a:pt x="3795068" y="2143561"/>
                </a:lnTo>
                <a:lnTo>
                  <a:pt x="3789670" y="2163879"/>
                </a:lnTo>
                <a:lnTo>
                  <a:pt x="3783954" y="2183880"/>
                </a:lnTo>
                <a:lnTo>
                  <a:pt x="3777920" y="2204198"/>
                </a:lnTo>
                <a:lnTo>
                  <a:pt x="3771886" y="2224198"/>
                </a:lnTo>
                <a:lnTo>
                  <a:pt x="3765535" y="2243882"/>
                </a:lnTo>
                <a:lnTo>
                  <a:pt x="3758549" y="2263882"/>
                </a:lnTo>
                <a:lnTo>
                  <a:pt x="3751562" y="2283565"/>
                </a:lnTo>
                <a:lnTo>
                  <a:pt x="3744576" y="2303249"/>
                </a:lnTo>
                <a:lnTo>
                  <a:pt x="3737272" y="2323249"/>
                </a:lnTo>
                <a:lnTo>
                  <a:pt x="3729651" y="2342615"/>
                </a:lnTo>
                <a:lnTo>
                  <a:pt x="3721712" y="2361663"/>
                </a:lnTo>
                <a:lnTo>
                  <a:pt x="3713455" y="2381346"/>
                </a:lnTo>
                <a:lnTo>
                  <a:pt x="3705199" y="2400394"/>
                </a:lnTo>
                <a:lnTo>
                  <a:pt x="3696307" y="2419443"/>
                </a:lnTo>
                <a:lnTo>
                  <a:pt x="3687415" y="2438491"/>
                </a:lnTo>
                <a:lnTo>
                  <a:pt x="3678524" y="2457539"/>
                </a:lnTo>
                <a:lnTo>
                  <a:pt x="3668997" y="2476270"/>
                </a:lnTo>
                <a:lnTo>
                  <a:pt x="3659470" y="2495001"/>
                </a:lnTo>
                <a:lnTo>
                  <a:pt x="3649626" y="2513414"/>
                </a:lnTo>
                <a:lnTo>
                  <a:pt x="3639781" y="2531827"/>
                </a:lnTo>
                <a:lnTo>
                  <a:pt x="3629302" y="2549923"/>
                </a:lnTo>
                <a:lnTo>
                  <a:pt x="3619140" y="2568336"/>
                </a:lnTo>
                <a:lnTo>
                  <a:pt x="3608026" y="2586432"/>
                </a:lnTo>
                <a:lnTo>
                  <a:pt x="3597228" y="2604211"/>
                </a:lnTo>
                <a:lnTo>
                  <a:pt x="3586431" y="2621989"/>
                </a:lnTo>
                <a:lnTo>
                  <a:pt x="3574682" y="2639767"/>
                </a:lnTo>
                <a:lnTo>
                  <a:pt x="3563250" y="2657228"/>
                </a:lnTo>
                <a:lnTo>
                  <a:pt x="3551500" y="2674372"/>
                </a:lnTo>
                <a:lnTo>
                  <a:pt x="3539432" y="2691832"/>
                </a:lnTo>
                <a:lnTo>
                  <a:pt x="3527365" y="2708658"/>
                </a:lnTo>
                <a:lnTo>
                  <a:pt x="3514980" y="2725802"/>
                </a:lnTo>
                <a:lnTo>
                  <a:pt x="3502278" y="2742310"/>
                </a:lnTo>
                <a:lnTo>
                  <a:pt x="3489576" y="2759136"/>
                </a:lnTo>
                <a:lnTo>
                  <a:pt x="3476556" y="2775645"/>
                </a:lnTo>
                <a:lnTo>
                  <a:pt x="3463218" y="2791836"/>
                </a:lnTo>
                <a:lnTo>
                  <a:pt x="3450198" y="2808027"/>
                </a:lnTo>
                <a:lnTo>
                  <a:pt x="3436226" y="2823900"/>
                </a:lnTo>
                <a:lnTo>
                  <a:pt x="3422570" y="2839774"/>
                </a:lnTo>
                <a:lnTo>
                  <a:pt x="3408598" y="2855330"/>
                </a:lnTo>
                <a:lnTo>
                  <a:pt x="3394308" y="2870568"/>
                </a:lnTo>
                <a:lnTo>
                  <a:pt x="3380018" y="2886124"/>
                </a:lnTo>
                <a:lnTo>
                  <a:pt x="3365727" y="2901045"/>
                </a:lnTo>
                <a:lnTo>
                  <a:pt x="3350802" y="2916284"/>
                </a:lnTo>
                <a:lnTo>
                  <a:pt x="3335877" y="2930570"/>
                </a:lnTo>
                <a:lnTo>
                  <a:pt x="3320634" y="2945491"/>
                </a:lnTo>
                <a:lnTo>
                  <a:pt x="3305708" y="2959777"/>
                </a:lnTo>
                <a:lnTo>
                  <a:pt x="3290148" y="2973746"/>
                </a:lnTo>
                <a:lnTo>
                  <a:pt x="3274270" y="2987715"/>
                </a:lnTo>
                <a:lnTo>
                  <a:pt x="3258710" y="3001684"/>
                </a:lnTo>
                <a:lnTo>
                  <a:pt x="3242514" y="3015017"/>
                </a:lnTo>
                <a:lnTo>
                  <a:pt x="3226319" y="3028669"/>
                </a:lnTo>
                <a:lnTo>
                  <a:pt x="3210123" y="3041685"/>
                </a:lnTo>
                <a:lnTo>
                  <a:pt x="3193610" y="3054701"/>
                </a:lnTo>
                <a:lnTo>
                  <a:pt x="3177097" y="3067400"/>
                </a:lnTo>
                <a:lnTo>
                  <a:pt x="3160266" y="3080099"/>
                </a:lnTo>
                <a:lnTo>
                  <a:pt x="3143436" y="3092480"/>
                </a:lnTo>
                <a:lnTo>
                  <a:pt x="3126287" y="3104862"/>
                </a:lnTo>
                <a:lnTo>
                  <a:pt x="3109139" y="3116608"/>
                </a:lnTo>
                <a:lnTo>
                  <a:pt x="3091673" y="3128672"/>
                </a:lnTo>
                <a:lnTo>
                  <a:pt x="3074208" y="3140101"/>
                </a:lnTo>
                <a:lnTo>
                  <a:pt x="3056742" y="3151212"/>
                </a:lnTo>
                <a:lnTo>
                  <a:pt x="3038958" y="3162641"/>
                </a:lnTo>
                <a:lnTo>
                  <a:pt x="3020858" y="3173435"/>
                </a:lnTo>
                <a:lnTo>
                  <a:pt x="3003074" y="3183912"/>
                </a:lnTo>
                <a:lnTo>
                  <a:pt x="2984973" y="3194388"/>
                </a:lnTo>
                <a:lnTo>
                  <a:pt x="2966237" y="3204865"/>
                </a:lnTo>
                <a:lnTo>
                  <a:pt x="2947819" y="3214706"/>
                </a:lnTo>
                <a:lnTo>
                  <a:pt x="2929400" y="3224548"/>
                </a:lnTo>
                <a:lnTo>
                  <a:pt x="2910982" y="3234072"/>
                </a:lnTo>
                <a:lnTo>
                  <a:pt x="2892246" y="3243279"/>
                </a:lnTo>
                <a:lnTo>
                  <a:pt x="2872875" y="3252485"/>
                </a:lnTo>
                <a:lnTo>
                  <a:pt x="2854139" y="3261374"/>
                </a:lnTo>
                <a:lnTo>
                  <a:pt x="2835085" y="3269946"/>
                </a:lnTo>
                <a:lnTo>
                  <a:pt x="2816032" y="3278200"/>
                </a:lnTo>
                <a:lnTo>
                  <a:pt x="2796343" y="3286455"/>
                </a:lnTo>
                <a:lnTo>
                  <a:pt x="2776972" y="3294391"/>
                </a:lnTo>
                <a:lnTo>
                  <a:pt x="2757600" y="3302011"/>
                </a:lnTo>
                <a:lnTo>
                  <a:pt x="2737912" y="3309630"/>
                </a:lnTo>
                <a:lnTo>
                  <a:pt x="2718223" y="3316932"/>
                </a:lnTo>
                <a:lnTo>
                  <a:pt x="2698534" y="3323916"/>
                </a:lnTo>
                <a:lnTo>
                  <a:pt x="2678528" y="3330266"/>
                </a:lnTo>
                <a:lnTo>
                  <a:pt x="2658522" y="3336932"/>
                </a:lnTo>
                <a:lnTo>
                  <a:pt x="2638833" y="3342964"/>
                </a:lnTo>
                <a:lnTo>
                  <a:pt x="2618510" y="3348996"/>
                </a:lnTo>
                <a:lnTo>
                  <a:pt x="2598186" y="3354711"/>
                </a:lnTo>
                <a:lnTo>
                  <a:pt x="2578180" y="3360108"/>
                </a:lnTo>
                <a:lnTo>
                  <a:pt x="2557538" y="3365505"/>
                </a:lnTo>
                <a:lnTo>
                  <a:pt x="2537532" y="3370267"/>
                </a:lnTo>
                <a:lnTo>
                  <a:pt x="2516890" y="3375029"/>
                </a:lnTo>
                <a:lnTo>
                  <a:pt x="2496566" y="3379473"/>
                </a:lnTo>
                <a:lnTo>
                  <a:pt x="2475608" y="3383918"/>
                </a:lnTo>
                <a:lnTo>
                  <a:pt x="2455284" y="3387728"/>
                </a:lnTo>
                <a:lnTo>
                  <a:pt x="2434642" y="3391537"/>
                </a:lnTo>
                <a:lnTo>
                  <a:pt x="2413684" y="3394712"/>
                </a:lnTo>
                <a:lnTo>
                  <a:pt x="2393360" y="3397887"/>
                </a:lnTo>
                <a:lnTo>
                  <a:pt x="2372401" y="3401061"/>
                </a:lnTo>
                <a:lnTo>
                  <a:pt x="2351759" y="3403601"/>
                </a:lnTo>
                <a:lnTo>
                  <a:pt x="2330800" y="3405824"/>
                </a:lnTo>
                <a:lnTo>
                  <a:pt x="2309842" y="3408363"/>
                </a:lnTo>
                <a:lnTo>
                  <a:pt x="2288882" y="3409951"/>
                </a:lnTo>
                <a:lnTo>
                  <a:pt x="2268241" y="3411538"/>
                </a:lnTo>
                <a:lnTo>
                  <a:pt x="2246965" y="3413125"/>
                </a:lnTo>
                <a:lnTo>
                  <a:pt x="2226323" y="3414078"/>
                </a:lnTo>
                <a:lnTo>
                  <a:pt x="2205047" y="3415030"/>
                </a:lnTo>
                <a:lnTo>
                  <a:pt x="2184406" y="3415665"/>
                </a:lnTo>
                <a:lnTo>
                  <a:pt x="2163447" y="3416300"/>
                </a:lnTo>
                <a:lnTo>
                  <a:pt x="2142488" y="3416300"/>
                </a:lnTo>
                <a:lnTo>
                  <a:pt x="2142170" y="3416300"/>
                </a:lnTo>
                <a:lnTo>
                  <a:pt x="2121529" y="3416300"/>
                </a:lnTo>
                <a:lnTo>
                  <a:pt x="2100252" y="3415665"/>
                </a:lnTo>
                <a:lnTo>
                  <a:pt x="2079611" y="3415030"/>
                </a:lnTo>
                <a:lnTo>
                  <a:pt x="2058334" y="3414078"/>
                </a:lnTo>
                <a:lnTo>
                  <a:pt x="2037693" y="3413125"/>
                </a:lnTo>
                <a:lnTo>
                  <a:pt x="2016417" y="3411538"/>
                </a:lnTo>
                <a:lnTo>
                  <a:pt x="1995775" y="3409951"/>
                </a:lnTo>
                <a:lnTo>
                  <a:pt x="1974816" y="3408363"/>
                </a:lnTo>
                <a:lnTo>
                  <a:pt x="1954175" y="3405824"/>
                </a:lnTo>
                <a:lnTo>
                  <a:pt x="1933216" y="3403601"/>
                </a:lnTo>
                <a:lnTo>
                  <a:pt x="1912257" y="3400744"/>
                </a:lnTo>
                <a:lnTo>
                  <a:pt x="1891616" y="3397887"/>
                </a:lnTo>
                <a:lnTo>
                  <a:pt x="1870974" y="3394712"/>
                </a:lnTo>
                <a:lnTo>
                  <a:pt x="1850333" y="3391220"/>
                </a:lnTo>
                <a:lnTo>
                  <a:pt x="1829374" y="3387410"/>
                </a:lnTo>
                <a:lnTo>
                  <a:pt x="1809050" y="3383601"/>
                </a:lnTo>
                <a:lnTo>
                  <a:pt x="1788409" y="3379473"/>
                </a:lnTo>
                <a:lnTo>
                  <a:pt x="1768085" y="3375029"/>
                </a:lnTo>
                <a:lnTo>
                  <a:pt x="1747444" y="3370267"/>
                </a:lnTo>
                <a:lnTo>
                  <a:pt x="1727120" y="3365505"/>
                </a:lnTo>
                <a:lnTo>
                  <a:pt x="1706796" y="3360108"/>
                </a:lnTo>
                <a:lnTo>
                  <a:pt x="1686472" y="3354711"/>
                </a:lnTo>
                <a:lnTo>
                  <a:pt x="1666466" y="3348996"/>
                </a:lnTo>
                <a:lnTo>
                  <a:pt x="1646142" y="3342964"/>
                </a:lnTo>
                <a:lnTo>
                  <a:pt x="1626136" y="3336932"/>
                </a:lnTo>
                <a:lnTo>
                  <a:pt x="1606447" y="3330266"/>
                </a:lnTo>
                <a:lnTo>
                  <a:pt x="1586123" y="3323916"/>
                </a:lnTo>
                <a:lnTo>
                  <a:pt x="1566434" y="3316932"/>
                </a:lnTo>
                <a:lnTo>
                  <a:pt x="1547063" y="3309630"/>
                </a:lnTo>
                <a:lnTo>
                  <a:pt x="1527057" y="3302011"/>
                </a:lnTo>
                <a:lnTo>
                  <a:pt x="1507686" y="3294391"/>
                </a:lnTo>
                <a:lnTo>
                  <a:pt x="1488315" y="3286455"/>
                </a:lnTo>
                <a:lnTo>
                  <a:pt x="1458464" y="3274073"/>
                </a:lnTo>
                <a:lnTo>
                  <a:pt x="1429249" y="3260740"/>
                </a:lnTo>
                <a:lnTo>
                  <a:pt x="1400033" y="3247406"/>
                </a:lnTo>
                <a:lnTo>
                  <a:pt x="1371453" y="3232802"/>
                </a:lnTo>
                <a:lnTo>
                  <a:pt x="1399081" y="3227405"/>
                </a:lnTo>
                <a:lnTo>
                  <a:pt x="1426708" y="3221373"/>
                </a:lnTo>
                <a:lnTo>
                  <a:pt x="1454336" y="3214389"/>
                </a:lnTo>
                <a:lnTo>
                  <a:pt x="1481329" y="3206770"/>
                </a:lnTo>
                <a:lnTo>
                  <a:pt x="1515307" y="3221691"/>
                </a:lnTo>
                <a:lnTo>
                  <a:pt x="1518165" y="3222643"/>
                </a:lnTo>
                <a:lnTo>
                  <a:pt x="1521341" y="3223913"/>
                </a:lnTo>
                <a:lnTo>
                  <a:pt x="1506733" y="3214071"/>
                </a:lnTo>
                <a:lnTo>
                  <a:pt x="1492126" y="3203595"/>
                </a:lnTo>
                <a:lnTo>
                  <a:pt x="1513402" y="3196928"/>
                </a:lnTo>
                <a:lnTo>
                  <a:pt x="1533726" y="3189944"/>
                </a:lnTo>
                <a:lnTo>
                  <a:pt x="1554685" y="3182642"/>
                </a:lnTo>
                <a:lnTo>
                  <a:pt x="1574691" y="3174705"/>
                </a:lnTo>
                <a:lnTo>
                  <a:pt x="1588346" y="3183277"/>
                </a:lnTo>
                <a:lnTo>
                  <a:pt x="1601684" y="3191531"/>
                </a:lnTo>
                <a:lnTo>
                  <a:pt x="1617244" y="3200738"/>
                </a:lnTo>
                <a:lnTo>
                  <a:pt x="1632804" y="3209627"/>
                </a:lnTo>
                <a:lnTo>
                  <a:pt x="1648682" y="3218198"/>
                </a:lnTo>
                <a:lnTo>
                  <a:pt x="1664560" y="3226770"/>
                </a:lnTo>
                <a:lnTo>
                  <a:pt x="1680121" y="3235024"/>
                </a:lnTo>
                <a:lnTo>
                  <a:pt x="1696316" y="3242961"/>
                </a:lnTo>
                <a:lnTo>
                  <a:pt x="1712512" y="3250580"/>
                </a:lnTo>
                <a:lnTo>
                  <a:pt x="1729025" y="3257882"/>
                </a:lnTo>
                <a:lnTo>
                  <a:pt x="1745538" y="3264867"/>
                </a:lnTo>
                <a:lnTo>
                  <a:pt x="1762051" y="3271851"/>
                </a:lnTo>
                <a:lnTo>
                  <a:pt x="1778882" y="3278200"/>
                </a:lnTo>
                <a:lnTo>
                  <a:pt x="1795713" y="3284550"/>
                </a:lnTo>
                <a:lnTo>
                  <a:pt x="1812543" y="3290582"/>
                </a:lnTo>
                <a:lnTo>
                  <a:pt x="1829691" y="3295979"/>
                </a:lnTo>
                <a:lnTo>
                  <a:pt x="1846522" y="3301376"/>
                </a:lnTo>
                <a:lnTo>
                  <a:pt x="1863670" y="3306455"/>
                </a:lnTo>
                <a:lnTo>
                  <a:pt x="1853191" y="3297566"/>
                </a:lnTo>
                <a:lnTo>
                  <a:pt x="1842711" y="3288042"/>
                </a:lnTo>
                <a:lnTo>
                  <a:pt x="1832232" y="3278835"/>
                </a:lnTo>
                <a:lnTo>
                  <a:pt x="1822070" y="3269311"/>
                </a:lnTo>
                <a:lnTo>
                  <a:pt x="1812226" y="3259787"/>
                </a:lnTo>
                <a:lnTo>
                  <a:pt x="1802381" y="3249946"/>
                </a:lnTo>
                <a:lnTo>
                  <a:pt x="1793172" y="3240104"/>
                </a:lnTo>
                <a:lnTo>
                  <a:pt x="1783645" y="3229945"/>
                </a:lnTo>
                <a:lnTo>
                  <a:pt x="1774436" y="3219468"/>
                </a:lnTo>
                <a:lnTo>
                  <a:pt x="1765227" y="3208992"/>
                </a:lnTo>
                <a:lnTo>
                  <a:pt x="1756653" y="3198515"/>
                </a:lnTo>
                <a:lnTo>
                  <a:pt x="1747761" y="3188039"/>
                </a:lnTo>
                <a:lnTo>
                  <a:pt x="1731248" y="3166133"/>
                </a:lnTo>
                <a:lnTo>
                  <a:pt x="1715370" y="3144545"/>
                </a:lnTo>
                <a:lnTo>
                  <a:pt x="1705843" y="3130577"/>
                </a:lnTo>
                <a:lnTo>
                  <a:pt x="1696634" y="3116925"/>
                </a:lnTo>
                <a:lnTo>
                  <a:pt x="1712194" y="3108354"/>
                </a:lnTo>
                <a:lnTo>
                  <a:pt x="1727437" y="3099465"/>
                </a:lnTo>
                <a:lnTo>
                  <a:pt x="1742680" y="3090258"/>
                </a:lnTo>
                <a:lnTo>
                  <a:pt x="1757605" y="3080734"/>
                </a:lnTo>
                <a:lnTo>
                  <a:pt x="1764909" y="3092163"/>
                </a:lnTo>
                <a:lnTo>
                  <a:pt x="1772531" y="3103592"/>
                </a:lnTo>
                <a:lnTo>
                  <a:pt x="1781105" y="3115656"/>
                </a:lnTo>
                <a:lnTo>
                  <a:pt x="1789997" y="3127719"/>
                </a:lnTo>
                <a:lnTo>
                  <a:pt x="1799206" y="3139148"/>
                </a:lnTo>
                <a:lnTo>
                  <a:pt x="1808733" y="3150895"/>
                </a:lnTo>
                <a:lnTo>
                  <a:pt x="1817942" y="3162324"/>
                </a:lnTo>
                <a:lnTo>
                  <a:pt x="1827469" y="3173435"/>
                </a:lnTo>
                <a:lnTo>
                  <a:pt x="1837313" y="3184547"/>
                </a:lnTo>
                <a:lnTo>
                  <a:pt x="1847157" y="3195658"/>
                </a:lnTo>
                <a:lnTo>
                  <a:pt x="1857319" y="3206135"/>
                </a:lnTo>
                <a:lnTo>
                  <a:pt x="1867799" y="3216294"/>
                </a:lnTo>
                <a:lnTo>
                  <a:pt x="1878278" y="3226453"/>
                </a:lnTo>
                <a:lnTo>
                  <a:pt x="1889075" y="3236294"/>
                </a:lnTo>
                <a:lnTo>
                  <a:pt x="1899872" y="3245818"/>
                </a:lnTo>
                <a:lnTo>
                  <a:pt x="1911304" y="3255025"/>
                </a:lnTo>
                <a:lnTo>
                  <a:pt x="1922419" y="3263914"/>
                </a:lnTo>
                <a:lnTo>
                  <a:pt x="1933851" y="3272486"/>
                </a:lnTo>
                <a:lnTo>
                  <a:pt x="1944013" y="3279153"/>
                </a:lnTo>
                <a:lnTo>
                  <a:pt x="1954175" y="3286137"/>
                </a:lnTo>
                <a:lnTo>
                  <a:pt x="1964019" y="3292487"/>
                </a:lnTo>
                <a:lnTo>
                  <a:pt x="1974499" y="3298519"/>
                </a:lnTo>
                <a:lnTo>
                  <a:pt x="1984661" y="3304233"/>
                </a:lnTo>
                <a:lnTo>
                  <a:pt x="1995775" y="3309630"/>
                </a:lnTo>
                <a:lnTo>
                  <a:pt x="2006255" y="3314710"/>
                </a:lnTo>
                <a:lnTo>
                  <a:pt x="2017052" y="3319472"/>
                </a:lnTo>
                <a:lnTo>
                  <a:pt x="2028166" y="3323916"/>
                </a:lnTo>
                <a:lnTo>
                  <a:pt x="2039281" y="3327726"/>
                </a:lnTo>
                <a:lnTo>
                  <a:pt x="2050078" y="3331535"/>
                </a:lnTo>
                <a:lnTo>
                  <a:pt x="2061192" y="3334710"/>
                </a:lnTo>
                <a:lnTo>
                  <a:pt x="2072942" y="3337567"/>
                </a:lnTo>
                <a:lnTo>
                  <a:pt x="2084057" y="3340107"/>
                </a:lnTo>
                <a:lnTo>
                  <a:pt x="2095806" y="3342012"/>
                </a:lnTo>
                <a:lnTo>
                  <a:pt x="2107239" y="3343599"/>
                </a:lnTo>
                <a:lnTo>
                  <a:pt x="2107239" y="3054384"/>
                </a:lnTo>
                <a:lnTo>
                  <a:pt x="2071989" y="3053749"/>
                </a:lnTo>
                <a:lnTo>
                  <a:pt x="2036740" y="3052479"/>
                </a:lnTo>
                <a:lnTo>
                  <a:pt x="2001174" y="3050574"/>
                </a:lnTo>
                <a:lnTo>
                  <a:pt x="1965925" y="3048352"/>
                </a:lnTo>
                <a:lnTo>
                  <a:pt x="1930993" y="3045495"/>
                </a:lnTo>
                <a:lnTo>
                  <a:pt x="1895744" y="3042002"/>
                </a:lnTo>
                <a:lnTo>
                  <a:pt x="1860812" y="3038193"/>
                </a:lnTo>
                <a:lnTo>
                  <a:pt x="1825563" y="3033431"/>
                </a:lnTo>
                <a:lnTo>
                  <a:pt x="1844934" y="3018827"/>
                </a:lnTo>
                <a:lnTo>
                  <a:pt x="1863670" y="3003588"/>
                </a:lnTo>
                <a:lnTo>
                  <a:pt x="1882089" y="2987715"/>
                </a:lnTo>
                <a:lnTo>
                  <a:pt x="1900190" y="2971841"/>
                </a:lnTo>
                <a:lnTo>
                  <a:pt x="1925912" y="2974064"/>
                </a:lnTo>
                <a:lnTo>
                  <a:pt x="1952269" y="2976603"/>
                </a:lnTo>
                <a:lnTo>
                  <a:pt x="1977992" y="2978508"/>
                </a:lnTo>
                <a:lnTo>
                  <a:pt x="2003714" y="2980096"/>
                </a:lnTo>
                <a:lnTo>
                  <a:pt x="2029754" y="2981365"/>
                </a:lnTo>
                <a:lnTo>
                  <a:pt x="2055476" y="2982318"/>
                </a:lnTo>
                <a:lnTo>
                  <a:pt x="2081516" y="2982953"/>
                </a:lnTo>
                <a:lnTo>
                  <a:pt x="2107239" y="2983905"/>
                </a:lnTo>
                <a:lnTo>
                  <a:pt x="2107239" y="2716595"/>
                </a:lnTo>
                <a:lnTo>
                  <a:pt x="2117083" y="2698817"/>
                </a:lnTo>
                <a:lnTo>
                  <a:pt x="2126610" y="2681356"/>
                </a:lnTo>
                <a:lnTo>
                  <a:pt x="2136137" y="2663578"/>
                </a:lnTo>
                <a:lnTo>
                  <a:pt x="2145028" y="2645482"/>
                </a:lnTo>
                <a:lnTo>
                  <a:pt x="2153602" y="2627386"/>
                </a:lnTo>
                <a:lnTo>
                  <a:pt x="2161859" y="2608655"/>
                </a:lnTo>
                <a:lnTo>
                  <a:pt x="2169798" y="2590242"/>
                </a:lnTo>
                <a:lnTo>
                  <a:pt x="2177737" y="2571511"/>
                </a:lnTo>
                <a:lnTo>
                  <a:pt x="2177737" y="2982635"/>
                </a:lnTo>
                <a:lnTo>
                  <a:pt x="2205047" y="2982000"/>
                </a:lnTo>
                <a:lnTo>
                  <a:pt x="2232992" y="2980731"/>
                </a:lnTo>
                <a:lnTo>
                  <a:pt x="2260620" y="2979143"/>
                </a:lnTo>
                <a:lnTo>
                  <a:pt x="2288247" y="2977238"/>
                </a:lnTo>
                <a:lnTo>
                  <a:pt x="2315875" y="2975016"/>
                </a:lnTo>
                <a:lnTo>
                  <a:pt x="2343503" y="2972159"/>
                </a:lnTo>
                <a:lnTo>
                  <a:pt x="2370813" y="2969302"/>
                </a:lnTo>
                <a:lnTo>
                  <a:pt x="2398441" y="2965809"/>
                </a:lnTo>
                <a:lnTo>
                  <a:pt x="2426068" y="2962000"/>
                </a:lnTo>
                <a:lnTo>
                  <a:pt x="2453378" y="2957873"/>
                </a:lnTo>
                <a:lnTo>
                  <a:pt x="2480689" y="2953428"/>
                </a:lnTo>
                <a:lnTo>
                  <a:pt x="2507681" y="2948349"/>
                </a:lnTo>
                <a:lnTo>
                  <a:pt x="2534991" y="2943269"/>
                </a:lnTo>
                <a:lnTo>
                  <a:pt x="2562301" y="2937555"/>
                </a:lnTo>
                <a:lnTo>
                  <a:pt x="2589294" y="2931205"/>
                </a:lnTo>
                <a:lnTo>
                  <a:pt x="2615969" y="2925173"/>
                </a:lnTo>
                <a:lnTo>
                  <a:pt x="2630894" y="2894061"/>
                </a:lnTo>
                <a:lnTo>
                  <a:pt x="2644549" y="2862632"/>
                </a:lnTo>
                <a:lnTo>
                  <a:pt x="2658204" y="2831202"/>
                </a:lnTo>
                <a:lnTo>
                  <a:pt x="2671224" y="2799137"/>
                </a:lnTo>
                <a:lnTo>
                  <a:pt x="2683609" y="2767073"/>
                </a:lnTo>
                <a:lnTo>
                  <a:pt x="2695359" y="2734691"/>
                </a:lnTo>
                <a:lnTo>
                  <a:pt x="2706791" y="2701991"/>
                </a:lnTo>
                <a:lnTo>
                  <a:pt x="2717270" y="2669609"/>
                </a:lnTo>
                <a:lnTo>
                  <a:pt x="2726480" y="2640085"/>
                </a:lnTo>
                <a:lnTo>
                  <a:pt x="2735372" y="2610560"/>
                </a:lnTo>
                <a:lnTo>
                  <a:pt x="2743628" y="2581035"/>
                </a:lnTo>
                <a:lnTo>
                  <a:pt x="2751567" y="2551193"/>
                </a:lnTo>
                <a:lnTo>
                  <a:pt x="2759506" y="2521351"/>
                </a:lnTo>
                <a:lnTo>
                  <a:pt x="2766810" y="2491509"/>
                </a:lnTo>
                <a:lnTo>
                  <a:pt x="2774114" y="2461349"/>
                </a:lnTo>
                <a:lnTo>
                  <a:pt x="2780465" y="2431189"/>
                </a:lnTo>
                <a:lnTo>
                  <a:pt x="2744898" y="2437856"/>
                </a:lnTo>
                <a:lnTo>
                  <a:pt x="2709332" y="2443888"/>
                </a:lnTo>
                <a:lnTo>
                  <a:pt x="2673765" y="2449602"/>
                </a:lnTo>
                <a:lnTo>
                  <a:pt x="2638198" y="2454682"/>
                </a:lnTo>
                <a:lnTo>
                  <a:pt x="2602314" y="2459761"/>
                </a:lnTo>
                <a:lnTo>
                  <a:pt x="2566430" y="2464206"/>
                </a:lnTo>
                <a:lnTo>
                  <a:pt x="2530546" y="2468333"/>
                </a:lnTo>
                <a:lnTo>
                  <a:pt x="2494979" y="2471825"/>
                </a:lnTo>
                <a:lnTo>
                  <a:pt x="2458777" y="2475635"/>
                </a:lnTo>
                <a:lnTo>
                  <a:pt x="2422893" y="2478492"/>
                </a:lnTo>
                <a:lnTo>
                  <a:pt x="2387008" y="2481032"/>
                </a:lnTo>
                <a:lnTo>
                  <a:pt x="2350807" y="2483572"/>
                </a:lnTo>
                <a:lnTo>
                  <a:pt x="2314605" y="2485477"/>
                </a:lnTo>
                <a:lnTo>
                  <a:pt x="2278721" y="2486746"/>
                </a:lnTo>
                <a:lnTo>
                  <a:pt x="2242836" y="2488016"/>
                </a:lnTo>
                <a:lnTo>
                  <a:pt x="2206635" y="2488969"/>
                </a:lnTo>
                <a:lnTo>
                  <a:pt x="2211716" y="2471508"/>
                </a:lnTo>
                <a:lnTo>
                  <a:pt x="2216796" y="2453730"/>
                </a:lnTo>
                <a:lnTo>
                  <a:pt x="2221242" y="2435951"/>
                </a:lnTo>
                <a:lnTo>
                  <a:pt x="2225688" y="2418173"/>
                </a:lnTo>
                <a:lnTo>
                  <a:pt x="2261255" y="2417220"/>
                </a:lnTo>
                <a:lnTo>
                  <a:pt x="2297139" y="2415633"/>
                </a:lnTo>
                <a:lnTo>
                  <a:pt x="2333341" y="2413728"/>
                </a:lnTo>
                <a:lnTo>
                  <a:pt x="2369225" y="2411506"/>
                </a:lnTo>
                <a:lnTo>
                  <a:pt x="2404792" y="2409284"/>
                </a:lnTo>
                <a:lnTo>
                  <a:pt x="2440676" y="2406426"/>
                </a:lnTo>
                <a:lnTo>
                  <a:pt x="2476560" y="2402934"/>
                </a:lnTo>
                <a:lnTo>
                  <a:pt x="2512127" y="2399442"/>
                </a:lnTo>
                <a:lnTo>
                  <a:pt x="2547694" y="2395315"/>
                </a:lnTo>
                <a:lnTo>
                  <a:pt x="2583260" y="2391188"/>
                </a:lnTo>
                <a:lnTo>
                  <a:pt x="2618827" y="2386426"/>
                </a:lnTo>
                <a:lnTo>
                  <a:pt x="2654394" y="2381346"/>
                </a:lnTo>
                <a:lnTo>
                  <a:pt x="2689960" y="2375632"/>
                </a:lnTo>
                <a:lnTo>
                  <a:pt x="2725210" y="2369600"/>
                </a:lnTo>
                <a:lnTo>
                  <a:pt x="2760459" y="2363250"/>
                </a:lnTo>
                <a:lnTo>
                  <a:pt x="2795390" y="2356584"/>
                </a:lnTo>
                <a:lnTo>
                  <a:pt x="2802694" y="2318805"/>
                </a:lnTo>
                <a:lnTo>
                  <a:pt x="2809045" y="2281026"/>
                </a:lnTo>
                <a:lnTo>
                  <a:pt x="2815396" y="2242612"/>
                </a:lnTo>
                <a:lnTo>
                  <a:pt x="2820478" y="2204833"/>
                </a:lnTo>
                <a:lnTo>
                  <a:pt x="2825876" y="2166419"/>
                </a:lnTo>
                <a:lnTo>
                  <a:pt x="2830322" y="2128322"/>
                </a:lnTo>
                <a:lnTo>
                  <a:pt x="2834768" y="2089908"/>
                </a:lnTo>
                <a:lnTo>
                  <a:pt x="2838578" y="2051494"/>
                </a:lnTo>
                <a:lnTo>
                  <a:pt x="2842072" y="2013080"/>
                </a:lnTo>
                <a:lnTo>
                  <a:pt x="2844930" y="1974667"/>
                </a:lnTo>
                <a:lnTo>
                  <a:pt x="2847470" y="1936253"/>
                </a:lnTo>
                <a:lnTo>
                  <a:pt x="2849693" y="1897839"/>
                </a:lnTo>
                <a:lnTo>
                  <a:pt x="2851281" y="1859107"/>
                </a:lnTo>
                <a:lnTo>
                  <a:pt x="2852868" y="1820693"/>
                </a:lnTo>
                <a:lnTo>
                  <a:pt x="2853821" y="1781962"/>
                </a:lnTo>
                <a:lnTo>
                  <a:pt x="2854139" y="1743231"/>
                </a:lnTo>
                <a:lnTo>
                  <a:pt x="2177737" y="1743231"/>
                </a:lnTo>
                <a:lnTo>
                  <a:pt x="2177737" y="1778787"/>
                </a:lnTo>
                <a:lnTo>
                  <a:pt x="2169798" y="1759739"/>
                </a:lnTo>
                <a:lnTo>
                  <a:pt x="2161859" y="1741326"/>
                </a:lnTo>
                <a:lnTo>
                  <a:pt x="2153602" y="1722912"/>
                </a:lnTo>
                <a:lnTo>
                  <a:pt x="2145028" y="1704817"/>
                </a:lnTo>
                <a:lnTo>
                  <a:pt x="2136137" y="1686721"/>
                </a:lnTo>
                <a:lnTo>
                  <a:pt x="2126610" y="1668942"/>
                </a:lnTo>
                <a:lnTo>
                  <a:pt x="2117083" y="1651164"/>
                </a:lnTo>
                <a:lnTo>
                  <a:pt x="2107239" y="1633386"/>
                </a:lnTo>
                <a:lnTo>
                  <a:pt x="2107239" y="995905"/>
                </a:lnTo>
                <a:lnTo>
                  <a:pt x="2068496" y="996540"/>
                </a:lnTo>
                <a:lnTo>
                  <a:pt x="2029754" y="997492"/>
                </a:lnTo>
                <a:lnTo>
                  <a:pt x="1991012" y="998762"/>
                </a:lnTo>
                <a:lnTo>
                  <a:pt x="1952269" y="1000350"/>
                </a:lnTo>
                <a:lnTo>
                  <a:pt x="1913527" y="1002254"/>
                </a:lnTo>
                <a:lnTo>
                  <a:pt x="1874785" y="1004477"/>
                </a:lnTo>
                <a:lnTo>
                  <a:pt x="1836360" y="1007651"/>
                </a:lnTo>
                <a:lnTo>
                  <a:pt x="1797618" y="1010509"/>
                </a:lnTo>
                <a:lnTo>
                  <a:pt x="1759193" y="1014636"/>
                </a:lnTo>
                <a:lnTo>
                  <a:pt x="1720451" y="1018445"/>
                </a:lnTo>
                <a:lnTo>
                  <a:pt x="1682026" y="1023207"/>
                </a:lnTo>
                <a:lnTo>
                  <a:pt x="1643601" y="1027969"/>
                </a:lnTo>
                <a:lnTo>
                  <a:pt x="1605494" y="1033366"/>
                </a:lnTo>
                <a:lnTo>
                  <a:pt x="1567070" y="1039081"/>
                </a:lnTo>
                <a:lnTo>
                  <a:pt x="1528962" y="1045430"/>
                </a:lnTo>
                <a:lnTo>
                  <a:pt x="1490855" y="1052415"/>
                </a:lnTo>
                <a:lnTo>
                  <a:pt x="1482599" y="1096861"/>
                </a:lnTo>
                <a:lnTo>
                  <a:pt x="1474977" y="1141306"/>
                </a:lnTo>
                <a:lnTo>
                  <a:pt x="1457829" y="1136862"/>
                </a:lnTo>
                <a:lnTo>
                  <a:pt x="1440681" y="1132100"/>
                </a:lnTo>
                <a:lnTo>
                  <a:pt x="1423533" y="1127973"/>
                </a:lnTo>
                <a:lnTo>
                  <a:pt x="1406067" y="1124163"/>
                </a:lnTo>
                <a:lnTo>
                  <a:pt x="1411148" y="1095591"/>
                </a:lnTo>
                <a:lnTo>
                  <a:pt x="1415911" y="1067018"/>
                </a:lnTo>
                <a:lnTo>
                  <a:pt x="1378122" y="1075590"/>
                </a:lnTo>
                <a:lnTo>
                  <a:pt x="1340332" y="1084479"/>
                </a:lnTo>
                <a:lnTo>
                  <a:pt x="1302860" y="1093686"/>
                </a:lnTo>
                <a:lnTo>
                  <a:pt x="1265388" y="1103527"/>
                </a:lnTo>
                <a:lnTo>
                  <a:pt x="1243794" y="1101940"/>
                </a:lnTo>
                <a:lnTo>
                  <a:pt x="1221565" y="1100670"/>
                </a:lnTo>
                <a:lnTo>
                  <a:pt x="1199971" y="1100035"/>
                </a:lnTo>
                <a:lnTo>
                  <a:pt x="1177424" y="1099718"/>
                </a:lnTo>
                <a:lnTo>
                  <a:pt x="1156465" y="1099718"/>
                </a:lnTo>
                <a:lnTo>
                  <a:pt x="1135189" y="1100353"/>
                </a:lnTo>
                <a:lnTo>
                  <a:pt x="1114547" y="1101623"/>
                </a:lnTo>
                <a:lnTo>
                  <a:pt x="1093588" y="1102893"/>
                </a:lnTo>
                <a:lnTo>
                  <a:pt x="1072947" y="1104797"/>
                </a:lnTo>
                <a:lnTo>
                  <a:pt x="1051988" y="1106702"/>
                </a:lnTo>
                <a:lnTo>
                  <a:pt x="1031664" y="1109559"/>
                </a:lnTo>
                <a:lnTo>
                  <a:pt x="1011023" y="1112417"/>
                </a:lnTo>
                <a:lnTo>
                  <a:pt x="1043414" y="1100353"/>
                </a:lnTo>
                <a:lnTo>
                  <a:pt x="1075805" y="1088289"/>
                </a:lnTo>
                <a:lnTo>
                  <a:pt x="1108196" y="1077177"/>
                </a:lnTo>
                <a:lnTo>
                  <a:pt x="1141222" y="1066383"/>
                </a:lnTo>
                <a:lnTo>
                  <a:pt x="1176789" y="1054954"/>
                </a:lnTo>
                <a:lnTo>
                  <a:pt x="1212673" y="1044795"/>
                </a:lnTo>
                <a:lnTo>
                  <a:pt x="1248875" y="1034954"/>
                </a:lnTo>
                <a:lnTo>
                  <a:pt x="1285077" y="1025430"/>
                </a:lnTo>
                <a:lnTo>
                  <a:pt x="1321278" y="1016541"/>
                </a:lnTo>
                <a:lnTo>
                  <a:pt x="1357798" y="1007969"/>
                </a:lnTo>
                <a:lnTo>
                  <a:pt x="1394317" y="1000032"/>
                </a:lnTo>
                <a:lnTo>
                  <a:pt x="1430837" y="992413"/>
                </a:lnTo>
                <a:lnTo>
                  <a:pt x="1438140" y="958761"/>
                </a:lnTo>
                <a:lnTo>
                  <a:pt x="1445762" y="925109"/>
                </a:lnTo>
                <a:lnTo>
                  <a:pt x="1453701" y="891457"/>
                </a:lnTo>
                <a:lnTo>
                  <a:pt x="1462275" y="858123"/>
                </a:lnTo>
                <a:lnTo>
                  <a:pt x="1471167" y="824788"/>
                </a:lnTo>
                <a:lnTo>
                  <a:pt x="1480376" y="791454"/>
                </a:lnTo>
                <a:lnTo>
                  <a:pt x="1489903" y="758437"/>
                </a:lnTo>
                <a:lnTo>
                  <a:pt x="1500065" y="725420"/>
                </a:lnTo>
                <a:lnTo>
                  <a:pt x="1509274" y="697483"/>
                </a:lnTo>
                <a:lnTo>
                  <a:pt x="1518801" y="669545"/>
                </a:lnTo>
                <a:lnTo>
                  <a:pt x="1528962" y="641608"/>
                </a:lnTo>
                <a:lnTo>
                  <a:pt x="1539442" y="613353"/>
                </a:lnTo>
                <a:lnTo>
                  <a:pt x="1549921" y="585733"/>
                </a:lnTo>
                <a:lnTo>
                  <a:pt x="1561036" y="558431"/>
                </a:lnTo>
                <a:lnTo>
                  <a:pt x="1572786" y="531128"/>
                </a:lnTo>
                <a:lnTo>
                  <a:pt x="1584853" y="503508"/>
                </a:lnTo>
                <a:lnTo>
                  <a:pt x="1556273" y="511445"/>
                </a:lnTo>
                <a:lnTo>
                  <a:pt x="1527375" y="520017"/>
                </a:lnTo>
                <a:lnTo>
                  <a:pt x="1499112" y="528906"/>
                </a:lnTo>
                <a:lnTo>
                  <a:pt x="1471167" y="538113"/>
                </a:lnTo>
                <a:lnTo>
                  <a:pt x="1442586" y="548272"/>
                </a:lnTo>
                <a:lnTo>
                  <a:pt x="1414959" y="558431"/>
                </a:lnTo>
                <a:lnTo>
                  <a:pt x="1387331" y="569225"/>
                </a:lnTo>
                <a:lnTo>
                  <a:pt x="1359703" y="580019"/>
                </a:lnTo>
                <a:lnTo>
                  <a:pt x="1332075" y="591765"/>
                </a:lnTo>
                <a:lnTo>
                  <a:pt x="1304765" y="603829"/>
                </a:lnTo>
                <a:lnTo>
                  <a:pt x="1278090" y="616210"/>
                </a:lnTo>
                <a:lnTo>
                  <a:pt x="1251098" y="628909"/>
                </a:lnTo>
                <a:lnTo>
                  <a:pt x="1224740" y="642560"/>
                </a:lnTo>
                <a:lnTo>
                  <a:pt x="1198065" y="656212"/>
                </a:lnTo>
                <a:lnTo>
                  <a:pt x="1172025" y="670498"/>
                </a:lnTo>
                <a:lnTo>
                  <a:pt x="1146303" y="685101"/>
                </a:lnTo>
                <a:lnTo>
                  <a:pt x="1130425" y="710816"/>
                </a:lnTo>
                <a:lnTo>
                  <a:pt x="1115500" y="736849"/>
                </a:lnTo>
                <a:lnTo>
                  <a:pt x="1100575" y="762882"/>
                </a:lnTo>
                <a:lnTo>
                  <a:pt x="1086284" y="789549"/>
                </a:lnTo>
                <a:lnTo>
                  <a:pt x="1072629" y="816217"/>
                </a:lnTo>
                <a:lnTo>
                  <a:pt x="1058974" y="843202"/>
                </a:lnTo>
                <a:lnTo>
                  <a:pt x="1045954" y="870504"/>
                </a:lnTo>
                <a:lnTo>
                  <a:pt x="1033569" y="897807"/>
                </a:lnTo>
                <a:lnTo>
                  <a:pt x="1021820" y="925427"/>
                </a:lnTo>
                <a:lnTo>
                  <a:pt x="1010070" y="953046"/>
                </a:lnTo>
                <a:lnTo>
                  <a:pt x="998955" y="981301"/>
                </a:lnTo>
                <a:lnTo>
                  <a:pt x="988476" y="1009556"/>
                </a:lnTo>
                <a:lnTo>
                  <a:pt x="977996" y="1037811"/>
                </a:lnTo>
                <a:lnTo>
                  <a:pt x="968152" y="1066383"/>
                </a:lnTo>
                <a:lnTo>
                  <a:pt x="958943" y="1094956"/>
                </a:lnTo>
                <a:lnTo>
                  <a:pt x="950051" y="1123846"/>
                </a:lnTo>
                <a:lnTo>
                  <a:pt x="930363" y="1128608"/>
                </a:lnTo>
                <a:lnTo>
                  <a:pt x="910356" y="1133370"/>
                </a:lnTo>
                <a:lnTo>
                  <a:pt x="890668" y="1138449"/>
                </a:lnTo>
                <a:lnTo>
                  <a:pt x="871296" y="1144164"/>
                </a:lnTo>
                <a:lnTo>
                  <a:pt x="877965" y="1119718"/>
                </a:lnTo>
                <a:lnTo>
                  <a:pt x="884952" y="1095591"/>
                </a:lnTo>
                <a:lnTo>
                  <a:pt x="892573" y="1071145"/>
                </a:lnTo>
                <a:lnTo>
                  <a:pt x="900194" y="1047018"/>
                </a:lnTo>
                <a:lnTo>
                  <a:pt x="908451" y="1023525"/>
                </a:lnTo>
                <a:lnTo>
                  <a:pt x="916707" y="999715"/>
                </a:lnTo>
                <a:lnTo>
                  <a:pt x="925282" y="975904"/>
                </a:lnTo>
                <a:lnTo>
                  <a:pt x="934491" y="952094"/>
                </a:lnTo>
                <a:lnTo>
                  <a:pt x="943700" y="928601"/>
                </a:lnTo>
                <a:lnTo>
                  <a:pt x="953544" y="905426"/>
                </a:lnTo>
                <a:lnTo>
                  <a:pt x="963389" y="882251"/>
                </a:lnTo>
                <a:lnTo>
                  <a:pt x="973551" y="859075"/>
                </a:lnTo>
                <a:lnTo>
                  <a:pt x="984030" y="836217"/>
                </a:lnTo>
                <a:lnTo>
                  <a:pt x="994827" y="813359"/>
                </a:lnTo>
                <a:lnTo>
                  <a:pt x="1006259" y="790502"/>
                </a:lnTo>
                <a:lnTo>
                  <a:pt x="1017691" y="768279"/>
                </a:lnTo>
                <a:lnTo>
                  <a:pt x="989746" y="788597"/>
                </a:lnTo>
                <a:lnTo>
                  <a:pt x="962119" y="809550"/>
                </a:lnTo>
                <a:lnTo>
                  <a:pt x="948463" y="820661"/>
                </a:lnTo>
                <a:lnTo>
                  <a:pt x="934808" y="831455"/>
                </a:lnTo>
                <a:lnTo>
                  <a:pt x="921788" y="842567"/>
                </a:lnTo>
                <a:lnTo>
                  <a:pt x="908451" y="853996"/>
                </a:lnTo>
                <a:lnTo>
                  <a:pt x="895431" y="865107"/>
                </a:lnTo>
                <a:lnTo>
                  <a:pt x="882411" y="876536"/>
                </a:lnTo>
                <a:lnTo>
                  <a:pt x="869709" y="888600"/>
                </a:lnTo>
                <a:lnTo>
                  <a:pt x="857006" y="900346"/>
                </a:lnTo>
                <a:lnTo>
                  <a:pt x="844621" y="912093"/>
                </a:lnTo>
                <a:lnTo>
                  <a:pt x="831919" y="924474"/>
                </a:lnTo>
                <a:lnTo>
                  <a:pt x="819852" y="936538"/>
                </a:lnTo>
                <a:lnTo>
                  <a:pt x="807785" y="949237"/>
                </a:lnTo>
                <a:lnTo>
                  <a:pt x="796035" y="961618"/>
                </a:lnTo>
                <a:lnTo>
                  <a:pt x="784603" y="974634"/>
                </a:lnTo>
                <a:lnTo>
                  <a:pt x="772853" y="987333"/>
                </a:lnTo>
                <a:lnTo>
                  <a:pt x="761421" y="1000350"/>
                </a:lnTo>
                <a:lnTo>
                  <a:pt x="749989" y="1013366"/>
                </a:lnTo>
                <a:lnTo>
                  <a:pt x="739192" y="1026700"/>
                </a:lnTo>
                <a:lnTo>
                  <a:pt x="728395" y="1040351"/>
                </a:lnTo>
                <a:lnTo>
                  <a:pt x="717915" y="1053685"/>
                </a:lnTo>
                <a:lnTo>
                  <a:pt x="707118" y="1067653"/>
                </a:lnTo>
                <a:lnTo>
                  <a:pt x="696956" y="1081305"/>
                </a:lnTo>
                <a:lnTo>
                  <a:pt x="687112" y="1095591"/>
                </a:lnTo>
                <a:lnTo>
                  <a:pt x="677267" y="1109559"/>
                </a:lnTo>
                <a:lnTo>
                  <a:pt x="667741" y="1123846"/>
                </a:lnTo>
                <a:lnTo>
                  <a:pt x="658214" y="1138449"/>
                </a:lnTo>
                <a:lnTo>
                  <a:pt x="649005" y="1153053"/>
                </a:lnTo>
                <a:lnTo>
                  <a:pt x="639795" y="1167657"/>
                </a:lnTo>
                <a:lnTo>
                  <a:pt x="631856" y="1181308"/>
                </a:lnTo>
                <a:lnTo>
                  <a:pt x="623917" y="1195276"/>
                </a:lnTo>
                <a:lnTo>
                  <a:pt x="616296" y="1208928"/>
                </a:lnTo>
                <a:lnTo>
                  <a:pt x="608675" y="1223214"/>
                </a:lnTo>
                <a:lnTo>
                  <a:pt x="601371" y="1237183"/>
                </a:lnTo>
                <a:lnTo>
                  <a:pt x="594384" y="1251469"/>
                </a:lnTo>
                <a:lnTo>
                  <a:pt x="587398" y="1265755"/>
                </a:lnTo>
                <a:lnTo>
                  <a:pt x="580729" y="1280359"/>
                </a:lnTo>
                <a:lnTo>
                  <a:pt x="566122" y="1290200"/>
                </a:lnTo>
                <a:lnTo>
                  <a:pt x="551514" y="1300359"/>
                </a:lnTo>
                <a:lnTo>
                  <a:pt x="537224" y="1310836"/>
                </a:lnTo>
                <a:lnTo>
                  <a:pt x="523251" y="1321630"/>
                </a:lnTo>
                <a:lnTo>
                  <a:pt x="508961" y="1332424"/>
                </a:lnTo>
                <a:lnTo>
                  <a:pt x="495306" y="1343535"/>
                </a:lnTo>
                <a:lnTo>
                  <a:pt x="481651" y="1355282"/>
                </a:lnTo>
                <a:lnTo>
                  <a:pt x="468313" y="1366711"/>
                </a:lnTo>
                <a:lnTo>
                  <a:pt x="472442" y="1346710"/>
                </a:lnTo>
                <a:lnTo>
                  <a:pt x="476887" y="1326709"/>
                </a:lnTo>
                <a:lnTo>
                  <a:pt x="481651" y="1307026"/>
                </a:lnTo>
                <a:lnTo>
                  <a:pt x="486097" y="1287025"/>
                </a:lnTo>
                <a:lnTo>
                  <a:pt x="491495" y="1267025"/>
                </a:lnTo>
                <a:lnTo>
                  <a:pt x="496894" y="1247659"/>
                </a:lnTo>
                <a:lnTo>
                  <a:pt x="502292" y="1227976"/>
                </a:lnTo>
                <a:lnTo>
                  <a:pt x="508326" y="1208293"/>
                </a:lnTo>
                <a:lnTo>
                  <a:pt x="514359" y="1188610"/>
                </a:lnTo>
                <a:lnTo>
                  <a:pt x="520393" y="1169244"/>
                </a:lnTo>
                <a:lnTo>
                  <a:pt x="527062" y="1150196"/>
                </a:lnTo>
                <a:lnTo>
                  <a:pt x="533731" y="1130512"/>
                </a:lnTo>
                <a:lnTo>
                  <a:pt x="540717" y="1111464"/>
                </a:lnTo>
                <a:lnTo>
                  <a:pt x="548021" y="1092416"/>
                </a:lnTo>
                <a:lnTo>
                  <a:pt x="555325" y="1073050"/>
                </a:lnTo>
                <a:lnTo>
                  <a:pt x="563264" y="1054320"/>
                </a:lnTo>
                <a:lnTo>
                  <a:pt x="571203" y="1034954"/>
                </a:lnTo>
                <a:lnTo>
                  <a:pt x="579777" y="1015906"/>
                </a:lnTo>
                <a:lnTo>
                  <a:pt x="588351" y="996540"/>
                </a:lnTo>
                <a:lnTo>
                  <a:pt x="597242" y="977492"/>
                </a:lnTo>
                <a:lnTo>
                  <a:pt x="606134" y="958761"/>
                </a:lnTo>
                <a:lnTo>
                  <a:pt x="615978" y="940030"/>
                </a:lnTo>
                <a:lnTo>
                  <a:pt x="625505" y="921299"/>
                </a:lnTo>
                <a:lnTo>
                  <a:pt x="635032" y="902569"/>
                </a:lnTo>
                <a:lnTo>
                  <a:pt x="645194" y="884155"/>
                </a:lnTo>
                <a:lnTo>
                  <a:pt x="655356" y="866060"/>
                </a:lnTo>
                <a:lnTo>
                  <a:pt x="665835" y="847964"/>
                </a:lnTo>
                <a:lnTo>
                  <a:pt x="676632" y="829868"/>
                </a:lnTo>
                <a:lnTo>
                  <a:pt x="687429" y="812090"/>
                </a:lnTo>
                <a:lnTo>
                  <a:pt x="698544" y="794311"/>
                </a:lnTo>
                <a:lnTo>
                  <a:pt x="709976" y="776215"/>
                </a:lnTo>
                <a:lnTo>
                  <a:pt x="721408" y="758755"/>
                </a:lnTo>
                <a:lnTo>
                  <a:pt x="733476" y="741611"/>
                </a:lnTo>
                <a:lnTo>
                  <a:pt x="745225" y="724468"/>
                </a:lnTo>
                <a:lnTo>
                  <a:pt x="757293" y="707324"/>
                </a:lnTo>
                <a:lnTo>
                  <a:pt x="769995" y="690498"/>
                </a:lnTo>
                <a:lnTo>
                  <a:pt x="782380" y="673672"/>
                </a:lnTo>
                <a:lnTo>
                  <a:pt x="795400" y="657164"/>
                </a:lnTo>
                <a:lnTo>
                  <a:pt x="808102" y="640973"/>
                </a:lnTo>
                <a:lnTo>
                  <a:pt x="821440" y="624464"/>
                </a:lnTo>
                <a:lnTo>
                  <a:pt x="835095" y="608591"/>
                </a:lnTo>
                <a:lnTo>
                  <a:pt x="848432" y="592400"/>
                </a:lnTo>
                <a:lnTo>
                  <a:pt x="862405" y="576526"/>
                </a:lnTo>
                <a:lnTo>
                  <a:pt x="876060" y="560970"/>
                </a:lnTo>
                <a:lnTo>
                  <a:pt x="890350" y="545414"/>
                </a:lnTo>
                <a:lnTo>
                  <a:pt x="904958" y="530176"/>
                </a:lnTo>
                <a:lnTo>
                  <a:pt x="919566" y="515255"/>
                </a:lnTo>
                <a:lnTo>
                  <a:pt x="933856" y="500333"/>
                </a:lnTo>
                <a:lnTo>
                  <a:pt x="948781" y="485730"/>
                </a:lnTo>
                <a:lnTo>
                  <a:pt x="964024" y="470809"/>
                </a:lnTo>
                <a:lnTo>
                  <a:pt x="979584" y="456840"/>
                </a:lnTo>
                <a:lnTo>
                  <a:pt x="994510" y="442554"/>
                </a:lnTo>
                <a:lnTo>
                  <a:pt x="1010388" y="428903"/>
                </a:lnTo>
                <a:lnTo>
                  <a:pt x="1026266" y="414934"/>
                </a:lnTo>
                <a:lnTo>
                  <a:pt x="1042144" y="400965"/>
                </a:lnTo>
                <a:lnTo>
                  <a:pt x="1058339" y="387949"/>
                </a:lnTo>
                <a:lnTo>
                  <a:pt x="1074535" y="374615"/>
                </a:lnTo>
                <a:lnTo>
                  <a:pt x="1091048" y="361599"/>
                </a:lnTo>
                <a:lnTo>
                  <a:pt x="1107561" y="348900"/>
                </a:lnTo>
                <a:lnTo>
                  <a:pt x="1124391" y="336201"/>
                </a:lnTo>
                <a:lnTo>
                  <a:pt x="1141222" y="323820"/>
                </a:lnTo>
                <a:lnTo>
                  <a:pt x="1158370" y="311756"/>
                </a:lnTo>
                <a:lnTo>
                  <a:pt x="1175519" y="299375"/>
                </a:lnTo>
                <a:lnTo>
                  <a:pt x="1192984" y="287946"/>
                </a:lnTo>
                <a:lnTo>
                  <a:pt x="1210450" y="276517"/>
                </a:lnTo>
                <a:lnTo>
                  <a:pt x="1227916" y="264770"/>
                </a:lnTo>
                <a:lnTo>
                  <a:pt x="1245699" y="253976"/>
                </a:lnTo>
                <a:lnTo>
                  <a:pt x="1263800" y="242865"/>
                </a:lnTo>
                <a:lnTo>
                  <a:pt x="1281584" y="232071"/>
                </a:lnTo>
                <a:lnTo>
                  <a:pt x="1299684" y="221594"/>
                </a:lnTo>
                <a:lnTo>
                  <a:pt x="1318420" y="211435"/>
                </a:lnTo>
                <a:lnTo>
                  <a:pt x="1336839" y="201594"/>
                </a:lnTo>
                <a:lnTo>
                  <a:pt x="1355257" y="191752"/>
                </a:lnTo>
                <a:lnTo>
                  <a:pt x="1373676" y="181911"/>
                </a:lnTo>
                <a:lnTo>
                  <a:pt x="1392412" y="172704"/>
                </a:lnTo>
                <a:lnTo>
                  <a:pt x="1411783" y="163497"/>
                </a:lnTo>
                <a:lnTo>
                  <a:pt x="1430519" y="154608"/>
                </a:lnTo>
                <a:lnTo>
                  <a:pt x="1449573" y="146037"/>
                </a:lnTo>
                <a:lnTo>
                  <a:pt x="1468944" y="137782"/>
                </a:lnTo>
                <a:lnTo>
                  <a:pt x="1488315" y="129528"/>
                </a:lnTo>
                <a:lnTo>
                  <a:pt x="1507686" y="121591"/>
                </a:lnTo>
                <a:lnTo>
                  <a:pt x="1527057" y="113972"/>
                </a:lnTo>
                <a:lnTo>
                  <a:pt x="1547063" y="106670"/>
                </a:lnTo>
                <a:lnTo>
                  <a:pt x="1566434" y="99368"/>
                </a:lnTo>
                <a:lnTo>
                  <a:pt x="1586123" y="92384"/>
                </a:lnTo>
                <a:lnTo>
                  <a:pt x="1606447" y="85717"/>
                </a:lnTo>
                <a:lnTo>
                  <a:pt x="1626136" y="79368"/>
                </a:lnTo>
                <a:lnTo>
                  <a:pt x="1646142" y="73336"/>
                </a:lnTo>
                <a:lnTo>
                  <a:pt x="1666466" y="67304"/>
                </a:lnTo>
                <a:lnTo>
                  <a:pt x="1686472" y="61272"/>
                </a:lnTo>
                <a:lnTo>
                  <a:pt x="1706796" y="56192"/>
                </a:lnTo>
                <a:lnTo>
                  <a:pt x="1727120" y="50795"/>
                </a:lnTo>
                <a:lnTo>
                  <a:pt x="1747444" y="45716"/>
                </a:lnTo>
                <a:lnTo>
                  <a:pt x="1768085" y="41271"/>
                </a:lnTo>
                <a:lnTo>
                  <a:pt x="1788409" y="36509"/>
                </a:lnTo>
                <a:lnTo>
                  <a:pt x="1809050" y="32699"/>
                </a:lnTo>
                <a:lnTo>
                  <a:pt x="1829374" y="28572"/>
                </a:lnTo>
                <a:lnTo>
                  <a:pt x="1850333" y="25080"/>
                </a:lnTo>
                <a:lnTo>
                  <a:pt x="1870974" y="21588"/>
                </a:lnTo>
                <a:lnTo>
                  <a:pt x="1891616" y="18096"/>
                </a:lnTo>
                <a:lnTo>
                  <a:pt x="1912257" y="15556"/>
                </a:lnTo>
                <a:lnTo>
                  <a:pt x="1933216" y="12381"/>
                </a:lnTo>
                <a:lnTo>
                  <a:pt x="1954175" y="10159"/>
                </a:lnTo>
                <a:lnTo>
                  <a:pt x="1974816" y="8254"/>
                </a:lnTo>
                <a:lnTo>
                  <a:pt x="1995775" y="6349"/>
                </a:lnTo>
                <a:lnTo>
                  <a:pt x="2016417" y="4762"/>
                </a:lnTo>
                <a:lnTo>
                  <a:pt x="2037693" y="2857"/>
                </a:lnTo>
                <a:lnTo>
                  <a:pt x="2058334" y="1905"/>
                </a:lnTo>
                <a:lnTo>
                  <a:pt x="2079611" y="952"/>
                </a:lnTo>
                <a:lnTo>
                  <a:pt x="2100252" y="317"/>
                </a:lnTo>
                <a:lnTo>
                  <a:pt x="2121529" y="0"/>
                </a:lnTo>
                <a:close/>
              </a:path>
            </a:pathLst>
          </a:custGeom>
          <a:solidFill>
            <a:srgbClr val="E94744"/>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prstClr val="white"/>
              </a:solidFill>
              <a:cs typeface="+mn-ea"/>
              <a:sym typeface="+mn-lt"/>
            </a:endParaRPr>
          </a:p>
        </p:txBody>
      </p:sp>
      <p:sp>
        <p:nvSpPr>
          <p:cNvPr id="67" name="文本框 66"/>
          <p:cNvSpPr txBox="1"/>
          <p:nvPr/>
        </p:nvSpPr>
        <p:spPr>
          <a:xfrm>
            <a:off x="270510" y="145415"/>
            <a:ext cx="3992245" cy="521970"/>
          </a:xfrm>
          <a:prstGeom prst="rect">
            <a:avLst/>
          </a:prstGeom>
          <a:noFill/>
        </p:spPr>
        <p:txBody>
          <a:bodyPr wrap="square" rtlCol="0">
            <a:spAutoFit/>
          </a:bodyPr>
          <a:lstStyle/>
          <a:p>
            <a:r>
              <a:rPr lang="zh-CN" altLang="en-US" sz="2800" dirty="0">
                <a:solidFill>
                  <a:srgbClr val="015A74"/>
                </a:solidFill>
                <a:latin typeface="Agency FB" panose="020B0503020202020204" pitchFamily="34" charset="0"/>
                <a:cs typeface="+mn-ea"/>
                <a:sym typeface="+mn-lt"/>
              </a:rPr>
              <a:t>济宁市人民防空办公室</a:t>
            </a:r>
            <a:endParaRPr lang="zh-CN" altLang="en-US" sz="2800" dirty="0">
              <a:solidFill>
                <a:srgbClr val="015A74"/>
              </a:solidFill>
              <a:latin typeface="Agency FB" panose="020B0503020202020204" pitchFamily="34" charset="0"/>
              <a:cs typeface="+mn-ea"/>
              <a:sym typeface="+mn-lt"/>
            </a:endParaRPr>
          </a:p>
        </p:txBody>
      </p:sp>
      <p:grpSp>
        <p:nvGrpSpPr>
          <p:cNvPr id="23" name="组合 22"/>
          <p:cNvGrpSpPr/>
          <p:nvPr/>
        </p:nvGrpSpPr>
        <p:grpSpPr>
          <a:xfrm>
            <a:off x="3170704" y="834495"/>
            <a:ext cx="1242892" cy="1798219"/>
            <a:chOff x="-135118" y="1012152"/>
            <a:chExt cx="1285275" cy="2025184"/>
          </a:xfrm>
        </p:grpSpPr>
        <p:sp>
          <p:nvSpPr>
            <p:cNvPr id="24" name="椭圆 23"/>
            <p:cNvSpPr/>
            <p:nvPr/>
          </p:nvSpPr>
          <p:spPr>
            <a:xfrm>
              <a:off x="-135118" y="1012152"/>
              <a:ext cx="1285275" cy="1285275"/>
            </a:xfrm>
            <a:prstGeom prst="ellipse">
              <a:avLst/>
            </a:prstGeom>
            <a:gradFill flip="none" rotWithShape="1">
              <a:gsLst>
                <a:gs pos="0">
                  <a:schemeClr val="bg1"/>
                </a:gs>
                <a:gs pos="100000">
                  <a:schemeClr val="bg1">
                    <a:lumMod val="85000"/>
                  </a:schemeClr>
                </a:gs>
              </a:gsLst>
              <a:lin ang="18900000" scaled="1"/>
              <a:tileRect/>
            </a:gradFill>
            <a:ln w="635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6" name="文本框 25"/>
            <p:cNvSpPr txBox="1"/>
            <p:nvPr/>
          </p:nvSpPr>
          <p:spPr>
            <a:xfrm>
              <a:off x="183624" y="1165572"/>
              <a:ext cx="648811" cy="1871764"/>
            </a:xfrm>
            <a:prstGeom prst="rect">
              <a:avLst/>
            </a:prstGeom>
            <a:noFill/>
            <a:effectLst>
              <a:innerShdw blurRad="63500" dist="50800" dir="18900000">
                <a:prstClr val="black">
                  <a:alpha val="50000"/>
                </a:prstClr>
              </a:innerShdw>
            </a:effectLst>
          </p:spPr>
          <p:txBody>
            <a:bodyPr wrap="square" rtlCol="0">
              <a:spAutoFit/>
            </a:bodyPr>
            <a:lstStyle/>
            <a:p>
              <a:pPr algn="ctr"/>
              <a:r>
                <a:rPr lang="en-US" altLang="zh-CN" sz="5400" b="1" dirty="0">
                  <a:solidFill>
                    <a:srgbClr val="008080"/>
                  </a:solidFill>
                  <a:effectLst>
                    <a:innerShdw blurRad="63500" dist="50800" dir="18900000">
                      <a:prstClr val="black">
                        <a:alpha val="50000"/>
                      </a:prstClr>
                    </a:innerShdw>
                  </a:effectLst>
                  <a:cs typeface="+mn-ea"/>
                  <a:sym typeface="+mn-lt"/>
                </a:rPr>
                <a:t>0</a:t>
              </a:r>
              <a:endParaRPr lang="zh-CN" altLang="en-US" sz="5400" b="1" dirty="0">
                <a:solidFill>
                  <a:srgbClr val="E94744"/>
                </a:solidFill>
                <a:effectLst>
                  <a:innerShdw blurRad="63500" dist="50800" dir="18900000">
                    <a:prstClr val="black">
                      <a:alpha val="50000"/>
                    </a:prstClr>
                  </a:innerShdw>
                </a:effectLst>
                <a:cs typeface="+mn-ea"/>
                <a:sym typeface="+mn-lt"/>
              </a:endParaRPr>
            </a:p>
            <a:p>
              <a:endParaRPr lang="zh-CN" altLang="en-US" sz="4800" dirty="0">
                <a:solidFill>
                  <a:srgbClr val="F17445"/>
                </a:solidFill>
                <a:effectLst>
                  <a:innerShdw blurRad="63500" dist="50800" dir="18900000">
                    <a:prstClr val="black">
                      <a:alpha val="50000"/>
                    </a:prstClr>
                  </a:innerShdw>
                </a:effectLst>
                <a:cs typeface="+mn-ea"/>
                <a:sym typeface="+mn-lt"/>
              </a:endParaRPr>
            </a:p>
          </p:txBody>
        </p:sp>
      </p:grpSp>
      <p:grpSp>
        <p:nvGrpSpPr>
          <p:cNvPr id="27" name="组合 26"/>
          <p:cNvGrpSpPr/>
          <p:nvPr/>
        </p:nvGrpSpPr>
        <p:grpSpPr>
          <a:xfrm>
            <a:off x="4728272" y="834495"/>
            <a:ext cx="1242892" cy="1796751"/>
            <a:chOff x="-135118" y="1012152"/>
            <a:chExt cx="1285275" cy="2023531"/>
          </a:xfrm>
        </p:grpSpPr>
        <p:sp>
          <p:nvSpPr>
            <p:cNvPr id="28" name="椭圆 27"/>
            <p:cNvSpPr/>
            <p:nvPr/>
          </p:nvSpPr>
          <p:spPr>
            <a:xfrm>
              <a:off x="-135118" y="1012152"/>
              <a:ext cx="1285275" cy="1285275"/>
            </a:xfrm>
            <a:prstGeom prst="ellipse">
              <a:avLst/>
            </a:prstGeom>
            <a:gradFill flip="none" rotWithShape="1">
              <a:gsLst>
                <a:gs pos="0">
                  <a:schemeClr val="bg1"/>
                </a:gs>
                <a:gs pos="100000">
                  <a:schemeClr val="bg1">
                    <a:lumMod val="85000"/>
                  </a:schemeClr>
                </a:gs>
              </a:gsLst>
              <a:lin ang="18900000" scaled="1"/>
              <a:tileRect/>
            </a:gradFill>
            <a:ln w="635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9" name="文本框 28"/>
            <p:cNvSpPr txBox="1"/>
            <p:nvPr/>
          </p:nvSpPr>
          <p:spPr>
            <a:xfrm>
              <a:off x="183624" y="1165572"/>
              <a:ext cx="648811" cy="1870111"/>
            </a:xfrm>
            <a:prstGeom prst="rect">
              <a:avLst/>
            </a:prstGeom>
            <a:noFill/>
            <a:effectLst>
              <a:innerShdw blurRad="63500" dist="50800" dir="18900000">
                <a:prstClr val="black">
                  <a:alpha val="50000"/>
                </a:prstClr>
              </a:innerShdw>
            </a:effectLst>
          </p:spPr>
          <p:txBody>
            <a:bodyPr wrap="square" rtlCol="0">
              <a:spAutoFit/>
            </a:bodyPr>
            <a:lstStyle/>
            <a:p>
              <a:pPr algn="ctr"/>
              <a:r>
                <a:rPr lang="en-US" altLang="zh-CN" sz="5400" b="1" dirty="0">
                  <a:solidFill>
                    <a:srgbClr val="FFFF00"/>
                  </a:solidFill>
                  <a:effectLst>
                    <a:innerShdw blurRad="63500" dist="50800" dir="18900000">
                      <a:prstClr val="black">
                        <a:alpha val="50000"/>
                      </a:prstClr>
                    </a:innerShdw>
                  </a:effectLst>
                  <a:cs typeface="+mn-ea"/>
                  <a:sym typeface="+mn-lt"/>
                </a:rPr>
                <a:t>2</a:t>
              </a:r>
              <a:endParaRPr lang="zh-CN" altLang="en-US" sz="5400" b="1" dirty="0">
                <a:solidFill>
                  <a:srgbClr val="015A75"/>
                </a:solidFill>
                <a:effectLst>
                  <a:innerShdw blurRad="63500" dist="50800" dir="18900000">
                    <a:prstClr val="black">
                      <a:alpha val="50000"/>
                    </a:prstClr>
                  </a:innerShdw>
                </a:effectLst>
                <a:cs typeface="+mn-ea"/>
                <a:sym typeface="+mn-lt"/>
              </a:endParaRPr>
            </a:p>
            <a:p>
              <a:endParaRPr lang="zh-CN" altLang="en-US" sz="4800" dirty="0">
                <a:solidFill>
                  <a:srgbClr val="F17445"/>
                </a:solidFill>
                <a:effectLst>
                  <a:innerShdw blurRad="63500" dist="50800" dir="18900000">
                    <a:prstClr val="black">
                      <a:alpha val="50000"/>
                    </a:prstClr>
                  </a:innerShdw>
                </a:effectLst>
                <a:cs typeface="+mn-ea"/>
                <a:sym typeface="+mn-lt"/>
              </a:endParaRPr>
            </a:p>
          </p:txBody>
        </p:sp>
      </p:grpSp>
      <p:grpSp>
        <p:nvGrpSpPr>
          <p:cNvPr id="30" name="组合 29"/>
          <p:cNvGrpSpPr/>
          <p:nvPr/>
        </p:nvGrpSpPr>
        <p:grpSpPr>
          <a:xfrm>
            <a:off x="6285840" y="834495"/>
            <a:ext cx="1242892" cy="1796751"/>
            <a:chOff x="-135118" y="1012152"/>
            <a:chExt cx="1285275" cy="2023531"/>
          </a:xfrm>
        </p:grpSpPr>
        <p:sp>
          <p:nvSpPr>
            <p:cNvPr id="31" name="椭圆 30"/>
            <p:cNvSpPr/>
            <p:nvPr/>
          </p:nvSpPr>
          <p:spPr>
            <a:xfrm>
              <a:off x="-135118" y="1012152"/>
              <a:ext cx="1285275" cy="1285275"/>
            </a:xfrm>
            <a:prstGeom prst="ellipse">
              <a:avLst/>
            </a:prstGeom>
            <a:gradFill flip="none" rotWithShape="1">
              <a:gsLst>
                <a:gs pos="0">
                  <a:schemeClr val="bg1"/>
                </a:gs>
                <a:gs pos="100000">
                  <a:schemeClr val="bg1">
                    <a:lumMod val="85000"/>
                  </a:schemeClr>
                </a:gs>
              </a:gsLst>
              <a:lin ang="18900000" scaled="1"/>
              <a:tileRect/>
            </a:gradFill>
            <a:ln w="635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2" name="文本框 31"/>
            <p:cNvSpPr txBox="1"/>
            <p:nvPr/>
          </p:nvSpPr>
          <p:spPr>
            <a:xfrm>
              <a:off x="183624" y="1165572"/>
              <a:ext cx="648811" cy="1870111"/>
            </a:xfrm>
            <a:prstGeom prst="rect">
              <a:avLst/>
            </a:prstGeom>
            <a:noFill/>
            <a:effectLst>
              <a:innerShdw blurRad="63500" dist="50800" dir="18900000">
                <a:prstClr val="black">
                  <a:alpha val="50000"/>
                </a:prstClr>
              </a:innerShdw>
            </a:effectLst>
          </p:spPr>
          <p:txBody>
            <a:bodyPr wrap="square" rtlCol="0">
              <a:spAutoFit/>
            </a:bodyPr>
            <a:lstStyle/>
            <a:p>
              <a:pPr algn="ctr"/>
              <a:r>
                <a:rPr lang="en-US" altLang="zh-CN" sz="5400" b="1" dirty="0">
                  <a:solidFill>
                    <a:srgbClr val="00B0F0"/>
                  </a:solidFill>
                  <a:effectLst>
                    <a:innerShdw blurRad="63500" dist="50800" dir="18900000">
                      <a:prstClr val="black">
                        <a:alpha val="50000"/>
                      </a:prstClr>
                    </a:innerShdw>
                  </a:effectLst>
                  <a:cs typeface="+mn-ea"/>
                  <a:sym typeface="+mn-lt"/>
                </a:rPr>
                <a:t>1</a:t>
              </a:r>
              <a:endParaRPr lang="zh-CN" altLang="en-US" sz="5400" b="1" dirty="0">
                <a:solidFill>
                  <a:srgbClr val="F17445"/>
                </a:solidFill>
                <a:effectLst>
                  <a:innerShdw blurRad="63500" dist="50800" dir="18900000">
                    <a:prstClr val="black">
                      <a:alpha val="50000"/>
                    </a:prstClr>
                  </a:innerShdw>
                </a:effectLst>
                <a:cs typeface="+mn-ea"/>
                <a:sym typeface="+mn-lt"/>
              </a:endParaRPr>
            </a:p>
            <a:p>
              <a:endParaRPr lang="zh-CN" altLang="en-US" sz="4800" dirty="0">
                <a:solidFill>
                  <a:srgbClr val="F17445"/>
                </a:solidFill>
                <a:effectLst>
                  <a:innerShdw blurRad="63500" dist="50800" dir="18900000">
                    <a:prstClr val="black">
                      <a:alpha val="50000"/>
                    </a:prstClr>
                  </a:innerShdw>
                </a:effectLst>
                <a:cs typeface="+mn-ea"/>
                <a:sym typeface="+mn-lt"/>
              </a:endParaRPr>
            </a:p>
          </p:txBody>
        </p:sp>
      </p:grpSp>
      <p:sp>
        <p:nvSpPr>
          <p:cNvPr id="33" name="文本框 32"/>
          <p:cNvSpPr txBox="1"/>
          <p:nvPr/>
        </p:nvSpPr>
        <p:spPr>
          <a:xfrm>
            <a:off x="1373505" y="2339975"/>
            <a:ext cx="6386195" cy="706755"/>
          </a:xfrm>
          <a:prstGeom prst="rect">
            <a:avLst/>
          </a:prstGeom>
          <a:noFill/>
          <a:effectLst/>
        </p:spPr>
        <p:txBody>
          <a:bodyPr wrap="square" rtlCol="0">
            <a:spAutoFit/>
          </a:bodyPr>
          <a:lstStyle/>
          <a:p>
            <a:pPr algn="ctr" defTabSz="385445" fontAlgn="base">
              <a:spcBef>
                <a:spcPct val="0"/>
              </a:spcBef>
              <a:spcAft>
                <a:spcPct val="0"/>
              </a:spcAft>
              <a:tabLst>
                <a:tab pos="1611630" algn="l"/>
              </a:tabLst>
            </a:pPr>
            <a:r>
              <a:rPr sz="4000" b="1" spc="-200">
                <a:solidFill>
                  <a:schemeClr val="tx1"/>
                </a:solidFill>
                <a:uFillTx/>
                <a:latin typeface="微软雅黑" panose="020B0503020204020204" pitchFamily="34" charset="-122"/>
                <a:cs typeface="微软雅黑" panose="020B0503020204020204" pitchFamily="34" charset="-122"/>
                <a:sym typeface="Calibri" panose="020F0502020204030204" charset="0"/>
              </a:rPr>
              <a:t>政府信息公开</a:t>
            </a:r>
            <a:r>
              <a:rPr sz="4000" b="1">
                <a:solidFill>
                  <a:schemeClr val="tx1"/>
                </a:solidFill>
                <a:uFillTx/>
                <a:latin typeface="微软雅黑" panose="020B0503020204020204" pitchFamily="34" charset="-122"/>
                <a:cs typeface="微软雅黑" panose="020B0503020204020204" pitchFamily="34" charset="-122"/>
                <a:sym typeface="Calibri" panose="020F0502020204030204" charset="0"/>
              </a:rPr>
              <a:t>工作年度报告</a:t>
            </a:r>
            <a:endParaRPr lang="zh-CN" altLang="en-US" sz="4000" b="1" spc="600" dirty="0">
              <a:solidFill>
                <a:schemeClr val="tx1"/>
              </a:solidFill>
              <a:uFillTx/>
              <a:latin typeface="微软雅黑" panose="020B0503020204020204" pitchFamily="34" charset="-122"/>
              <a:ea typeface="方正正黑简体" panose="02000000000000000000" pitchFamily="2" charset="-122"/>
              <a:cs typeface="微软雅黑" panose="020B0503020204020204" pitchFamily="34" charset="-122"/>
              <a:sym typeface="Calibri" panose="020F0502020204030204" charset="0"/>
            </a:endParaRPr>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67"/>
                                        </p:tgtEl>
                                        <p:attrNameLst>
                                          <p:attrName>style.visibility</p:attrName>
                                        </p:attrNameLst>
                                      </p:cBhvr>
                                      <p:to>
                                        <p:strVal val="visible"/>
                                      </p:to>
                                    </p:set>
                                    <p:animEffect transition="in" filter="randombar(horizontal)">
                                      <p:cBhvr>
                                        <p:cTn id="7" dur="500"/>
                                        <p:tgtEl>
                                          <p:spTgt spid="67"/>
                                        </p:tgtEl>
                                      </p:cBhvr>
                                    </p:animEffect>
                                  </p:childTnLst>
                                </p:cTn>
                              </p:par>
                              <p:par>
                                <p:cTn id="8" presetID="53" presetClass="entr" presetSubtype="16" fill="hold" nodeType="withEffect">
                                  <p:stCondLst>
                                    <p:cond delay="600"/>
                                  </p:stCondLst>
                                  <p:childTnLst>
                                    <p:set>
                                      <p:cBhvr>
                                        <p:cTn id="9" dur="1" fill="hold">
                                          <p:stCondLst>
                                            <p:cond delay="0"/>
                                          </p:stCondLst>
                                        </p:cTn>
                                        <p:tgtEl>
                                          <p:spTgt spid="49"/>
                                        </p:tgtEl>
                                        <p:attrNameLst>
                                          <p:attrName>style.visibility</p:attrName>
                                        </p:attrNameLst>
                                      </p:cBhvr>
                                      <p:to>
                                        <p:strVal val="visible"/>
                                      </p:to>
                                    </p:set>
                                    <p:anim calcmode="lin" valueType="num">
                                      <p:cBhvr>
                                        <p:cTn id="10" dur="500" fill="hold"/>
                                        <p:tgtEl>
                                          <p:spTgt spid="49"/>
                                        </p:tgtEl>
                                        <p:attrNameLst>
                                          <p:attrName>ppt_w</p:attrName>
                                        </p:attrNameLst>
                                      </p:cBhvr>
                                      <p:tavLst>
                                        <p:tav tm="0">
                                          <p:val>
                                            <p:fltVal val="0"/>
                                          </p:val>
                                        </p:tav>
                                        <p:tav tm="100000">
                                          <p:val>
                                            <p:strVal val="#ppt_w"/>
                                          </p:val>
                                        </p:tav>
                                      </p:tavLst>
                                    </p:anim>
                                    <p:anim calcmode="lin" valueType="num">
                                      <p:cBhvr>
                                        <p:cTn id="11" dur="500" fill="hold"/>
                                        <p:tgtEl>
                                          <p:spTgt spid="49"/>
                                        </p:tgtEl>
                                        <p:attrNameLst>
                                          <p:attrName>ppt_h</p:attrName>
                                        </p:attrNameLst>
                                      </p:cBhvr>
                                      <p:tavLst>
                                        <p:tav tm="0">
                                          <p:val>
                                            <p:fltVal val="0"/>
                                          </p:val>
                                        </p:tav>
                                        <p:tav tm="100000">
                                          <p:val>
                                            <p:strVal val="#ppt_h"/>
                                          </p:val>
                                        </p:tav>
                                      </p:tavLst>
                                    </p:anim>
                                    <p:animEffect transition="in" filter="fade">
                                      <p:cBhvr>
                                        <p:cTn id="12" dur="500"/>
                                        <p:tgtEl>
                                          <p:spTgt spid="49"/>
                                        </p:tgtEl>
                                      </p:cBhvr>
                                    </p:animEffect>
                                  </p:childTnLst>
                                </p:cTn>
                              </p:par>
                              <p:par>
                                <p:cTn id="13" presetID="53" presetClass="entr" presetSubtype="16" fill="hold" nodeType="withEffect">
                                  <p:stCondLst>
                                    <p:cond delay="700"/>
                                  </p:stCondLst>
                                  <p:childTnLst>
                                    <p:set>
                                      <p:cBhvr>
                                        <p:cTn id="14" dur="1" fill="hold">
                                          <p:stCondLst>
                                            <p:cond delay="0"/>
                                          </p:stCondLst>
                                        </p:cTn>
                                        <p:tgtEl>
                                          <p:spTgt spid="23"/>
                                        </p:tgtEl>
                                        <p:attrNameLst>
                                          <p:attrName>style.visibility</p:attrName>
                                        </p:attrNameLst>
                                      </p:cBhvr>
                                      <p:to>
                                        <p:strVal val="visible"/>
                                      </p:to>
                                    </p:set>
                                    <p:anim calcmode="lin" valueType="num">
                                      <p:cBhvr>
                                        <p:cTn id="15" dur="450" fill="hold"/>
                                        <p:tgtEl>
                                          <p:spTgt spid="23"/>
                                        </p:tgtEl>
                                        <p:attrNameLst>
                                          <p:attrName>ppt_w</p:attrName>
                                        </p:attrNameLst>
                                      </p:cBhvr>
                                      <p:tavLst>
                                        <p:tav tm="0">
                                          <p:val>
                                            <p:fltVal val="0"/>
                                          </p:val>
                                        </p:tav>
                                        <p:tav tm="100000">
                                          <p:val>
                                            <p:strVal val="#ppt_w"/>
                                          </p:val>
                                        </p:tav>
                                      </p:tavLst>
                                    </p:anim>
                                    <p:anim calcmode="lin" valueType="num">
                                      <p:cBhvr>
                                        <p:cTn id="16" dur="450" fill="hold"/>
                                        <p:tgtEl>
                                          <p:spTgt spid="23"/>
                                        </p:tgtEl>
                                        <p:attrNameLst>
                                          <p:attrName>ppt_h</p:attrName>
                                        </p:attrNameLst>
                                      </p:cBhvr>
                                      <p:tavLst>
                                        <p:tav tm="0">
                                          <p:val>
                                            <p:fltVal val="0"/>
                                          </p:val>
                                        </p:tav>
                                        <p:tav tm="100000">
                                          <p:val>
                                            <p:strVal val="#ppt_h"/>
                                          </p:val>
                                        </p:tav>
                                      </p:tavLst>
                                    </p:anim>
                                    <p:animEffect transition="in" filter="fade">
                                      <p:cBhvr>
                                        <p:cTn id="17" dur="450"/>
                                        <p:tgtEl>
                                          <p:spTgt spid="23"/>
                                        </p:tgtEl>
                                      </p:cBhvr>
                                    </p:animEffect>
                                  </p:childTnLst>
                                </p:cTn>
                              </p:par>
                              <p:par>
                                <p:cTn id="18" presetID="53" presetClass="entr" presetSubtype="16" fill="hold" nodeType="withEffect">
                                  <p:stCondLst>
                                    <p:cond delay="700"/>
                                  </p:stCondLst>
                                  <p:childTnLst>
                                    <p:set>
                                      <p:cBhvr>
                                        <p:cTn id="19" dur="1" fill="hold">
                                          <p:stCondLst>
                                            <p:cond delay="0"/>
                                          </p:stCondLst>
                                        </p:cTn>
                                        <p:tgtEl>
                                          <p:spTgt spid="27"/>
                                        </p:tgtEl>
                                        <p:attrNameLst>
                                          <p:attrName>style.visibility</p:attrName>
                                        </p:attrNameLst>
                                      </p:cBhvr>
                                      <p:to>
                                        <p:strVal val="visible"/>
                                      </p:to>
                                    </p:set>
                                    <p:anim calcmode="lin" valueType="num">
                                      <p:cBhvr>
                                        <p:cTn id="20" dur="500" fill="hold"/>
                                        <p:tgtEl>
                                          <p:spTgt spid="27"/>
                                        </p:tgtEl>
                                        <p:attrNameLst>
                                          <p:attrName>ppt_w</p:attrName>
                                        </p:attrNameLst>
                                      </p:cBhvr>
                                      <p:tavLst>
                                        <p:tav tm="0">
                                          <p:val>
                                            <p:fltVal val="0"/>
                                          </p:val>
                                        </p:tav>
                                        <p:tav tm="100000">
                                          <p:val>
                                            <p:strVal val="#ppt_w"/>
                                          </p:val>
                                        </p:tav>
                                      </p:tavLst>
                                    </p:anim>
                                    <p:anim calcmode="lin" valueType="num">
                                      <p:cBhvr>
                                        <p:cTn id="21" dur="500" fill="hold"/>
                                        <p:tgtEl>
                                          <p:spTgt spid="27"/>
                                        </p:tgtEl>
                                        <p:attrNameLst>
                                          <p:attrName>ppt_h</p:attrName>
                                        </p:attrNameLst>
                                      </p:cBhvr>
                                      <p:tavLst>
                                        <p:tav tm="0">
                                          <p:val>
                                            <p:fltVal val="0"/>
                                          </p:val>
                                        </p:tav>
                                        <p:tav tm="100000">
                                          <p:val>
                                            <p:strVal val="#ppt_h"/>
                                          </p:val>
                                        </p:tav>
                                      </p:tavLst>
                                    </p:anim>
                                    <p:animEffect transition="in" filter="fade">
                                      <p:cBhvr>
                                        <p:cTn id="22" dur="500"/>
                                        <p:tgtEl>
                                          <p:spTgt spid="27"/>
                                        </p:tgtEl>
                                      </p:cBhvr>
                                    </p:animEffect>
                                  </p:childTnLst>
                                </p:cTn>
                              </p:par>
                              <p:par>
                                <p:cTn id="23" presetID="53" presetClass="entr" presetSubtype="16" fill="hold" nodeType="withEffect">
                                  <p:stCondLst>
                                    <p:cond delay="700"/>
                                  </p:stCondLst>
                                  <p:childTnLst>
                                    <p:set>
                                      <p:cBhvr>
                                        <p:cTn id="24" dur="1" fill="hold">
                                          <p:stCondLst>
                                            <p:cond delay="0"/>
                                          </p:stCondLst>
                                        </p:cTn>
                                        <p:tgtEl>
                                          <p:spTgt spid="30"/>
                                        </p:tgtEl>
                                        <p:attrNameLst>
                                          <p:attrName>style.visibility</p:attrName>
                                        </p:attrNameLst>
                                      </p:cBhvr>
                                      <p:to>
                                        <p:strVal val="visible"/>
                                      </p:to>
                                    </p:set>
                                    <p:anim calcmode="lin" valueType="num">
                                      <p:cBhvr>
                                        <p:cTn id="25" dur="500" fill="hold"/>
                                        <p:tgtEl>
                                          <p:spTgt spid="30"/>
                                        </p:tgtEl>
                                        <p:attrNameLst>
                                          <p:attrName>ppt_w</p:attrName>
                                        </p:attrNameLst>
                                      </p:cBhvr>
                                      <p:tavLst>
                                        <p:tav tm="0">
                                          <p:val>
                                            <p:fltVal val="0"/>
                                          </p:val>
                                        </p:tav>
                                        <p:tav tm="100000">
                                          <p:val>
                                            <p:strVal val="#ppt_w"/>
                                          </p:val>
                                        </p:tav>
                                      </p:tavLst>
                                    </p:anim>
                                    <p:anim calcmode="lin" valueType="num">
                                      <p:cBhvr>
                                        <p:cTn id="26" dur="500" fill="hold"/>
                                        <p:tgtEl>
                                          <p:spTgt spid="30"/>
                                        </p:tgtEl>
                                        <p:attrNameLst>
                                          <p:attrName>ppt_h</p:attrName>
                                        </p:attrNameLst>
                                      </p:cBhvr>
                                      <p:tavLst>
                                        <p:tav tm="0">
                                          <p:val>
                                            <p:fltVal val="0"/>
                                          </p:val>
                                        </p:tav>
                                        <p:tav tm="100000">
                                          <p:val>
                                            <p:strVal val="#ppt_h"/>
                                          </p:val>
                                        </p:tav>
                                      </p:tavLst>
                                    </p:anim>
                                    <p:animEffect transition="in" filter="fade">
                                      <p:cBhvr>
                                        <p:cTn id="27" dur="500"/>
                                        <p:tgtEl>
                                          <p:spTgt spid="30"/>
                                        </p:tgtEl>
                                      </p:cBhvr>
                                    </p:animEffect>
                                  </p:childTnLst>
                                </p:cTn>
                              </p:par>
                            </p:childTnLst>
                          </p:cTn>
                        </p:par>
                        <p:par>
                          <p:cTn id="28" fill="hold">
                            <p:stCondLst>
                              <p:cond delay="500"/>
                            </p:stCondLst>
                            <p:childTnLst>
                              <p:par>
                                <p:cTn id="29" presetID="49" presetClass="entr" presetSubtype="0" decel="100000" fill="hold" grpId="0" nodeType="afterEffect">
                                  <p:stCondLst>
                                    <p:cond delay="0"/>
                                  </p:stCondLst>
                                  <p:iterate type="lt">
                                    <p:tmPct val="10000"/>
                                  </p:iterate>
                                  <p:childTnLst>
                                    <p:set>
                                      <p:cBhvr>
                                        <p:cTn id="30" dur="1" fill="hold">
                                          <p:stCondLst>
                                            <p:cond delay="0"/>
                                          </p:stCondLst>
                                        </p:cTn>
                                        <p:tgtEl>
                                          <p:spTgt spid="33"/>
                                        </p:tgtEl>
                                        <p:attrNameLst>
                                          <p:attrName>style.visibility</p:attrName>
                                        </p:attrNameLst>
                                      </p:cBhvr>
                                      <p:to>
                                        <p:strVal val="visible"/>
                                      </p:to>
                                    </p:set>
                                    <p:anim calcmode="lin" valueType="num">
                                      <p:cBhvr>
                                        <p:cTn id="31" dur="1000" fill="hold"/>
                                        <p:tgtEl>
                                          <p:spTgt spid="33"/>
                                        </p:tgtEl>
                                        <p:attrNameLst>
                                          <p:attrName>ppt_w</p:attrName>
                                        </p:attrNameLst>
                                      </p:cBhvr>
                                      <p:tavLst>
                                        <p:tav tm="0">
                                          <p:val>
                                            <p:fltVal val="0"/>
                                          </p:val>
                                        </p:tav>
                                        <p:tav tm="100000">
                                          <p:val>
                                            <p:strVal val="#ppt_w"/>
                                          </p:val>
                                        </p:tav>
                                      </p:tavLst>
                                    </p:anim>
                                    <p:anim calcmode="lin" valueType="num">
                                      <p:cBhvr>
                                        <p:cTn id="32" dur="1000" fill="hold"/>
                                        <p:tgtEl>
                                          <p:spTgt spid="33"/>
                                        </p:tgtEl>
                                        <p:attrNameLst>
                                          <p:attrName>ppt_h</p:attrName>
                                        </p:attrNameLst>
                                      </p:cBhvr>
                                      <p:tavLst>
                                        <p:tav tm="0">
                                          <p:val>
                                            <p:fltVal val="0"/>
                                          </p:val>
                                        </p:tav>
                                        <p:tav tm="100000">
                                          <p:val>
                                            <p:strVal val="#ppt_h"/>
                                          </p:val>
                                        </p:tav>
                                      </p:tavLst>
                                    </p:anim>
                                    <p:anim calcmode="lin" valueType="num">
                                      <p:cBhvr>
                                        <p:cTn id="33" dur="1000" fill="hold"/>
                                        <p:tgtEl>
                                          <p:spTgt spid="33"/>
                                        </p:tgtEl>
                                        <p:attrNameLst>
                                          <p:attrName>style.rotation</p:attrName>
                                        </p:attrNameLst>
                                      </p:cBhvr>
                                      <p:tavLst>
                                        <p:tav tm="0">
                                          <p:val>
                                            <p:fltVal val="360"/>
                                          </p:val>
                                        </p:tav>
                                        <p:tav tm="100000">
                                          <p:val>
                                            <p:fltVal val="0"/>
                                          </p:val>
                                        </p:tav>
                                      </p:tavLst>
                                    </p:anim>
                                    <p:animEffect transition="in" filter="fade">
                                      <p:cBhvr>
                                        <p:cTn id="34" dur="1000"/>
                                        <p:tgtEl>
                                          <p:spTgt spid="33"/>
                                        </p:tgtEl>
                                      </p:cBhvr>
                                    </p:animEffect>
                                  </p:childTnLst>
                                </p:cTn>
                              </p:par>
                            </p:childTnLst>
                          </p:cTn>
                        </p:par>
                        <p:par>
                          <p:cTn id="35" fill="hold">
                            <p:stCondLst>
                              <p:cond delay="3299"/>
                            </p:stCondLst>
                            <p:childTnLst>
                              <p:par>
                                <p:cTn id="36" presetID="23" presetClass="entr" presetSubtype="528" fill="hold" grpId="0" nodeType="afterEffect">
                                  <p:stCondLst>
                                    <p:cond delay="0"/>
                                  </p:stCondLst>
                                  <p:childTnLst>
                                    <p:set>
                                      <p:cBhvr>
                                        <p:cTn id="37" dur="1" fill="hold">
                                          <p:stCondLst>
                                            <p:cond delay="0"/>
                                          </p:stCondLst>
                                        </p:cTn>
                                        <p:tgtEl>
                                          <p:spTgt spid="60"/>
                                        </p:tgtEl>
                                        <p:attrNameLst>
                                          <p:attrName>style.visibility</p:attrName>
                                        </p:attrNameLst>
                                      </p:cBhvr>
                                      <p:to>
                                        <p:strVal val="visible"/>
                                      </p:to>
                                    </p:set>
                                    <p:anim calcmode="lin" valueType="num">
                                      <p:cBhvr>
                                        <p:cTn id="38" dur="500" fill="hold"/>
                                        <p:tgtEl>
                                          <p:spTgt spid="60"/>
                                        </p:tgtEl>
                                        <p:attrNameLst>
                                          <p:attrName>ppt_w</p:attrName>
                                        </p:attrNameLst>
                                      </p:cBhvr>
                                      <p:tavLst>
                                        <p:tav tm="0">
                                          <p:val>
                                            <p:fltVal val="0"/>
                                          </p:val>
                                        </p:tav>
                                        <p:tav tm="100000">
                                          <p:val>
                                            <p:strVal val="#ppt_w"/>
                                          </p:val>
                                        </p:tav>
                                      </p:tavLst>
                                    </p:anim>
                                    <p:anim calcmode="lin" valueType="num">
                                      <p:cBhvr>
                                        <p:cTn id="39" dur="500" fill="hold"/>
                                        <p:tgtEl>
                                          <p:spTgt spid="60"/>
                                        </p:tgtEl>
                                        <p:attrNameLst>
                                          <p:attrName>ppt_h</p:attrName>
                                        </p:attrNameLst>
                                      </p:cBhvr>
                                      <p:tavLst>
                                        <p:tav tm="0">
                                          <p:val>
                                            <p:fltVal val="0"/>
                                          </p:val>
                                        </p:tav>
                                        <p:tav tm="100000">
                                          <p:val>
                                            <p:strVal val="#ppt_h"/>
                                          </p:val>
                                        </p:tav>
                                      </p:tavLst>
                                    </p:anim>
                                    <p:anim calcmode="lin" valueType="num">
                                      <p:cBhvr>
                                        <p:cTn id="40" dur="500" fill="hold"/>
                                        <p:tgtEl>
                                          <p:spTgt spid="60"/>
                                        </p:tgtEl>
                                        <p:attrNameLst>
                                          <p:attrName>ppt_x</p:attrName>
                                        </p:attrNameLst>
                                      </p:cBhvr>
                                      <p:tavLst>
                                        <p:tav tm="0">
                                          <p:val>
                                            <p:fltVal val="0.5"/>
                                          </p:val>
                                        </p:tav>
                                        <p:tav tm="100000">
                                          <p:val>
                                            <p:strVal val="#ppt_x"/>
                                          </p:val>
                                        </p:tav>
                                      </p:tavLst>
                                    </p:anim>
                                    <p:anim calcmode="lin" valueType="num">
                                      <p:cBhvr>
                                        <p:cTn id="41" dur="500" fill="hold"/>
                                        <p:tgtEl>
                                          <p:spTgt spid="60"/>
                                        </p:tgtEl>
                                        <p:attrNameLst>
                                          <p:attrName>ppt_y</p:attrName>
                                        </p:attrNameLst>
                                      </p:cBhvr>
                                      <p:tavLst>
                                        <p:tav tm="0">
                                          <p:val>
                                            <p:fltVal val="0.5"/>
                                          </p:val>
                                        </p:tav>
                                        <p:tav tm="100000">
                                          <p:val>
                                            <p:strVal val="#ppt_y"/>
                                          </p:val>
                                        </p:tav>
                                      </p:tavLst>
                                    </p:anim>
                                  </p:childTnLst>
                                </p:cTn>
                              </p:par>
                              <p:par>
                                <p:cTn id="42" presetID="23" presetClass="entr" presetSubtype="528" fill="hold" grpId="0" nodeType="withEffect">
                                  <p:stCondLst>
                                    <p:cond delay="250"/>
                                  </p:stCondLst>
                                  <p:childTnLst>
                                    <p:set>
                                      <p:cBhvr>
                                        <p:cTn id="43" dur="1" fill="hold">
                                          <p:stCondLst>
                                            <p:cond delay="0"/>
                                          </p:stCondLst>
                                        </p:cTn>
                                        <p:tgtEl>
                                          <p:spTgt spid="61"/>
                                        </p:tgtEl>
                                        <p:attrNameLst>
                                          <p:attrName>style.visibility</p:attrName>
                                        </p:attrNameLst>
                                      </p:cBhvr>
                                      <p:to>
                                        <p:strVal val="visible"/>
                                      </p:to>
                                    </p:set>
                                    <p:anim calcmode="lin" valueType="num">
                                      <p:cBhvr>
                                        <p:cTn id="44" dur="500" fill="hold"/>
                                        <p:tgtEl>
                                          <p:spTgt spid="61"/>
                                        </p:tgtEl>
                                        <p:attrNameLst>
                                          <p:attrName>ppt_w</p:attrName>
                                        </p:attrNameLst>
                                      </p:cBhvr>
                                      <p:tavLst>
                                        <p:tav tm="0">
                                          <p:val>
                                            <p:fltVal val="0"/>
                                          </p:val>
                                        </p:tav>
                                        <p:tav tm="100000">
                                          <p:val>
                                            <p:strVal val="#ppt_w"/>
                                          </p:val>
                                        </p:tav>
                                      </p:tavLst>
                                    </p:anim>
                                    <p:anim calcmode="lin" valueType="num">
                                      <p:cBhvr>
                                        <p:cTn id="45" dur="500" fill="hold"/>
                                        <p:tgtEl>
                                          <p:spTgt spid="61"/>
                                        </p:tgtEl>
                                        <p:attrNameLst>
                                          <p:attrName>ppt_h</p:attrName>
                                        </p:attrNameLst>
                                      </p:cBhvr>
                                      <p:tavLst>
                                        <p:tav tm="0">
                                          <p:val>
                                            <p:fltVal val="0"/>
                                          </p:val>
                                        </p:tav>
                                        <p:tav tm="100000">
                                          <p:val>
                                            <p:strVal val="#ppt_h"/>
                                          </p:val>
                                        </p:tav>
                                      </p:tavLst>
                                    </p:anim>
                                    <p:anim calcmode="lin" valueType="num">
                                      <p:cBhvr>
                                        <p:cTn id="46" dur="500" fill="hold"/>
                                        <p:tgtEl>
                                          <p:spTgt spid="61"/>
                                        </p:tgtEl>
                                        <p:attrNameLst>
                                          <p:attrName>ppt_x</p:attrName>
                                        </p:attrNameLst>
                                      </p:cBhvr>
                                      <p:tavLst>
                                        <p:tav tm="0">
                                          <p:val>
                                            <p:fltVal val="0.5"/>
                                          </p:val>
                                        </p:tav>
                                        <p:tav tm="100000">
                                          <p:val>
                                            <p:strVal val="#ppt_x"/>
                                          </p:val>
                                        </p:tav>
                                      </p:tavLst>
                                    </p:anim>
                                    <p:anim calcmode="lin" valueType="num">
                                      <p:cBhvr>
                                        <p:cTn id="47" dur="500" fill="hold"/>
                                        <p:tgtEl>
                                          <p:spTgt spid="61"/>
                                        </p:tgtEl>
                                        <p:attrNameLst>
                                          <p:attrName>ppt_y</p:attrName>
                                        </p:attrNameLst>
                                      </p:cBhvr>
                                      <p:tavLst>
                                        <p:tav tm="0">
                                          <p:val>
                                            <p:fltVal val="0.5"/>
                                          </p:val>
                                        </p:tav>
                                        <p:tav tm="100000">
                                          <p:val>
                                            <p:strVal val="#ppt_y"/>
                                          </p:val>
                                        </p:tav>
                                      </p:tavLst>
                                    </p:anim>
                                  </p:childTnLst>
                                </p:cTn>
                              </p:par>
                              <p:par>
                                <p:cTn id="48" presetID="23" presetClass="entr" presetSubtype="528" fill="hold" grpId="0" nodeType="withEffect">
                                  <p:stCondLst>
                                    <p:cond delay="500"/>
                                  </p:stCondLst>
                                  <p:childTnLst>
                                    <p:set>
                                      <p:cBhvr>
                                        <p:cTn id="49" dur="1" fill="hold">
                                          <p:stCondLst>
                                            <p:cond delay="0"/>
                                          </p:stCondLst>
                                        </p:cTn>
                                        <p:tgtEl>
                                          <p:spTgt spid="58"/>
                                        </p:tgtEl>
                                        <p:attrNameLst>
                                          <p:attrName>style.visibility</p:attrName>
                                        </p:attrNameLst>
                                      </p:cBhvr>
                                      <p:to>
                                        <p:strVal val="visible"/>
                                      </p:to>
                                    </p:set>
                                    <p:anim calcmode="lin" valueType="num">
                                      <p:cBhvr>
                                        <p:cTn id="50" dur="500" fill="hold"/>
                                        <p:tgtEl>
                                          <p:spTgt spid="58"/>
                                        </p:tgtEl>
                                        <p:attrNameLst>
                                          <p:attrName>ppt_w</p:attrName>
                                        </p:attrNameLst>
                                      </p:cBhvr>
                                      <p:tavLst>
                                        <p:tav tm="0">
                                          <p:val>
                                            <p:fltVal val="0"/>
                                          </p:val>
                                        </p:tav>
                                        <p:tav tm="100000">
                                          <p:val>
                                            <p:strVal val="#ppt_w"/>
                                          </p:val>
                                        </p:tav>
                                      </p:tavLst>
                                    </p:anim>
                                    <p:anim calcmode="lin" valueType="num">
                                      <p:cBhvr>
                                        <p:cTn id="51" dur="500" fill="hold"/>
                                        <p:tgtEl>
                                          <p:spTgt spid="58"/>
                                        </p:tgtEl>
                                        <p:attrNameLst>
                                          <p:attrName>ppt_h</p:attrName>
                                        </p:attrNameLst>
                                      </p:cBhvr>
                                      <p:tavLst>
                                        <p:tav tm="0">
                                          <p:val>
                                            <p:fltVal val="0"/>
                                          </p:val>
                                        </p:tav>
                                        <p:tav tm="100000">
                                          <p:val>
                                            <p:strVal val="#ppt_h"/>
                                          </p:val>
                                        </p:tav>
                                      </p:tavLst>
                                    </p:anim>
                                    <p:anim calcmode="lin" valueType="num">
                                      <p:cBhvr>
                                        <p:cTn id="52" dur="500" fill="hold"/>
                                        <p:tgtEl>
                                          <p:spTgt spid="58"/>
                                        </p:tgtEl>
                                        <p:attrNameLst>
                                          <p:attrName>ppt_x</p:attrName>
                                        </p:attrNameLst>
                                      </p:cBhvr>
                                      <p:tavLst>
                                        <p:tav tm="0">
                                          <p:val>
                                            <p:fltVal val="0.5"/>
                                          </p:val>
                                        </p:tav>
                                        <p:tav tm="100000">
                                          <p:val>
                                            <p:strVal val="#ppt_x"/>
                                          </p:val>
                                        </p:tav>
                                      </p:tavLst>
                                    </p:anim>
                                    <p:anim calcmode="lin" valueType="num">
                                      <p:cBhvr>
                                        <p:cTn id="53" dur="500" fill="hold"/>
                                        <p:tgtEl>
                                          <p:spTgt spid="58"/>
                                        </p:tgtEl>
                                        <p:attrNameLst>
                                          <p:attrName>ppt_y</p:attrName>
                                        </p:attrNameLst>
                                      </p:cBhvr>
                                      <p:tavLst>
                                        <p:tav tm="0">
                                          <p:val>
                                            <p:fltVal val="0.5"/>
                                          </p:val>
                                        </p:tav>
                                        <p:tav tm="100000">
                                          <p:val>
                                            <p:strVal val="#ppt_y"/>
                                          </p:val>
                                        </p:tav>
                                      </p:tavLst>
                                    </p:anim>
                                  </p:childTnLst>
                                </p:cTn>
                              </p:par>
                              <p:par>
                                <p:cTn id="54" presetID="23" presetClass="entr" presetSubtype="528" fill="hold" grpId="0" nodeType="withEffect">
                                  <p:stCondLst>
                                    <p:cond delay="750"/>
                                  </p:stCondLst>
                                  <p:childTnLst>
                                    <p:set>
                                      <p:cBhvr>
                                        <p:cTn id="55" dur="1" fill="hold">
                                          <p:stCondLst>
                                            <p:cond delay="0"/>
                                          </p:stCondLst>
                                        </p:cTn>
                                        <p:tgtEl>
                                          <p:spTgt spid="59"/>
                                        </p:tgtEl>
                                        <p:attrNameLst>
                                          <p:attrName>style.visibility</p:attrName>
                                        </p:attrNameLst>
                                      </p:cBhvr>
                                      <p:to>
                                        <p:strVal val="visible"/>
                                      </p:to>
                                    </p:set>
                                    <p:anim calcmode="lin" valueType="num">
                                      <p:cBhvr>
                                        <p:cTn id="56" dur="500" fill="hold"/>
                                        <p:tgtEl>
                                          <p:spTgt spid="59"/>
                                        </p:tgtEl>
                                        <p:attrNameLst>
                                          <p:attrName>ppt_w</p:attrName>
                                        </p:attrNameLst>
                                      </p:cBhvr>
                                      <p:tavLst>
                                        <p:tav tm="0">
                                          <p:val>
                                            <p:fltVal val="0"/>
                                          </p:val>
                                        </p:tav>
                                        <p:tav tm="100000">
                                          <p:val>
                                            <p:strVal val="#ppt_w"/>
                                          </p:val>
                                        </p:tav>
                                      </p:tavLst>
                                    </p:anim>
                                    <p:anim calcmode="lin" valueType="num">
                                      <p:cBhvr>
                                        <p:cTn id="57" dur="500" fill="hold"/>
                                        <p:tgtEl>
                                          <p:spTgt spid="59"/>
                                        </p:tgtEl>
                                        <p:attrNameLst>
                                          <p:attrName>ppt_h</p:attrName>
                                        </p:attrNameLst>
                                      </p:cBhvr>
                                      <p:tavLst>
                                        <p:tav tm="0">
                                          <p:val>
                                            <p:fltVal val="0"/>
                                          </p:val>
                                        </p:tav>
                                        <p:tav tm="100000">
                                          <p:val>
                                            <p:strVal val="#ppt_h"/>
                                          </p:val>
                                        </p:tav>
                                      </p:tavLst>
                                    </p:anim>
                                    <p:anim calcmode="lin" valueType="num">
                                      <p:cBhvr>
                                        <p:cTn id="58" dur="500" fill="hold"/>
                                        <p:tgtEl>
                                          <p:spTgt spid="59"/>
                                        </p:tgtEl>
                                        <p:attrNameLst>
                                          <p:attrName>ppt_x</p:attrName>
                                        </p:attrNameLst>
                                      </p:cBhvr>
                                      <p:tavLst>
                                        <p:tav tm="0">
                                          <p:val>
                                            <p:fltVal val="0.5"/>
                                          </p:val>
                                        </p:tav>
                                        <p:tav tm="100000">
                                          <p:val>
                                            <p:strVal val="#ppt_x"/>
                                          </p:val>
                                        </p:tav>
                                      </p:tavLst>
                                    </p:anim>
                                    <p:anim calcmode="lin" valueType="num">
                                      <p:cBhvr>
                                        <p:cTn id="59" dur="500" fill="hold"/>
                                        <p:tgtEl>
                                          <p:spTgt spid="59"/>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bldLvl="0" animBg="1"/>
      <p:bldP spid="59" grpId="0" animBg="1"/>
      <p:bldP spid="60" grpId="0" bldLvl="0" animBg="1"/>
      <p:bldP spid="61" grpId="0" animBg="1"/>
      <p:bldP spid="67" grpId="0"/>
      <p:bldP spid="33" grpId="0" bldLvl="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40000"/>
                <a:lumOff val="60000"/>
              </a:schemeClr>
            </a:gs>
            <a:gs pos="100000">
              <a:srgbClr val="034373"/>
            </a:gs>
          </a:gsLst>
          <a:path path="rect">
            <a:fillToRect r="100000" b="100000"/>
          </a:path>
          <a:tileRect l="-100000" t="-100000"/>
        </a:gradFill>
        <a:effectLst/>
      </p:bgPr>
    </p:bg>
    <p:spTree>
      <p:nvGrpSpPr>
        <p:cNvPr id="1" name=""/>
        <p:cNvGrpSpPr/>
        <p:nvPr/>
      </p:nvGrpSpPr>
      <p:grpSpPr>
        <a:xfrm>
          <a:off x="0" y="0"/>
          <a:ext cx="0" cy="0"/>
          <a:chOff x="0" y="0"/>
          <a:chExt cx="0" cy="0"/>
        </a:xfrm>
      </p:grpSpPr>
      <p:sp>
        <p:nvSpPr>
          <p:cNvPr id="2" name="矩形 1"/>
          <p:cNvSpPr/>
          <p:nvPr/>
        </p:nvSpPr>
        <p:spPr>
          <a:xfrm>
            <a:off x="0" y="3200400"/>
            <a:ext cx="9144000" cy="1943100"/>
          </a:xfrm>
          <a:prstGeom prst="rect">
            <a:avLst/>
          </a:prstGeom>
          <a:gradFill>
            <a:gsLst>
              <a:gs pos="0">
                <a:srgbClr val="009999"/>
              </a:gs>
              <a:gs pos="100000">
                <a:srgbClr val="832B2B"/>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cs typeface="+mn-ea"/>
              <a:sym typeface="+mn-lt"/>
            </a:endParaRPr>
          </a:p>
        </p:txBody>
      </p:sp>
      <p:sp>
        <p:nvSpPr>
          <p:cNvPr id="4" name="文本框 3"/>
          <p:cNvSpPr txBox="1"/>
          <p:nvPr/>
        </p:nvSpPr>
        <p:spPr>
          <a:xfrm>
            <a:off x="739030" y="1154510"/>
            <a:ext cx="3831754" cy="3170099"/>
          </a:xfrm>
          <a:prstGeom prst="rect">
            <a:avLst/>
          </a:prstGeom>
          <a:noFill/>
        </p:spPr>
        <p:txBody>
          <a:bodyPr wrap="square" rtlCol="0">
            <a:spAutoFit/>
            <a:scene3d>
              <a:camera prst="orthographicFront"/>
              <a:lightRig rig="threePt" dir="t"/>
            </a:scene3d>
          </a:bodyPr>
          <a:lstStyle/>
          <a:p>
            <a:r>
              <a:rPr lang="en-US" altLang="zh-CN" sz="20000" b="1" dirty="0">
                <a:ln/>
                <a:solidFill>
                  <a:schemeClr val="accent1"/>
                </a:solidFill>
                <a:effectLst>
                  <a:outerShdw blurRad="38100" dist="25400" dir="5400000" algn="ctr" rotWithShape="0">
                    <a:srgbClr val="6E747A">
                      <a:alpha val="43000"/>
                    </a:srgbClr>
                  </a:outerShdw>
                </a:effectLst>
                <a:latin typeface="+mj-ea"/>
                <a:ea typeface="+mj-ea"/>
                <a:cs typeface="+mn-ea"/>
                <a:sym typeface="+mn-lt"/>
              </a:rPr>
              <a:t>02</a:t>
            </a:r>
            <a:endParaRPr lang="en-US" altLang="zh-CN" sz="20000" b="1" dirty="0">
              <a:ln/>
              <a:solidFill>
                <a:schemeClr val="accent1"/>
              </a:solidFill>
              <a:effectLst>
                <a:outerShdw blurRad="38100" dist="25400" dir="5400000" algn="ctr" rotWithShape="0">
                  <a:srgbClr val="6E747A">
                    <a:alpha val="43000"/>
                  </a:srgbClr>
                </a:outerShdw>
              </a:effectLst>
              <a:latin typeface="+mj-ea"/>
              <a:ea typeface="+mj-ea"/>
              <a:cs typeface="+mn-ea"/>
              <a:sym typeface="+mn-lt"/>
            </a:endParaRPr>
          </a:p>
        </p:txBody>
      </p:sp>
      <p:sp>
        <p:nvSpPr>
          <p:cNvPr id="5" name="TextBox 143"/>
          <p:cNvSpPr txBox="1"/>
          <p:nvPr/>
        </p:nvSpPr>
        <p:spPr>
          <a:xfrm>
            <a:off x="3719000" y="2398669"/>
            <a:ext cx="5262880" cy="891540"/>
          </a:xfrm>
          <a:prstGeom prst="rect">
            <a:avLst/>
          </a:prstGeom>
          <a:noFill/>
        </p:spPr>
        <p:txBody>
          <a:bodyPr wrap="none" rtlCol="0">
            <a:spAutoFit/>
            <a:scene3d>
              <a:camera prst="orthographicFront"/>
              <a:lightRig rig="threePt" dir="t"/>
            </a:scene3d>
          </a:bodyPr>
          <a:lstStyle/>
          <a:p>
            <a:pPr algn="ctr">
              <a:lnSpc>
                <a:spcPct val="130000"/>
              </a:lnSpc>
            </a:pPr>
            <a:r>
              <a:rPr lang="zh-CN" altLang="en-US" sz="4000" b="1" dirty="0">
                <a:ln/>
                <a:solidFill>
                  <a:schemeClr val="tx1"/>
                </a:solidFill>
                <a:effectLst>
                  <a:outerShdw blurRad="38100" dist="19050" dir="2700000" algn="tl" rotWithShape="0">
                    <a:schemeClr val="dk1">
                      <a:alpha val="40000"/>
                    </a:schemeClr>
                  </a:outerShdw>
                </a:effectLst>
                <a:cs typeface="+mn-ea"/>
                <a:sym typeface="+mn-lt"/>
              </a:rPr>
              <a:t>主动公开政府信息情况</a:t>
            </a:r>
            <a:endParaRPr lang="zh-CN" altLang="en-US" sz="4000" b="1" dirty="0">
              <a:ln/>
              <a:solidFill>
                <a:schemeClr val="tx1"/>
              </a:solidFill>
              <a:effectLst>
                <a:outerShdw blurRad="38100" dist="19050" dir="2700000" algn="tl" rotWithShape="0">
                  <a:schemeClr val="dk1">
                    <a:alpha val="40000"/>
                  </a:schemeClr>
                </a:outerShdw>
              </a:effectLst>
              <a:cs typeface="+mn-ea"/>
              <a:sym typeface="+mn-lt"/>
            </a:endParaRPr>
          </a:p>
        </p:txBody>
      </p:sp>
      <p:sp>
        <p:nvSpPr>
          <p:cNvPr id="7" name="椭圆 6"/>
          <p:cNvSpPr/>
          <p:nvPr/>
        </p:nvSpPr>
        <p:spPr>
          <a:xfrm>
            <a:off x="630671" y="3438591"/>
            <a:ext cx="267533" cy="267533"/>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9" name="椭圆 8"/>
          <p:cNvSpPr/>
          <p:nvPr/>
        </p:nvSpPr>
        <p:spPr>
          <a:xfrm>
            <a:off x="2123156" y="4562242"/>
            <a:ext cx="258791" cy="258791"/>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0" name="椭圆 9"/>
          <p:cNvSpPr/>
          <p:nvPr/>
        </p:nvSpPr>
        <p:spPr>
          <a:xfrm>
            <a:off x="967216" y="4406966"/>
            <a:ext cx="414067" cy="414067"/>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1" name="椭圆 10"/>
          <p:cNvSpPr/>
          <p:nvPr/>
        </p:nvSpPr>
        <p:spPr>
          <a:xfrm>
            <a:off x="4925470" y="3910699"/>
            <a:ext cx="432591" cy="432591"/>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2" name="椭圆 11"/>
          <p:cNvSpPr/>
          <p:nvPr/>
        </p:nvSpPr>
        <p:spPr>
          <a:xfrm>
            <a:off x="6646763" y="4743923"/>
            <a:ext cx="229548" cy="229548"/>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3" name="椭圆 12"/>
          <p:cNvSpPr/>
          <p:nvPr/>
        </p:nvSpPr>
        <p:spPr>
          <a:xfrm>
            <a:off x="8203723" y="3910699"/>
            <a:ext cx="280152" cy="280152"/>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500"/>
                                        <p:tgtEl>
                                          <p:spTgt spid="10"/>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500"/>
                                        <p:tgtEl>
                                          <p:spTgt spid="13"/>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p:cTn id="31" dur="500" fill="hold"/>
                                        <p:tgtEl>
                                          <p:spTgt spid="4"/>
                                        </p:tgtEl>
                                        <p:attrNameLst>
                                          <p:attrName>ppt_w</p:attrName>
                                        </p:attrNameLst>
                                      </p:cBhvr>
                                      <p:tavLst>
                                        <p:tav tm="0">
                                          <p:val>
                                            <p:fltVal val="0"/>
                                          </p:val>
                                        </p:tav>
                                        <p:tav tm="100000">
                                          <p:val>
                                            <p:strVal val="#ppt_w"/>
                                          </p:val>
                                        </p:tav>
                                      </p:tavLst>
                                    </p:anim>
                                    <p:anim calcmode="lin" valueType="num">
                                      <p:cBhvr>
                                        <p:cTn id="32" dur="500" fill="hold"/>
                                        <p:tgtEl>
                                          <p:spTgt spid="4"/>
                                        </p:tgtEl>
                                        <p:attrNameLst>
                                          <p:attrName>ppt_h</p:attrName>
                                        </p:attrNameLst>
                                      </p:cBhvr>
                                      <p:tavLst>
                                        <p:tav tm="0">
                                          <p:val>
                                            <p:fltVal val="0"/>
                                          </p:val>
                                        </p:tav>
                                        <p:tav tm="100000">
                                          <p:val>
                                            <p:strVal val="#ppt_h"/>
                                          </p:val>
                                        </p:tav>
                                      </p:tavLst>
                                    </p:anim>
                                    <p:animEffect transition="in" filter="fade">
                                      <p:cBhvr>
                                        <p:cTn id="33" dur="500"/>
                                        <p:tgtEl>
                                          <p:spTgt spid="4"/>
                                        </p:tgtEl>
                                      </p:cBhvr>
                                    </p:animEffect>
                                  </p:childTnLst>
                                </p:cTn>
                              </p:par>
                            </p:childTnLst>
                          </p:cTn>
                        </p:par>
                        <p:par>
                          <p:cTn id="34" fill="hold">
                            <p:stCondLst>
                              <p:cond delay="500"/>
                            </p:stCondLst>
                            <p:childTnLst>
                              <p:par>
                                <p:cTn id="35" presetID="12" presetClass="entr" presetSubtype="4" fill="hold" grpId="0" nodeType="after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p:tgtEl>
                                          <p:spTgt spid="5"/>
                                        </p:tgtEl>
                                        <p:attrNameLst>
                                          <p:attrName>ppt_y</p:attrName>
                                        </p:attrNameLst>
                                      </p:cBhvr>
                                      <p:tavLst>
                                        <p:tav tm="0">
                                          <p:val>
                                            <p:strVal val="#ppt_y+#ppt_h*1.125000"/>
                                          </p:val>
                                        </p:tav>
                                        <p:tav tm="100000">
                                          <p:val>
                                            <p:strVal val="#ppt_y"/>
                                          </p:val>
                                        </p:tav>
                                      </p:tavLst>
                                    </p:anim>
                                    <p:animEffect transition="in" filter="wipe(up)">
                                      <p:cBhvr>
                                        <p:cTn id="3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4" grpId="0"/>
      <p:bldP spid="5" grpId="0"/>
      <p:bldP spid="7" grpId="0" animBg="1"/>
      <p:bldP spid="9" grpId="0" animBg="1"/>
      <p:bldP spid="10" grpId="0" animBg="1"/>
      <p:bldP spid="11" grpId="0" animBg="1"/>
      <p:bldP spid="12" grpId="0" animBg="1"/>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40000"/>
                <a:lumOff val="60000"/>
              </a:schemeClr>
            </a:gs>
            <a:gs pos="100000">
              <a:srgbClr val="034373"/>
            </a:gs>
          </a:gsLst>
          <a:path path="rect">
            <a:fillToRect r="100000" b="100000"/>
          </a:path>
          <a:tileRect l="-100000" t="-100000"/>
        </a:gradFill>
        <a:effectLst/>
      </p:bgPr>
    </p:bg>
    <p:spTree>
      <p:nvGrpSpPr>
        <p:cNvPr id="1" name=""/>
        <p:cNvGrpSpPr/>
        <p:nvPr/>
      </p:nvGrpSpPr>
      <p:grpSpPr>
        <a:xfrm>
          <a:off x="0" y="0"/>
          <a:ext cx="0" cy="0"/>
          <a:chOff x="0" y="0"/>
          <a:chExt cx="0" cy="0"/>
        </a:xfrm>
      </p:grpSpPr>
      <p:sp>
        <p:nvSpPr>
          <p:cNvPr id="3" name="文本框 2"/>
          <p:cNvSpPr txBox="1"/>
          <p:nvPr/>
        </p:nvSpPr>
        <p:spPr>
          <a:xfrm>
            <a:off x="1079499" y="360931"/>
            <a:ext cx="4246807" cy="460375"/>
          </a:xfrm>
          <a:prstGeom prst="rect">
            <a:avLst/>
          </a:prstGeom>
          <a:noFill/>
        </p:spPr>
        <p:txBody>
          <a:bodyPr wrap="square" rtlCol="0">
            <a:spAutoFit/>
          </a:bodyPr>
          <a:lstStyle/>
          <a:p>
            <a:r>
              <a:rPr lang="zh-CN" altLang="en-US" sz="2400" dirty="0">
                <a:solidFill>
                  <a:schemeClr val="bg1">
                    <a:lumMod val="50000"/>
                  </a:schemeClr>
                </a:solidFill>
                <a:cs typeface="+mn-ea"/>
                <a:sym typeface="+mn-lt"/>
              </a:rPr>
              <a:t>主动公开政府信息情况</a:t>
            </a:r>
            <a:endParaRPr lang="zh-CN" altLang="en-US" sz="2400" dirty="0">
              <a:solidFill>
                <a:schemeClr val="bg1">
                  <a:lumMod val="50000"/>
                </a:schemeClr>
              </a:solidFill>
              <a:cs typeface="+mn-ea"/>
              <a:sym typeface="+mn-lt"/>
            </a:endParaRPr>
          </a:p>
        </p:txBody>
      </p:sp>
      <p:grpSp>
        <p:nvGrpSpPr>
          <p:cNvPr id="4" name="组合 3"/>
          <p:cNvGrpSpPr/>
          <p:nvPr/>
        </p:nvGrpSpPr>
        <p:grpSpPr>
          <a:xfrm>
            <a:off x="296082" y="292100"/>
            <a:ext cx="599329" cy="599329"/>
            <a:chOff x="296082" y="292100"/>
            <a:chExt cx="599329" cy="599329"/>
          </a:xfrm>
        </p:grpSpPr>
        <p:sp>
          <p:nvSpPr>
            <p:cNvPr id="5" name="椭圆 4"/>
            <p:cNvSpPr/>
            <p:nvPr/>
          </p:nvSpPr>
          <p:spPr>
            <a:xfrm>
              <a:off x="296082" y="292100"/>
              <a:ext cx="599329" cy="599329"/>
            </a:xfrm>
            <a:prstGeom prst="ellipse">
              <a:avLst/>
            </a:prstGeom>
            <a:gradFill flip="none" rotWithShape="1">
              <a:gsLst>
                <a:gs pos="0">
                  <a:schemeClr val="bg1"/>
                </a:gs>
                <a:gs pos="100000">
                  <a:schemeClr val="bg1">
                    <a:lumMod val="85000"/>
                  </a:schemeClr>
                </a:gs>
              </a:gsLst>
              <a:lin ang="18900000" scaled="1"/>
              <a:tileRect/>
            </a:gradFill>
            <a:ln w="41275">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6" name="KSO_Shape"/>
            <p:cNvSpPr/>
            <p:nvPr/>
          </p:nvSpPr>
          <p:spPr bwMode="auto">
            <a:xfrm>
              <a:off x="429458" y="441640"/>
              <a:ext cx="340536" cy="324644"/>
            </a:xfrm>
            <a:custGeom>
              <a:avLst/>
              <a:gdLst>
                <a:gd name="T0" fmla="*/ 809074 w 1703388"/>
                <a:gd name="T1" fmla="*/ 1478228 h 1624013"/>
                <a:gd name="T2" fmla="*/ 791320 w 1703388"/>
                <a:gd name="T3" fmla="*/ 1498504 h 1624013"/>
                <a:gd name="T4" fmla="*/ 767225 w 1703388"/>
                <a:gd name="T5" fmla="*/ 1669343 h 1624013"/>
                <a:gd name="T6" fmla="*/ 784979 w 1703388"/>
                <a:gd name="T7" fmla="*/ 1689619 h 1624013"/>
                <a:gd name="T8" fmla="*/ 1094912 w 1703388"/>
                <a:gd name="T9" fmla="*/ 1696209 h 1624013"/>
                <a:gd name="T10" fmla="*/ 1123318 w 1703388"/>
                <a:gd name="T11" fmla="*/ 1687592 h 1624013"/>
                <a:gd name="T12" fmla="*/ 1138790 w 1703388"/>
                <a:gd name="T13" fmla="*/ 1665793 h 1624013"/>
                <a:gd name="T14" fmla="*/ 1112159 w 1703388"/>
                <a:gd name="T15" fmla="*/ 1494956 h 1624013"/>
                <a:gd name="T16" fmla="*/ 1091869 w 1703388"/>
                <a:gd name="T17" fmla="*/ 1476453 h 1624013"/>
                <a:gd name="T18" fmla="*/ 420515 w 1703388"/>
                <a:gd name="T19" fmla="*/ 1084591 h 1624013"/>
                <a:gd name="T20" fmla="*/ 1484232 w 1703388"/>
                <a:gd name="T21" fmla="*/ 1089660 h 1624013"/>
                <a:gd name="T22" fmla="*/ 991959 w 1703388"/>
                <a:gd name="T23" fmla="*/ 702499 h 1624013"/>
                <a:gd name="T24" fmla="*/ 840325 w 1703388"/>
                <a:gd name="T25" fmla="*/ 542724 h 1624013"/>
                <a:gd name="T26" fmla="*/ 585098 w 1703388"/>
                <a:gd name="T27" fmla="*/ 161549 h 1624013"/>
                <a:gd name="T28" fmla="*/ 552147 w 1703388"/>
                <a:gd name="T29" fmla="*/ 161549 h 1624013"/>
                <a:gd name="T30" fmla="*/ 946033 w 1703388"/>
                <a:gd name="T31" fmla="*/ 19770 h 1624013"/>
                <a:gd name="T32" fmla="*/ 936648 w 1703388"/>
                <a:gd name="T33" fmla="*/ 33458 h 1624013"/>
                <a:gd name="T34" fmla="*/ 943496 w 1703388"/>
                <a:gd name="T35" fmla="*/ 53482 h 1624013"/>
                <a:gd name="T36" fmla="*/ 970128 w 1703388"/>
                <a:gd name="T37" fmla="*/ 54496 h 1624013"/>
                <a:gd name="T38" fmla="*/ 979258 w 1703388"/>
                <a:gd name="T39" fmla="*/ 40556 h 1624013"/>
                <a:gd name="T40" fmla="*/ 972156 w 1703388"/>
                <a:gd name="T41" fmla="*/ 20784 h 1624013"/>
                <a:gd name="T42" fmla="*/ 227758 w 1703388"/>
                <a:gd name="T43" fmla="*/ 0 h 1624013"/>
                <a:gd name="T44" fmla="*/ 1692713 w 1703388"/>
                <a:gd name="T45" fmla="*/ 2281 h 1624013"/>
                <a:gd name="T46" fmla="*/ 1716554 w 1703388"/>
                <a:gd name="T47" fmla="*/ 12167 h 1624013"/>
                <a:gd name="T48" fmla="*/ 1735324 w 1703388"/>
                <a:gd name="T49" fmla="*/ 28389 h 1624013"/>
                <a:gd name="T50" fmla="*/ 1746990 w 1703388"/>
                <a:gd name="T51" fmla="*/ 49427 h 1624013"/>
                <a:gd name="T52" fmla="*/ 1750794 w 1703388"/>
                <a:gd name="T53" fmla="*/ 1014127 h 1624013"/>
                <a:gd name="T54" fmla="*/ 1745976 w 1703388"/>
                <a:gd name="T55" fmla="*/ 1038460 h 1624013"/>
                <a:gd name="T56" fmla="*/ 1733040 w 1703388"/>
                <a:gd name="T57" fmla="*/ 1058990 h 1624013"/>
                <a:gd name="T58" fmla="*/ 1713257 w 1703388"/>
                <a:gd name="T59" fmla="*/ 1074452 h 1624013"/>
                <a:gd name="T60" fmla="*/ 1688909 w 1703388"/>
                <a:gd name="T61" fmla="*/ 1083070 h 1624013"/>
                <a:gd name="T62" fmla="*/ 1619162 w 1703388"/>
                <a:gd name="T63" fmla="*/ 1089660 h 1624013"/>
                <a:gd name="T64" fmla="*/ 1688402 w 1703388"/>
                <a:gd name="T65" fmla="*/ 1097011 h 1624013"/>
                <a:gd name="T66" fmla="*/ 1711229 w 1703388"/>
                <a:gd name="T67" fmla="*/ 1105882 h 1624013"/>
                <a:gd name="T68" fmla="*/ 1733294 w 1703388"/>
                <a:gd name="T69" fmla="*/ 1127681 h 1624013"/>
                <a:gd name="T70" fmla="*/ 1905000 w 1703388"/>
                <a:gd name="T71" fmla="*/ 1740820 h 1624013"/>
                <a:gd name="T72" fmla="*/ 1900435 w 1703388"/>
                <a:gd name="T73" fmla="*/ 1766674 h 1624013"/>
                <a:gd name="T74" fmla="*/ 1887500 w 1703388"/>
                <a:gd name="T75" fmla="*/ 1788472 h 1624013"/>
                <a:gd name="T76" fmla="*/ 1867970 w 1703388"/>
                <a:gd name="T77" fmla="*/ 1804947 h 1624013"/>
                <a:gd name="T78" fmla="*/ 1843368 w 1703388"/>
                <a:gd name="T79" fmla="*/ 1814579 h 1624013"/>
                <a:gd name="T80" fmla="*/ 69241 w 1703388"/>
                <a:gd name="T81" fmla="*/ 1815593 h 1624013"/>
                <a:gd name="T82" fmla="*/ 43624 w 1703388"/>
                <a:gd name="T83" fmla="*/ 1808750 h 1624013"/>
                <a:gd name="T84" fmla="*/ 22573 w 1703388"/>
                <a:gd name="T85" fmla="*/ 1794049 h 1624013"/>
                <a:gd name="T86" fmla="*/ 7609 w 1703388"/>
                <a:gd name="T87" fmla="*/ 1773517 h 1624013"/>
                <a:gd name="T88" fmla="*/ 508 w 1703388"/>
                <a:gd name="T89" fmla="*/ 1748678 h 1624013"/>
                <a:gd name="T90" fmla="*/ 165365 w 1703388"/>
                <a:gd name="T91" fmla="*/ 1142635 h 1624013"/>
                <a:gd name="T92" fmla="*/ 191490 w 1703388"/>
                <a:gd name="T93" fmla="*/ 1108924 h 1624013"/>
                <a:gd name="T94" fmla="*/ 213047 w 1703388"/>
                <a:gd name="T95" fmla="*/ 1098025 h 1624013"/>
                <a:gd name="T96" fmla="*/ 286093 w 1703388"/>
                <a:gd name="T97" fmla="*/ 1092448 h 1624013"/>
                <a:gd name="T98" fmla="*/ 219896 w 1703388"/>
                <a:gd name="T99" fmla="*/ 1083831 h 1624013"/>
                <a:gd name="T100" fmla="*/ 194787 w 1703388"/>
                <a:gd name="T101" fmla="*/ 1075972 h 1624013"/>
                <a:gd name="T102" fmla="*/ 174497 w 1703388"/>
                <a:gd name="T103" fmla="*/ 1061778 h 1624013"/>
                <a:gd name="T104" fmla="*/ 160547 w 1703388"/>
                <a:gd name="T105" fmla="*/ 1041502 h 1624013"/>
                <a:gd name="T106" fmla="*/ 154460 w 1703388"/>
                <a:gd name="T107" fmla="*/ 1017675 h 1624013"/>
                <a:gd name="T108" fmla="*/ 156996 w 1703388"/>
                <a:gd name="T109" fmla="*/ 52975 h 1624013"/>
                <a:gd name="T110" fmla="*/ 167649 w 1703388"/>
                <a:gd name="T111" fmla="*/ 31177 h 1624013"/>
                <a:gd name="T112" fmla="*/ 185403 w 1703388"/>
                <a:gd name="T113" fmla="*/ 14194 h 1624013"/>
                <a:gd name="T114" fmla="*/ 208736 w 1703388"/>
                <a:gd name="T115" fmla="*/ 3296 h 16240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1703388" h="1624013">
                  <a:moveTo>
                    <a:pt x="746125" y="1315983"/>
                  </a:moveTo>
                  <a:lnTo>
                    <a:pt x="742043" y="1316210"/>
                  </a:lnTo>
                  <a:lnTo>
                    <a:pt x="737961" y="1316663"/>
                  </a:lnTo>
                  <a:lnTo>
                    <a:pt x="734333" y="1317570"/>
                  </a:lnTo>
                  <a:lnTo>
                    <a:pt x="730477" y="1318930"/>
                  </a:lnTo>
                  <a:lnTo>
                    <a:pt x="727075" y="1320290"/>
                  </a:lnTo>
                  <a:lnTo>
                    <a:pt x="723447" y="1321877"/>
                  </a:lnTo>
                  <a:lnTo>
                    <a:pt x="720499" y="1323690"/>
                  </a:lnTo>
                  <a:lnTo>
                    <a:pt x="717550" y="1326183"/>
                  </a:lnTo>
                  <a:lnTo>
                    <a:pt x="715056" y="1328450"/>
                  </a:lnTo>
                  <a:lnTo>
                    <a:pt x="712788" y="1331170"/>
                  </a:lnTo>
                  <a:lnTo>
                    <a:pt x="710520" y="1334116"/>
                  </a:lnTo>
                  <a:lnTo>
                    <a:pt x="708933" y="1336836"/>
                  </a:lnTo>
                  <a:lnTo>
                    <a:pt x="707572" y="1340009"/>
                  </a:lnTo>
                  <a:lnTo>
                    <a:pt x="706665" y="1343409"/>
                  </a:lnTo>
                  <a:lnTo>
                    <a:pt x="705984" y="1346582"/>
                  </a:lnTo>
                  <a:lnTo>
                    <a:pt x="705984" y="1350209"/>
                  </a:lnTo>
                  <a:lnTo>
                    <a:pt x="684213" y="1482805"/>
                  </a:lnTo>
                  <a:lnTo>
                    <a:pt x="684440" y="1486204"/>
                  </a:lnTo>
                  <a:lnTo>
                    <a:pt x="685120" y="1489604"/>
                  </a:lnTo>
                  <a:lnTo>
                    <a:pt x="686027" y="1492778"/>
                  </a:lnTo>
                  <a:lnTo>
                    <a:pt x="687388" y="1495951"/>
                  </a:lnTo>
                  <a:lnTo>
                    <a:pt x="689202" y="1499124"/>
                  </a:lnTo>
                  <a:lnTo>
                    <a:pt x="691243" y="1501844"/>
                  </a:lnTo>
                  <a:lnTo>
                    <a:pt x="693511" y="1504564"/>
                  </a:lnTo>
                  <a:lnTo>
                    <a:pt x="696233" y="1506830"/>
                  </a:lnTo>
                  <a:lnTo>
                    <a:pt x="698954" y="1509097"/>
                  </a:lnTo>
                  <a:lnTo>
                    <a:pt x="701902" y="1510910"/>
                  </a:lnTo>
                  <a:lnTo>
                    <a:pt x="705304" y="1512950"/>
                  </a:lnTo>
                  <a:lnTo>
                    <a:pt x="708706" y="1514310"/>
                  </a:lnTo>
                  <a:lnTo>
                    <a:pt x="712561" y="1515443"/>
                  </a:lnTo>
                  <a:lnTo>
                    <a:pt x="716417" y="1516123"/>
                  </a:lnTo>
                  <a:lnTo>
                    <a:pt x="720499" y="1516803"/>
                  </a:lnTo>
                  <a:lnTo>
                    <a:pt x="724354" y="1516803"/>
                  </a:lnTo>
                  <a:lnTo>
                    <a:pt x="979034" y="1516803"/>
                  </a:lnTo>
                  <a:lnTo>
                    <a:pt x="982890" y="1516803"/>
                  </a:lnTo>
                  <a:lnTo>
                    <a:pt x="986972" y="1516123"/>
                  </a:lnTo>
                  <a:lnTo>
                    <a:pt x="990827" y="1515443"/>
                  </a:lnTo>
                  <a:lnTo>
                    <a:pt x="994683" y="1514310"/>
                  </a:lnTo>
                  <a:lnTo>
                    <a:pt x="998084" y="1512950"/>
                  </a:lnTo>
                  <a:lnTo>
                    <a:pt x="1001486" y="1510910"/>
                  </a:lnTo>
                  <a:lnTo>
                    <a:pt x="1004434" y="1509097"/>
                  </a:lnTo>
                  <a:lnTo>
                    <a:pt x="1007156" y="1506830"/>
                  </a:lnTo>
                  <a:lnTo>
                    <a:pt x="1009877" y="1504564"/>
                  </a:lnTo>
                  <a:lnTo>
                    <a:pt x="1012145" y="1501844"/>
                  </a:lnTo>
                  <a:lnTo>
                    <a:pt x="1014186" y="1499124"/>
                  </a:lnTo>
                  <a:lnTo>
                    <a:pt x="1016001" y="1495951"/>
                  </a:lnTo>
                  <a:lnTo>
                    <a:pt x="1017361" y="1492778"/>
                  </a:lnTo>
                  <a:lnTo>
                    <a:pt x="1018268" y="1489604"/>
                  </a:lnTo>
                  <a:lnTo>
                    <a:pt x="1018949" y="1486204"/>
                  </a:lnTo>
                  <a:lnTo>
                    <a:pt x="1019176" y="1482805"/>
                  </a:lnTo>
                  <a:lnTo>
                    <a:pt x="997404" y="1350209"/>
                  </a:lnTo>
                  <a:lnTo>
                    <a:pt x="997404" y="1346582"/>
                  </a:lnTo>
                  <a:lnTo>
                    <a:pt x="996724" y="1343409"/>
                  </a:lnTo>
                  <a:lnTo>
                    <a:pt x="995817" y="1340009"/>
                  </a:lnTo>
                  <a:lnTo>
                    <a:pt x="994456" y="1336836"/>
                  </a:lnTo>
                  <a:lnTo>
                    <a:pt x="992868" y="1334116"/>
                  </a:lnTo>
                  <a:lnTo>
                    <a:pt x="990601" y="1331170"/>
                  </a:lnTo>
                  <a:lnTo>
                    <a:pt x="988333" y="1328450"/>
                  </a:lnTo>
                  <a:lnTo>
                    <a:pt x="985838" y="1326183"/>
                  </a:lnTo>
                  <a:lnTo>
                    <a:pt x="982890" y="1323690"/>
                  </a:lnTo>
                  <a:lnTo>
                    <a:pt x="979942" y="1321877"/>
                  </a:lnTo>
                  <a:lnTo>
                    <a:pt x="976313" y="1320290"/>
                  </a:lnTo>
                  <a:lnTo>
                    <a:pt x="972911" y="1318930"/>
                  </a:lnTo>
                  <a:lnTo>
                    <a:pt x="969056" y="1317570"/>
                  </a:lnTo>
                  <a:lnTo>
                    <a:pt x="965427" y="1316663"/>
                  </a:lnTo>
                  <a:lnTo>
                    <a:pt x="961345" y="1316210"/>
                  </a:lnTo>
                  <a:lnTo>
                    <a:pt x="957263" y="1315983"/>
                  </a:lnTo>
                  <a:lnTo>
                    <a:pt x="746125" y="1315983"/>
                  </a:lnTo>
                  <a:close/>
                  <a:moveTo>
                    <a:pt x="376011" y="969875"/>
                  </a:moveTo>
                  <a:lnTo>
                    <a:pt x="376238" y="972141"/>
                  </a:lnTo>
                  <a:lnTo>
                    <a:pt x="376238" y="974408"/>
                  </a:lnTo>
                  <a:lnTo>
                    <a:pt x="376238" y="976901"/>
                  </a:lnTo>
                  <a:lnTo>
                    <a:pt x="375784" y="979848"/>
                  </a:lnTo>
                  <a:lnTo>
                    <a:pt x="1327604" y="979848"/>
                  </a:lnTo>
                  <a:lnTo>
                    <a:pt x="1327151" y="976901"/>
                  </a:lnTo>
                  <a:lnTo>
                    <a:pt x="1327151" y="974408"/>
                  </a:lnTo>
                  <a:lnTo>
                    <a:pt x="1327151" y="972141"/>
                  </a:lnTo>
                  <a:lnTo>
                    <a:pt x="1327377" y="969875"/>
                  </a:lnTo>
                  <a:lnTo>
                    <a:pt x="376011" y="969875"/>
                  </a:lnTo>
                  <a:close/>
                  <a:moveTo>
                    <a:pt x="1190625" y="246062"/>
                  </a:moveTo>
                  <a:lnTo>
                    <a:pt x="1179043" y="466952"/>
                  </a:lnTo>
                  <a:lnTo>
                    <a:pt x="1105004" y="394834"/>
                  </a:lnTo>
                  <a:lnTo>
                    <a:pt x="886977" y="628196"/>
                  </a:lnTo>
                  <a:lnTo>
                    <a:pt x="869943" y="612775"/>
                  </a:lnTo>
                  <a:lnTo>
                    <a:pt x="821114" y="566964"/>
                  </a:lnTo>
                  <a:lnTo>
                    <a:pt x="810667" y="557212"/>
                  </a:lnTo>
                  <a:lnTo>
                    <a:pt x="624436" y="758825"/>
                  </a:lnTo>
                  <a:lnTo>
                    <a:pt x="558800" y="693284"/>
                  </a:lnTo>
                  <a:lnTo>
                    <a:pt x="695067" y="545193"/>
                  </a:lnTo>
                  <a:lnTo>
                    <a:pt x="751391" y="485321"/>
                  </a:lnTo>
                  <a:lnTo>
                    <a:pt x="808169" y="425450"/>
                  </a:lnTo>
                  <a:lnTo>
                    <a:pt x="890838" y="502557"/>
                  </a:lnTo>
                  <a:lnTo>
                    <a:pt x="1044819" y="339498"/>
                  </a:lnTo>
                  <a:lnTo>
                    <a:pt x="970781" y="267607"/>
                  </a:lnTo>
                  <a:lnTo>
                    <a:pt x="1190625" y="246062"/>
                  </a:lnTo>
                  <a:close/>
                  <a:moveTo>
                    <a:pt x="493712" y="144462"/>
                  </a:moveTo>
                  <a:lnTo>
                    <a:pt x="523175" y="144462"/>
                  </a:lnTo>
                  <a:lnTo>
                    <a:pt x="523175" y="796255"/>
                  </a:lnTo>
                  <a:lnTo>
                    <a:pt x="1174750" y="796255"/>
                  </a:lnTo>
                  <a:lnTo>
                    <a:pt x="1174750" y="825500"/>
                  </a:lnTo>
                  <a:lnTo>
                    <a:pt x="523175" y="825500"/>
                  </a:lnTo>
                  <a:lnTo>
                    <a:pt x="493712" y="825500"/>
                  </a:lnTo>
                  <a:lnTo>
                    <a:pt x="493712" y="796255"/>
                  </a:lnTo>
                  <a:lnTo>
                    <a:pt x="493712" y="144462"/>
                  </a:lnTo>
                  <a:close/>
                  <a:moveTo>
                    <a:pt x="207282" y="64825"/>
                  </a:moveTo>
                  <a:lnTo>
                    <a:pt x="207282" y="905277"/>
                  </a:lnTo>
                  <a:lnTo>
                    <a:pt x="1496106" y="905277"/>
                  </a:lnTo>
                  <a:lnTo>
                    <a:pt x="1496106" y="64825"/>
                  </a:lnTo>
                  <a:lnTo>
                    <a:pt x="207282" y="64825"/>
                  </a:lnTo>
                  <a:close/>
                  <a:moveTo>
                    <a:pt x="846818" y="17453"/>
                  </a:moveTo>
                  <a:lnTo>
                    <a:pt x="845911" y="17679"/>
                  </a:lnTo>
                  <a:lnTo>
                    <a:pt x="844777" y="18133"/>
                  </a:lnTo>
                  <a:lnTo>
                    <a:pt x="843643" y="18586"/>
                  </a:lnTo>
                  <a:lnTo>
                    <a:pt x="841829" y="19946"/>
                  </a:lnTo>
                  <a:lnTo>
                    <a:pt x="840468" y="21986"/>
                  </a:lnTo>
                  <a:lnTo>
                    <a:pt x="839108" y="24479"/>
                  </a:lnTo>
                  <a:lnTo>
                    <a:pt x="838200" y="26973"/>
                  </a:lnTo>
                  <a:lnTo>
                    <a:pt x="837520" y="29919"/>
                  </a:lnTo>
                  <a:lnTo>
                    <a:pt x="837520" y="33319"/>
                  </a:lnTo>
                  <a:lnTo>
                    <a:pt x="837520" y="36266"/>
                  </a:lnTo>
                  <a:lnTo>
                    <a:pt x="838200" y="39439"/>
                  </a:lnTo>
                  <a:lnTo>
                    <a:pt x="839108" y="41932"/>
                  </a:lnTo>
                  <a:lnTo>
                    <a:pt x="840468" y="44199"/>
                  </a:lnTo>
                  <a:lnTo>
                    <a:pt x="841829" y="46465"/>
                  </a:lnTo>
                  <a:lnTo>
                    <a:pt x="843643" y="47825"/>
                  </a:lnTo>
                  <a:lnTo>
                    <a:pt x="844777" y="48279"/>
                  </a:lnTo>
                  <a:lnTo>
                    <a:pt x="845911" y="48732"/>
                  </a:lnTo>
                  <a:lnTo>
                    <a:pt x="846818" y="48959"/>
                  </a:lnTo>
                  <a:lnTo>
                    <a:pt x="847952" y="48959"/>
                  </a:lnTo>
                  <a:lnTo>
                    <a:pt x="865188" y="48959"/>
                  </a:lnTo>
                  <a:lnTo>
                    <a:pt x="866095" y="48959"/>
                  </a:lnTo>
                  <a:lnTo>
                    <a:pt x="867456" y="48732"/>
                  </a:lnTo>
                  <a:lnTo>
                    <a:pt x="868363" y="48279"/>
                  </a:lnTo>
                  <a:lnTo>
                    <a:pt x="869270" y="47825"/>
                  </a:lnTo>
                  <a:lnTo>
                    <a:pt x="871084" y="46465"/>
                  </a:lnTo>
                  <a:lnTo>
                    <a:pt x="872445" y="44199"/>
                  </a:lnTo>
                  <a:lnTo>
                    <a:pt x="874033" y="41932"/>
                  </a:lnTo>
                  <a:lnTo>
                    <a:pt x="874940" y="39439"/>
                  </a:lnTo>
                  <a:lnTo>
                    <a:pt x="875620" y="36266"/>
                  </a:lnTo>
                  <a:lnTo>
                    <a:pt x="875847" y="33319"/>
                  </a:lnTo>
                  <a:lnTo>
                    <a:pt x="875620" y="29919"/>
                  </a:lnTo>
                  <a:lnTo>
                    <a:pt x="874940" y="26973"/>
                  </a:lnTo>
                  <a:lnTo>
                    <a:pt x="874033" y="24479"/>
                  </a:lnTo>
                  <a:lnTo>
                    <a:pt x="872445" y="21986"/>
                  </a:lnTo>
                  <a:lnTo>
                    <a:pt x="871084" y="19946"/>
                  </a:lnTo>
                  <a:lnTo>
                    <a:pt x="869270" y="18586"/>
                  </a:lnTo>
                  <a:lnTo>
                    <a:pt x="868363" y="18133"/>
                  </a:lnTo>
                  <a:lnTo>
                    <a:pt x="867456" y="17679"/>
                  </a:lnTo>
                  <a:lnTo>
                    <a:pt x="866095" y="17453"/>
                  </a:lnTo>
                  <a:lnTo>
                    <a:pt x="865188" y="17453"/>
                  </a:lnTo>
                  <a:lnTo>
                    <a:pt x="847952" y="17453"/>
                  </a:lnTo>
                  <a:lnTo>
                    <a:pt x="846818" y="17453"/>
                  </a:lnTo>
                  <a:close/>
                  <a:moveTo>
                    <a:pt x="203654" y="0"/>
                  </a:moveTo>
                  <a:lnTo>
                    <a:pt x="207282" y="0"/>
                  </a:lnTo>
                  <a:lnTo>
                    <a:pt x="1496106" y="0"/>
                  </a:lnTo>
                  <a:lnTo>
                    <a:pt x="1499961" y="0"/>
                  </a:lnTo>
                  <a:lnTo>
                    <a:pt x="1503363" y="227"/>
                  </a:lnTo>
                  <a:lnTo>
                    <a:pt x="1506765" y="680"/>
                  </a:lnTo>
                  <a:lnTo>
                    <a:pt x="1510167" y="1360"/>
                  </a:lnTo>
                  <a:lnTo>
                    <a:pt x="1513568" y="2040"/>
                  </a:lnTo>
                  <a:lnTo>
                    <a:pt x="1516743" y="2947"/>
                  </a:lnTo>
                  <a:lnTo>
                    <a:pt x="1520145" y="3853"/>
                  </a:lnTo>
                  <a:lnTo>
                    <a:pt x="1523093" y="4987"/>
                  </a:lnTo>
                  <a:lnTo>
                    <a:pt x="1526042" y="6347"/>
                  </a:lnTo>
                  <a:lnTo>
                    <a:pt x="1529217" y="7706"/>
                  </a:lnTo>
                  <a:lnTo>
                    <a:pt x="1531938" y="9293"/>
                  </a:lnTo>
                  <a:lnTo>
                    <a:pt x="1534886" y="10880"/>
                  </a:lnTo>
                  <a:lnTo>
                    <a:pt x="1537608" y="12693"/>
                  </a:lnTo>
                  <a:lnTo>
                    <a:pt x="1540102" y="14506"/>
                  </a:lnTo>
                  <a:lnTo>
                    <a:pt x="1542824" y="16546"/>
                  </a:lnTo>
                  <a:lnTo>
                    <a:pt x="1545092" y="18586"/>
                  </a:lnTo>
                  <a:lnTo>
                    <a:pt x="1547360" y="20626"/>
                  </a:lnTo>
                  <a:lnTo>
                    <a:pt x="1549627" y="22893"/>
                  </a:lnTo>
                  <a:lnTo>
                    <a:pt x="1551669" y="25386"/>
                  </a:lnTo>
                  <a:lnTo>
                    <a:pt x="1553483" y="27879"/>
                  </a:lnTo>
                  <a:lnTo>
                    <a:pt x="1555297" y="30372"/>
                  </a:lnTo>
                  <a:lnTo>
                    <a:pt x="1557111" y="33092"/>
                  </a:lnTo>
                  <a:lnTo>
                    <a:pt x="1558472" y="35812"/>
                  </a:lnTo>
                  <a:lnTo>
                    <a:pt x="1559833" y="38759"/>
                  </a:lnTo>
                  <a:lnTo>
                    <a:pt x="1561194" y="41479"/>
                  </a:lnTo>
                  <a:lnTo>
                    <a:pt x="1562101" y="44199"/>
                  </a:lnTo>
                  <a:lnTo>
                    <a:pt x="1563008" y="47372"/>
                  </a:lnTo>
                  <a:lnTo>
                    <a:pt x="1564142" y="50318"/>
                  </a:lnTo>
                  <a:lnTo>
                    <a:pt x="1564595" y="53718"/>
                  </a:lnTo>
                  <a:lnTo>
                    <a:pt x="1565049" y="56665"/>
                  </a:lnTo>
                  <a:lnTo>
                    <a:pt x="1565276" y="59838"/>
                  </a:lnTo>
                  <a:lnTo>
                    <a:pt x="1565502" y="63238"/>
                  </a:lnTo>
                  <a:lnTo>
                    <a:pt x="1565502" y="906864"/>
                  </a:lnTo>
                  <a:lnTo>
                    <a:pt x="1565276" y="910037"/>
                  </a:lnTo>
                  <a:lnTo>
                    <a:pt x="1565049" y="913437"/>
                  </a:lnTo>
                  <a:lnTo>
                    <a:pt x="1564595" y="916383"/>
                  </a:lnTo>
                  <a:lnTo>
                    <a:pt x="1564142" y="919783"/>
                  </a:lnTo>
                  <a:lnTo>
                    <a:pt x="1563008" y="922730"/>
                  </a:lnTo>
                  <a:lnTo>
                    <a:pt x="1562101" y="925676"/>
                  </a:lnTo>
                  <a:lnTo>
                    <a:pt x="1561194" y="928623"/>
                  </a:lnTo>
                  <a:lnTo>
                    <a:pt x="1559833" y="931343"/>
                  </a:lnTo>
                  <a:lnTo>
                    <a:pt x="1558472" y="934289"/>
                  </a:lnTo>
                  <a:lnTo>
                    <a:pt x="1557111" y="937009"/>
                  </a:lnTo>
                  <a:lnTo>
                    <a:pt x="1555297" y="939502"/>
                  </a:lnTo>
                  <a:lnTo>
                    <a:pt x="1553483" y="942222"/>
                  </a:lnTo>
                  <a:lnTo>
                    <a:pt x="1551669" y="944716"/>
                  </a:lnTo>
                  <a:lnTo>
                    <a:pt x="1549627" y="946982"/>
                  </a:lnTo>
                  <a:lnTo>
                    <a:pt x="1547360" y="949475"/>
                  </a:lnTo>
                  <a:lnTo>
                    <a:pt x="1545092" y="951515"/>
                  </a:lnTo>
                  <a:lnTo>
                    <a:pt x="1542824" y="953555"/>
                  </a:lnTo>
                  <a:lnTo>
                    <a:pt x="1540102" y="955369"/>
                  </a:lnTo>
                  <a:lnTo>
                    <a:pt x="1537608" y="957409"/>
                  </a:lnTo>
                  <a:lnTo>
                    <a:pt x="1534886" y="959222"/>
                  </a:lnTo>
                  <a:lnTo>
                    <a:pt x="1531938" y="960808"/>
                  </a:lnTo>
                  <a:lnTo>
                    <a:pt x="1529217" y="962168"/>
                  </a:lnTo>
                  <a:lnTo>
                    <a:pt x="1526042" y="963755"/>
                  </a:lnTo>
                  <a:lnTo>
                    <a:pt x="1523093" y="965115"/>
                  </a:lnTo>
                  <a:lnTo>
                    <a:pt x="1520145" y="966248"/>
                  </a:lnTo>
                  <a:lnTo>
                    <a:pt x="1516743" y="967155"/>
                  </a:lnTo>
                  <a:lnTo>
                    <a:pt x="1513568" y="967835"/>
                  </a:lnTo>
                  <a:lnTo>
                    <a:pt x="1510167" y="968515"/>
                  </a:lnTo>
                  <a:lnTo>
                    <a:pt x="1506765" y="969195"/>
                  </a:lnTo>
                  <a:lnTo>
                    <a:pt x="1503363" y="969648"/>
                  </a:lnTo>
                  <a:lnTo>
                    <a:pt x="1499961" y="969875"/>
                  </a:lnTo>
                  <a:lnTo>
                    <a:pt x="1496106" y="969875"/>
                  </a:lnTo>
                  <a:lnTo>
                    <a:pt x="1447347" y="969875"/>
                  </a:lnTo>
                  <a:lnTo>
                    <a:pt x="1447801" y="972141"/>
                  </a:lnTo>
                  <a:lnTo>
                    <a:pt x="1447801" y="974408"/>
                  </a:lnTo>
                  <a:lnTo>
                    <a:pt x="1447801" y="976901"/>
                  </a:lnTo>
                  <a:lnTo>
                    <a:pt x="1447347" y="979848"/>
                  </a:lnTo>
                  <a:lnTo>
                    <a:pt x="1496106" y="979848"/>
                  </a:lnTo>
                  <a:lnTo>
                    <a:pt x="1499735" y="979848"/>
                  </a:lnTo>
                  <a:lnTo>
                    <a:pt x="1503136" y="980074"/>
                  </a:lnTo>
                  <a:lnTo>
                    <a:pt x="1506538" y="980528"/>
                  </a:lnTo>
                  <a:lnTo>
                    <a:pt x="1509713" y="980981"/>
                  </a:lnTo>
                  <a:lnTo>
                    <a:pt x="1513115" y="981661"/>
                  </a:lnTo>
                  <a:lnTo>
                    <a:pt x="1516063" y="982568"/>
                  </a:lnTo>
                  <a:lnTo>
                    <a:pt x="1519238" y="983474"/>
                  </a:lnTo>
                  <a:lnTo>
                    <a:pt x="1521960" y="984608"/>
                  </a:lnTo>
                  <a:lnTo>
                    <a:pt x="1524681" y="985968"/>
                  </a:lnTo>
                  <a:lnTo>
                    <a:pt x="1527629" y="987328"/>
                  </a:lnTo>
                  <a:lnTo>
                    <a:pt x="1530124" y="988914"/>
                  </a:lnTo>
                  <a:lnTo>
                    <a:pt x="1532619" y="990501"/>
                  </a:lnTo>
                  <a:lnTo>
                    <a:pt x="1535113" y="992314"/>
                  </a:lnTo>
                  <a:lnTo>
                    <a:pt x="1537381" y="994354"/>
                  </a:lnTo>
                  <a:lnTo>
                    <a:pt x="1539649" y="996394"/>
                  </a:lnTo>
                  <a:lnTo>
                    <a:pt x="1541917" y="998434"/>
                  </a:lnTo>
                  <a:lnTo>
                    <a:pt x="1545999" y="1003194"/>
                  </a:lnTo>
                  <a:lnTo>
                    <a:pt x="1549854" y="1008407"/>
                  </a:lnTo>
                  <a:lnTo>
                    <a:pt x="1553256" y="1013847"/>
                  </a:lnTo>
                  <a:lnTo>
                    <a:pt x="1556431" y="1019740"/>
                  </a:lnTo>
                  <a:lnTo>
                    <a:pt x="1559152" y="1026086"/>
                  </a:lnTo>
                  <a:lnTo>
                    <a:pt x="1561420" y="1032886"/>
                  </a:lnTo>
                  <a:lnTo>
                    <a:pt x="1563688" y="1039686"/>
                  </a:lnTo>
                  <a:lnTo>
                    <a:pt x="1565502" y="1046939"/>
                  </a:lnTo>
                  <a:lnTo>
                    <a:pt x="1703388" y="1556695"/>
                  </a:lnTo>
                  <a:lnTo>
                    <a:pt x="1703388" y="1560095"/>
                  </a:lnTo>
                  <a:lnTo>
                    <a:pt x="1702935" y="1563722"/>
                  </a:lnTo>
                  <a:lnTo>
                    <a:pt x="1702708" y="1566895"/>
                  </a:lnTo>
                  <a:lnTo>
                    <a:pt x="1702027" y="1570068"/>
                  </a:lnTo>
                  <a:lnTo>
                    <a:pt x="1701347" y="1573468"/>
                  </a:lnTo>
                  <a:lnTo>
                    <a:pt x="1700440" y="1576641"/>
                  </a:lnTo>
                  <a:lnTo>
                    <a:pt x="1699306" y="1579815"/>
                  </a:lnTo>
                  <a:lnTo>
                    <a:pt x="1698172" y="1582761"/>
                  </a:lnTo>
                  <a:lnTo>
                    <a:pt x="1696585" y="1585934"/>
                  </a:lnTo>
                  <a:lnTo>
                    <a:pt x="1694997" y="1588654"/>
                  </a:lnTo>
                  <a:lnTo>
                    <a:pt x="1693410" y="1591374"/>
                  </a:lnTo>
                  <a:lnTo>
                    <a:pt x="1691822" y="1594321"/>
                  </a:lnTo>
                  <a:lnTo>
                    <a:pt x="1689781" y="1596814"/>
                  </a:lnTo>
                  <a:lnTo>
                    <a:pt x="1687740" y="1599307"/>
                  </a:lnTo>
                  <a:lnTo>
                    <a:pt x="1685472" y="1602027"/>
                  </a:lnTo>
                  <a:lnTo>
                    <a:pt x="1683204" y="1604294"/>
                  </a:lnTo>
                  <a:lnTo>
                    <a:pt x="1680710" y="1606334"/>
                  </a:lnTo>
                  <a:lnTo>
                    <a:pt x="1678442" y="1608600"/>
                  </a:lnTo>
                  <a:lnTo>
                    <a:pt x="1675720" y="1610640"/>
                  </a:lnTo>
                  <a:lnTo>
                    <a:pt x="1672999" y="1612454"/>
                  </a:lnTo>
                  <a:lnTo>
                    <a:pt x="1670277" y="1614040"/>
                  </a:lnTo>
                  <a:lnTo>
                    <a:pt x="1667329" y="1615853"/>
                  </a:lnTo>
                  <a:lnTo>
                    <a:pt x="1664381" y="1617440"/>
                  </a:lnTo>
                  <a:lnTo>
                    <a:pt x="1661433" y="1618573"/>
                  </a:lnTo>
                  <a:lnTo>
                    <a:pt x="1658031" y="1619707"/>
                  </a:lnTo>
                  <a:lnTo>
                    <a:pt x="1655083" y="1620840"/>
                  </a:lnTo>
                  <a:lnTo>
                    <a:pt x="1651681" y="1621747"/>
                  </a:lnTo>
                  <a:lnTo>
                    <a:pt x="1648279" y="1622653"/>
                  </a:lnTo>
                  <a:lnTo>
                    <a:pt x="1645104" y="1623333"/>
                  </a:lnTo>
                  <a:lnTo>
                    <a:pt x="1641476" y="1623560"/>
                  </a:lnTo>
                  <a:lnTo>
                    <a:pt x="1638074" y="1624013"/>
                  </a:lnTo>
                  <a:lnTo>
                    <a:pt x="1634445" y="1624013"/>
                  </a:lnTo>
                  <a:lnTo>
                    <a:pt x="68943" y="1624013"/>
                  </a:lnTo>
                  <a:lnTo>
                    <a:pt x="65314" y="1624013"/>
                  </a:lnTo>
                  <a:lnTo>
                    <a:pt x="61913" y="1623560"/>
                  </a:lnTo>
                  <a:lnTo>
                    <a:pt x="58511" y="1623333"/>
                  </a:lnTo>
                  <a:lnTo>
                    <a:pt x="55109" y="1622653"/>
                  </a:lnTo>
                  <a:lnTo>
                    <a:pt x="51934" y="1621747"/>
                  </a:lnTo>
                  <a:lnTo>
                    <a:pt x="48532" y="1620840"/>
                  </a:lnTo>
                  <a:lnTo>
                    <a:pt x="45357" y="1619707"/>
                  </a:lnTo>
                  <a:lnTo>
                    <a:pt x="41955" y="1618573"/>
                  </a:lnTo>
                  <a:lnTo>
                    <a:pt x="39007" y="1617440"/>
                  </a:lnTo>
                  <a:lnTo>
                    <a:pt x="36286" y="1615853"/>
                  </a:lnTo>
                  <a:lnTo>
                    <a:pt x="33111" y="1614040"/>
                  </a:lnTo>
                  <a:lnTo>
                    <a:pt x="30389" y="1612454"/>
                  </a:lnTo>
                  <a:lnTo>
                    <a:pt x="27668" y="1610640"/>
                  </a:lnTo>
                  <a:lnTo>
                    <a:pt x="25173" y="1608600"/>
                  </a:lnTo>
                  <a:lnTo>
                    <a:pt x="22679" y="1606334"/>
                  </a:lnTo>
                  <a:lnTo>
                    <a:pt x="20184" y="1604294"/>
                  </a:lnTo>
                  <a:lnTo>
                    <a:pt x="17916" y="1602027"/>
                  </a:lnTo>
                  <a:lnTo>
                    <a:pt x="15875" y="1599307"/>
                  </a:lnTo>
                  <a:lnTo>
                    <a:pt x="13607" y="1596814"/>
                  </a:lnTo>
                  <a:lnTo>
                    <a:pt x="11793" y="1594321"/>
                  </a:lnTo>
                  <a:lnTo>
                    <a:pt x="9979" y="1591374"/>
                  </a:lnTo>
                  <a:lnTo>
                    <a:pt x="8391" y="1588654"/>
                  </a:lnTo>
                  <a:lnTo>
                    <a:pt x="6804" y="1585934"/>
                  </a:lnTo>
                  <a:lnTo>
                    <a:pt x="5216" y="1582761"/>
                  </a:lnTo>
                  <a:lnTo>
                    <a:pt x="4082" y="1579815"/>
                  </a:lnTo>
                  <a:lnTo>
                    <a:pt x="2948" y="1576641"/>
                  </a:lnTo>
                  <a:lnTo>
                    <a:pt x="2041" y="1573468"/>
                  </a:lnTo>
                  <a:lnTo>
                    <a:pt x="1361" y="1570068"/>
                  </a:lnTo>
                  <a:lnTo>
                    <a:pt x="680" y="1566895"/>
                  </a:lnTo>
                  <a:lnTo>
                    <a:pt x="454" y="1563722"/>
                  </a:lnTo>
                  <a:lnTo>
                    <a:pt x="0" y="1560095"/>
                  </a:lnTo>
                  <a:lnTo>
                    <a:pt x="0" y="1556695"/>
                  </a:lnTo>
                  <a:lnTo>
                    <a:pt x="137886" y="1046939"/>
                  </a:lnTo>
                  <a:lnTo>
                    <a:pt x="140154" y="1040592"/>
                  </a:lnTo>
                  <a:lnTo>
                    <a:pt x="142422" y="1034019"/>
                  </a:lnTo>
                  <a:lnTo>
                    <a:pt x="144916" y="1027673"/>
                  </a:lnTo>
                  <a:lnTo>
                    <a:pt x="147864" y="1021780"/>
                  </a:lnTo>
                  <a:lnTo>
                    <a:pt x="150813" y="1016113"/>
                  </a:lnTo>
                  <a:lnTo>
                    <a:pt x="154214" y="1010447"/>
                  </a:lnTo>
                  <a:lnTo>
                    <a:pt x="158070" y="1005007"/>
                  </a:lnTo>
                  <a:lnTo>
                    <a:pt x="161925" y="1000474"/>
                  </a:lnTo>
                  <a:lnTo>
                    <a:pt x="166461" y="995714"/>
                  </a:lnTo>
                  <a:lnTo>
                    <a:pt x="168729" y="993901"/>
                  </a:lnTo>
                  <a:lnTo>
                    <a:pt x="171224" y="991634"/>
                  </a:lnTo>
                  <a:lnTo>
                    <a:pt x="173718" y="990047"/>
                  </a:lnTo>
                  <a:lnTo>
                    <a:pt x="176213" y="988234"/>
                  </a:lnTo>
                  <a:lnTo>
                    <a:pt x="178934" y="986874"/>
                  </a:lnTo>
                  <a:lnTo>
                    <a:pt x="181656" y="985288"/>
                  </a:lnTo>
                  <a:lnTo>
                    <a:pt x="184604" y="983928"/>
                  </a:lnTo>
                  <a:lnTo>
                    <a:pt x="187552" y="982794"/>
                  </a:lnTo>
                  <a:lnTo>
                    <a:pt x="190500" y="981888"/>
                  </a:lnTo>
                  <a:lnTo>
                    <a:pt x="193675" y="981208"/>
                  </a:lnTo>
                  <a:lnTo>
                    <a:pt x="196850" y="980528"/>
                  </a:lnTo>
                  <a:lnTo>
                    <a:pt x="200252" y="980074"/>
                  </a:lnTo>
                  <a:lnTo>
                    <a:pt x="203654" y="979848"/>
                  </a:lnTo>
                  <a:lnTo>
                    <a:pt x="207282" y="979848"/>
                  </a:lnTo>
                  <a:lnTo>
                    <a:pt x="256041" y="979848"/>
                  </a:lnTo>
                  <a:lnTo>
                    <a:pt x="255815" y="976901"/>
                  </a:lnTo>
                  <a:lnTo>
                    <a:pt x="255588" y="974408"/>
                  </a:lnTo>
                  <a:lnTo>
                    <a:pt x="255588" y="972141"/>
                  </a:lnTo>
                  <a:lnTo>
                    <a:pt x="256041" y="969875"/>
                  </a:lnTo>
                  <a:lnTo>
                    <a:pt x="207282" y="969875"/>
                  </a:lnTo>
                  <a:lnTo>
                    <a:pt x="203654" y="969875"/>
                  </a:lnTo>
                  <a:lnTo>
                    <a:pt x="200252" y="969648"/>
                  </a:lnTo>
                  <a:lnTo>
                    <a:pt x="196624" y="969195"/>
                  </a:lnTo>
                  <a:lnTo>
                    <a:pt x="193222" y="968515"/>
                  </a:lnTo>
                  <a:lnTo>
                    <a:pt x="189820" y="967835"/>
                  </a:lnTo>
                  <a:lnTo>
                    <a:pt x="186645" y="967155"/>
                  </a:lnTo>
                  <a:lnTo>
                    <a:pt x="183243" y="966248"/>
                  </a:lnTo>
                  <a:lnTo>
                    <a:pt x="180295" y="965115"/>
                  </a:lnTo>
                  <a:lnTo>
                    <a:pt x="177347" y="963755"/>
                  </a:lnTo>
                  <a:lnTo>
                    <a:pt x="174172" y="962168"/>
                  </a:lnTo>
                  <a:lnTo>
                    <a:pt x="171450" y="960808"/>
                  </a:lnTo>
                  <a:lnTo>
                    <a:pt x="168502" y="959222"/>
                  </a:lnTo>
                  <a:lnTo>
                    <a:pt x="165781" y="957409"/>
                  </a:lnTo>
                  <a:lnTo>
                    <a:pt x="163286" y="955369"/>
                  </a:lnTo>
                  <a:lnTo>
                    <a:pt x="160564" y="953555"/>
                  </a:lnTo>
                  <a:lnTo>
                    <a:pt x="158297" y="951515"/>
                  </a:lnTo>
                  <a:lnTo>
                    <a:pt x="156029" y="949475"/>
                  </a:lnTo>
                  <a:lnTo>
                    <a:pt x="153761" y="946982"/>
                  </a:lnTo>
                  <a:lnTo>
                    <a:pt x="151720" y="944716"/>
                  </a:lnTo>
                  <a:lnTo>
                    <a:pt x="149906" y="942222"/>
                  </a:lnTo>
                  <a:lnTo>
                    <a:pt x="148091" y="939502"/>
                  </a:lnTo>
                  <a:lnTo>
                    <a:pt x="146277" y="937009"/>
                  </a:lnTo>
                  <a:lnTo>
                    <a:pt x="144916" y="934289"/>
                  </a:lnTo>
                  <a:lnTo>
                    <a:pt x="143556" y="931343"/>
                  </a:lnTo>
                  <a:lnTo>
                    <a:pt x="142195" y="928623"/>
                  </a:lnTo>
                  <a:lnTo>
                    <a:pt x="141288" y="925676"/>
                  </a:lnTo>
                  <a:lnTo>
                    <a:pt x="140381" y="922730"/>
                  </a:lnTo>
                  <a:lnTo>
                    <a:pt x="139247" y="919783"/>
                  </a:lnTo>
                  <a:lnTo>
                    <a:pt x="138793" y="916383"/>
                  </a:lnTo>
                  <a:lnTo>
                    <a:pt x="138339" y="913437"/>
                  </a:lnTo>
                  <a:lnTo>
                    <a:pt x="138113" y="910037"/>
                  </a:lnTo>
                  <a:lnTo>
                    <a:pt x="137886" y="906864"/>
                  </a:lnTo>
                  <a:lnTo>
                    <a:pt x="137886" y="63238"/>
                  </a:lnTo>
                  <a:lnTo>
                    <a:pt x="138113" y="59838"/>
                  </a:lnTo>
                  <a:lnTo>
                    <a:pt x="138339" y="56665"/>
                  </a:lnTo>
                  <a:lnTo>
                    <a:pt x="138793" y="53718"/>
                  </a:lnTo>
                  <a:lnTo>
                    <a:pt x="139247" y="50318"/>
                  </a:lnTo>
                  <a:lnTo>
                    <a:pt x="140381" y="47372"/>
                  </a:lnTo>
                  <a:lnTo>
                    <a:pt x="141288" y="44199"/>
                  </a:lnTo>
                  <a:lnTo>
                    <a:pt x="142195" y="41479"/>
                  </a:lnTo>
                  <a:lnTo>
                    <a:pt x="143556" y="38759"/>
                  </a:lnTo>
                  <a:lnTo>
                    <a:pt x="144916" y="35812"/>
                  </a:lnTo>
                  <a:lnTo>
                    <a:pt x="146277" y="33092"/>
                  </a:lnTo>
                  <a:lnTo>
                    <a:pt x="148091" y="30372"/>
                  </a:lnTo>
                  <a:lnTo>
                    <a:pt x="149906" y="27879"/>
                  </a:lnTo>
                  <a:lnTo>
                    <a:pt x="151720" y="25386"/>
                  </a:lnTo>
                  <a:lnTo>
                    <a:pt x="153761" y="22893"/>
                  </a:lnTo>
                  <a:lnTo>
                    <a:pt x="156029" y="20626"/>
                  </a:lnTo>
                  <a:lnTo>
                    <a:pt x="158297" y="18586"/>
                  </a:lnTo>
                  <a:lnTo>
                    <a:pt x="160564" y="16546"/>
                  </a:lnTo>
                  <a:lnTo>
                    <a:pt x="163286" y="14506"/>
                  </a:lnTo>
                  <a:lnTo>
                    <a:pt x="165781" y="12693"/>
                  </a:lnTo>
                  <a:lnTo>
                    <a:pt x="168502" y="10880"/>
                  </a:lnTo>
                  <a:lnTo>
                    <a:pt x="171450" y="9293"/>
                  </a:lnTo>
                  <a:lnTo>
                    <a:pt x="174172" y="7706"/>
                  </a:lnTo>
                  <a:lnTo>
                    <a:pt x="177347" y="6347"/>
                  </a:lnTo>
                  <a:lnTo>
                    <a:pt x="180295" y="4987"/>
                  </a:lnTo>
                  <a:lnTo>
                    <a:pt x="183243" y="3853"/>
                  </a:lnTo>
                  <a:lnTo>
                    <a:pt x="186645" y="2947"/>
                  </a:lnTo>
                  <a:lnTo>
                    <a:pt x="189820" y="2040"/>
                  </a:lnTo>
                  <a:lnTo>
                    <a:pt x="193222" y="1360"/>
                  </a:lnTo>
                  <a:lnTo>
                    <a:pt x="196624" y="680"/>
                  </a:lnTo>
                  <a:lnTo>
                    <a:pt x="200252" y="227"/>
                  </a:lnTo>
                  <a:lnTo>
                    <a:pt x="203654" y="0"/>
                  </a:lnTo>
                  <a:close/>
                </a:path>
              </a:pathLst>
            </a:custGeom>
            <a:solidFill>
              <a:srgbClr val="00928B"/>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prstClr val="white"/>
                </a:solidFill>
                <a:cs typeface="+mn-ea"/>
                <a:sym typeface="+mn-lt"/>
              </a:endParaRPr>
            </a:p>
          </p:txBody>
        </p:sp>
      </p:grpSp>
      <p:graphicFrame>
        <p:nvGraphicFramePr>
          <p:cNvPr id="7" name="表格 6"/>
          <p:cNvGraphicFramePr/>
          <p:nvPr>
            <p:custDataLst>
              <p:tags r:id="rId1"/>
            </p:custDataLst>
          </p:nvPr>
        </p:nvGraphicFramePr>
        <p:xfrm>
          <a:off x="1786573" y="1060450"/>
          <a:ext cx="5570855" cy="3903980"/>
        </p:xfrm>
        <a:graphic>
          <a:graphicData uri="http://schemas.openxmlformats.org/drawingml/2006/table">
            <a:tbl>
              <a:tblPr firstRow="1" bandRow="1">
                <a:tableStyleId>{5940675A-B579-460E-94D1-54222C63F5DA}</a:tableStyleId>
              </a:tblPr>
              <a:tblGrid>
                <a:gridCol w="1546225"/>
                <a:gridCol w="1354138"/>
                <a:gridCol w="1408112"/>
                <a:gridCol w="1262063"/>
              </a:tblGrid>
              <a:tr h="215900">
                <a:tc gridSpan="4">
                  <a:txBody>
                    <a:bodyPr/>
                    <a:p>
                      <a:pPr indent="0" algn="ctr">
                        <a:buNone/>
                      </a:pPr>
                      <a:r>
                        <a:rPr lang="en-US" sz="1200" b="1">
                          <a:latin typeface="方正黑体简体" panose="02000000000000000000" charset="-122"/>
                          <a:ea typeface="方正黑体简体" panose="02000000000000000000" charset="-122"/>
                          <a:cs typeface="方正黑体简体" panose="02000000000000000000" charset="-122"/>
                        </a:rPr>
                        <a:t>第二十条第（一）项</a:t>
                      </a:r>
                      <a:endParaRPr lang="en-US" altLang="en-US" sz="1200" b="1">
                        <a:latin typeface="方正黑体简体" panose="02000000000000000000" charset="-122"/>
                        <a:ea typeface="方正黑体简体" panose="02000000000000000000" charset="-122"/>
                        <a:cs typeface="方正黑体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lgn="ctr">
                        <a:buNone/>
                      </a:pPr>
                      <a:r>
                        <a:rPr lang="en-US" sz="1200" b="1">
                          <a:latin typeface="方正仿宋简体" panose="02000000000000000000" charset="-122"/>
                          <a:ea typeface="方正仿宋简体" panose="02000000000000000000" charset="-122"/>
                          <a:cs typeface="方正仿宋简体" panose="02000000000000000000" charset="-122"/>
                        </a:rPr>
                        <a:t>信息内容</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200" b="1">
                          <a:latin typeface="方正仿宋简体" panose="02000000000000000000" charset="-122"/>
                          <a:ea typeface="方正仿宋简体" panose="02000000000000000000" charset="-122"/>
                          <a:cs typeface="方正仿宋简体" panose="02000000000000000000" charset="-122"/>
                        </a:rPr>
                        <a:t>本年制发件数</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200" b="1">
                          <a:latin typeface="方正仿宋简体" panose="02000000000000000000" charset="-122"/>
                          <a:ea typeface="方正仿宋简体" panose="02000000000000000000" charset="-122"/>
                          <a:cs typeface="方正仿宋简体" panose="02000000000000000000" charset="-122"/>
                        </a:rPr>
                        <a:t>本年废止件数</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200" b="1">
                          <a:latin typeface="方正仿宋简体" panose="02000000000000000000" charset="-122"/>
                          <a:ea typeface="方正仿宋简体" panose="02000000000000000000" charset="-122"/>
                          <a:cs typeface="方正仿宋简体" panose="02000000000000000000" charset="-122"/>
                        </a:rPr>
                        <a:t>现行有效件数</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15900">
                <a:tc>
                  <a:txBody>
                    <a:bodyPr/>
                    <a:p>
                      <a:pPr indent="0">
                        <a:buNone/>
                      </a:pPr>
                      <a:r>
                        <a:rPr lang="en-US" sz="1200" b="1">
                          <a:latin typeface="方正仿宋简体" panose="02000000000000000000" charset="-122"/>
                          <a:ea typeface="方正仿宋简体" panose="02000000000000000000" charset="-122"/>
                          <a:cs typeface="方正仿宋简体" panose="02000000000000000000" charset="-122"/>
                        </a:rPr>
                        <a:t>规章</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200" b="1">
                          <a:latin typeface="方正仿宋简体" panose="02000000000000000000" charset="-122"/>
                          <a:ea typeface="方正仿宋简体" panose="02000000000000000000" charset="-122"/>
                          <a:cs typeface="方正仿宋简体" panose="02000000000000000000" charset="-122"/>
                        </a:rPr>
                        <a:t>0</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200" b="1">
                          <a:latin typeface="方正仿宋简体" panose="02000000000000000000" charset="-122"/>
                          <a:ea typeface="方正仿宋简体" panose="02000000000000000000" charset="-122"/>
                          <a:cs typeface="方正仿宋简体" panose="02000000000000000000" charset="-122"/>
                        </a:rPr>
                        <a:t>0</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200" b="1">
                          <a:latin typeface="方正仿宋简体" panose="02000000000000000000" charset="-122"/>
                          <a:ea typeface="方正仿宋简体" panose="02000000000000000000" charset="-122"/>
                          <a:cs typeface="方正仿宋简体" panose="02000000000000000000" charset="-122"/>
                        </a:rPr>
                        <a:t>0</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15900">
                <a:tc>
                  <a:txBody>
                    <a:bodyPr/>
                    <a:p>
                      <a:pPr indent="0">
                        <a:buNone/>
                      </a:pPr>
                      <a:r>
                        <a:rPr lang="en-US" sz="1200" b="1">
                          <a:latin typeface="方正仿宋简体" panose="02000000000000000000" charset="-122"/>
                          <a:ea typeface="方正仿宋简体" panose="02000000000000000000" charset="-122"/>
                          <a:cs typeface="方正仿宋简体" panose="02000000000000000000" charset="-122"/>
                        </a:rPr>
                        <a:t>行政规范性文件</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200" b="1">
                          <a:latin typeface="方正仿宋简体" panose="02000000000000000000" charset="-122"/>
                          <a:ea typeface="方正仿宋简体" panose="02000000000000000000" charset="-122"/>
                          <a:cs typeface="方正仿宋简体" panose="02000000000000000000" charset="-122"/>
                        </a:rPr>
                        <a:t>0</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200" b="1">
                          <a:latin typeface="方正仿宋简体" panose="02000000000000000000" charset="-122"/>
                          <a:ea typeface="方正仿宋简体" panose="02000000000000000000" charset="-122"/>
                          <a:cs typeface="方正仿宋简体" panose="02000000000000000000" charset="-122"/>
                        </a:rPr>
                        <a:t>0</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200" b="1">
                          <a:latin typeface="方正仿宋简体" panose="02000000000000000000" charset="-122"/>
                          <a:ea typeface="方正仿宋简体" panose="02000000000000000000" charset="-122"/>
                          <a:cs typeface="方正仿宋简体" panose="02000000000000000000" charset="-122"/>
                        </a:rPr>
                        <a:t>0</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15900">
                <a:tc gridSpan="4">
                  <a:txBody>
                    <a:bodyPr/>
                    <a:p>
                      <a:pPr indent="0" algn="ctr">
                        <a:buNone/>
                      </a:pPr>
                      <a:r>
                        <a:rPr lang="en-US" sz="1200" b="1">
                          <a:latin typeface="方正黑体简体" panose="02000000000000000000" charset="-122"/>
                          <a:ea typeface="方正黑体简体" panose="02000000000000000000" charset="-122"/>
                          <a:cs typeface="方正黑体简体" panose="02000000000000000000" charset="-122"/>
                        </a:rPr>
                        <a:t>第二十条第（五）项</a:t>
                      </a:r>
                      <a:endParaRPr lang="en-US" altLang="en-US" sz="1200" b="1">
                        <a:latin typeface="方正黑体简体" panose="02000000000000000000" charset="-122"/>
                        <a:ea typeface="方正黑体简体" panose="02000000000000000000" charset="-122"/>
                        <a:cs typeface="方正黑体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lgn="ctr">
                        <a:buNone/>
                      </a:pPr>
                      <a:r>
                        <a:rPr lang="en-US" sz="1200" b="1">
                          <a:latin typeface="方正仿宋简体" panose="02000000000000000000" charset="-122"/>
                          <a:ea typeface="方正仿宋简体" panose="02000000000000000000" charset="-122"/>
                          <a:cs typeface="方正仿宋简体" panose="02000000000000000000" charset="-122"/>
                        </a:rPr>
                        <a:t>信息内容</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3">
                  <a:txBody>
                    <a:bodyPr/>
                    <a:p>
                      <a:pPr indent="0" algn="ctr">
                        <a:buNone/>
                      </a:pPr>
                      <a:r>
                        <a:rPr lang="en-US" sz="1200" b="1">
                          <a:latin typeface="方正仿宋简体" panose="02000000000000000000" charset="-122"/>
                          <a:ea typeface="方正仿宋简体" panose="02000000000000000000" charset="-122"/>
                          <a:cs typeface="方正仿宋简体" panose="02000000000000000000" charset="-122"/>
                        </a:rPr>
                        <a:t>本年处理决定数量</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buNone/>
                      </a:pPr>
                      <a:r>
                        <a:rPr lang="en-US" sz="1200" b="1">
                          <a:latin typeface="方正仿宋简体" panose="02000000000000000000" charset="-122"/>
                          <a:ea typeface="方正仿宋简体" panose="02000000000000000000" charset="-122"/>
                          <a:cs typeface="方正仿宋简体" panose="02000000000000000000" charset="-122"/>
                        </a:rPr>
                        <a:t>行政许可</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3">
                  <a:txBody>
                    <a:bodyPr/>
                    <a:p>
                      <a:pPr indent="0" algn="ctr">
                        <a:buNone/>
                      </a:pPr>
                      <a:r>
                        <a:rPr lang="en-US" sz="1200" b="1">
                          <a:latin typeface="方正仿宋简体" panose="02000000000000000000" charset="-122"/>
                          <a:ea typeface="方正仿宋简体" panose="02000000000000000000" charset="-122"/>
                          <a:cs typeface="方正仿宋简体" panose="02000000000000000000" charset="-122"/>
                        </a:rPr>
                        <a:t>0</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gridSpan="4">
                  <a:txBody>
                    <a:bodyPr/>
                    <a:p>
                      <a:pPr indent="0" algn="ctr">
                        <a:buNone/>
                      </a:pPr>
                      <a:r>
                        <a:rPr lang="en-US" sz="1200" b="1">
                          <a:latin typeface="方正黑体简体" panose="02000000000000000000" charset="-122"/>
                          <a:ea typeface="方正黑体简体" panose="02000000000000000000" charset="-122"/>
                          <a:cs typeface="方正黑体简体" panose="02000000000000000000" charset="-122"/>
                        </a:rPr>
                        <a:t>第二十条第（六）项</a:t>
                      </a:r>
                      <a:endParaRPr lang="en-US" altLang="en-US" sz="1200" b="1">
                        <a:latin typeface="方正黑体简体" panose="02000000000000000000" charset="-122"/>
                        <a:ea typeface="方正黑体简体" panose="02000000000000000000" charset="-122"/>
                        <a:cs typeface="方正黑体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lgn="ctr">
                        <a:buNone/>
                      </a:pPr>
                      <a:r>
                        <a:rPr lang="en-US" sz="1200" b="1">
                          <a:latin typeface="方正仿宋简体" panose="02000000000000000000" charset="-122"/>
                          <a:ea typeface="方正仿宋简体" panose="02000000000000000000" charset="-122"/>
                          <a:cs typeface="方正仿宋简体" panose="02000000000000000000" charset="-122"/>
                        </a:rPr>
                        <a:t>信息内容</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3">
                  <a:txBody>
                    <a:bodyPr/>
                    <a:p>
                      <a:pPr indent="0" algn="ctr">
                        <a:buNone/>
                      </a:pPr>
                      <a:r>
                        <a:rPr lang="en-US" sz="1200" b="1">
                          <a:latin typeface="方正仿宋简体" panose="02000000000000000000" charset="-122"/>
                          <a:ea typeface="方正仿宋简体" panose="02000000000000000000" charset="-122"/>
                          <a:cs typeface="方正仿宋简体" panose="02000000000000000000" charset="-122"/>
                        </a:rPr>
                        <a:t>本年处理决定数量</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buNone/>
                      </a:pPr>
                      <a:r>
                        <a:rPr lang="en-US" sz="1200" b="1">
                          <a:latin typeface="方正仿宋简体" panose="02000000000000000000" charset="-122"/>
                          <a:ea typeface="方正仿宋简体" panose="02000000000000000000" charset="-122"/>
                          <a:cs typeface="方正仿宋简体" panose="02000000000000000000" charset="-122"/>
                        </a:rPr>
                        <a:t>行政处罚</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3">
                  <a:txBody>
                    <a:bodyPr/>
                    <a:p>
                      <a:pPr indent="0" algn="ctr">
                        <a:buNone/>
                      </a:pPr>
                      <a:r>
                        <a:rPr lang="en-US" sz="1200" b="1">
                          <a:latin typeface="方正仿宋简体" panose="02000000000000000000" charset="-122"/>
                          <a:ea typeface="方正仿宋简体" panose="02000000000000000000" charset="-122"/>
                          <a:cs typeface="方正仿宋简体" panose="02000000000000000000" charset="-122"/>
                        </a:rPr>
                        <a:t>5</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buNone/>
                      </a:pPr>
                      <a:r>
                        <a:rPr lang="en-US" sz="1200" b="1">
                          <a:latin typeface="方正仿宋简体" panose="02000000000000000000" charset="-122"/>
                          <a:ea typeface="方正仿宋简体" panose="02000000000000000000" charset="-122"/>
                          <a:cs typeface="方正仿宋简体" panose="02000000000000000000" charset="-122"/>
                        </a:rPr>
                        <a:t>行政强制</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3">
                  <a:txBody>
                    <a:bodyPr/>
                    <a:p>
                      <a:pPr indent="0" algn="ctr">
                        <a:buNone/>
                      </a:pPr>
                      <a:r>
                        <a:rPr lang="en-US" sz="1200" b="1">
                          <a:latin typeface="方正仿宋简体" panose="02000000000000000000" charset="-122"/>
                          <a:ea typeface="方正仿宋简体" panose="02000000000000000000" charset="-122"/>
                          <a:cs typeface="方正仿宋简体" panose="02000000000000000000" charset="-122"/>
                        </a:rPr>
                        <a:t>0</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gridSpan="4">
                  <a:txBody>
                    <a:bodyPr/>
                    <a:p>
                      <a:pPr indent="0" algn="ctr">
                        <a:buNone/>
                      </a:pPr>
                      <a:r>
                        <a:rPr lang="en-US" sz="1200" b="1">
                          <a:latin typeface="方正黑体简体" panose="02000000000000000000" charset="-122"/>
                          <a:ea typeface="方正黑体简体" panose="02000000000000000000" charset="-122"/>
                          <a:cs typeface="方正黑体简体" panose="02000000000000000000" charset="-122"/>
                        </a:rPr>
                        <a:t>第二十条第（八）项</a:t>
                      </a:r>
                      <a:endParaRPr lang="en-US" altLang="en-US" sz="1200" b="1">
                        <a:latin typeface="方正黑体简体" panose="02000000000000000000" charset="-122"/>
                        <a:ea typeface="方正黑体简体" panose="02000000000000000000" charset="-122"/>
                        <a:cs typeface="方正黑体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lgn="ctr">
                        <a:buNone/>
                      </a:pPr>
                      <a:r>
                        <a:rPr lang="en-US" sz="1200" b="1">
                          <a:latin typeface="方正仿宋简体" panose="02000000000000000000" charset="-122"/>
                          <a:ea typeface="方正仿宋简体" panose="02000000000000000000" charset="-122"/>
                          <a:cs typeface="方正仿宋简体" panose="02000000000000000000" charset="-122"/>
                        </a:rPr>
                        <a:t>信息内容</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3">
                  <a:txBody>
                    <a:bodyPr/>
                    <a:p>
                      <a:pPr indent="0" algn="ctr">
                        <a:buNone/>
                      </a:pPr>
                      <a:r>
                        <a:rPr lang="en-US" sz="1200" b="1">
                          <a:latin typeface="方正仿宋简体" panose="02000000000000000000" charset="-122"/>
                          <a:ea typeface="方正仿宋简体" panose="02000000000000000000" charset="-122"/>
                          <a:cs typeface="方正仿宋简体" panose="02000000000000000000" charset="-122"/>
                        </a:rPr>
                        <a:t>本年收费金额（单位：万元）</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buNone/>
                      </a:pPr>
                      <a:r>
                        <a:rPr lang="en-US" sz="1200" b="1">
                          <a:latin typeface="方正仿宋简体" panose="02000000000000000000" charset="-122"/>
                          <a:ea typeface="方正仿宋简体" panose="02000000000000000000" charset="-122"/>
                          <a:cs typeface="方正仿宋简体" panose="02000000000000000000" charset="-122"/>
                        </a:rPr>
                        <a:t>行政事业性收费</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3">
                  <a:txBody>
                    <a:bodyPr/>
                    <a:p>
                      <a:pPr indent="0" algn="ctr">
                        <a:buNone/>
                      </a:pPr>
                      <a:r>
                        <a:rPr lang="en-US" sz="1200" b="1">
                          <a:latin typeface="方正仿宋简体" panose="02000000000000000000" charset="-122"/>
                          <a:ea typeface="方正仿宋简体" panose="02000000000000000000" charset="-122"/>
                          <a:cs typeface="方正仿宋简体" panose="02000000000000000000" charset="-122"/>
                        </a:rPr>
                        <a:t>4941.72</a:t>
                      </a:r>
                      <a:endParaRPr lang="en-US" altLang="en-US" sz="12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4" presetClass="entr" presetSubtype="10"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矩形 1"/>
          <p:cNvSpPr/>
          <p:nvPr/>
        </p:nvSpPr>
        <p:spPr>
          <a:xfrm>
            <a:off x="0" y="3224464"/>
            <a:ext cx="9144000" cy="1943100"/>
          </a:xfrm>
          <a:prstGeom prst="rect">
            <a:avLst/>
          </a:prstGeom>
          <a:gradFill>
            <a:gsLst>
              <a:gs pos="0">
                <a:srgbClr val="009999"/>
              </a:gs>
              <a:gs pos="100000">
                <a:srgbClr val="832B2B"/>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cs typeface="+mn-ea"/>
              <a:sym typeface="+mn-lt"/>
            </a:endParaRPr>
          </a:p>
        </p:txBody>
      </p:sp>
      <p:sp>
        <p:nvSpPr>
          <p:cNvPr id="4" name="文本框 3"/>
          <p:cNvSpPr txBox="1"/>
          <p:nvPr/>
        </p:nvSpPr>
        <p:spPr>
          <a:xfrm>
            <a:off x="1611178" y="1159891"/>
            <a:ext cx="3134685" cy="3170099"/>
          </a:xfrm>
          <a:prstGeom prst="rect">
            <a:avLst/>
          </a:prstGeom>
          <a:noFill/>
        </p:spPr>
        <p:txBody>
          <a:bodyPr wrap="square" rtlCol="0">
            <a:spAutoFit/>
            <a:scene3d>
              <a:camera prst="orthographicFront"/>
              <a:lightRig rig="threePt" dir="t"/>
            </a:scene3d>
          </a:bodyPr>
          <a:lstStyle/>
          <a:p>
            <a:r>
              <a:rPr lang="en-US" altLang="zh-CN" sz="20000" b="1" dirty="0">
                <a:ln/>
                <a:solidFill>
                  <a:schemeClr val="accent1"/>
                </a:solidFill>
                <a:effectLst>
                  <a:outerShdw blurRad="38100" dist="25400" dir="5400000" algn="ctr" rotWithShape="0">
                    <a:srgbClr val="6E747A">
                      <a:alpha val="43000"/>
                    </a:srgbClr>
                  </a:outerShdw>
                </a:effectLst>
                <a:cs typeface="+mn-ea"/>
                <a:sym typeface="+mn-lt"/>
              </a:rPr>
              <a:t>03</a:t>
            </a:r>
            <a:endParaRPr lang="en-US" altLang="zh-CN" sz="20000" b="1" dirty="0">
              <a:ln/>
              <a:solidFill>
                <a:schemeClr val="accent1"/>
              </a:solidFill>
              <a:effectLst>
                <a:outerShdw blurRad="38100" dist="25400" dir="5400000" algn="ctr" rotWithShape="0">
                  <a:srgbClr val="6E747A">
                    <a:alpha val="43000"/>
                  </a:srgbClr>
                </a:outerShdw>
              </a:effectLst>
              <a:cs typeface="+mn-ea"/>
              <a:sym typeface="+mn-lt"/>
            </a:endParaRPr>
          </a:p>
        </p:txBody>
      </p:sp>
      <p:sp>
        <p:nvSpPr>
          <p:cNvPr id="5" name="TextBox 143"/>
          <p:cNvSpPr txBox="1"/>
          <p:nvPr/>
        </p:nvSpPr>
        <p:spPr>
          <a:xfrm>
            <a:off x="4490497" y="2339091"/>
            <a:ext cx="4297680" cy="811530"/>
          </a:xfrm>
          <a:prstGeom prst="rect">
            <a:avLst/>
          </a:prstGeom>
          <a:noFill/>
        </p:spPr>
        <p:txBody>
          <a:bodyPr wrap="none" rtlCol="0">
            <a:spAutoFit/>
            <a:scene3d>
              <a:camera prst="orthographicFront"/>
              <a:lightRig rig="threePt" dir="t"/>
            </a:scene3d>
          </a:bodyPr>
          <a:lstStyle/>
          <a:p>
            <a:pPr algn="ctr">
              <a:lnSpc>
                <a:spcPct val="130000"/>
              </a:lnSpc>
            </a:pPr>
            <a:r>
              <a:rPr lang="zh-CN" altLang="en-US" sz="3600" b="1" dirty="0">
                <a:ln/>
                <a:solidFill>
                  <a:schemeClr val="tx1"/>
                </a:solidFill>
                <a:effectLst>
                  <a:outerShdw blurRad="38100" dist="19050" dir="2700000" algn="tl" rotWithShape="0">
                    <a:schemeClr val="dk1">
                      <a:alpha val="40000"/>
                    </a:schemeClr>
                  </a:outerShdw>
                </a:effectLst>
                <a:cs typeface="+mn-ea"/>
                <a:sym typeface="+mn-lt"/>
              </a:rPr>
              <a:t>收到和处理申请情况</a:t>
            </a:r>
            <a:endParaRPr lang="zh-CN" altLang="en-US" sz="3600" b="1" dirty="0">
              <a:ln/>
              <a:solidFill>
                <a:schemeClr val="tx1"/>
              </a:solidFill>
              <a:effectLst>
                <a:outerShdw blurRad="38100" dist="19050" dir="2700000" algn="tl" rotWithShape="0">
                  <a:schemeClr val="dk1">
                    <a:alpha val="40000"/>
                  </a:schemeClr>
                </a:outerShdw>
              </a:effectLst>
              <a:cs typeface="+mn-ea"/>
              <a:sym typeface="+mn-lt"/>
            </a:endParaRPr>
          </a:p>
        </p:txBody>
      </p:sp>
      <p:sp>
        <p:nvSpPr>
          <p:cNvPr id="7" name="椭圆 6"/>
          <p:cNvSpPr/>
          <p:nvPr/>
        </p:nvSpPr>
        <p:spPr>
          <a:xfrm>
            <a:off x="630671" y="3438591"/>
            <a:ext cx="267533" cy="267533"/>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9" name="椭圆 8"/>
          <p:cNvSpPr/>
          <p:nvPr/>
        </p:nvSpPr>
        <p:spPr>
          <a:xfrm>
            <a:off x="2123156" y="4562242"/>
            <a:ext cx="258791" cy="258791"/>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0" name="椭圆 9"/>
          <p:cNvSpPr/>
          <p:nvPr/>
        </p:nvSpPr>
        <p:spPr>
          <a:xfrm>
            <a:off x="967216" y="4406966"/>
            <a:ext cx="414067" cy="414067"/>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1" name="椭圆 10"/>
          <p:cNvSpPr/>
          <p:nvPr/>
        </p:nvSpPr>
        <p:spPr>
          <a:xfrm>
            <a:off x="4925470" y="3910699"/>
            <a:ext cx="432591" cy="432591"/>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2" name="椭圆 11"/>
          <p:cNvSpPr/>
          <p:nvPr/>
        </p:nvSpPr>
        <p:spPr>
          <a:xfrm>
            <a:off x="6646763" y="4743923"/>
            <a:ext cx="229548" cy="229548"/>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3" name="椭圆 12"/>
          <p:cNvSpPr/>
          <p:nvPr/>
        </p:nvSpPr>
        <p:spPr>
          <a:xfrm>
            <a:off x="8203723" y="3910699"/>
            <a:ext cx="280152" cy="280152"/>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500"/>
                                        <p:tgtEl>
                                          <p:spTgt spid="10"/>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500"/>
                                        <p:tgtEl>
                                          <p:spTgt spid="13"/>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p:cTn id="31" dur="500" fill="hold"/>
                                        <p:tgtEl>
                                          <p:spTgt spid="4"/>
                                        </p:tgtEl>
                                        <p:attrNameLst>
                                          <p:attrName>ppt_w</p:attrName>
                                        </p:attrNameLst>
                                      </p:cBhvr>
                                      <p:tavLst>
                                        <p:tav tm="0">
                                          <p:val>
                                            <p:fltVal val="0"/>
                                          </p:val>
                                        </p:tav>
                                        <p:tav tm="100000">
                                          <p:val>
                                            <p:strVal val="#ppt_w"/>
                                          </p:val>
                                        </p:tav>
                                      </p:tavLst>
                                    </p:anim>
                                    <p:anim calcmode="lin" valueType="num">
                                      <p:cBhvr>
                                        <p:cTn id="32" dur="500" fill="hold"/>
                                        <p:tgtEl>
                                          <p:spTgt spid="4"/>
                                        </p:tgtEl>
                                        <p:attrNameLst>
                                          <p:attrName>ppt_h</p:attrName>
                                        </p:attrNameLst>
                                      </p:cBhvr>
                                      <p:tavLst>
                                        <p:tav tm="0">
                                          <p:val>
                                            <p:fltVal val="0"/>
                                          </p:val>
                                        </p:tav>
                                        <p:tav tm="100000">
                                          <p:val>
                                            <p:strVal val="#ppt_h"/>
                                          </p:val>
                                        </p:tav>
                                      </p:tavLst>
                                    </p:anim>
                                    <p:animEffect transition="in" filter="fade">
                                      <p:cBhvr>
                                        <p:cTn id="33" dur="500"/>
                                        <p:tgtEl>
                                          <p:spTgt spid="4"/>
                                        </p:tgtEl>
                                      </p:cBhvr>
                                    </p:animEffect>
                                  </p:childTnLst>
                                </p:cTn>
                              </p:par>
                            </p:childTnLst>
                          </p:cTn>
                        </p:par>
                        <p:par>
                          <p:cTn id="34" fill="hold">
                            <p:stCondLst>
                              <p:cond delay="500"/>
                            </p:stCondLst>
                            <p:childTnLst>
                              <p:par>
                                <p:cTn id="35" presetID="12" presetClass="entr" presetSubtype="4" fill="hold" grpId="0" nodeType="after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p:tgtEl>
                                          <p:spTgt spid="5"/>
                                        </p:tgtEl>
                                        <p:attrNameLst>
                                          <p:attrName>ppt_y</p:attrName>
                                        </p:attrNameLst>
                                      </p:cBhvr>
                                      <p:tavLst>
                                        <p:tav tm="0">
                                          <p:val>
                                            <p:strVal val="#ppt_y+#ppt_h*1.125000"/>
                                          </p:val>
                                        </p:tav>
                                        <p:tav tm="100000">
                                          <p:val>
                                            <p:strVal val="#ppt_y"/>
                                          </p:val>
                                        </p:tav>
                                      </p:tavLst>
                                    </p:anim>
                                    <p:animEffect transition="in" filter="wipe(up)">
                                      <p:cBhvr>
                                        <p:cTn id="3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4" grpId="0"/>
      <p:bldP spid="5" grpId="0"/>
      <p:bldP spid="7" grpId="0" animBg="1"/>
      <p:bldP spid="9" grpId="0" animBg="1"/>
      <p:bldP spid="10" grpId="0" animBg="1"/>
      <p:bldP spid="11" grpId="0" animBg="1"/>
      <p:bldP spid="12" grpId="0" animBg="1"/>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40000"/>
                <a:lumOff val="60000"/>
              </a:schemeClr>
            </a:gs>
            <a:gs pos="100000">
              <a:srgbClr val="034373"/>
            </a:gs>
          </a:gsLst>
          <a:path path="rect">
            <a:fillToRect r="100000" b="100000"/>
          </a:path>
          <a:tileRect l="-100000" t="-100000"/>
        </a:gradFill>
        <a:effectLst/>
      </p:bgPr>
    </p:bg>
    <p:spTree>
      <p:nvGrpSpPr>
        <p:cNvPr id="1" name=""/>
        <p:cNvGrpSpPr/>
        <p:nvPr/>
      </p:nvGrpSpPr>
      <p:grpSpPr>
        <a:xfrm>
          <a:off x="0" y="0"/>
          <a:ext cx="0" cy="0"/>
          <a:chOff x="0" y="0"/>
          <a:chExt cx="0" cy="0"/>
        </a:xfrm>
      </p:grpSpPr>
      <p:sp>
        <p:nvSpPr>
          <p:cNvPr id="3" name="文本框 2"/>
          <p:cNvSpPr txBox="1"/>
          <p:nvPr/>
        </p:nvSpPr>
        <p:spPr>
          <a:xfrm>
            <a:off x="1089025" y="321310"/>
            <a:ext cx="2988310" cy="570865"/>
          </a:xfrm>
          <a:prstGeom prst="rect">
            <a:avLst/>
          </a:prstGeom>
          <a:noFill/>
        </p:spPr>
        <p:txBody>
          <a:bodyPr wrap="square" rtlCol="0">
            <a:spAutoFit/>
            <a:scene3d>
              <a:camera prst="orthographicFront"/>
              <a:lightRig rig="threePt" dir="t"/>
            </a:scene3d>
          </a:bodyPr>
          <a:lstStyle/>
          <a:p>
            <a:pPr algn="ctr">
              <a:lnSpc>
                <a:spcPct val="130000"/>
              </a:lnSpc>
            </a:pPr>
            <a:r>
              <a:rPr lang="zh-CN" altLang="en-US" sz="2400" b="1" dirty="0">
                <a:effectLst>
                  <a:outerShdw blurRad="38100" dist="19050" dir="2700000" algn="tl" rotWithShape="0">
                    <a:schemeClr val="dk1">
                      <a:alpha val="40000"/>
                    </a:schemeClr>
                  </a:outerShdw>
                </a:effectLst>
                <a:cs typeface="+mn-ea"/>
                <a:sym typeface="+mn-lt"/>
              </a:rPr>
              <a:t>收到和处理申请情况</a:t>
            </a:r>
            <a:endParaRPr lang="zh-CN" altLang="en-US" sz="2400" b="1" dirty="0">
              <a:effectLst>
                <a:outerShdw blurRad="38100" dist="19050" dir="2700000" algn="tl" rotWithShape="0">
                  <a:schemeClr val="dk1">
                    <a:alpha val="40000"/>
                  </a:schemeClr>
                </a:outerShdw>
              </a:effectLst>
              <a:cs typeface="+mn-ea"/>
              <a:sym typeface="+mn-lt"/>
            </a:endParaRPr>
          </a:p>
        </p:txBody>
      </p:sp>
      <p:grpSp>
        <p:nvGrpSpPr>
          <p:cNvPr id="8" name="组合 7"/>
          <p:cNvGrpSpPr/>
          <p:nvPr/>
        </p:nvGrpSpPr>
        <p:grpSpPr>
          <a:xfrm>
            <a:off x="225688" y="292098"/>
            <a:ext cx="599329" cy="599329"/>
            <a:chOff x="189829" y="357751"/>
            <a:chExt cx="599329" cy="599329"/>
          </a:xfrm>
        </p:grpSpPr>
        <p:sp>
          <p:nvSpPr>
            <p:cNvPr id="5" name="椭圆 4"/>
            <p:cNvSpPr/>
            <p:nvPr/>
          </p:nvSpPr>
          <p:spPr>
            <a:xfrm>
              <a:off x="189829" y="357751"/>
              <a:ext cx="599329" cy="599329"/>
            </a:xfrm>
            <a:prstGeom prst="ellipse">
              <a:avLst/>
            </a:prstGeom>
            <a:gradFill flip="none" rotWithShape="1">
              <a:gsLst>
                <a:gs pos="0">
                  <a:schemeClr val="bg1"/>
                </a:gs>
                <a:gs pos="100000">
                  <a:schemeClr val="bg1">
                    <a:lumMod val="85000"/>
                  </a:schemeClr>
                </a:gs>
              </a:gsLst>
              <a:lin ang="18900000" scaled="1"/>
              <a:tileRect/>
            </a:gradFill>
            <a:ln w="41275">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7" name="KSO_Shape"/>
            <p:cNvSpPr/>
            <p:nvPr/>
          </p:nvSpPr>
          <p:spPr bwMode="auto">
            <a:xfrm>
              <a:off x="306636" y="473946"/>
              <a:ext cx="365717" cy="366941"/>
            </a:xfrm>
            <a:custGeom>
              <a:avLst/>
              <a:gdLst>
                <a:gd name="T0" fmla="*/ 29924 w 3851276"/>
                <a:gd name="T1" fmla="*/ 1836816 h 3867150"/>
                <a:gd name="T2" fmla="*/ 1133881 w 3851276"/>
                <a:gd name="T3" fmla="*/ 1627701 h 3867150"/>
                <a:gd name="T4" fmla="*/ 1266953 w 3851276"/>
                <a:gd name="T5" fmla="*/ 1549037 h 3867150"/>
                <a:gd name="T6" fmla="*/ 1451061 w 3851276"/>
                <a:gd name="T7" fmla="*/ 1469122 h 3867150"/>
                <a:gd name="T8" fmla="*/ 1477049 w 3851276"/>
                <a:gd name="T9" fmla="*/ 1373568 h 3867150"/>
                <a:gd name="T10" fmla="*/ 1663505 w 3851276"/>
                <a:gd name="T11" fmla="*/ 1293653 h 3867150"/>
                <a:gd name="T12" fmla="*/ 1436814 w 3851276"/>
                <a:gd name="T13" fmla="*/ 1552947 h 3867150"/>
                <a:gd name="T14" fmla="*/ 1777790 w 3851276"/>
                <a:gd name="T15" fmla="*/ 1204199 h 3867150"/>
                <a:gd name="T16" fmla="*/ 659695 w 3851276"/>
                <a:gd name="T17" fmla="*/ 1139353 h 3867150"/>
                <a:gd name="T18" fmla="*/ 1690119 w 3851276"/>
                <a:gd name="T19" fmla="*/ 1091755 h 3867150"/>
                <a:gd name="T20" fmla="*/ 556723 w 3851276"/>
                <a:gd name="T21" fmla="*/ 919923 h 3867150"/>
                <a:gd name="T22" fmla="*/ 522816 w 3851276"/>
                <a:gd name="T23" fmla="*/ 1028232 h 3867150"/>
                <a:gd name="T24" fmla="*/ 1814580 w 3851276"/>
                <a:gd name="T25" fmla="*/ 949753 h 3867150"/>
                <a:gd name="T26" fmla="*/ 1617791 w 3851276"/>
                <a:gd name="T27" fmla="*/ 1088470 h 3867150"/>
                <a:gd name="T28" fmla="*/ 710010 w 3851276"/>
                <a:gd name="T29" fmla="*/ 948211 h 3867150"/>
                <a:gd name="T30" fmla="*/ 652039 w 3851276"/>
                <a:gd name="T31" fmla="*/ 1063553 h 3867150"/>
                <a:gd name="T32" fmla="*/ 630788 w 3851276"/>
                <a:gd name="T33" fmla="*/ 1256414 h 3867150"/>
                <a:gd name="T34" fmla="*/ 504690 w 3851276"/>
                <a:gd name="T35" fmla="*/ 1179832 h 3867150"/>
                <a:gd name="T36" fmla="*/ 450001 w 3851276"/>
                <a:gd name="T37" fmla="*/ 1011508 h 3867150"/>
                <a:gd name="T38" fmla="*/ 503698 w 3851276"/>
                <a:gd name="T39" fmla="*/ 747004 h 3867150"/>
                <a:gd name="T40" fmla="*/ 248093 w 3851276"/>
                <a:gd name="T41" fmla="*/ 1036554 h 3867150"/>
                <a:gd name="T42" fmla="*/ 434514 w 3851276"/>
                <a:gd name="T43" fmla="*/ 1372094 h 3867150"/>
                <a:gd name="T44" fmla="*/ 811427 w 3851276"/>
                <a:gd name="T45" fmla="*/ 1312807 h 3867150"/>
                <a:gd name="T46" fmla="*/ 884837 w 3851276"/>
                <a:gd name="T47" fmla="*/ 934562 h 3867150"/>
                <a:gd name="T48" fmla="*/ 1706401 w 3851276"/>
                <a:gd name="T49" fmla="*/ 671693 h 3867150"/>
                <a:gd name="T50" fmla="*/ 1700139 w 3851276"/>
                <a:gd name="T51" fmla="*/ 636818 h 3867150"/>
                <a:gd name="T52" fmla="*/ 991430 w 3851276"/>
                <a:gd name="T53" fmla="*/ 909846 h 3867150"/>
                <a:gd name="T54" fmla="*/ 880141 w 3851276"/>
                <a:gd name="T55" fmla="*/ 1396184 h 3867150"/>
                <a:gd name="T56" fmla="*/ 433418 w 3851276"/>
                <a:gd name="T57" fmla="*/ 1488008 h 3867150"/>
                <a:gd name="T58" fmla="*/ 142125 w 3851276"/>
                <a:gd name="T59" fmla="*/ 1014810 h 3867150"/>
                <a:gd name="T60" fmla="*/ 468637 w 3851276"/>
                <a:gd name="T61" fmla="*/ 644543 h 3867150"/>
                <a:gd name="T62" fmla="*/ 1609181 w 3851276"/>
                <a:gd name="T63" fmla="*/ 590683 h 3867150"/>
                <a:gd name="T64" fmla="*/ 1621392 w 3851276"/>
                <a:gd name="T65" fmla="*/ 399888 h 3867150"/>
                <a:gd name="T66" fmla="*/ 1800177 w 3851276"/>
                <a:gd name="T67" fmla="*/ 613985 h 3867150"/>
                <a:gd name="T68" fmla="*/ 1590864 w 3851276"/>
                <a:gd name="T69" fmla="*/ 545956 h 3867150"/>
                <a:gd name="T70" fmla="*/ 1297011 w 3851276"/>
                <a:gd name="T71" fmla="*/ 473078 h 3867150"/>
                <a:gd name="T72" fmla="*/ 864608 w 3851276"/>
                <a:gd name="T73" fmla="*/ 229267 h 3867150"/>
                <a:gd name="T74" fmla="*/ 1442763 w 3851276"/>
                <a:gd name="T75" fmla="*/ 157484 h 3867150"/>
                <a:gd name="T76" fmla="*/ 1798768 w 3851276"/>
                <a:gd name="T77" fmla="*/ 541576 h 3867150"/>
                <a:gd name="T78" fmla="*/ 1560805 w 3851276"/>
                <a:gd name="T79" fmla="*/ 211751 h 3867150"/>
                <a:gd name="T80" fmla="*/ 559326 w 3851276"/>
                <a:gd name="T81" fmla="*/ 205496 h 3867150"/>
                <a:gd name="T82" fmla="*/ 527233 w 3851276"/>
                <a:gd name="T83" fmla="*/ 319660 h 3867150"/>
                <a:gd name="T84" fmla="*/ 1297481 w 3851276"/>
                <a:gd name="T85" fmla="*/ 182350 h 3867150"/>
                <a:gd name="T86" fmla="*/ 1292001 w 3851276"/>
                <a:gd name="T87" fmla="*/ 93208 h 3867150"/>
                <a:gd name="T88" fmla="*/ 619600 w 3851276"/>
                <a:gd name="T89" fmla="*/ 270241 h 3867150"/>
                <a:gd name="T90" fmla="*/ 1207932 w 3851276"/>
                <a:gd name="T91" fmla="*/ 190482 h 3867150"/>
                <a:gd name="T92" fmla="*/ 994391 w 3851276"/>
                <a:gd name="T93" fmla="*/ 47699 h 3867150"/>
                <a:gd name="T94" fmla="*/ 1076896 w 3851276"/>
                <a:gd name="T95" fmla="*/ 156 h 3867150"/>
                <a:gd name="T96" fmla="*/ 1557987 w 3851276"/>
                <a:gd name="T97" fmla="*/ 165616 h 3867150"/>
                <a:gd name="T98" fmla="*/ 1856380 w 3851276"/>
                <a:gd name="T99" fmla="*/ 577390 h 3867150"/>
                <a:gd name="T100" fmla="*/ 1862486 w 3851276"/>
                <a:gd name="T101" fmla="*/ 1085812 h 3867150"/>
                <a:gd name="T102" fmla="*/ 1574426 w 3851276"/>
                <a:gd name="T103" fmla="*/ 1504779 h 3867150"/>
                <a:gd name="T104" fmla="*/ 1097560 w 3851276"/>
                <a:gd name="T105" fmla="*/ 1681812 h 3867150"/>
                <a:gd name="T106" fmla="*/ 735607 w 3851276"/>
                <a:gd name="T107" fmla="*/ 1578126 h 3867150"/>
                <a:gd name="T108" fmla="*/ 900928 w 3851276"/>
                <a:gd name="T109" fmla="*/ 1563268 h 3867150"/>
                <a:gd name="T110" fmla="*/ 1048403 w 3851276"/>
                <a:gd name="T111" fmla="*/ 1320865 h 3867150"/>
                <a:gd name="T112" fmla="*/ 1176777 w 3851276"/>
                <a:gd name="T113" fmla="*/ 1222183 h 3867150"/>
                <a:gd name="T114" fmla="*/ 1043706 w 3851276"/>
                <a:gd name="T115" fmla="*/ 813381 h 3867150"/>
                <a:gd name="T116" fmla="*/ 633533 w 3851276"/>
                <a:gd name="T117" fmla="*/ 505138 h 3867150"/>
                <a:gd name="T118" fmla="*/ 477292 w 3851276"/>
                <a:gd name="T119" fmla="*/ 525312 h 3867150"/>
                <a:gd name="T120" fmla="*/ 324495 w 3851276"/>
                <a:gd name="T121" fmla="*/ 560812 h 3867150"/>
                <a:gd name="T122" fmla="*/ 355649 w 3851276"/>
                <a:gd name="T123" fmla="*/ 373771 h 3867150"/>
                <a:gd name="T124" fmla="*/ 752828 w 3851276"/>
                <a:gd name="T125" fmla="*/ 56144 h 386715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3851276" h="3867150">
                  <a:moveTo>
                    <a:pt x="40010" y="3597275"/>
                  </a:moveTo>
                  <a:lnTo>
                    <a:pt x="414338" y="3827016"/>
                  </a:lnTo>
                  <a:lnTo>
                    <a:pt x="407017" y="3831441"/>
                  </a:lnTo>
                  <a:lnTo>
                    <a:pt x="399696" y="3835865"/>
                  </a:lnTo>
                  <a:lnTo>
                    <a:pt x="392056" y="3839657"/>
                  </a:lnTo>
                  <a:lnTo>
                    <a:pt x="384417" y="3843449"/>
                  </a:lnTo>
                  <a:lnTo>
                    <a:pt x="376459" y="3846925"/>
                  </a:lnTo>
                  <a:lnTo>
                    <a:pt x="368820" y="3850401"/>
                  </a:lnTo>
                  <a:lnTo>
                    <a:pt x="360544" y="3853246"/>
                  </a:lnTo>
                  <a:lnTo>
                    <a:pt x="352586" y="3855774"/>
                  </a:lnTo>
                  <a:lnTo>
                    <a:pt x="344310" y="3858302"/>
                  </a:lnTo>
                  <a:lnTo>
                    <a:pt x="336671" y="3860514"/>
                  </a:lnTo>
                  <a:lnTo>
                    <a:pt x="328395" y="3862094"/>
                  </a:lnTo>
                  <a:lnTo>
                    <a:pt x="319801" y="3863674"/>
                  </a:lnTo>
                  <a:lnTo>
                    <a:pt x="311525" y="3864938"/>
                  </a:lnTo>
                  <a:lnTo>
                    <a:pt x="302931" y="3866202"/>
                  </a:lnTo>
                  <a:lnTo>
                    <a:pt x="294655" y="3866834"/>
                  </a:lnTo>
                  <a:lnTo>
                    <a:pt x="286060" y="3867150"/>
                  </a:lnTo>
                  <a:lnTo>
                    <a:pt x="277466" y="3867150"/>
                  </a:lnTo>
                  <a:lnTo>
                    <a:pt x="268872" y="3866834"/>
                  </a:lnTo>
                  <a:lnTo>
                    <a:pt x="260596" y="3866518"/>
                  </a:lnTo>
                  <a:lnTo>
                    <a:pt x="252002" y="3865254"/>
                  </a:lnTo>
                  <a:lnTo>
                    <a:pt x="243407" y="3864306"/>
                  </a:lnTo>
                  <a:lnTo>
                    <a:pt x="234813" y="3862726"/>
                  </a:lnTo>
                  <a:lnTo>
                    <a:pt x="226537" y="3861146"/>
                  </a:lnTo>
                  <a:lnTo>
                    <a:pt x="217943" y="3859250"/>
                  </a:lnTo>
                  <a:lnTo>
                    <a:pt x="209667" y="3856722"/>
                  </a:lnTo>
                  <a:lnTo>
                    <a:pt x="201391" y="3853878"/>
                  </a:lnTo>
                  <a:lnTo>
                    <a:pt x="193115" y="3851033"/>
                  </a:lnTo>
                  <a:lnTo>
                    <a:pt x="184839" y="3847557"/>
                  </a:lnTo>
                  <a:lnTo>
                    <a:pt x="176563" y="3844081"/>
                  </a:lnTo>
                  <a:lnTo>
                    <a:pt x="168605" y="3839973"/>
                  </a:lnTo>
                  <a:lnTo>
                    <a:pt x="160648" y="3835865"/>
                  </a:lnTo>
                  <a:lnTo>
                    <a:pt x="152690" y="3831125"/>
                  </a:lnTo>
                  <a:lnTo>
                    <a:pt x="145051" y="3826384"/>
                  </a:lnTo>
                  <a:lnTo>
                    <a:pt x="137411" y="3821012"/>
                  </a:lnTo>
                  <a:lnTo>
                    <a:pt x="130409" y="3815956"/>
                  </a:lnTo>
                  <a:lnTo>
                    <a:pt x="123406" y="3810268"/>
                  </a:lnTo>
                  <a:lnTo>
                    <a:pt x="117040" y="3804264"/>
                  </a:lnTo>
                  <a:lnTo>
                    <a:pt x="110355" y="3798575"/>
                  </a:lnTo>
                  <a:lnTo>
                    <a:pt x="104307" y="3792255"/>
                  </a:lnTo>
                  <a:lnTo>
                    <a:pt x="98260" y="3785619"/>
                  </a:lnTo>
                  <a:lnTo>
                    <a:pt x="92848" y="3778983"/>
                  </a:lnTo>
                  <a:lnTo>
                    <a:pt x="87437" y="3772346"/>
                  </a:lnTo>
                  <a:lnTo>
                    <a:pt x="82344" y="3765710"/>
                  </a:lnTo>
                  <a:lnTo>
                    <a:pt x="77570" y="3758442"/>
                  </a:lnTo>
                  <a:lnTo>
                    <a:pt x="72795" y="3751173"/>
                  </a:lnTo>
                  <a:lnTo>
                    <a:pt x="68657" y="3743905"/>
                  </a:lnTo>
                  <a:lnTo>
                    <a:pt x="64519" y="3736321"/>
                  </a:lnTo>
                  <a:lnTo>
                    <a:pt x="60699" y="3728736"/>
                  </a:lnTo>
                  <a:lnTo>
                    <a:pt x="57516" y="3721152"/>
                  </a:lnTo>
                  <a:lnTo>
                    <a:pt x="54015" y="3713252"/>
                  </a:lnTo>
                  <a:lnTo>
                    <a:pt x="51469" y="3705668"/>
                  </a:lnTo>
                  <a:lnTo>
                    <a:pt x="48922" y="3697451"/>
                  </a:lnTo>
                  <a:lnTo>
                    <a:pt x="46376" y="3689551"/>
                  </a:lnTo>
                  <a:lnTo>
                    <a:pt x="44148" y="3681335"/>
                  </a:lnTo>
                  <a:lnTo>
                    <a:pt x="42556" y="3673118"/>
                  </a:lnTo>
                  <a:lnTo>
                    <a:pt x="41283" y="3664586"/>
                  </a:lnTo>
                  <a:lnTo>
                    <a:pt x="40010" y="3656370"/>
                  </a:lnTo>
                  <a:lnTo>
                    <a:pt x="38736" y="3648153"/>
                  </a:lnTo>
                  <a:lnTo>
                    <a:pt x="38100" y="3639621"/>
                  </a:lnTo>
                  <a:lnTo>
                    <a:pt x="38100" y="3631089"/>
                  </a:lnTo>
                  <a:lnTo>
                    <a:pt x="38100" y="3622556"/>
                  </a:lnTo>
                  <a:lnTo>
                    <a:pt x="38100" y="3614340"/>
                  </a:lnTo>
                  <a:lnTo>
                    <a:pt x="38736" y="3605807"/>
                  </a:lnTo>
                  <a:lnTo>
                    <a:pt x="40010" y="3597275"/>
                  </a:lnTo>
                  <a:close/>
                  <a:moveTo>
                    <a:pt x="282694" y="3070225"/>
                  </a:moveTo>
                  <a:lnTo>
                    <a:pt x="750888" y="3359468"/>
                  </a:lnTo>
                  <a:lnTo>
                    <a:pt x="468193" y="3816350"/>
                  </a:lnTo>
                  <a:lnTo>
                    <a:pt x="0" y="3526473"/>
                  </a:lnTo>
                  <a:lnTo>
                    <a:pt x="282694" y="3070225"/>
                  </a:lnTo>
                  <a:close/>
                  <a:moveTo>
                    <a:pt x="2572781" y="3007398"/>
                  </a:moveTo>
                  <a:lnTo>
                    <a:pt x="2548329" y="3012478"/>
                  </a:lnTo>
                  <a:lnTo>
                    <a:pt x="2523877" y="3017557"/>
                  </a:lnTo>
                  <a:lnTo>
                    <a:pt x="2499425" y="3021684"/>
                  </a:lnTo>
                  <a:lnTo>
                    <a:pt x="2474972" y="3026129"/>
                  </a:lnTo>
                  <a:lnTo>
                    <a:pt x="2450203" y="3029621"/>
                  </a:lnTo>
                  <a:lnTo>
                    <a:pt x="2425751" y="3033113"/>
                  </a:lnTo>
                  <a:lnTo>
                    <a:pt x="2400981" y="3036605"/>
                  </a:lnTo>
                  <a:lnTo>
                    <a:pt x="2376212" y="3039463"/>
                  </a:lnTo>
                  <a:lnTo>
                    <a:pt x="2351442" y="3042320"/>
                  </a:lnTo>
                  <a:lnTo>
                    <a:pt x="2326672" y="3044860"/>
                  </a:lnTo>
                  <a:lnTo>
                    <a:pt x="2301902" y="3046764"/>
                  </a:lnTo>
                  <a:lnTo>
                    <a:pt x="2277133" y="3048669"/>
                  </a:lnTo>
                  <a:lnTo>
                    <a:pt x="2252363" y="3050257"/>
                  </a:lnTo>
                  <a:lnTo>
                    <a:pt x="2227276" y="3051844"/>
                  </a:lnTo>
                  <a:lnTo>
                    <a:pt x="2202506" y="3052796"/>
                  </a:lnTo>
                  <a:lnTo>
                    <a:pt x="2177737" y="3053431"/>
                  </a:lnTo>
                  <a:lnTo>
                    <a:pt x="2177737" y="3343599"/>
                  </a:lnTo>
                  <a:lnTo>
                    <a:pt x="2189487" y="3342012"/>
                  </a:lnTo>
                  <a:lnTo>
                    <a:pt x="2200601" y="3340107"/>
                  </a:lnTo>
                  <a:lnTo>
                    <a:pt x="2212033" y="3337567"/>
                  </a:lnTo>
                  <a:lnTo>
                    <a:pt x="2223465" y="3334710"/>
                  </a:lnTo>
                  <a:lnTo>
                    <a:pt x="2234580" y="3331535"/>
                  </a:lnTo>
                  <a:lnTo>
                    <a:pt x="2245694" y="3327726"/>
                  </a:lnTo>
                  <a:lnTo>
                    <a:pt x="2256809" y="3323916"/>
                  </a:lnTo>
                  <a:lnTo>
                    <a:pt x="2267924" y="3319472"/>
                  </a:lnTo>
                  <a:lnTo>
                    <a:pt x="2278403" y="3314710"/>
                  </a:lnTo>
                  <a:lnTo>
                    <a:pt x="2289200" y="3309630"/>
                  </a:lnTo>
                  <a:lnTo>
                    <a:pt x="2299997" y="3304233"/>
                  </a:lnTo>
                  <a:lnTo>
                    <a:pt x="2310477" y="3298519"/>
                  </a:lnTo>
                  <a:lnTo>
                    <a:pt x="2320638" y="3292487"/>
                  </a:lnTo>
                  <a:lnTo>
                    <a:pt x="2330800" y="3286137"/>
                  </a:lnTo>
                  <a:lnTo>
                    <a:pt x="2340645" y="3279153"/>
                  </a:lnTo>
                  <a:lnTo>
                    <a:pt x="2350807" y="3272486"/>
                  </a:lnTo>
                  <a:lnTo>
                    <a:pt x="2362239" y="3263914"/>
                  </a:lnTo>
                  <a:lnTo>
                    <a:pt x="2373671" y="3255025"/>
                  </a:lnTo>
                  <a:lnTo>
                    <a:pt x="2385103" y="3245818"/>
                  </a:lnTo>
                  <a:lnTo>
                    <a:pt x="2395900" y="3236294"/>
                  </a:lnTo>
                  <a:lnTo>
                    <a:pt x="2406380" y="3226453"/>
                  </a:lnTo>
                  <a:lnTo>
                    <a:pt x="2416859" y="3216294"/>
                  </a:lnTo>
                  <a:lnTo>
                    <a:pt x="2427656" y="3206135"/>
                  </a:lnTo>
                  <a:lnTo>
                    <a:pt x="2437818" y="3195658"/>
                  </a:lnTo>
                  <a:lnTo>
                    <a:pt x="2447662" y="3184547"/>
                  </a:lnTo>
                  <a:lnTo>
                    <a:pt x="2457189" y="3173435"/>
                  </a:lnTo>
                  <a:lnTo>
                    <a:pt x="2466716" y="3162324"/>
                  </a:lnTo>
                  <a:lnTo>
                    <a:pt x="2476560" y="3150895"/>
                  </a:lnTo>
                  <a:lnTo>
                    <a:pt x="2485770" y="3139148"/>
                  </a:lnTo>
                  <a:lnTo>
                    <a:pt x="2494661" y="3127719"/>
                  </a:lnTo>
                  <a:lnTo>
                    <a:pt x="2503553" y="3115656"/>
                  </a:lnTo>
                  <a:lnTo>
                    <a:pt x="2512127" y="3103592"/>
                  </a:lnTo>
                  <a:lnTo>
                    <a:pt x="2528322" y="3080099"/>
                  </a:lnTo>
                  <a:lnTo>
                    <a:pt x="2543248" y="3056289"/>
                  </a:lnTo>
                  <a:lnTo>
                    <a:pt x="2558491" y="3031843"/>
                  </a:lnTo>
                  <a:lnTo>
                    <a:pt x="2572781" y="3007398"/>
                  </a:lnTo>
                  <a:close/>
                  <a:moveTo>
                    <a:pt x="3072620" y="2827710"/>
                  </a:moveTo>
                  <a:lnTo>
                    <a:pt x="3048485" y="2840726"/>
                  </a:lnTo>
                  <a:lnTo>
                    <a:pt x="3023716" y="2852790"/>
                  </a:lnTo>
                  <a:lnTo>
                    <a:pt x="2998946" y="2864854"/>
                  </a:lnTo>
                  <a:lnTo>
                    <a:pt x="2974176" y="2875965"/>
                  </a:lnTo>
                  <a:lnTo>
                    <a:pt x="2949089" y="2887077"/>
                  </a:lnTo>
                  <a:lnTo>
                    <a:pt x="2924002" y="2897553"/>
                  </a:lnTo>
                  <a:lnTo>
                    <a:pt x="2898597" y="2908347"/>
                  </a:lnTo>
                  <a:lnTo>
                    <a:pt x="2873192" y="2918189"/>
                  </a:lnTo>
                  <a:lnTo>
                    <a:pt x="2847788" y="2927713"/>
                  </a:lnTo>
                  <a:lnTo>
                    <a:pt x="2822065" y="2936920"/>
                  </a:lnTo>
                  <a:lnTo>
                    <a:pt x="2796025" y="2946126"/>
                  </a:lnTo>
                  <a:lnTo>
                    <a:pt x="2769986" y="2954381"/>
                  </a:lnTo>
                  <a:lnTo>
                    <a:pt x="2743946" y="2962635"/>
                  </a:lnTo>
                  <a:lnTo>
                    <a:pt x="2717906" y="2970571"/>
                  </a:lnTo>
                  <a:lnTo>
                    <a:pt x="2691548" y="2978191"/>
                  </a:lnTo>
                  <a:lnTo>
                    <a:pt x="2665191" y="2985175"/>
                  </a:lnTo>
                  <a:lnTo>
                    <a:pt x="2654394" y="3005493"/>
                  </a:lnTo>
                  <a:lnTo>
                    <a:pt x="2643279" y="3026129"/>
                  </a:lnTo>
                  <a:lnTo>
                    <a:pt x="2631847" y="3046129"/>
                  </a:lnTo>
                  <a:lnTo>
                    <a:pt x="2620415" y="3066130"/>
                  </a:lnTo>
                  <a:lnTo>
                    <a:pt x="2608030" y="3086131"/>
                  </a:lnTo>
                  <a:lnTo>
                    <a:pt x="2595963" y="3105496"/>
                  </a:lnTo>
                  <a:lnTo>
                    <a:pt x="2582943" y="3124862"/>
                  </a:lnTo>
                  <a:lnTo>
                    <a:pt x="2569923" y="3144545"/>
                  </a:lnTo>
                  <a:lnTo>
                    <a:pt x="2553727" y="3166133"/>
                  </a:lnTo>
                  <a:lnTo>
                    <a:pt x="2536897" y="3188039"/>
                  </a:lnTo>
                  <a:lnTo>
                    <a:pt x="2528322" y="3198515"/>
                  </a:lnTo>
                  <a:lnTo>
                    <a:pt x="2519431" y="3208992"/>
                  </a:lnTo>
                  <a:lnTo>
                    <a:pt x="2510539" y="3219468"/>
                  </a:lnTo>
                  <a:lnTo>
                    <a:pt x="2501012" y="3229945"/>
                  </a:lnTo>
                  <a:lnTo>
                    <a:pt x="2491803" y="3240104"/>
                  </a:lnTo>
                  <a:lnTo>
                    <a:pt x="2482276" y="3249946"/>
                  </a:lnTo>
                  <a:lnTo>
                    <a:pt x="2472432" y="3259787"/>
                  </a:lnTo>
                  <a:lnTo>
                    <a:pt x="2462588" y="3269311"/>
                  </a:lnTo>
                  <a:lnTo>
                    <a:pt x="2452743" y="3278835"/>
                  </a:lnTo>
                  <a:lnTo>
                    <a:pt x="2442264" y="3288042"/>
                  </a:lnTo>
                  <a:lnTo>
                    <a:pt x="2431784" y="3297566"/>
                  </a:lnTo>
                  <a:lnTo>
                    <a:pt x="2420987" y="3306455"/>
                  </a:lnTo>
                  <a:lnTo>
                    <a:pt x="2438136" y="3301376"/>
                  </a:lnTo>
                  <a:lnTo>
                    <a:pt x="2455284" y="3295979"/>
                  </a:lnTo>
                  <a:lnTo>
                    <a:pt x="2472114" y="3290582"/>
                  </a:lnTo>
                  <a:lnTo>
                    <a:pt x="2489263" y="3284550"/>
                  </a:lnTo>
                  <a:lnTo>
                    <a:pt x="2506093" y="3278200"/>
                  </a:lnTo>
                  <a:lnTo>
                    <a:pt x="2522606" y="3271851"/>
                  </a:lnTo>
                  <a:lnTo>
                    <a:pt x="2539437" y="3264867"/>
                  </a:lnTo>
                  <a:lnTo>
                    <a:pt x="2555633" y="3257882"/>
                  </a:lnTo>
                  <a:lnTo>
                    <a:pt x="2572146" y="3250580"/>
                  </a:lnTo>
                  <a:lnTo>
                    <a:pt x="2588341" y="3242961"/>
                  </a:lnTo>
                  <a:lnTo>
                    <a:pt x="2604537" y="3235024"/>
                  </a:lnTo>
                  <a:lnTo>
                    <a:pt x="2620732" y="3226770"/>
                  </a:lnTo>
                  <a:lnTo>
                    <a:pt x="2636293" y="3218198"/>
                  </a:lnTo>
                  <a:lnTo>
                    <a:pt x="2651853" y="3209627"/>
                  </a:lnTo>
                  <a:lnTo>
                    <a:pt x="2667731" y="3200738"/>
                  </a:lnTo>
                  <a:lnTo>
                    <a:pt x="2682974" y="3191531"/>
                  </a:lnTo>
                  <a:lnTo>
                    <a:pt x="2697582" y="3182959"/>
                  </a:lnTo>
                  <a:lnTo>
                    <a:pt x="2711237" y="3174070"/>
                  </a:lnTo>
                  <a:lnTo>
                    <a:pt x="2725527" y="3164863"/>
                  </a:lnTo>
                  <a:lnTo>
                    <a:pt x="2739500" y="3155657"/>
                  </a:lnTo>
                  <a:lnTo>
                    <a:pt x="2753155" y="3146133"/>
                  </a:lnTo>
                  <a:lnTo>
                    <a:pt x="2766810" y="3136609"/>
                  </a:lnTo>
                  <a:lnTo>
                    <a:pt x="2780147" y="3126450"/>
                  </a:lnTo>
                  <a:lnTo>
                    <a:pt x="2793485" y="3116290"/>
                  </a:lnTo>
                  <a:lnTo>
                    <a:pt x="2806822" y="3106131"/>
                  </a:lnTo>
                  <a:lnTo>
                    <a:pt x="2819842" y="3095655"/>
                  </a:lnTo>
                  <a:lnTo>
                    <a:pt x="2832862" y="3085178"/>
                  </a:lnTo>
                  <a:lnTo>
                    <a:pt x="2845565" y="3074384"/>
                  </a:lnTo>
                  <a:lnTo>
                    <a:pt x="2858267" y="3063273"/>
                  </a:lnTo>
                  <a:lnTo>
                    <a:pt x="2870652" y="3052479"/>
                  </a:lnTo>
                  <a:lnTo>
                    <a:pt x="2883354" y="3041050"/>
                  </a:lnTo>
                  <a:lnTo>
                    <a:pt x="2895422" y="3029621"/>
                  </a:lnTo>
                  <a:lnTo>
                    <a:pt x="2907489" y="3018192"/>
                  </a:lnTo>
                  <a:lnTo>
                    <a:pt x="2919556" y="3006128"/>
                  </a:lnTo>
                  <a:lnTo>
                    <a:pt x="2931306" y="2994382"/>
                  </a:lnTo>
                  <a:lnTo>
                    <a:pt x="2943373" y="2982318"/>
                  </a:lnTo>
                  <a:lnTo>
                    <a:pt x="2954805" y="2970254"/>
                  </a:lnTo>
                  <a:lnTo>
                    <a:pt x="2965920" y="2958190"/>
                  </a:lnTo>
                  <a:lnTo>
                    <a:pt x="2988466" y="2933110"/>
                  </a:lnTo>
                  <a:lnTo>
                    <a:pt x="3010696" y="2907395"/>
                  </a:lnTo>
                  <a:lnTo>
                    <a:pt x="3031654" y="2881680"/>
                  </a:lnTo>
                  <a:lnTo>
                    <a:pt x="3052614" y="2854695"/>
                  </a:lnTo>
                  <a:lnTo>
                    <a:pt x="3072620" y="2827710"/>
                  </a:lnTo>
                  <a:close/>
                  <a:moveTo>
                    <a:pt x="3344133" y="2258803"/>
                  </a:moveTo>
                  <a:lnTo>
                    <a:pt x="3315235" y="2272136"/>
                  </a:lnTo>
                  <a:lnTo>
                    <a:pt x="3286020" y="2284518"/>
                  </a:lnTo>
                  <a:lnTo>
                    <a:pt x="3256487" y="2296582"/>
                  </a:lnTo>
                  <a:lnTo>
                    <a:pt x="3226954" y="2308011"/>
                  </a:lnTo>
                  <a:lnTo>
                    <a:pt x="3197421" y="2319122"/>
                  </a:lnTo>
                  <a:lnTo>
                    <a:pt x="3167252" y="2329916"/>
                  </a:lnTo>
                  <a:lnTo>
                    <a:pt x="3137402" y="2340393"/>
                  </a:lnTo>
                  <a:lnTo>
                    <a:pt x="3107234" y="2349917"/>
                  </a:lnTo>
                  <a:lnTo>
                    <a:pt x="3075796" y="2359758"/>
                  </a:lnTo>
                  <a:lnTo>
                    <a:pt x="3044992" y="2368965"/>
                  </a:lnTo>
                  <a:lnTo>
                    <a:pt x="3013554" y="2377854"/>
                  </a:lnTo>
                  <a:lnTo>
                    <a:pt x="2981798" y="2386108"/>
                  </a:lnTo>
                  <a:lnTo>
                    <a:pt x="2950677" y="2394363"/>
                  </a:lnTo>
                  <a:lnTo>
                    <a:pt x="2918921" y="2401982"/>
                  </a:lnTo>
                  <a:lnTo>
                    <a:pt x="2887165" y="2409601"/>
                  </a:lnTo>
                  <a:lnTo>
                    <a:pt x="2855409" y="2416585"/>
                  </a:lnTo>
                  <a:lnTo>
                    <a:pt x="2848105" y="2451190"/>
                  </a:lnTo>
                  <a:lnTo>
                    <a:pt x="2840484" y="2485477"/>
                  </a:lnTo>
                  <a:lnTo>
                    <a:pt x="2832227" y="2520081"/>
                  </a:lnTo>
                  <a:lnTo>
                    <a:pt x="2823653" y="2554368"/>
                  </a:lnTo>
                  <a:lnTo>
                    <a:pt x="2814444" y="2588654"/>
                  </a:lnTo>
                  <a:lnTo>
                    <a:pt x="2804917" y="2622941"/>
                  </a:lnTo>
                  <a:lnTo>
                    <a:pt x="2795073" y="2656911"/>
                  </a:lnTo>
                  <a:lnTo>
                    <a:pt x="2784593" y="2690880"/>
                  </a:lnTo>
                  <a:lnTo>
                    <a:pt x="2776019" y="2717548"/>
                  </a:lnTo>
                  <a:lnTo>
                    <a:pt x="2766810" y="2743898"/>
                  </a:lnTo>
                  <a:lnTo>
                    <a:pt x="2757600" y="2770248"/>
                  </a:lnTo>
                  <a:lnTo>
                    <a:pt x="2747756" y="2796915"/>
                  </a:lnTo>
                  <a:lnTo>
                    <a:pt x="2737594" y="2823265"/>
                  </a:lnTo>
                  <a:lnTo>
                    <a:pt x="2727115" y="2849298"/>
                  </a:lnTo>
                  <a:lnTo>
                    <a:pt x="2716318" y="2875330"/>
                  </a:lnTo>
                  <a:lnTo>
                    <a:pt x="2705203" y="2901045"/>
                  </a:lnTo>
                  <a:lnTo>
                    <a:pt x="2735054" y="2892156"/>
                  </a:lnTo>
                  <a:lnTo>
                    <a:pt x="2764904" y="2882632"/>
                  </a:lnTo>
                  <a:lnTo>
                    <a:pt x="2794438" y="2872156"/>
                  </a:lnTo>
                  <a:lnTo>
                    <a:pt x="2823970" y="2861679"/>
                  </a:lnTo>
                  <a:lnTo>
                    <a:pt x="2852868" y="2850568"/>
                  </a:lnTo>
                  <a:lnTo>
                    <a:pt x="2881766" y="2839139"/>
                  </a:lnTo>
                  <a:lnTo>
                    <a:pt x="2910982" y="2827075"/>
                  </a:lnTo>
                  <a:lnTo>
                    <a:pt x="2939245" y="2814693"/>
                  </a:lnTo>
                  <a:lnTo>
                    <a:pt x="2967825" y="2801677"/>
                  </a:lnTo>
                  <a:lnTo>
                    <a:pt x="2996088" y="2788343"/>
                  </a:lnTo>
                  <a:lnTo>
                    <a:pt x="3023716" y="2774057"/>
                  </a:lnTo>
                  <a:lnTo>
                    <a:pt x="3051343" y="2759454"/>
                  </a:lnTo>
                  <a:lnTo>
                    <a:pt x="3078971" y="2744533"/>
                  </a:lnTo>
                  <a:lnTo>
                    <a:pt x="3105964" y="2729294"/>
                  </a:lnTo>
                  <a:lnTo>
                    <a:pt x="3132638" y="2713103"/>
                  </a:lnTo>
                  <a:lnTo>
                    <a:pt x="3158996" y="2696594"/>
                  </a:lnTo>
                  <a:lnTo>
                    <a:pt x="3174239" y="2670879"/>
                  </a:lnTo>
                  <a:lnTo>
                    <a:pt x="3188529" y="2644847"/>
                  </a:lnTo>
                  <a:lnTo>
                    <a:pt x="3202502" y="2618814"/>
                  </a:lnTo>
                  <a:lnTo>
                    <a:pt x="3216157" y="2591829"/>
                  </a:lnTo>
                  <a:lnTo>
                    <a:pt x="3229177" y="2565162"/>
                  </a:lnTo>
                  <a:lnTo>
                    <a:pt x="3241879" y="2538494"/>
                  </a:lnTo>
                  <a:lnTo>
                    <a:pt x="3253946" y="2511192"/>
                  </a:lnTo>
                  <a:lnTo>
                    <a:pt x="3266014" y="2483889"/>
                  </a:lnTo>
                  <a:lnTo>
                    <a:pt x="3277128" y="2456269"/>
                  </a:lnTo>
                  <a:lnTo>
                    <a:pt x="3287925" y="2428649"/>
                  </a:lnTo>
                  <a:lnTo>
                    <a:pt x="3298722" y="2400712"/>
                  </a:lnTo>
                  <a:lnTo>
                    <a:pt x="3308566" y="2372775"/>
                  </a:lnTo>
                  <a:lnTo>
                    <a:pt x="3318094" y="2344202"/>
                  </a:lnTo>
                  <a:lnTo>
                    <a:pt x="3327303" y="2315947"/>
                  </a:lnTo>
                  <a:lnTo>
                    <a:pt x="3335877" y="2287692"/>
                  </a:lnTo>
                  <a:lnTo>
                    <a:pt x="3344133" y="2258803"/>
                  </a:lnTo>
                  <a:close/>
                  <a:moveTo>
                    <a:pt x="3688686" y="2249279"/>
                  </a:moveTo>
                  <a:lnTo>
                    <a:pt x="3679159" y="2267057"/>
                  </a:lnTo>
                  <a:lnTo>
                    <a:pt x="3673760" y="2275946"/>
                  </a:lnTo>
                  <a:lnTo>
                    <a:pt x="3668679" y="2284835"/>
                  </a:lnTo>
                  <a:lnTo>
                    <a:pt x="3658835" y="2301026"/>
                  </a:lnTo>
                  <a:lnTo>
                    <a:pt x="3648673" y="2317217"/>
                  </a:lnTo>
                  <a:lnTo>
                    <a:pt x="3638511" y="2333091"/>
                  </a:lnTo>
                  <a:lnTo>
                    <a:pt x="3628032" y="2348647"/>
                  </a:lnTo>
                  <a:lnTo>
                    <a:pt x="3616917" y="2364203"/>
                  </a:lnTo>
                  <a:lnTo>
                    <a:pt x="3605802" y="2379441"/>
                  </a:lnTo>
                  <a:lnTo>
                    <a:pt x="3594688" y="2394680"/>
                  </a:lnTo>
                  <a:lnTo>
                    <a:pt x="3583256" y="2409601"/>
                  </a:lnTo>
                  <a:lnTo>
                    <a:pt x="3571506" y="2424522"/>
                  </a:lnTo>
                  <a:lnTo>
                    <a:pt x="3559756" y="2439126"/>
                  </a:lnTo>
                  <a:lnTo>
                    <a:pt x="3547689" y="2453412"/>
                  </a:lnTo>
                  <a:lnTo>
                    <a:pt x="3535304" y="2468016"/>
                  </a:lnTo>
                  <a:lnTo>
                    <a:pt x="3522920" y="2481984"/>
                  </a:lnTo>
                  <a:lnTo>
                    <a:pt x="3510217" y="2495953"/>
                  </a:lnTo>
                  <a:lnTo>
                    <a:pt x="3497197" y="2509922"/>
                  </a:lnTo>
                  <a:lnTo>
                    <a:pt x="3484495" y="2523256"/>
                  </a:lnTo>
                  <a:lnTo>
                    <a:pt x="3471157" y="2536907"/>
                  </a:lnTo>
                  <a:lnTo>
                    <a:pt x="3458137" y="2549923"/>
                  </a:lnTo>
                  <a:lnTo>
                    <a:pt x="3444482" y="2563257"/>
                  </a:lnTo>
                  <a:lnTo>
                    <a:pt x="3430510" y="2576273"/>
                  </a:lnTo>
                  <a:lnTo>
                    <a:pt x="3416854" y="2588972"/>
                  </a:lnTo>
                  <a:lnTo>
                    <a:pt x="3402882" y="2601671"/>
                  </a:lnTo>
                  <a:lnTo>
                    <a:pt x="3388592" y="2614052"/>
                  </a:lnTo>
                  <a:lnTo>
                    <a:pt x="3374302" y="2626116"/>
                  </a:lnTo>
                  <a:lnTo>
                    <a:pt x="3360011" y="2638180"/>
                  </a:lnTo>
                  <a:lnTo>
                    <a:pt x="3345086" y="2649926"/>
                  </a:lnTo>
                  <a:lnTo>
                    <a:pt x="3330478" y="2661990"/>
                  </a:lnTo>
                  <a:lnTo>
                    <a:pt x="3315870" y="2673419"/>
                  </a:lnTo>
                  <a:lnTo>
                    <a:pt x="3300628" y="2684531"/>
                  </a:lnTo>
                  <a:lnTo>
                    <a:pt x="3285702" y="2695960"/>
                  </a:lnTo>
                  <a:lnTo>
                    <a:pt x="3270460" y="2706754"/>
                  </a:lnTo>
                  <a:lnTo>
                    <a:pt x="3255216" y="2717548"/>
                  </a:lnTo>
                  <a:lnTo>
                    <a:pt x="3233305" y="2732151"/>
                  </a:lnTo>
                  <a:lnTo>
                    <a:pt x="3211393" y="2746755"/>
                  </a:lnTo>
                  <a:lnTo>
                    <a:pt x="3197421" y="2769930"/>
                  </a:lnTo>
                  <a:lnTo>
                    <a:pt x="3182496" y="2793105"/>
                  </a:lnTo>
                  <a:lnTo>
                    <a:pt x="3167570" y="2815963"/>
                  </a:lnTo>
                  <a:lnTo>
                    <a:pt x="3152010" y="2838504"/>
                  </a:lnTo>
                  <a:lnTo>
                    <a:pt x="3132321" y="2866441"/>
                  </a:lnTo>
                  <a:lnTo>
                    <a:pt x="3111997" y="2894061"/>
                  </a:lnTo>
                  <a:lnTo>
                    <a:pt x="3090721" y="2921046"/>
                  </a:lnTo>
                  <a:lnTo>
                    <a:pt x="3069127" y="2947714"/>
                  </a:lnTo>
                  <a:lnTo>
                    <a:pt x="3046898" y="2973746"/>
                  </a:lnTo>
                  <a:lnTo>
                    <a:pt x="3023716" y="2999461"/>
                  </a:lnTo>
                  <a:lnTo>
                    <a:pt x="3012284" y="3012160"/>
                  </a:lnTo>
                  <a:lnTo>
                    <a:pt x="3000216" y="3024541"/>
                  </a:lnTo>
                  <a:lnTo>
                    <a:pt x="2988466" y="3037240"/>
                  </a:lnTo>
                  <a:lnTo>
                    <a:pt x="2976399" y="3049304"/>
                  </a:lnTo>
                  <a:lnTo>
                    <a:pt x="2964014" y="3061368"/>
                  </a:lnTo>
                  <a:lnTo>
                    <a:pt x="2951947" y="3073432"/>
                  </a:lnTo>
                  <a:lnTo>
                    <a:pt x="2939245" y="3085178"/>
                  </a:lnTo>
                  <a:lnTo>
                    <a:pt x="2926542" y="3096925"/>
                  </a:lnTo>
                  <a:lnTo>
                    <a:pt x="2913840" y="3108036"/>
                  </a:lnTo>
                  <a:lnTo>
                    <a:pt x="2900820" y="3119783"/>
                  </a:lnTo>
                  <a:lnTo>
                    <a:pt x="2887800" y="3130894"/>
                  </a:lnTo>
                  <a:lnTo>
                    <a:pt x="2874780" y="3141688"/>
                  </a:lnTo>
                  <a:lnTo>
                    <a:pt x="2861125" y="3152482"/>
                  </a:lnTo>
                  <a:lnTo>
                    <a:pt x="2847470" y="3163276"/>
                  </a:lnTo>
                  <a:lnTo>
                    <a:pt x="2834132" y="3173753"/>
                  </a:lnTo>
                  <a:lnTo>
                    <a:pt x="2820160" y="3184229"/>
                  </a:lnTo>
                  <a:lnTo>
                    <a:pt x="2806505" y="3194071"/>
                  </a:lnTo>
                  <a:lnTo>
                    <a:pt x="2792214" y="3204547"/>
                  </a:lnTo>
                  <a:lnTo>
                    <a:pt x="2777924" y="3214071"/>
                  </a:lnTo>
                  <a:lnTo>
                    <a:pt x="2763317" y="3223595"/>
                  </a:lnTo>
                  <a:lnTo>
                    <a:pt x="2766492" y="3222643"/>
                  </a:lnTo>
                  <a:lnTo>
                    <a:pt x="2769350" y="3221691"/>
                  </a:lnTo>
                  <a:lnTo>
                    <a:pt x="2787769" y="3213754"/>
                  </a:lnTo>
                  <a:lnTo>
                    <a:pt x="2806505" y="3205817"/>
                  </a:lnTo>
                  <a:lnTo>
                    <a:pt x="2824606" y="3197563"/>
                  </a:lnTo>
                  <a:lnTo>
                    <a:pt x="2843024" y="3188991"/>
                  </a:lnTo>
                  <a:lnTo>
                    <a:pt x="2861125" y="3180102"/>
                  </a:lnTo>
                  <a:lnTo>
                    <a:pt x="2878908" y="3171213"/>
                  </a:lnTo>
                  <a:lnTo>
                    <a:pt x="2896692" y="3162006"/>
                  </a:lnTo>
                  <a:lnTo>
                    <a:pt x="2914475" y="3152482"/>
                  </a:lnTo>
                  <a:lnTo>
                    <a:pt x="2932258" y="3142958"/>
                  </a:lnTo>
                  <a:lnTo>
                    <a:pt x="2949724" y="3133116"/>
                  </a:lnTo>
                  <a:lnTo>
                    <a:pt x="2967508" y="3123275"/>
                  </a:lnTo>
                  <a:lnTo>
                    <a:pt x="2984656" y="3113116"/>
                  </a:lnTo>
                  <a:lnTo>
                    <a:pt x="3001804" y="3102639"/>
                  </a:lnTo>
                  <a:lnTo>
                    <a:pt x="3018952" y="3091845"/>
                  </a:lnTo>
                  <a:lnTo>
                    <a:pt x="3035783" y="3081051"/>
                  </a:lnTo>
                  <a:lnTo>
                    <a:pt x="3052614" y="3069940"/>
                  </a:lnTo>
                  <a:lnTo>
                    <a:pt x="3069444" y="3058511"/>
                  </a:lnTo>
                  <a:lnTo>
                    <a:pt x="3085957" y="3047082"/>
                  </a:lnTo>
                  <a:lnTo>
                    <a:pt x="3101835" y="3035653"/>
                  </a:lnTo>
                  <a:lnTo>
                    <a:pt x="3118031" y="3023589"/>
                  </a:lnTo>
                  <a:lnTo>
                    <a:pt x="3134226" y="3011525"/>
                  </a:lnTo>
                  <a:lnTo>
                    <a:pt x="3150104" y="2999144"/>
                  </a:lnTo>
                  <a:lnTo>
                    <a:pt x="3165982" y="2986762"/>
                  </a:lnTo>
                  <a:lnTo>
                    <a:pt x="3181860" y="2974064"/>
                  </a:lnTo>
                  <a:lnTo>
                    <a:pt x="3197103" y="2961365"/>
                  </a:lnTo>
                  <a:lnTo>
                    <a:pt x="3212664" y="2948031"/>
                  </a:lnTo>
                  <a:lnTo>
                    <a:pt x="3227589" y="2935015"/>
                  </a:lnTo>
                  <a:lnTo>
                    <a:pt x="3242514" y="2921681"/>
                  </a:lnTo>
                  <a:lnTo>
                    <a:pt x="3257440" y="2908030"/>
                  </a:lnTo>
                  <a:lnTo>
                    <a:pt x="3272047" y="2894379"/>
                  </a:lnTo>
                  <a:lnTo>
                    <a:pt x="3286338" y="2880092"/>
                  </a:lnTo>
                  <a:lnTo>
                    <a:pt x="3300945" y="2866441"/>
                  </a:lnTo>
                  <a:lnTo>
                    <a:pt x="3314918" y="2851838"/>
                  </a:lnTo>
                  <a:lnTo>
                    <a:pt x="3328890" y="2837234"/>
                  </a:lnTo>
                  <a:lnTo>
                    <a:pt x="3342863" y="2822948"/>
                  </a:lnTo>
                  <a:lnTo>
                    <a:pt x="3356518" y="2808027"/>
                  </a:lnTo>
                  <a:lnTo>
                    <a:pt x="3369538" y="2793105"/>
                  </a:lnTo>
                  <a:lnTo>
                    <a:pt x="3382876" y="2777867"/>
                  </a:lnTo>
                  <a:lnTo>
                    <a:pt x="3395896" y="2762628"/>
                  </a:lnTo>
                  <a:lnTo>
                    <a:pt x="3408916" y="2747072"/>
                  </a:lnTo>
                  <a:lnTo>
                    <a:pt x="3421300" y="2731516"/>
                  </a:lnTo>
                  <a:lnTo>
                    <a:pt x="3434003" y="2715643"/>
                  </a:lnTo>
                  <a:lnTo>
                    <a:pt x="3446070" y="2699769"/>
                  </a:lnTo>
                  <a:lnTo>
                    <a:pt x="3458455" y="2683578"/>
                  </a:lnTo>
                  <a:lnTo>
                    <a:pt x="3470204" y="2667387"/>
                  </a:lnTo>
                  <a:lnTo>
                    <a:pt x="3481637" y="2650879"/>
                  </a:lnTo>
                  <a:lnTo>
                    <a:pt x="3493386" y="2634370"/>
                  </a:lnTo>
                  <a:lnTo>
                    <a:pt x="3504818" y="2617862"/>
                  </a:lnTo>
                  <a:lnTo>
                    <a:pt x="3515616" y="2601036"/>
                  </a:lnTo>
                  <a:lnTo>
                    <a:pt x="3526730" y="2584527"/>
                  </a:lnTo>
                  <a:lnTo>
                    <a:pt x="3537210" y="2567067"/>
                  </a:lnTo>
                  <a:lnTo>
                    <a:pt x="3547689" y="2549923"/>
                  </a:lnTo>
                  <a:lnTo>
                    <a:pt x="3557851" y="2532780"/>
                  </a:lnTo>
                  <a:lnTo>
                    <a:pt x="3568330" y="2515319"/>
                  </a:lnTo>
                  <a:lnTo>
                    <a:pt x="3577857" y="2497858"/>
                  </a:lnTo>
                  <a:lnTo>
                    <a:pt x="3587384" y="2480080"/>
                  </a:lnTo>
                  <a:lnTo>
                    <a:pt x="3596911" y="2462301"/>
                  </a:lnTo>
                  <a:lnTo>
                    <a:pt x="3606120" y="2444523"/>
                  </a:lnTo>
                  <a:lnTo>
                    <a:pt x="3615012" y="2426427"/>
                  </a:lnTo>
                  <a:lnTo>
                    <a:pt x="3623586" y="2408331"/>
                  </a:lnTo>
                  <a:lnTo>
                    <a:pt x="3632160" y="2390235"/>
                  </a:lnTo>
                  <a:lnTo>
                    <a:pt x="3640416" y="2371505"/>
                  </a:lnTo>
                  <a:lnTo>
                    <a:pt x="3648356" y="2353091"/>
                  </a:lnTo>
                  <a:lnTo>
                    <a:pt x="3656294" y="2334678"/>
                  </a:lnTo>
                  <a:lnTo>
                    <a:pt x="3664868" y="2313725"/>
                  </a:lnTo>
                  <a:lnTo>
                    <a:pt x="3673125" y="2292455"/>
                  </a:lnTo>
                  <a:lnTo>
                    <a:pt x="3681064" y="2271184"/>
                  </a:lnTo>
                  <a:lnTo>
                    <a:pt x="3688686" y="2249279"/>
                  </a:lnTo>
                  <a:close/>
                  <a:moveTo>
                    <a:pt x="1219922" y="2218024"/>
                  </a:moveTo>
                  <a:lnTo>
                    <a:pt x="1219922" y="2474059"/>
                  </a:lnTo>
                  <a:lnTo>
                    <a:pt x="1226578" y="2472473"/>
                  </a:lnTo>
                  <a:lnTo>
                    <a:pt x="1233234" y="2470569"/>
                  </a:lnTo>
                  <a:lnTo>
                    <a:pt x="1239256" y="2468665"/>
                  </a:lnTo>
                  <a:lnTo>
                    <a:pt x="1245595" y="2466762"/>
                  </a:lnTo>
                  <a:lnTo>
                    <a:pt x="1251934" y="2464224"/>
                  </a:lnTo>
                  <a:lnTo>
                    <a:pt x="1257639" y="2461686"/>
                  </a:lnTo>
                  <a:lnTo>
                    <a:pt x="1263661" y="2459147"/>
                  </a:lnTo>
                  <a:lnTo>
                    <a:pt x="1269366" y="2455975"/>
                  </a:lnTo>
                  <a:lnTo>
                    <a:pt x="1274755" y="2453119"/>
                  </a:lnTo>
                  <a:lnTo>
                    <a:pt x="1280143" y="2449947"/>
                  </a:lnTo>
                  <a:lnTo>
                    <a:pt x="1285531" y="2446457"/>
                  </a:lnTo>
                  <a:lnTo>
                    <a:pt x="1290285" y="2442967"/>
                  </a:lnTo>
                  <a:lnTo>
                    <a:pt x="1295040" y="2439160"/>
                  </a:lnTo>
                  <a:lnTo>
                    <a:pt x="1299477" y="2435352"/>
                  </a:lnTo>
                  <a:lnTo>
                    <a:pt x="1304231" y="2431545"/>
                  </a:lnTo>
                  <a:lnTo>
                    <a:pt x="1308352" y="2427421"/>
                  </a:lnTo>
                  <a:lnTo>
                    <a:pt x="1312472" y="2423296"/>
                  </a:lnTo>
                  <a:lnTo>
                    <a:pt x="1315958" y="2418537"/>
                  </a:lnTo>
                  <a:lnTo>
                    <a:pt x="1319762" y="2414413"/>
                  </a:lnTo>
                  <a:lnTo>
                    <a:pt x="1323248" y="2409654"/>
                  </a:lnTo>
                  <a:lnTo>
                    <a:pt x="1326418" y="2404577"/>
                  </a:lnTo>
                  <a:lnTo>
                    <a:pt x="1329271" y="2399818"/>
                  </a:lnTo>
                  <a:lnTo>
                    <a:pt x="1331806" y="2394742"/>
                  </a:lnTo>
                  <a:lnTo>
                    <a:pt x="1334025" y="2389983"/>
                  </a:lnTo>
                  <a:lnTo>
                    <a:pt x="1336244" y="2384590"/>
                  </a:lnTo>
                  <a:lnTo>
                    <a:pt x="1338145" y="2379196"/>
                  </a:lnTo>
                  <a:lnTo>
                    <a:pt x="1339730" y="2374120"/>
                  </a:lnTo>
                  <a:lnTo>
                    <a:pt x="1340998" y="2368409"/>
                  </a:lnTo>
                  <a:lnTo>
                    <a:pt x="1341949" y="2362698"/>
                  </a:lnTo>
                  <a:lnTo>
                    <a:pt x="1342583" y="2357622"/>
                  </a:lnTo>
                  <a:lnTo>
                    <a:pt x="1343533" y="2351594"/>
                  </a:lnTo>
                  <a:lnTo>
                    <a:pt x="1343533" y="2345883"/>
                  </a:lnTo>
                  <a:lnTo>
                    <a:pt x="1343533" y="2340489"/>
                  </a:lnTo>
                  <a:lnTo>
                    <a:pt x="1342583" y="2334779"/>
                  </a:lnTo>
                  <a:lnTo>
                    <a:pt x="1341949" y="2329068"/>
                  </a:lnTo>
                  <a:lnTo>
                    <a:pt x="1340998" y="2323674"/>
                  </a:lnTo>
                  <a:lnTo>
                    <a:pt x="1339730" y="2317963"/>
                  </a:lnTo>
                  <a:lnTo>
                    <a:pt x="1338145" y="2312887"/>
                  </a:lnTo>
                  <a:lnTo>
                    <a:pt x="1336244" y="2307494"/>
                  </a:lnTo>
                  <a:lnTo>
                    <a:pt x="1334025" y="2302100"/>
                  </a:lnTo>
                  <a:lnTo>
                    <a:pt x="1331806" y="2297341"/>
                  </a:lnTo>
                  <a:lnTo>
                    <a:pt x="1329271" y="2292265"/>
                  </a:lnTo>
                  <a:lnTo>
                    <a:pt x="1326418" y="2287506"/>
                  </a:lnTo>
                  <a:lnTo>
                    <a:pt x="1323248" y="2282747"/>
                  </a:lnTo>
                  <a:lnTo>
                    <a:pt x="1319762" y="2277670"/>
                  </a:lnTo>
                  <a:lnTo>
                    <a:pt x="1315958" y="2273546"/>
                  </a:lnTo>
                  <a:lnTo>
                    <a:pt x="1312472" y="2268787"/>
                  </a:lnTo>
                  <a:lnTo>
                    <a:pt x="1308352" y="2264662"/>
                  </a:lnTo>
                  <a:lnTo>
                    <a:pt x="1304231" y="2260538"/>
                  </a:lnTo>
                  <a:lnTo>
                    <a:pt x="1299477" y="2256731"/>
                  </a:lnTo>
                  <a:lnTo>
                    <a:pt x="1295040" y="2252606"/>
                  </a:lnTo>
                  <a:lnTo>
                    <a:pt x="1290285" y="2249116"/>
                  </a:lnTo>
                  <a:lnTo>
                    <a:pt x="1285531" y="2245626"/>
                  </a:lnTo>
                  <a:lnTo>
                    <a:pt x="1280143" y="2242136"/>
                  </a:lnTo>
                  <a:lnTo>
                    <a:pt x="1274755" y="2238964"/>
                  </a:lnTo>
                  <a:lnTo>
                    <a:pt x="1269366" y="2235791"/>
                  </a:lnTo>
                  <a:lnTo>
                    <a:pt x="1263661" y="2232936"/>
                  </a:lnTo>
                  <a:lnTo>
                    <a:pt x="1257639" y="2230397"/>
                  </a:lnTo>
                  <a:lnTo>
                    <a:pt x="1251934" y="2227859"/>
                  </a:lnTo>
                  <a:lnTo>
                    <a:pt x="1245595" y="2225321"/>
                  </a:lnTo>
                  <a:lnTo>
                    <a:pt x="1239256" y="2223418"/>
                  </a:lnTo>
                  <a:lnTo>
                    <a:pt x="1233234" y="2221514"/>
                  </a:lnTo>
                  <a:lnTo>
                    <a:pt x="1226578" y="2219928"/>
                  </a:lnTo>
                  <a:lnTo>
                    <a:pt x="1219922" y="2218024"/>
                  </a:lnTo>
                  <a:close/>
                  <a:moveTo>
                    <a:pt x="3722982" y="1986413"/>
                  </a:moveTo>
                  <a:lnTo>
                    <a:pt x="3714090" y="1997207"/>
                  </a:lnTo>
                  <a:lnTo>
                    <a:pt x="3705199" y="2008001"/>
                  </a:lnTo>
                  <a:lnTo>
                    <a:pt x="3695672" y="2018160"/>
                  </a:lnTo>
                  <a:lnTo>
                    <a:pt x="3685828" y="2028319"/>
                  </a:lnTo>
                  <a:lnTo>
                    <a:pt x="3676301" y="2038161"/>
                  </a:lnTo>
                  <a:lnTo>
                    <a:pt x="3666456" y="2047685"/>
                  </a:lnTo>
                  <a:lnTo>
                    <a:pt x="3656612" y="2057209"/>
                  </a:lnTo>
                  <a:lnTo>
                    <a:pt x="3646450" y="2067050"/>
                  </a:lnTo>
                  <a:lnTo>
                    <a:pt x="3636288" y="2075940"/>
                  </a:lnTo>
                  <a:lnTo>
                    <a:pt x="3625491" y="2085146"/>
                  </a:lnTo>
                  <a:lnTo>
                    <a:pt x="3615329" y="2093718"/>
                  </a:lnTo>
                  <a:lnTo>
                    <a:pt x="3604532" y="2102290"/>
                  </a:lnTo>
                  <a:lnTo>
                    <a:pt x="3594053" y="2110861"/>
                  </a:lnTo>
                  <a:lnTo>
                    <a:pt x="3582938" y="2119116"/>
                  </a:lnTo>
                  <a:lnTo>
                    <a:pt x="3561026" y="2135307"/>
                  </a:lnTo>
                  <a:lnTo>
                    <a:pt x="3544831" y="2146418"/>
                  </a:lnTo>
                  <a:lnTo>
                    <a:pt x="3528636" y="2156895"/>
                  </a:lnTo>
                  <a:lnTo>
                    <a:pt x="3512122" y="2167371"/>
                  </a:lnTo>
                  <a:lnTo>
                    <a:pt x="3495609" y="2177848"/>
                  </a:lnTo>
                  <a:lnTo>
                    <a:pt x="3479096" y="2187689"/>
                  </a:lnTo>
                  <a:lnTo>
                    <a:pt x="3462266" y="2197531"/>
                  </a:lnTo>
                  <a:lnTo>
                    <a:pt x="3445435" y="2207055"/>
                  </a:lnTo>
                  <a:lnTo>
                    <a:pt x="3428286" y="2216262"/>
                  </a:lnTo>
                  <a:lnTo>
                    <a:pt x="3421936" y="2241342"/>
                  </a:lnTo>
                  <a:lnTo>
                    <a:pt x="3415267" y="2266422"/>
                  </a:lnTo>
                  <a:lnTo>
                    <a:pt x="3408598" y="2291185"/>
                  </a:lnTo>
                  <a:lnTo>
                    <a:pt x="3401294" y="2315947"/>
                  </a:lnTo>
                  <a:lnTo>
                    <a:pt x="3393672" y="2340710"/>
                  </a:lnTo>
                  <a:lnTo>
                    <a:pt x="3385734" y="2365473"/>
                  </a:lnTo>
                  <a:lnTo>
                    <a:pt x="3377477" y="2389918"/>
                  </a:lnTo>
                  <a:lnTo>
                    <a:pt x="3368903" y="2414046"/>
                  </a:lnTo>
                  <a:lnTo>
                    <a:pt x="3360011" y="2438491"/>
                  </a:lnTo>
                  <a:lnTo>
                    <a:pt x="3350802" y="2462619"/>
                  </a:lnTo>
                  <a:lnTo>
                    <a:pt x="3341275" y="2486746"/>
                  </a:lnTo>
                  <a:lnTo>
                    <a:pt x="3331431" y="2510557"/>
                  </a:lnTo>
                  <a:lnTo>
                    <a:pt x="3320952" y="2534367"/>
                  </a:lnTo>
                  <a:lnTo>
                    <a:pt x="3310472" y="2557860"/>
                  </a:lnTo>
                  <a:lnTo>
                    <a:pt x="3299992" y="2581353"/>
                  </a:lnTo>
                  <a:lnTo>
                    <a:pt x="3288878" y="2604845"/>
                  </a:lnTo>
                  <a:lnTo>
                    <a:pt x="3312060" y="2585797"/>
                  </a:lnTo>
                  <a:lnTo>
                    <a:pt x="3335242" y="2566432"/>
                  </a:lnTo>
                  <a:lnTo>
                    <a:pt x="3358106" y="2546748"/>
                  </a:lnTo>
                  <a:lnTo>
                    <a:pt x="3380335" y="2526430"/>
                  </a:lnTo>
                  <a:lnTo>
                    <a:pt x="3402247" y="2505477"/>
                  </a:lnTo>
                  <a:lnTo>
                    <a:pt x="3423523" y="2484524"/>
                  </a:lnTo>
                  <a:lnTo>
                    <a:pt x="3444482" y="2462619"/>
                  </a:lnTo>
                  <a:lnTo>
                    <a:pt x="3464806" y="2441031"/>
                  </a:lnTo>
                  <a:lnTo>
                    <a:pt x="3485130" y="2418173"/>
                  </a:lnTo>
                  <a:lnTo>
                    <a:pt x="3504183" y="2395315"/>
                  </a:lnTo>
                  <a:lnTo>
                    <a:pt x="3522920" y="2371822"/>
                  </a:lnTo>
                  <a:lnTo>
                    <a:pt x="3541338" y="2348329"/>
                  </a:lnTo>
                  <a:lnTo>
                    <a:pt x="3558804" y="2323884"/>
                  </a:lnTo>
                  <a:lnTo>
                    <a:pt x="3575952" y="2299121"/>
                  </a:lnTo>
                  <a:lnTo>
                    <a:pt x="3592465" y="2274041"/>
                  </a:lnTo>
                  <a:lnTo>
                    <a:pt x="3608343" y="2248644"/>
                  </a:lnTo>
                  <a:lnTo>
                    <a:pt x="3617552" y="2233088"/>
                  </a:lnTo>
                  <a:lnTo>
                    <a:pt x="3626444" y="2217531"/>
                  </a:lnTo>
                  <a:lnTo>
                    <a:pt x="3635018" y="2201658"/>
                  </a:lnTo>
                  <a:lnTo>
                    <a:pt x="3643274" y="2186102"/>
                  </a:lnTo>
                  <a:lnTo>
                    <a:pt x="3651531" y="2169911"/>
                  </a:lnTo>
                  <a:lnTo>
                    <a:pt x="3659470" y="2154037"/>
                  </a:lnTo>
                  <a:lnTo>
                    <a:pt x="3667092" y="2137529"/>
                  </a:lnTo>
                  <a:lnTo>
                    <a:pt x="3674395" y="2121338"/>
                  </a:lnTo>
                  <a:lnTo>
                    <a:pt x="3681699" y="2104829"/>
                  </a:lnTo>
                  <a:lnTo>
                    <a:pt x="3688368" y="2088003"/>
                  </a:lnTo>
                  <a:lnTo>
                    <a:pt x="3695037" y="2071495"/>
                  </a:lnTo>
                  <a:lnTo>
                    <a:pt x="3701070" y="2054669"/>
                  </a:lnTo>
                  <a:lnTo>
                    <a:pt x="3707104" y="2037843"/>
                  </a:lnTo>
                  <a:lnTo>
                    <a:pt x="3712820" y="2020700"/>
                  </a:lnTo>
                  <a:lnTo>
                    <a:pt x="3717901" y="2003556"/>
                  </a:lnTo>
                  <a:lnTo>
                    <a:pt x="3722982" y="1986413"/>
                  </a:lnTo>
                  <a:close/>
                  <a:moveTo>
                    <a:pt x="1135929" y="1865857"/>
                  </a:moveTo>
                  <a:lnTo>
                    <a:pt x="1129273" y="1867443"/>
                  </a:lnTo>
                  <a:lnTo>
                    <a:pt x="1122617" y="1869030"/>
                  </a:lnTo>
                  <a:lnTo>
                    <a:pt x="1116278" y="1870933"/>
                  </a:lnTo>
                  <a:lnTo>
                    <a:pt x="1110256" y="1873471"/>
                  </a:lnTo>
                  <a:lnTo>
                    <a:pt x="1103917" y="1875692"/>
                  </a:lnTo>
                  <a:lnTo>
                    <a:pt x="1098211" y="1877913"/>
                  </a:lnTo>
                  <a:lnTo>
                    <a:pt x="1092189" y="1880769"/>
                  </a:lnTo>
                  <a:lnTo>
                    <a:pt x="1086484" y="1883624"/>
                  </a:lnTo>
                  <a:lnTo>
                    <a:pt x="1080779" y="1886479"/>
                  </a:lnTo>
                  <a:lnTo>
                    <a:pt x="1075708" y="1889969"/>
                  </a:lnTo>
                  <a:lnTo>
                    <a:pt x="1070320" y="1893142"/>
                  </a:lnTo>
                  <a:lnTo>
                    <a:pt x="1065565" y="1896632"/>
                  </a:lnTo>
                  <a:lnTo>
                    <a:pt x="1060494" y="1900439"/>
                  </a:lnTo>
                  <a:lnTo>
                    <a:pt x="1056057" y="1904246"/>
                  </a:lnTo>
                  <a:lnTo>
                    <a:pt x="1051619" y="1908371"/>
                  </a:lnTo>
                  <a:lnTo>
                    <a:pt x="1047499" y="1912495"/>
                  </a:lnTo>
                  <a:lnTo>
                    <a:pt x="1043378" y="1916937"/>
                  </a:lnTo>
                  <a:lnTo>
                    <a:pt x="1039575" y="1921062"/>
                  </a:lnTo>
                  <a:lnTo>
                    <a:pt x="1035772" y="1925821"/>
                  </a:lnTo>
                  <a:lnTo>
                    <a:pt x="1032602" y="1930262"/>
                  </a:lnTo>
                  <a:lnTo>
                    <a:pt x="1029433" y="1935021"/>
                  </a:lnTo>
                  <a:lnTo>
                    <a:pt x="1026580" y="1940098"/>
                  </a:lnTo>
                  <a:lnTo>
                    <a:pt x="1024044" y="1944857"/>
                  </a:lnTo>
                  <a:lnTo>
                    <a:pt x="1021509" y="1950250"/>
                  </a:lnTo>
                  <a:lnTo>
                    <a:pt x="1019290" y="1955326"/>
                  </a:lnTo>
                  <a:lnTo>
                    <a:pt x="1017705" y="1960720"/>
                  </a:lnTo>
                  <a:lnTo>
                    <a:pt x="1016120" y="1966114"/>
                  </a:lnTo>
                  <a:lnTo>
                    <a:pt x="1014853" y="1971190"/>
                  </a:lnTo>
                  <a:lnTo>
                    <a:pt x="1013902" y="1976901"/>
                  </a:lnTo>
                  <a:lnTo>
                    <a:pt x="1012634" y="1982611"/>
                  </a:lnTo>
                  <a:lnTo>
                    <a:pt x="1012317" y="1988005"/>
                  </a:lnTo>
                  <a:lnTo>
                    <a:pt x="1012317" y="1994033"/>
                  </a:lnTo>
                  <a:lnTo>
                    <a:pt x="1012317" y="1999744"/>
                  </a:lnTo>
                  <a:lnTo>
                    <a:pt x="1012634" y="2005137"/>
                  </a:lnTo>
                  <a:lnTo>
                    <a:pt x="1013902" y="2010848"/>
                  </a:lnTo>
                  <a:lnTo>
                    <a:pt x="1014853" y="2016559"/>
                  </a:lnTo>
                  <a:lnTo>
                    <a:pt x="1016120" y="2021635"/>
                  </a:lnTo>
                  <a:lnTo>
                    <a:pt x="1017705" y="2027346"/>
                  </a:lnTo>
                  <a:lnTo>
                    <a:pt x="1019290" y="2032740"/>
                  </a:lnTo>
                  <a:lnTo>
                    <a:pt x="1021509" y="2037499"/>
                  </a:lnTo>
                  <a:lnTo>
                    <a:pt x="1024044" y="2042892"/>
                  </a:lnTo>
                  <a:lnTo>
                    <a:pt x="1026580" y="2047651"/>
                  </a:lnTo>
                  <a:lnTo>
                    <a:pt x="1029433" y="2052728"/>
                  </a:lnTo>
                  <a:lnTo>
                    <a:pt x="1032602" y="2057169"/>
                  </a:lnTo>
                  <a:lnTo>
                    <a:pt x="1035772" y="2061928"/>
                  </a:lnTo>
                  <a:lnTo>
                    <a:pt x="1039575" y="2066687"/>
                  </a:lnTo>
                  <a:lnTo>
                    <a:pt x="1043378" y="2070812"/>
                  </a:lnTo>
                  <a:lnTo>
                    <a:pt x="1047499" y="2075254"/>
                  </a:lnTo>
                  <a:lnTo>
                    <a:pt x="1051619" y="2079378"/>
                  </a:lnTo>
                  <a:lnTo>
                    <a:pt x="1056057" y="2083185"/>
                  </a:lnTo>
                  <a:lnTo>
                    <a:pt x="1060494" y="2087310"/>
                  </a:lnTo>
                  <a:lnTo>
                    <a:pt x="1065565" y="2090800"/>
                  </a:lnTo>
                  <a:lnTo>
                    <a:pt x="1070320" y="2094607"/>
                  </a:lnTo>
                  <a:lnTo>
                    <a:pt x="1075708" y="2097780"/>
                  </a:lnTo>
                  <a:lnTo>
                    <a:pt x="1080779" y="2101270"/>
                  </a:lnTo>
                  <a:lnTo>
                    <a:pt x="1086484" y="2104125"/>
                  </a:lnTo>
                  <a:lnTo>
                    <a:pt x="1092189" y="2106980"/>
                  </a:lnTo>
                  <a:lnTo>
                    <a:pt x="1098211" y="2109836"/>
                  </a:lnTo>
                  <a:lnTo>
                    <a:pt x="1103917" y="2112374"/>
                  </a:lnTo>
                  <a:lnTo>
                    <a:pt x="1110256" y="2114595"/>
                  </a:lnTo>
                  <a:lnTo>
                    <a:pt x="1116278" y="2116498"/>
                  </a:lnTo>
                  <a:lnTo>
                    <a:pt x="1122617" y="2118719"/>
                  </a:lnTo>
                  <a:lnTo>
                    <a:pt x="1129273" y="2120306"/>
                  </a:lnTo>
                  <a:lnTo>
                    <a:pt x="1135929" y="2121892"/>
                  </a:lnTo>
                  <a:lnTo>
                    <a:pt x="1135929" y="1865857"/>
                  </a:lnTo>
                  <a:close/>
                  <a:moveTo>
                    <a:pt x="3488623" y="1743231"/>
                  </a:moveTo>
                  <a:lnTo>
                    <a:pt x="3487988" y="1767358"/>
                  </a:lnTo>
                  <a:lnTo>
                    <a:pt x="3487353" y="1791169"/>
                  </a:lnTo>
                  <a:lnTo>
                    <a:pt x="3486400" y="1814979"/>
                  </a:lnTo>
                  <a:lnTo>
                    <a:pt x="3485130" y="1839107"/>
                  </a:lnTo>
                  <a:lnTo>
                    <a:pt x="3483542" y="1862599"/>
                  </a:lnTo>
                  <a:lnTo>
                    <a:pt x="3481637" y="1886410"/>
                  </a:lnTo>
                  <a:lnTo>
                    <a:pt x="3479414" y="1910537"/>
                  </a:lnTo>
                  <a:lnTo>
                    <a:pt x="3477191" y="1934348"/>
                  </a:lnTo>
                  <a:lnTo>
                    <a:pt x="3474333" y="1958158"/>
                  </a:lnTo>
                  <a:lnTo>
                    <a:pt x="3471475" y="1981968"/>
                  </a:lnTo>
                  <a:lnTo>
                    <a:pt x="3468617" y="2005461"/>
                  </a:lnTo>
                  <a:lnTo>
                    <a:pt x="3464806" y="2029271"/>
                  </a:lnTo>
                  <a:lnTo>
                    <a:pt x="3461313" y="2053082"/>
                  </a:lnTo>
                  <a:lnTo>
                    <a:pt x="3457184" y="2076575"/>
                  </a:lnTo>
                  <a:lnTo>
                    <a:pt x="3453374" y="2100067"/>
                  </a:lnTo>
                  <a:lnTo>
                    <a:pt x="3448610" y="2123560"/>
                  </a:lnTo>
                  <a:lnTo>
                    <a:pt x="3467029" y="2112766"/>
                  </a:lnTo>
                  <a:lnTo>
                    <a:pt x="3484812" y="2101337"/>
                  </a:lnTo>
                  <a:lnTo>
                    <a:pt x="3502596" y="2089591"/>
                  </a:lnTo>
                  <a:lnTo>
                    <a:pt x="3520061" y="2077844"/>
                  </a:lnTo>
                  <a:lnTo>
                    <a:pt x="3532128" y="2068955"/>
                  </a:lnTo>
                  <a:lnTo>
                    <a:pt x="3544196" y="2060066"/>
                  </a:lnTo>
                  <a:lnTo>
                    <a:pt x="3555946" y="2051177"/>
                  </a:lnTo>
                  <a:lnTo>
                    <a:pt x="3567378" y="2041970"/>
                  </a:lnTo>
                  <a:lnTo>
                    <a:pt x="3579128" y="2032764"/>
                  </a:lnTo>
                  <a:lnTo>
                    <a:pt x="3590242" y="2022922"/>
                  </a:lnTo>
                  <a:lnTo>
                    <a:pt x="3601039" y="2013080"/>
                  </a:lnTo>
                  <a:lnTo>
                    <a:pt x="3612154" y="2003239"/>
                  </a:lnTo>
                  <a:lnTo>
                    <a:pt x="3622633" y="1993080"/>
                  </a:lnTo>
                  <a:lnTo>
                    <a:pt x="3632795" y="1982921"/>
                  </a:lnTo>
                  <a:lnTo>
                    <a:pt x="3642957" y="1972127"/>
                  </a:lnTo>
                  <a:lnTo>
                    <a:pt x="3653119" y="1961333"/>
                  </a:lnTo>
                  <a:lnTo>
                    <a:pt x="3662646" y="1950539"/>
                  </a:lnTo>
                  <a:lnTo>
                    <a:pt x="3671855" y="1939427"/>
                  </a:lnTo>
                  <a:lnTo>
                    <a:pt x="3680746" y="1927998"/>
                  </a:lnTo>
                  <a:lnTo>
                    <a:pt x="3689321" y="1916252"/>
                  </a:lnTo>
                  <a:lnTo>
                    <a:pt x="3696307" y="1906728"/>
                  </a:lnTo>
                  <a:lnTo>
                    <a:pt x="3702658" y="1896251"/>
                  </a:lnTo>
                  <a:lnTo>
                    <a:pt x="3709009" y="1886092"/>
                  </a:lnTo>
                  <a:lnTo>
                    <a:pt x="3715360" y="1875933"/>
                  </a:lnTo>
                  <a:lnTo>
                    <a:pt x="3721076" y="1865457"/>
                  </a:lnTo>
                  <a:lnTo>
                    <a:pt x="3726158" y="1854980"/>
                  </a:lnTo>
                  <a:lnTo>
                    <a:pt x="3731556" y="1844186"/>
                  </a:lnTo>
                  <a:lnTo>
                    <a:pt x="3736002" y="1833392"/>
                  </a:lnTo>
                  <a:lnTo>
                    <a:pt x="3740448" y="1822598"/>
                  </a:lnTo>
                  <a:lnTo>
                    <a:pt x="3744258" y="1811169"/>
                  </a:lnTo>
                  <a:lnTo>
                    <a:pt x="3748069" y="1800375"/>
                  </a:lnTo>
                  <a:lnTo>
                    <a:pt x="3751245" y="1789264"/>
                  </a:lnTo>
                  <a:lnTo>
                    <a:pt x="3754420" y="1777517"/>
                  </a:lnTo>
                  <a:lnTo>
                    <a:pt x="3756643" y="1766406"/>
                  </a:lnTo>
                  <a:lnTo>
                    <a:pt x="3758549" y="1754977"/>
                  </a:lnTo>
                  <a:lnTo>
                    <a:pt x="3760136" y="1743231"/>
                  </a:lnTo>
                  <a:lnTo>
                    <a:pt x="3488623" y="1743231"/>
                  </a:lnTo>
                  <a:close/>
                  <a:moveTo>
                    <a:pt x="2924954" y="1743231"/>
                  </a:moveTo>
                  <a:lnTo>
                    <a:pt x="2924002" y="1781010"/>
                  </a:lnTo>
                  <a:lnTo>
                    <a:pt x="2923049" y="1818471"/>
                  </a:lnTo>
                  <a:lnTo>
                    <a:pt x="2922096" y="1855933"/>
                  </a:lnTo>
                  <a:lnTo>
                    <a:pt x="2920509" y="1893394"/>
                  </a:lnTo>
                  <a:lnTo>
                    <a:pt x="2918603" y="1930538"/>
                  </a:lnTo>
                  <a:lnTo>
                    <a:pt x="2916063" y="1968317"/>
                  </a:lnTo>
                  <a:lnTo>
                    <a:pt x="2913205" y="2005461"/>
                  </a:lnTo>
                  <a:lnTo>
                    <a:pt x="2910347" y="2043240"/>
                  </a:lnTo>
                  <a:lnTo>
                    <a:pt x="2906536" y="2080384"/>
                  </a:lnTo>
                  <a:lnTo>
                    <a:pt x="2902725" y="2117846"/>
                  </a:lnTo>
                  <a:lnTo>
                    <a:pt x="2898280" y="2154990"/>
                  </a:lnTo>
                  <a:lnTo>
                    <a:pt x="2893834" y="2192134"/>
                  </a:lnTo>
                  <a:lnTo>
                    <a:pt x="2888435" y="2229595"/>
                  </a:lnTo>
                  <a:lnTo>
                    <a:pt x="2883037" y="2266739"/>
                  </a:lnTo>
                  <a:lnTo>
                    <a:pt x="2877003" y="2303566"/>
                  </a:lnTo>
                  <a:lnTo>
                    <a:pt x="2870652" y="2340710"/>
                  </a:lnTo>
                  <a:lnTo>
                    <a:pt x="2897644" y="2334361"/>
                  </a:lnTo>
                  <a:lnTo>
                    <a:pt x="2924954" y="2327694"/>
                  </a:lnTo>
                  <a:lnTo>
                    <a:pt x="2951947" y="2321344"/>
                  </a:lnTo>
                  <a:lnTo>
                    <a:pt x="2978940" y="2314360"/>
                  </a:lnTo>
                  <a:lnTo>
                    <a:pt x="3005615" y="2306741"/>
                  </a:lnTo>
                  <a:lnTo>
                    <a:pt x="3032607" y="2299121"/>
                  </a:lnTo>
                  <a:lnTo>
                    <a:pt x="3059282" y="2291185"/>
                  </a:lnTo>
                  <a:lnTo>
                    <a:pt x="3085957" y="2282930"/>
                  </a:lnTo>
                  <a:lnTo>
                    <a:pt x="3121842" y="2271184"/>
                  </a:lnTo>
                  <a:lnTo>
                    <a:pt x="3157726" y="2258485"/>
                  </a:lnTo>
                  <a:lnTo>
                    <a:pt x="3193292" y="2245786"/>
                  </a:lnTo>
                  <a:lnTo>
                    <a:pt x="3228859" y="2231818"/>
                  </a:lnTo>
                  <a:lnTo>
                    <a:pt x="3246642" y="2224516"/>
                  </a:lnTo>
                  <a:lnTo>
                    <a:pt x="3264108" y="2217214"/>
                  </a:lnTo>
                  <a:lnTo>
                    <a:pt x="3281574" y="2209595"/>
                  </a:lnTo>
                  <a:lnTo>
                    <a:pt x="3298722" y="2201975"/>
                  </a:lnTo>
                  <a:lnTo>
                    <a:pt x="3315870" y="2194356"/>
                  </a:lnTo>
                  <a:lnTo>
                    <a:pt x="3333019" y="2186419"/>
                  </a:lnTo>
                  <a:lnTo>
                    <a:pt x="3350167" y="2178165"/>
                  </a:lnTo>
                  <a:lnTo>
                    <a:pt x="3366998" y="2169593"/>
                  </a:lnTo>
                  <a:lnTo>
                    <a:pt x="3372396" y="2143243"/>
                  </a:lnTo>
                  <a:lnTo>
                    <a:pt x="3378112" y="2116576"/>
                  </a:lnTo>
                  <a:lnTo>
                    <a:pt x="3383193" y="2090226"/>
                  </a:lnTo>
                  <a:lnTo>
                    <a:pt x="3387956" y="2063876"/>
                  </a:lnTo>
                  <a:lnTo>
                    <a:pt x="3392402" y="2037526"/>
                  </a:lnTo>
                  <a:lnTo>
                    <a:pt x="3396213" y="2010858"/>
                  </a:lnTo>
                  <a:lnTo>
                    <a:pt x="3400341" y="1984508"/>
                  </a:lnTo>
                  <a:lnTo>
                    <a:pt x="3403517" y="1957841"/>
                  </a:lnTo>
                  <a:lnTo>
                    <a:pt x="3406375" y="1931173"/>
                  </a:lnTo>
                  <a:lnTo>
                    <a:pt x="3409233" y="1904188"/>
                  </a:lnTo>
                  <a:lnTo>
                    <a:pt x="3411456" y="1877521"/>
                  </a:lnTo>
                  <a:lnTo>
                    <a:pt x="3413361" y="1850536"/>
                  </a:lnTo>
                  <a:lnTo>
                    <a:pt x="3414949" y="1823868"/>
                  </a:lnTo>
                  <a:lnTo>
                    <a:pt x="3416537" y="1797201"/>
                  </a:lnTo>
                  <a:lnTo>
                    <a:pt x="3417490" y="1770533"/>
                  </a:lnTo>
                  <a:lnTo>
                    <a:pt x="3418125" y="1743231"/>
                  </a:lnTo>
                  <a:lnTo>
                    <a:pt x="2924954" y="1743231"/>
                  </a:lnTo>
                  <a:close/>
                  <a:moveTo>
                    <a:pt x="1135929" y="1741488"/>
                  </a:moveTo>
                  <a:lnTo>
                    <a:pt x="1219922" y="1741488"/>
                  </a:lnTo>
                  <a:lnTo>
                    <a:pt x="1219922" y="1776705"/>
                  </a:lnTo>
                  <a:lnTo>
                    <a:pt x="1232283" y="1778608"/>
                  </a:lnTo>
                  <a:lnTo>
                    <a:pt x="1244644" y="1780512"/>
                  </a:lnTo>
                  <a:lnTo>
                    <a:pt x="1256371" y="1783050"/>
                  </a:lnTo>
                  <a:lnTo>
                    <a:pt x="1268099" y="1785906"/>
                  </a:lnTo>
                  <a:lnTo>
                    <a:pt x="1279509" y="1789713"/>
                  </a:lnTo>
                  <a:lnTo>
                    <a:pt x="1290602" y="1793203"/>
                  </a:lnTo>
                  <a:lnTo>
                    <a:pt x="1301696" y="1797644"/>
                  </a:lnTo>
                  <a:lnTo>
                    <a:pt x="1312472" y="1801769"/>
                  </a:lnTo>
                  <a:lnTo>
                    <a:pt x="1322931" y="1806845"/>
                  </a:lnTo>
                  <a:lnTo>
                    <a:pt x="1332757" y="1812239"/>
                  </a:lnTo>
                  <a:lnTo>
                    <a:pt x="1342583" y="1817632"/>
                  </a:lnTo>
                  <a:lnTo>
                    <a:pt x="1352408" y="1823660"/>
                  </a:lnTo>
                  <a:lnTo>
                    <a:pt x="1361600" y="1829688"/>
                  </a:lnTo>
                  <a:lnTo>
                    <a:pt x="1370158" y="1836034"/>
                  </a:lnTo>
                  <a:lnTo>
                    <a:pt x="1378715" y="1843014"/>
                  </a:lnTo>
                  <a:lnTo>
                    <a:pt x="1386639" y="1849994"/>
                  </a:lnTo>
                  <a:lnTo>
                    <a:pt x="1394563" y="1857291"/>
                  </a:lnTo>
                  <a:lnTo>
                    <a:pt x="1401536" y="1865222"/>
                  </a:lnTo>
                  <a:lnTo>
                    <a:pt x="1408192" y="1873154"/>
                  </a:lnTo>
                  <a:lnTo>
                    <a:pt x="1414848" y="1881086"/>
                  </a:lnTo>
                  <a:lnTo>
                    <a:pt x="1420870" y="1889652"/>
                  </a:lnTo>
                  <a:lnTo>
                    <a:pt x="1426258" y="1898218"/>
                  </a:lnTo>
                  <a:lnTo>
                    <a:pt x="1431330" y="1906784"/>
                  </a:lnTo>
                  <a:lnTo>
                    <a:pt x="1436084" y="1915985"/>
                  </a:lnTo>
                  <a:lnTo>
                    <a:pt x="1440204" y="1924869"/>
                  </a:lnTo>
                  <a:lnTo>
                    <a:pt x="1443691" y="1934387"/>
                  </a:lnTo>
                  <a:lnTo>
                    <a:pt x="1446860" y="1943905"/>
                  </a:lnTo>
                  <a:lnTo>
                    <a:pt x="1449396" y="1953423"/>
                  </a:lnTo>
                  <a:lnTo>
                    <a:pt x="1451298" y="1963258"/>
                  </a:lnTo>
                  <a:lnTo>
                    <a:pt x="1452882" y="1973728"/>
                  </a:lnTo>
                  <a:lnTo>
                    <a:pt x="1453833" y="1983563"/>
                  </a:lnTo>
                  <a:lnTo>
                    <a:pt x="1454150" y="1994033"/>
                  </a:lnTo>
                  <a:lnTo>
                    <a:pt x="1344167" y="1994033"/>
                  </a:lnTo>
                  <a:lnTo>
                    <a:pt x="1343850" y="1988005"/>
                  </a:lnTo>
                  <a:lnTo>
                    <a:pt x="1343533" y="1982611"/>
                  </a:lnTo>
                  <a:lnTo>
                    <a:pt x="1342266" y="1976901"/>
                  </a:lnTo>
                  <a:lnTo>
                    <a:pt x="1341315" y="1971190"/>
                  </a:lnTo>
                  <a:lnTo>
                    <a:pt x="1340047" y="1966114"/>
                  </a:lnTo>
                  <a:lnTo>
                    <a:pt x="1338462" y="1960403"/>
                  </a:lnTo>
                  <a:lnTo>
                    <a:pt x="1336877" y="1955009"/>
                  </a:lnTo>
                  <a:lnTo>
                    <a:pt x="1334659" y="1949933"/>
                  </a:lnTo>
                  <a:lnTo>
                    <a:pt x="1332123" y="1944857"/>
                  </a:lnTo>
                  <a:lnTo>
                    <a:pt x="1329587" y="1940098"/>
                  </a:lnTo>
                  <a:lnTo>
                    <a:pt x="1326735" y="1935021"/>
                  </a:lnTo>
                  <a:lnTo>
                    <a:pt x="1323565" y="1930262"/>
                  </a:lnTo>
                  <a:lnTo>
                    <a:pt x="1320079" y="1925503"/>
                  </a:lnTo>
                  <a:lnTo>
                    <a:pt x="1316592" y="1921062"/>
                  </a:lnTo>
                  <a:lnTo>
                    <a:pt x="1312789" y="1916620"/>
                  </a:lnTo>
                  <a:lnTo>
                    <a:pt x="1308669" y="1912178"/>
                  </a:lnTo>
                  <a:lnTo>
                    <a:pt x="1304548" y="1908371"/>
                  </a:lnTo>
                  <a:lnTo>
                    <a:pt x="1299794" y="1904246"/>
                  </a:lnTo>
                  <a:lnTo>
                    <a:pt x="1295357" y="1900439"/>
                  </a:lnTo>
                  <a:lnTo>
                    <a:pt x="1290602" y="1896632"/>
                  </a:lnTo>
                  <a:lnTo>
                    <a:pt x="1285531" y="1893142"/>
                  </a:lnTo>
                  <a:lnTo>
                    <a:pt x="1280460" y="1889969"/>
                  </a:lnTo>
                  <a:lnTo>
                    <a:pt x="1274755" y="1886479"/>
                  </a:lnTo>
                  <a:lnTo>
                    <a:pt x="1269683" y="1883624"/>
                  </a:lnTo>
                  <a:lnTo>
                    <a:pt x="1263661" y="1880769"/>
                  </a:lnTo>
                  <a:lnTo>
                    <a:pt x="1257956" y="1877913"/>
                  </a:lnTo>
                  <a:lnTo>
                    <a:pt x="1251934" y="1875375"/>
                  </a:lnTo>
                  <a:lnTo>
                    <a:pt x="1245912" y="1873154"/>
                  </a:lnTo>
                  <a:lnTo>
                    <a:pt x="1239573" y="1870933"/>
                  </a:lnTo>
                  <a:lnTo>
                    <a:pt x="1233234" y="1869030"/>
                  </a:lnTo>
                  <a:lnTo>
                    <a:pt x="1226578" y="1867443"/>
                  </a:lnTo>
                  <a:lnTo>
                    <a:pt x="1219922" y="1865857"/>
                  </a:lnTo>
                  <a:lnTo>
                    <a:pt x="1219922" y="2128872"/>
                  </a:lnTo>
                  <a:lnTo>
                    <a:pt x="1232283" y="2130458"/>
                  </a:lnTo>
                  <a:lnTo>
                    <a:pt x="1244327" y="2132679"/>
                  </a:lnTo>
                  <a:lnTo>
                    <a:pt x="1256371" y="2135534"/>
                  </a:lnTo>
                  <a:lnTo>
                    <a:pt x="1268099" y="2138390"/>
                  </a:lnTo>
                  <a:lnTo>
                    <a:pt x="1279509" y="2141563"/>
                  </a:lnTo>
                  <a:lnTo>
                    <a:pt x="1290602" y="2145687"/>
                  </a:lnTo>
                  <a:lnTo>
                    <a:pt x="1301696" y="2149494"/>
                  </a:lnTo>
                  <a:lnTo>
                    <a:pt x="1312155" y="2154253"/>
                  </a:lnTo>
                  <a:lnTo>
                    <a:pt x="1322615" y="2159012"/>
                  </a:lnTo>
                  <a:lnTo>
                    <a:pt x="1332757" y="2164406"/>
                  </a:lnTo>
                  <a:lnTo>
                    <a:pt x="1342266" y="2170117"/>
                  </a:lnTo>
                  <a:lnTo>
                    <a:pt x="1352091" y="2175510"/>
                  </a:lnTo>
                  <a:lnTo>
                    <a:pt x="1361283" y="2181856"/>
                  </a:lnTo>
                  <a:lnTo>
                    <a:pt x="1369841" y="2188518"/>
                  </a:lnTo>
                  <a:lnTo>
                    <a:pt x="1378398" y="2195498"/>
                  </a:lnTo>
                  <a:lnTo>
                    <a:pt x="1386322" y="2202478"/>
                  </a:lnTo>
                  <a:lnTo>
                    <a:pt x="1394246" y="2209458"/>
                  </a:lnTo>
                  <a:lnTo>
                    <a:pt x="1401219" y="2217390"/>
                  </a:lnTo>
                  <a:lnTo>
                    <a:pt x="1407875" y="2225004"/>
                  </a:lnTo>
                  <a:lnTo>
                    <a:pt x="1414531" y="2233253"/>
                  </a:lnTo>
                  <a:lnTo>
                    <a:pt x="1420553" y="2241502"/>
                  </a:lnTo>
                  <a:lnTo>
                    <a:pt x="1425941" y="2250068"/>
                  </a:lnTo>
                  <a:lnTo>
                    <a:pt x="1431013" y="2258952"/>
                  </a:lnTo>
                  <a:lnTo>
                    <a:pt x="1435450" y="2267835"/>
                  </a:lnTo>
                  <a:lnTo>
                    <a:pt x="1439570" y="2277036"/>
                  </a:lnTo>
                  <a:lnTo>
                    <a:pt x="1443057" y="2286554"/>
                  </a:lnTo>
                  <a:lnTo>
                    <a:pt x="1446543" y="2296389"/>
                  </a:lnTo>
                  <a:lnTo>
                    <a:pt x="1448762" y="2305907"/>
                  </a:lnTo>
                  <a:lnTo>
                    <a:pt x="1450664" y="2315742"/>
                  </a:lnTo>
                  <a:lnTo>
                    <a:pt x="1452248" y="2325578"/>
                  </a:lnTo>
                  <a:lnTo>
                    <a:pt x="1453199" y="2335730"/>
                  </a:lnTo>
                  <a:lnTo>
                    <a:pt x="1453516" y="2345883"/>
                  </a:lnTo>
                  <a:lnTo>
                    <a:pt x="1453199" y="2356353"/>
                  </a:lnTo>
                  <a:lnTo>
                    <a:pt x="1452248" y="2366505"/>
                  </a:lnTo>
                  <a:lnTo>
                    <a:pt x="1450664" y="2376341"/>
                  </a:lnTo>
                  <a:lnTo>
                    <a:pt x="1448762" y="2386176"/>
                  </a:lnTo>
                  <a:lnTo>
                    <a:pt x="1446543" y="2395694"/>
                  </a:lnTo>
                  <a:lnTo>
                    <a:pt x="1443057" y="2405212"/>
                  </a:lnTo>
                  <a:lnTo>
                    <a:pt x="1439570" y="2415047"/>
                  </a:lnTo>
                  <a:lnTo>
                    <a:pt x="1435450" y="2424248"/>
                  </a:lnTo>
                  <a:lnTo>
                    <a:pt x="1431013" y="2433131"/>
                  </a:lnTo>
                  <a:lnTo>
                    <a:pt x="1425941" y="2442015"/>
                  </a:lnTo>
                  <a:lnTo>
                    <a:pt x="1420553" y="2450581"/>
                  </a:lnTo>
                  <a:lnTo>
                    <a:pt x="1414531" y="2458830"/>
                  </a:lnTo>
                  <a:lnTo>
                    <a:pt x="1407875" y="2467079"/>
                  </a:lnTo>
                  <a:lnTo>
                    <a:pt x="1401219" y="2475011"/>
                  </a:lnTo>
                  <a:lnTo>
                    <a:pt x="1394246" y="2482625"/>
                  </a:lnTo>
                  <a:lnTo>
                    <a:pt x="1386322" y="2489605"/>
                  </a:lnTo>
                  <a:lnTo>
                    <a:pt x="1378398" y="2496902"/>
                  </a:lnTo>
                  <a:lnTo>
                    <a:pt x="1369841" y="2503565"/>
                  </a:lnTo>
                  <a:lnTo>
                    <a:pt x="1361283" y="2510227"/>
                  </a:lnTo>
                  <a:lnTo>
                    <a:pt x="1352091" y="2516573"/>
                  </a:lnTo>
                  <a:lnTo>
                    <a:pt x="1342266" y="2522284"/>
                  </a:lnTo>
                  <a:lnTo>
                    <a:pt x="1332757" y="2527994"/>
                  </a:lnTo>
                  <a:lnTo>
                    <a:pt x="1322615" y="2532753"/>
                  </a:lnTo>
                  <a:lnTo>
                    <a:pt x="1312155" y="2537830"/>
                  </a:lnTo>
                  <a:lnTo>
                    <a:pt x="1301696" y="2542589"/>
                  </a:lnTo>
                  <a:lnTo>
                    <a:pt x="1290602" y="2546396"/>
                  </a:lnTo>
                  <a:lnTo>
                    <a:pt x="1279509" y="2550520"/>
                  </a:lnTo>
                  <a:lnTo>
                    <a:pt x="1268099" y="2553693"/>
                  </a:lnTo>
                  <a:lnTo>
                    <a:pt x="1256371" y="2556549"/>
                  </a:lnTo>
                  <a:lnTo>
                    <a:pt x="1244327" y="2559404"/>
                  </a:lnTo>
                  <a:lnTo>
                    <a:pt x="1232283" y="2561625"/>
                  </a:lnTo>
                  <a:lnTo>
                    <a:pt x="1219922" y="2563211"/>
                  </a:lnTo>
                  <a:lnTo>
                    <a:pt x="1219922" y="2608263"/>
                  </a:lnTo>
                  <a:lnTo>
                    <a:pt x="1135929" y="2608263"/>
                  </a:lnTo>
                  <a:lnTo>
                    <a:pt x="1135929" y="2563211"/>
                  </a:lnTo>
                  <a:lnTo>
                    <a:pt x="1123568" y="2561625"/>
                  </a:lnTo>
                  <a:lnTo>
                    <a:pt x="1111207" y="2559404"/>
                  </a:lnTo>
                  <a:lnTo>
                    <a:pt x="1099479" y="2556549"/>
                  </a:lnTo>
                  <a:lnTo>
                    <a:pt x="1087435" y="2553693"/>
                  </a:lnTo>
                  <a:lnTo>
                    <a:pt x="1076342" y="2550520"/>
                  </a:lnTo>
                  <a:lnTo>
                    <a:pt x="1065248" y="2546396"/>
                  </a:lnTo>
                  <a:lnTo>
                    <a:pt x="1053838" y="2542589"/>
                  </a:lnTo>
                  <a:lnTo>
                    <a:pt x="1043378" y="2537830"/>
                  </a:lnTo>
                  <a:lnTo>
                    <a:pt x="1032919" y="2532753"/>
                  </a:lnTo>
                  <a:lnTo>
                    <a:pt x="1022776" y="2527994"/>
                  </a:lnTo>
                  <a:lnTo>
                    <a:pt x="1012951" y="2522284"/>
                  </a:lnTo>
                  <a:lnTo>
                    <a:pt x="1003442" y="2516573"/>
                  </a:lnTo>
                  <a:lnTo>
                    <a:pt x="994251" y="2510227"/>
                  </a:lnTo>
                  <a:lnTo>
                    <a:pt x="985376" y="2503565"/>
                  </a:lnTo>
                  <a:lnTo>
                    <a:pt x="977135" y="2496902"/>
                  </a:lnTo>
                  <a:lnTo>
                    <a:pt x="968894" y="2489605"/>
                  </a:lnTo>
                  <a:lnTo>
                    <a:pt x="961288" y="2482625"/>
                  </a:lnTo>
                  <a:lnTo>
                    <a:pt x="953998" y="2475011"/>
                  </a:lnTo>
                  <a:lnTo>
                    <a:pt x="947342" y="2467079"/>
                  </a:lnTo>
                  <a:lnTo>
                    <a:pt x="941002" y="2458830"/>
                  </a:lnTo>
                  <a:lnTo>
                    <a:pt x="934663" y="2450581"/>
                  </a:lnTo>
                  <a:lnTo>
                    <a:pt x="929592" y="2442015"/>
                  </a:lnTo>
                  <a:lnTo>
                    <a:pt x="924204" y="2433131"/>
                  </a:lnTo>
                  <a:lnTo>
                    <a:pt x="919450" y="2424248"/>
                  </a:lnTo>
                  <a:lnTo>
                    <a:pt x="915646" y="2415047"/>
                  </a:lnTo>
                  <a:lnTo>
                    <a:pt x="911843" y="2405212"/>
                  </a:lnTo>
                  <a:lnTo>
                    <a:pt x="908990" y="2396011"/>
                  </a:lnTo>
                  <a:lnTo>
                    <a:pt x="906455" y="2386176"/>
                  </a:lnTo>
                  <a:lnTo>
                    <a:pt x="904553" y="2376341"/>
                  </a:lnTo>
                  <a:lnTo>
                    <a:pt x="902651" y="2366505"/>
                  </a:lnTo>
                  <a:lnTo>
                    <a:pt x="902017" y="2356353"/>
                  </a:lnTo>
                  <a:lnTo>
                    <a:pt x="901700" y="2345883"/>
                  </a:lnTo>
                  <a:lnTo>
                    <a:pt x="1011683" y="2345883"/>
                  </a:lnTo>
                  <a:lnTo>
                    <a:pt x="1011683" y="2351594"/>
                  </a:lnTo>
                  <a:lnTo>
                    <a:pt x="1012317" y="2357622"/>
                  </a:lnTo>
                  <a:lnTo>
                    <a:pt x="1012951" y="2363015"/>
                  </a:lnTo>
                  <a:lnTo>
                    <a:pt x="1014219" y="2368409"/>
                  </a:lnTo>
                  <a:lnTo>
                    <a:pt x="1015487" y="2374120"/>
                  </a:lnTo>
                  <a:lnTo>
                    <a:pt x="1017071" y="2379196"/>
                  </a:lnTo>
                  <a:lnTo>
                    <a:pt x="1018973" y="2384590"/>
                  </a:lnTo>
                  <a:lnTo>
                    <a:pt x="1020875" y="2389983"/>
                  </a:lnTo>
                  <a:lnTo>
                    <a:pt x="1023727" y="2395059"/>
                  </a:lnTo>
                  <a:lnTo>
                    <a:pt x="1026263" y="2400136"/>
                  </a:lnTo>
                  <a:lnTo>
                    <a:pt x="1028799" y="2404577"/>
                  </a:lnTo>
                  <a:lnTo>
                    <a:pt x="1032285" y="2409654"/>
                  </a:lnTo>
                  <a:lnTo>
                    <a:pt x="1035455" y="2414413"/>
                  </a:lnTo>
                  <a:lnTo>
                    <a:pt x="1039258" y="2418854"/>
                  </a:lnTo>
                  <a:lnTo>
                    <a:pt x="1043062" y="2423296"/>
                  </a:lnTo>
                  <a:lnTo>
                    <a:pt x="1046865" y="2427421"/>
                  </a:lnTo>
                  <a:lnTo>
                    <a:pt x="1051302" y="2431862"/>
                  </a:lnTo>
                  <a:lnTo>
                    <a:pt x="1055423" y="2435670"/>
                  </a:lnTo>
                  <a:lnTo>
                    <a:pt x="1060177" y="2439160"/>
                  </a:lnTo>
                  <a:lnTo>
                    <a:pt x="1065248" y="2443284"/>
                  </a:lnTo>
                  <a:lnTo>
                    <a:pt x="1070003" y="2446457"/>
                  </a:lnTo>
                  <a:lnTo>
                    <a:pt x="1075391" y="2450264"/>
                  </a:lnTo>
                  <a:lnTo>
                    <a:pt x="1080779" y="2453119"/>
                  </a:lnTo>
                  <a:lnTo>
                    <a:pt x="1086167" y="2456292"/>
                  </a:lnTo>
                  <a:lnTo>
                    <a:pt x="1092189" y="2459147"/>
                  </a:lnTo>
                  <a:lnTo>
                    <a:pt x="1097578" y="2461686"/>
                  </a:lnTo>
                  <a:lnTo>
                    <a:pt x="1103917" y="2464224"/>
                  </a:lnTo>
                  <a:lnTo>
                    <a:pt x="1109939" y="2466762"/>
                  </a:lnTo>
                  <a:lnTo>
                    <a:pt x="1116278" y="2468665"/>
                  </a:lnTo>
                  <a:lnTo>
                    <a:pt x="1122617" y="2470569"/>
                  </a:lnTo>
                  <a:lnTo>
                    <a:pt x="1128956" y="2472473"/>
                  </a:lnTo>
                  <a:lnTo>
                    <a:pt x="1135929" y="2474059"/>
                  </a:lnTo>
                  <a:lnTo>
                    <a:pt x="1135929" y="2211044"/>
                  </a:lnTo>
                  <a:lnTo>
                    <a:pt x="1123568" y="2209141"/>
                  </a:lnTo>
                  <a:lnTo>
                    <a:pt x="1111207" y="2206920"/>
                  </a:lnTo>
                  <a:lnTo>
                    <a:pt x="1099479" y="2204699"/>
                  </a:lnTo>
                  <a:lnTo>
                    <a:pt x="1087752" y="2201526"/>
                  </a:lnTo>
                  <a:lnTo>
                    <a:pt x="1076342" y="2198036"/>
                  </a:lnTo>
                  <a:lnTo>
                    <a:pt x="1065248" y="2194546"/>
                  </a:lnTo>
                  <a:lnTo>
                    <a:pt x="1054155" y="2190104"/>
                  </a:lnTo>
                  <a:lnTo>
                    <a:pt x="1043378" y="2185663"/>
                  </a:lnTo>
                  <a:lnTo>
                    <a:pt x="1033236" y="2180904"/>
                  </a:lnTo>
                  <a:lnTo>
                    <a:pt x="1023093" y="2175510"/>
                  </a:lnTo>
                  <a:lnTo>
                    <a:pt x="1012951" y="2170117"/>
                  </a:lnTo>
                  <a:lnTo>
                    <a:pt x="1003759" y="2164089"/>
                  </a:lnTo>
                  <a:lnTo>
                    <a:pt x="994568" y="2157743"/>
                  </a:lnTo>
                  <a:lnTo>
                    <a:pt x="985693" y="2151715"/>
                  </a:lnTo>
                  <a:lnTo>
                    <a:pt x="977452" y="2144735"/>
                  </a:lnTo>
                  <a:lnTo>
                    <a:pt x="969211" y="2137438"/>
                  </a:lnTo>
                  <a:lnTo>
                    <a:pt x="961604" y="2130141"/>
                  </a:lnTo>
                  <a:lnTo>
                    <a:pt x="954631" y="2122527"/>
                  </a:lnTo>
                  <a:lnTo>
                    <a:pt x="947659" y="2114595"/>
                  </a:lnTo>
                  <a:lnTo>
                    <a:pt x="941319" y="2106346"/>
                  </a:lnTo>
                  <a:lnTo>
                    <a:pt x="935297" y="2098097"/>
                  </a:lnTo>
                  <a:lnTo>
                    <a:pt x="929909" y="2089531"/>
                  </a:lnTo>
                  <a:lnTo>
                    <a:pt x="924838" y="2080647"/>
                  </a:lnTo>
                  <a:lnTo>
                    <a:pt x="920084" y="2071764"/>
                  </a:lnTo>
                  <a:lnTo>
                    <a:pt x="915963" y="2062563"/>
                  </a:lnTo>
                  <a:lnTo>
                    <a:pt x="912794" y="2053362"/>
                  </a:lnTo>
                  <a:lnTo>
                    <a:pt x="909307" y="2043844"/>
                  </a:lnTo>
                  <a:lnTo>
                    <a:pt x="907088" y="2034009"/>
                  </a:lnTo>
                  <a:lnTo>
                    <a:pt x="905187" y="2024491"/>
                  </a:lnTo>
                  <a:lnTo>
                    <a:pt x="903285" y="2014021"/>
                  </a:lnTo>
                  <a:lnTo>
                    <a:pt x="902651" y="2004186"/>
                  </a:lnTo>
                  <a:lnTo>
                    <a:pt x="902334" y="1994033"/>
                  </a:lnTo>
                  <a:lnTo>
                    <a:pt x="902651" y="1983563"/>
                  </a:lnTo>
                  <a:lnTo>
                    <a:pt x="903285" y="1973728"/>
                  </a:lnTo>
                  <a:lnTo>
                    <a:pt x="905187" y="1963258"/>
                  </a:lnTo>
                  <a:lnTo>
                    <a:pt x="907088" y="1953740"/>
                  </a:lnTo>
                  <a:lnTo>
                    <a:pt x="909307" y="1943905"/>
                  </a:lnTo>
                  <a:lnTo>
                    <a:pt x="912794" y="1934387"/>
                  </a:lnTo>
                  <a:lnTo>
                    <a:pt x="915963" y="1925186"/>
                  </a:lnTo>
                  <a:lnTo>
                    <a:pt x="920084" y="1915985"/>
                  </a:lnTo>
                  <a:lnTo>
                    <a:pt x="924838" y="1907102"/>
                  </a:lnTo>
                  <a:lnTo>
                    <a:pt x="929909" y="1898218"/>
                  </a:lnTo>
                  <a:lnTo>
                    <a:pt x="935297" y="1889652"/>
                  </a:lnTo>
                  <a:lnTo>
                    <a:pt x="941319" y="1881403"/>
                  </a:lnTo>
                  <a:lnTo>
                    <a:pt x="947659" y="1873154"/>
                  </a:lnTo>
                  <a:lnTo>
                    <a:pt x="954631" y="1865222"/>
                  </a:lnTo>
                  <a:lnTo>
                    <a:pt x="961604" y="1857608"/>
                  </a:lnTo>
                  <a:lnTo>
                    <a:pt x="969211" y="1850311"/>
                  </a:lnTo>
                  <a:lnTo>
                    <a:pt x="977452" y="1843014"/>
                  </a:lnTo>
                  <a:lnTo>
                    <a:pt x="985693" y="1836034"/>
                  </a:lnTo>
                  <a:lnTo>
                    <a:pt x="994568" y="1830006"/>
                  </a:lnTo>
                  <a:lnTo>
                    <a:pt x="1003759" y="1823660"/>
                  </a:lnTo>
                  <a:lnTo>
                    <a:pt x="1012951" y="1817632"/>
                  </a:lnTo>
                  <a:lnTo>
                    <a:pt x="1023093" y="1812239"/>
                  </a:lnTo>
                  <a:lnTo>
                    <a:pt x="1033236" y="1806845"/>
                  </a:lnTo>
                  <a:lnTo>
                    <a:pt x="1043378" y="1802086"/>
                  </a:lnTo>
                  <a:lnTo>
                    <a:pt x="1054155" y="1797644"/>
                  </a:lnTo>
                  <a:lnTo>
                    <a:pt x="1065248" y="1793203"/>
                  </a:lnTo>
                  <a:lnTo>
                    <a:pt x="1076342" y="1789713"/>
                  </a:lnTo>
                  <a:lnTo>
                    <a:pt x="1087752" y="1785906"/>
                  </a:lnTo>
                  <a:lnTo>
                    <a:pt x="1099479" y="1783050"/>
                  </a:lnTo>
                  <a:lnTo>
                    <a:pt x="1111207" y="1780829"/>
                  </a:lnTo>
                  <a:lnTo>
                    <a:pt x="1123568" y="1778608"/>
                  </a:lnTo>
                  <a:lnTo>
                    <a:pt x="1135929" y="1776705"/>
                  </a:lnTo>
                  <a:lnTo>
                    <a:pt x="1135929" y="1741488"/>
                  </a:lnTo>
                  <a:close/>
                  <a:moveTo>
                    <a:pt x="1183323" y="1498000"/>
                  </a:moveTo>
                  <a:lnTo>
                    <a:pt x="1166813" y="1498635"/>
                  </a:lnTo>
                  <a:lnTo>
                    <a:pt x="1150621" y="1498953"/>
                  </a:lnTo>
                  <a:lnTo>
                    <a:pt x="1134111" y="1499588"/>
                  </a:lnTo>
                  <a:lnTo>
                    <a:pt x="1117918" y="1500858"/>
                  </a:lnTo>
                  <a:lnTo>
                    <a:pt x="1101726" y="1502446"/>
                  </a:lnTo>
                  <a:lnTo>
                    <a:pt x="1085533" y="1504351"/>
                  </a:lnTo>
                  <a:lnTo>
                    <a:pt x="1069341" y="1507209"/>
                  </a:lnTo>
                  <a:lnTo>
                    <a:pt x="1053466" y="1509749"/>
                  </a:lnTo>
                  <a:lnTo>
                    <a:pt x="1037273" y="1512925"/>
                  </a:lnTo>
                  <a:lnTo>
                    <a:pt x="1021716" y="1516418"/>
                  </a:lnTo>
                  <a:lnTo>
                    <a:pt x="1005841" y="1520229"/>
                  </a:lnTo>
                  <a:lnTo>
                    <a:pt x="990283" y="1524674"/>
                  </a:lnTo>
                  <a:lnTo>
                    <a:pt x="974726" y="1529120"/>
                  </a:lnTo>
                  <a:lnTo>
                    <a:pt x="959168" y="1534518"/>
                  </a:lnTo>
                  <a:lnTo>
                    <a:pt x="943611" y="1539599"/>
                  </a:lnTo>
                  <a:lnTo>
                    <a:pt x="928688" y="1545633"/>
                  </a:lnTo>
                  <a:lnTo>
                    <a:pt x="913448" y="1551666"/>
                  </a:lnTo>
                  <a:lnTo>
                    <a:pt x="898526" y="1558335"/>
                  </a:lnTo>
                  <a:lnTo>
                    <a:pt x="883603" y="1565003"/>
                  </a:lnTo>
                  <a:lnTo>
                    <a:pt x="869316" y="1572307"/>
                  </a:lnTo>
                  <a:lnTo>
                    <a:pt x="854711" y="1579928"/>
                  </a:lnTo>
                  <a:lnTo>
                    <a:pt x="840106" y="1587867"/>
                  </a:lnTo>
                  <a:lnTo>
                    <a:pt x="826453" y="1596123"/>
                  </a:lnTo>
                  <a:lnTo>
                    <a:pt x="812166" y="1604697"/>
                  </a:lnTo>
                  <a:lnTo>
                    <a:pt x="798513" y="1613906"/>
                  </a:lnTo>
                  <a:lnTo>
                    <a:pt x="785178" y="1623115"/>
                  </a:lnTo>
                  <a:lnTo>
                    <a:pt x="771526" y="1632642"/>
                  </a:lnTo>
                  <a:lnTo>
                    <a:pt x="758191" y="1643121"/>
                  </a:lnTo>
                  <a:lnTo>
                    <a:pt x="745491" y="1653600"/>
                  </a:lnTo>
                  <a:lnTo>
                    <a:pt x="732791" y="1664079"/>
                  </a:lnTo>
                  <a:lnTo>
                    <a:pt x="720408" y="1675193"/>
                  </a:lnTo>
                  <a:lnTo>
                    <a:pt x="708343" y="1686625"/>
                  </a:lnTo>
                  <a:lnTo>
                    <a:pt x="695961" y="1698375"/>
                  </a:lnTo>
                  <a:lnTo>
                    <a:pt x="684531" y="1710442"/>
                  </a:lnTo>
                  <a:lnTo>
                    <a:pt x="672783" y="1723144"/>
                  </a:lnTo>
                  <a:lnTo>
                    <a:pt x="661671" y="1735528"/>
                  </a:lnTo>
                  <a:lnTo>
                    <a:pt x="650876" y="1748865"/>
                  </a:lnTo>
                  <a:lnTo>
                    <a:pt x="640398" y="1762520"/>
                  </a:lnTo>
                  <a:lnTo>
                    <a:pt x="629921" y="1776175"/>
                  </a:lnTo>
                  <a:lnTo>
                    <a:pt x="620078" y="1790464"/>
                  </a:lnTo>
                  <a:lnTo>
                    <a:pt x="610236" y="1804754"/>
                  </a:lnTo>
                  <a:lnTo>
                    <a:pt x="601028" y="1819361"/>
                  </a:lnTo>
                  <a:lnTo>
                    <a:pt x="592138" y="1834286"/>
                  </a:lnTo>
                  <a:lnTo>
                    <a:pt x="583566" y="1849529"/>
                  </a:lnTo>
                  <a:lnTo>
                    <a:pt x="575311" y="1864771"/>
                  </a:lnTo>
                  <a:lnTo>
                    <a:pt x="567373" y="1880014"/>
                  </a:lnTo>
                  <a:lnTo>
                    <a:pt x="560071" y="1895574"/>
                  </a:lnTo>
                  <a:lnTo>
                    <a:pt x="553086" y="1911134"/>
                  </a:lnTo>
                  <a:lnTo>
                    <a:pt x="546736" y="1927011"/>
                  </a:lnTo>
                  <a:lnTo>
                    <a:pt x="541021" y="1942889"/>
                  </a:lnTo>
                  <a:lnTo>
                    <a:pt x="535306" y="1958766"/>
                  </a:lnTo>
                  <a:lnTo>
                    <a:pt x="529908" y="1974644"/>
                  </a:lnTo>
                  <a:lnTo>
                    <a:pt x="525146" y="1990521"/>
                  </a:lnTo>
                  <a:lnTo>
                    <a:pt x="520701" y="2006716"/>
                  </a:lnTo>
                  <a:lnTo>
                    <a:pt x="516891" y="2022912"/>
                  </a:lnTo>
                  <a:lnTo>
                    <a:pt x="513398" y="2039107"/>
                  </a:lnTo>
                  <a:lnTo>
                    <a:pt x="510223" y="2055302"/>
                  </a:lnTo>
                  <a:lnTo>
                    <a:pt x="507683" y="2071497"/>
                  </a:lnTo>
                  <a:lnTo>
                    <a:pt x="505461" y="2088009"/>
                  </a:lnTo>
                  <a:lnTo>
                    <a:pt x="503238" y="2104205"/>
                  </a:lnTo>
                  <a:lnTo>
                    <a:pt x="501651" y="2120717"/>
                  </a:lnTo>
                  <a:lnTo>
                    <a:pt x="500698" y="2136912"/>
                  </a:lnTo>
                  <a:lnTo>
                    <a:pt x="500063" y="2153425"/>
                  </a:lnTo>
                  <a:lnTo>
                    <a:pt x="499746" y="2169938"/>
                  </a:lnTo>
                  <a:lnTo>
                    <a:pt x="499746" y="2185815"/>
                  </a:lnTo>
                  <a:lnTo>
                    <a:pt x="500063" y="2202328"/>
                  </a:lnTo>
                  <a:lnTo>
                    <a:pt x="501016" y="2218523"/>
                  </a:lnTo>
                  <a:lnTo>
                    <a:pt x="502286" y="2234718"/>
                  </a:lnTo>
                  <a:lnTo>
                    <a:pt x="503556" y="2250913"/>
                  </a:lnTo>
                  <a:lnTo>
                    <a:pt x="506096" y="2267108"/>
                  </a:lnTo>
                  <a:lnTo>
                    <a:pt x="508318" y="2283303"/>
                  </a:lnTo>
                  <a:lnTo>
                    <a:pt x="510858" y="2299181"/>
                  </a:lnTo>
                  <a:lnTo>
                    <a:pt x="514351" y="2315376"/>
                  </a:lnTo>
                  <a:lnTo>
                    <a:pt x="517843" y="2331253"/>
                  </a:lnTo>
                  <a:lnTo>
                    <a:pt x="521336" y="2346813"/>
                  </a:lnTo>
                  <a:lnTo>
                    <a:pt x="525781" y="2362373"/>
                  </a:lnTo>
                  <a:lnTo>
                    <a:pt x="530861" y="2377933"/>
                  </a:lnTo>
                  <a:lnTo>
                    <a:pt x="535623" y="2393493"/>
                  </a:lnTo>
                  <a:lnTo>
                    <a:pt x="541021" y="2409053"/>
                  </a:lnTo>
                  <a:lnTo>
                    <a:pt x="546736" y="2424296"/>
                  </a:lnTo>
                  <a:lnTo>
                    <a:pt x="552768" y="2439221"/>
                  </a:lnTo>
                  <a:lnTo>
                    <a:pt x="559436" y="2454146"/>
                  </a:lnTo>
                  <a:lnTo>
                    <a:pt x="566421" y="2469071"/>
                  </a:lnTo>
                  <a:lnTo>
                    <a:pt x="573723" y="2483678"/>
                  </a:lnTo>
                  <a:lnTo>
                    <a:pt x="581343" y="2497968"/>
                  </a:lnTo>
                  <a:lnTo>
                    <a:pt x="588963" y="2512257"/>
                  </a:lnTo>
                  <a:lnTo>
                    <a:pt x="597218" y="2526547"/>
                  </a:lnTo>
                  <a:lnTo>
                    <a:pt x="605791" y="2540519"/>
                  </a:lnTo>
                  <a:lnTo>
                    <a:pt x="615316" y="2554174"/>
                  </a:lnTo>
                  <a:lnTo>
                    <a:pt x="624523" y="2567511"/>
                  </a:lnTo>
                  <a:lnTo>
                    <a:pt x="634366" y="2581166"/>
                  </a:lnTo>
                  <a:lnTo>
                    <a:pt x="644208" y="2594503"/>
                  </a:lnTo>
                  <a:lnTo>
                    <a:pt x="654686" y="2607205"/>
                  </a:lnTo>
                  <a:lnTo>
                    <a:pt x="665163" y="2619907"/>
                  </a:lnTo>
                  <a:lnTo>
                    <a:pt x="676593" y="2632292"/>
                  </a:lnTo>
                  <a:lnTo>
                    <a:pt x="688023" y="2644676"/>
                  </a:lnTo>
                  <a:lnTo>
                    <a:pt x="699771" y="2656426"/>
                  </a:lnTo>
                  <a:lnTo>
                    <a:pt x="711836" y="2668175"/>
                  </a:lnTo>
                  <a:lnTo>
                    <a:pt x="724218" y="2679924"/>
                  </a:lnTo>
                  <a:lnTo>
                    <a:pt x="737236" y="2691039"/>
                  </a:lnTo>
                  <a:lnTo>
                    <a:pt x="749936" y="2701835"/>
                  </a:lnTo>
                  <a:lnTo>
                    <a:pt x="763588" y="2712632"/>
                  </a:lnTo>
                  <a:lnTo>
                    <a:pt x="777558" y="2722794"/>
                  </a:lnTo>
                  <a:lnTo>
                    <a:pt x="791528" y="2732638"/>
                  </a:lnTo>
                  <a:lnTo>
                    <a:pt x="805816" y="2742482"/>
                  </a:lnTo>
                  <a:lnTo>
                    <a:pt x="820738" y="2751691"/>
                  </a:lnTo>
                  <a:lnTo>
                    <a:pt x="835661" y="2760582"/>
                  </a:lnTo>
                  <a:lnTo>
                    <a:pt x="850583" y="2769156"/>
                  </a:lnTo>
                  <a:lnTo>
                    <a:pt x="866141" y="2777412"/>
                  </a:lnTo>
                  <a:lnTo>
                    <a:pt x="881381" y="2785351"/>
                  </a:lnTo>
                  <a:lnTo>
                    <a:pt x="896938" y="2792655"/>
                  </a:lnTo>
                  <a:lnTo>
                    <a:pt x="912496" y="2799641"/>
                  </a:lnTo>
                  <a:lnTo>
                    <a:pt x="928371" y="2805992"/>
                  </a:lnTo>
                  <a:lnTo>
                    <a:pt x="943928" y="2811708"/>
                  </a:lnTo>
                  <a:lnTo>
                    <a:pt x="959803" y="2817424"/>
                  </a:lnTo>
                  <a:lnTo>
                    <a:pt x="975678" y="2822505"/>
                  </a:lnTo>
                  <a:lnTo>
                    <a:pt x="991871" y="2827585"/>
                  </a:lnTo>
                  <a:lnTo>
                    <a:pt x="1008063" y="2832031"/>
                  </a:lnTo>
                  <a:lnTo>
                    <a:pt x="1024256" y="2835842"/>
                  </a:lnTo>
                  <a:lnTo>
                    <a:pt x="1040448" y="2839335"/>
                  </a:lnTo>
                  <a:lnTo>
                    <a:pt x="1056641" y="2842510"/>
                  </a:lnTo>
                  <a:lnTo>
                    <a:pt x="1073151" y="2845051"/>
                  </a:lnTo>
                  <a:lnTo>
                    <a:pt x="1089343" y="2847591"/>
                  </a:lnTo>
                  <a:lnTo>
                    <a:pt x="1105853" y="2849496"/>
                  </a:lnTo>
                  <a:lnTo>
                    <a:pt x="1121728" y="2851084"/>
                  </a:lnTo>
                  <a:lnTo>
                    <a:pt x="1138238" y="2852037"/>
                  </a:lnTo>
                  <a:lnTo>
                    <a:pt x="1154431" y="2852989"/>
                  </a:lnTo>
                  <a:lnTo>
                    <a:pt x="1170941" y="2853307"/>
                  </a:lnTo>
                  <a:lnTo>
                    <a:pt x="1187133" y="2852989"/>
                  </a:lnTo>
                  <a:lnTo>
                    <a:pt x="1203643" y="2852672"/>
                  </a:lnTo>
                  <a:lnTo>
                    <a:pt x="1219836" y="2851719"/>
                  </a:lnTo>
                  <a:lnTo>
                    <a:pt x="1236346" y="2850767"/>
                  </a:lnTo>
                  <a:lnTo>
                    <a:pt x="1252538" y="2849179"/>
                  </a:lnTo>
                  <a:lnTo>
                    <a:pt x="1268731" y="2846956"/>
                  </a:lnTo>
                  <a:lnTo>
                    <a:pt x="1284606" y="2844416"/>
                  </a:lnTo>
                  <a:lnTo>
                    <a:pt x="1300799" y="2841875"/>
                  </a:lnTo>
                  <a:lnTo>
                    <a:pt x="1316356" y="2838382"/>
                  </a:lnTo>
                  <a:lnTo>
                    <a:pt x="1332231" y="2835207"/>
                  </a:lnTo>
                  <a:lnTo>
                    <a:pt x="1348106" y="2831396"/>
                  </a:lnTo>
                  <a:lnTo>
                    <a:pt x="1363981" y="2826950"/>
                  </a:lnTo>
                  <a:lnTo>
                    <a:pt x="1379539" y="2822187"/>
                  </a:lnTo>
                  <a:lnTo>
                    <a:pt x="1395096" y="2817106"/>
                  </a:lnTo>
                  <a:lnTo>
                    <a:pt x="1410336" y="2811708"/>
                  </a:lnTo>
                  <a:lnTo>
                    <a:pt x="1425259" y="2805992"/>
                  </a:lnTo>
                  <a:lnTo>
                    <a:pt x="1440499" y="2799958"/>
                  </a:lnTo>
                  <a:lnTo>
                    <a:pt x="1455421" y="2793290"/>
                  </a:lnTo>
                  <a:lnTo>
                    <a:pt x="1470344" y="2786304"/>
                  </a:lnTo>
                  <a:lnTo>
                    <a:pt x="1484949" y="2779000"/>
                  </a:lnTo>
                  <a:lnTo>
                    <a:pt x="1499554" y="2771379"/>
                  </a:lnTo>
                  <a:lnTo>
                    <a:pt x="1513841" y="2763758"/>
                  </a:lnTo>
                  <a:lnTo>
                    <a:pt x="1527811" y="2755501"/>
                  </a:lnTo>
                  <a:lnTo>
                    <a:pt x="1541781" y="2746927"/>
                  </a:lnTo>
                  <a:lnTo>
                    <a:pt x="1555751" y="2738036"/>
                  </a:lnTo>
                  <a:lnTo>
                    <a:pt x="1569086" y="2728192"/>
                  </a:lnTo>
                  <a:lnTo>
                    <a:pt x="1582421" y="2718665"/>
                  </a:lnTo>
                  <a:lnTo>
                    <a:pt x="1595439" y="2708504"/>
                  </a:lnTo>
                  <a:lnTo>
                    <a:pt x="1608456" y="2698342"/>
                  </a:lnTo>
                  <a:lnTo>
                    <a:pt x="1621156" y="2687545"/>
                  </a:lnTo>
                  <a:lnTo>
                    <a:pt x="1633856" y="2676431"/>
                  </a:lnTo>
                  <a:lnTo>
                    <a:pt x="1645921" y="2664999"/>
                  </a:lnTo>
                  <a:lnTo>
                    <a:pt x="1657986" y="2653250"/>
                  </a:lnTo>
                  <a:lnTo>
                    <a:pt x="1669416" y="2640866"/>
                  </a:lnTo>
                  <a:lnTo>
                    <a:pt x="1681164" y="2628799"/>
                  </a:lnTo>
                  <a:lnTo>
                    <a:pt x="1692276" y="2615779"/>
                  </a:lnTo>
                  <a:lnTo>
                    <a:pt x="1703071" y="2602759"/>
                  </a:lnTo>
                  <a:lnTo>
                    <a:pt x="1713549" y="2589422"/>
                  </a:lnTo>
                  <a:lnTo>
                    <a:pt x="1724026" y="2575450"/>
                  </a:lnTo>
                  <a:lnTo>
                    <a:pt x="1734186" y="2561478"/>
                  </a:lnTo>
                  <a:lnTo>
                    <a:pt x="1743711" y="2546870"/>
                  </a:lnTo>
                  <a:lnTo>
                    <a:pt x="1753236" y="2532263"/>
                  </a:lnTo>
                  <a:lnTo>
                    <a:pt x="1762126" y="2517338"/>
                  </a:lnTo>
                  <a:lnTo>
                    <a:pt x="1770699" y="2502096"/>
                  </a:lnTo>
                  <a:lnTo>
                    <a:pt x="1778954" y="2486853"/>
                  </a:lnTo>
                  <a:lnTo>
                    <a:pt x="1786574" y="2471611"/>
                  </a:lnTo>
                  <a:lnTo>
                    <a:pt x="1793876" y="2456051"/>
                  </a:lnTo>
                  <a:lnTo>
                    <a:pt x="1800861" y="2440173"/>
                  </a:lnTo>
                  <a:lnTo>
                    <a:pt x="1807211" y="2424931"/>
                  </a:lnTo>
                  <a:lnTo>
                    <a:pt x="1813244" y="2409053"/>
                  </a:lnTo>
                  <a:lnTo>
                    <a:pt x="1818959" y="2393176"/>
                  </a:lnTo>
                  <a:lnTo>
                    <a:pt x="1824039" y="2376981"/>
                  </a:lnTo>
                  <a:lnTo>
                    <a:pt x="1828801" y="2361103"/>
                  </a:lnTo>
                  <a:lnTo>
                    <a:pt x="1833246" y="2344908"/>
                  </a:lnTo>
                  <a:lnTo>
                    <a:pt x="1837056" y="2328713"/>
                  </a:lnTo>
                  <a:lnTo>
                    <a:pt x="1840549" y="2312518"/>
                  </a:lnTo>
                  <a:lnTo>
                    <a:pt x="1844041" y="2296005"/>
                  </a:lnTo>
                  <a:lnTo>
                    <a:pt x="1846581" y="2280128"/>
                  </a:lnTo>
                  <a:lnTo>
                    <a:pt x="1848804" y="2263615"/>
                  </a:lnTo>
                  <a:lnTo>
                    <a:pt x="1851026" y="2247420"/>
                  </a:lnTo>
                  <a:lnTo>
                    <a:pt x="1852614" y="2230907"/>
                  </a:lnTo>
                  <a:lnTo>
                    <a:pt x="1853566" y="2214712"/>
                  </a:lnTo>
                  <a:lnTo>
                    <a:pt x="1854201" y="2198200"/>
                  </a:lnTo>
                  <a:lnTo>
                    <a:pt x="1854519" y="2182005"/>
                  </a:lnTo>
                  <a:lnTo>
                    <a:pt x="1854519" y="2165492"/>
                  </a:lnTo>
                  <a:lnTo>
                    <a:pt x="1853884" y="2149297"/>
                  </a:lnTo>
                  <a:lnTo>
                    <a:pt x="1853249" y="2132784"/>
                  </a:lnTo>
                  <a:lnTo>
                    <a:pt x="1851979" y="2116589"/>
                  </a:lnTo>
                  <a:lnTo>
                    <a:pt x="1850391" y="2100394"/>
                  </a:lnTo>
                  <a:lnTo>
                    <a:pt x="1848169" y="2084516"/>
                  </a:lnTo>
                  <a:lnTo>
                    <a:pt x="1845946" y="2068321"/>
                  </a:lnTo>
                  <a:lnTo>
                    <a:pt x="1843089" y="2052444"/>
                  </a:lnTo>
                  <a:lnTo>
                    <a:pt x="1839914" y="2036249"/>
                  </a:lnTo>
                  <a:lnTo>
                    <a:pt x="1836421" y="2020371"/>
                  </a:lnTo>
                  <a:lnTo>
                    <a:pt x="1832294" y="2004494"/>
                  </a:lnTo>
                  <a:lnTo>
                    <a:pt x="1828166" y="1988934"/>
                  </a:lnTo>
                  <a:lnTo>
                    <a:pt x="1823404" y="1973374"/>
                  </a:lnTo>
                  <a:lnTo>
                    <a:pt x="1818641" y="1958131"/>
                  </a:lnTo>
                  <a:lnTo>
                    <a:pt x="1812926" y="1942571"/>
                  </a:lnTo>
                  <a:lnTo>
                    <a:pt x="1807211" y="1927329"/>
                  </a:lnTo>
                  <a:lnTo>
                    <a:pt x="1801179" y="1912086"/>
                  </a:lnTo>
                  <a:lnTo>
                    <a:pt x="1794829" y="1897161"/>
                  </a:lnTo>
                  <a:lnTo>
                    <a:pt x="1787844" y="1882554"/>
                  </a:lnTo>
                  <a:lnTo>
                    <a:pt x="1780541" y="1867947"/>
                  </a:lnTo>
                  <a:lnTo>
                    <a:pt x="1772921" y="1853339"/>
                  </a:lnTo>
                  <a:lnTo>
                    <a:pt x="1764984" y="1839050"/>
                  </a:lnTo>
                  <a:lnTo>
                    <a:pt x="1757046" y="1825077"/>
                  </a:lnTo>
                  <a:lnTo>
                    <a:pt x="1747839" y="1810788"/>
                  </a:lnTo>
                  <a:lnTo>
                    <a:pt x="1738949" y="1797450"/>
                  </a:lnTo>
                  <a:lnTo>
                    <a:pt x="1729741" y="1783478"/>
                  </a:lnTo>
                  <a:lnTo>
                    <a:pt x="1719899" y="1770459"/>
                  </a:lnTo>
                  <a:lnTo>
                    <a:pt x="1710056" y="1757121"/>
                  </a:lnTo>
                  <a:lnTo>
                    <a:pt x="1699579" y="1744102"/>
                  </a:lnTo>
                  <a:lnTo>
                    <a:pt x="1688466" y="1731400"/>
                  </a:lnTo>
                  <a:lnTo>
                    <a:pt x="1677671" y="1719333"/>
                  </a:lnTo>
                  <a:lnTo>
                    <a:pt x="1666241" y="1706948"/>
                  </a:lnTo>
                  <a:lnTo>
                    <a:pt x="1654176" y="1694882"/>
                  </a:lnTo>
                  <a:lnTo>
                    <a:pt x="1642429" y="1683132"/>
                  </a:lnTo>
                  <a:lnTo>
                    <a:pt x="1629729" y="1671700"/>
                  </a:lnTo>
                  <a:lnTo>
                    <a:pt x="1617029" y="1660586"/>
                  </a:lnTo>
                  <a:lnTo>
                    <a:pt x="1603694" y="1649472"/>
                  </a:lnTo>
                  <a:lnTo>
                    <a:pt x="1590676" y="1638993"/>
                  </a:lnTo>
                  <a:lnTo>
                    <a:pt x="1576706" y="1628831"/>
                  </a:lnTo>
                  <a:lnTo>
                    <a:pt x="1562736" y="1618987"/>
                  </a:lnTo>
                  <a:lnTo>
                    <a:pt x="1548131" y="1609143"/>
                  </a:lnTo>
                  <a:lnTo>
                    <a:pt x="1533526" y="1599616"/>
                  </a:lnTo>
                  <a:lnTo>
                    <a:pt x="1518286" y="1590407"/>
                  </a:lnTo>
                  <a:lnTo>
                    <a:pt x="1503364" y="1581833"/>
                  </a:lnTo>
                  <a:lnTo>
                    <a:pt x="1488124" y="1573895"/>
                  </a:lnTo>
                  <a:lnTo>
                    <a:pt x="1472884" y="1565956"/>
                  </a:lnTo>
                  <a:lnTo>
                    <a:pt x="1457326" y="1558970"/>
                  </a:lnTo>
                  <a:lnTo>
                    <a:pt x="1441451" y="1551984"/>
                  </a:lnTo>
                  <a:lnTo>
                    <a:pt x="1425894" y="1545633"/>
                  </a:lnTo>
                  <a:lnTo>
                    <a:pt x="1410336" y="1539282"/>
                  </a:lnTo>
                  <a:lnTo>
                    <a:pt x="1394461" y="1533883"/>
                  </a:lnTo>
                  <a:lnTo>
                    <a:pt x="1378269" y="1528802"/>
                  </a:lnTo>
                  <a:lnTo>
                    <a:pt x="1362393" y="1523722"/>
                  </a:lnTo>
                  <a:lnTo>
                    <a:pt x="1346201" y="1519593"/>
                  </a:lnTo>
                  <a:lnTo>
                    <a:pt x="1330008" y="1515783"/>
                  </a:lnTo>
                  <a:lnTo>
                    <a:pt x="1313816" y="1511972"/>
                  </a:lnTo>
                  <a:lnTo>
                    <a:pt x="1297306" y="1509114"/>
                  </a:lnTo>
                  <a:lnTo>
                    <a:pt x="1281114" y="1505939"/>
                  </a:lnTo>
                  <a:lnTo>
                    <a:pt x="1264604" y="1503716"/>
                  </a:lnTo>
                  <a:lnTo>
                    <a:pt x="1248411" y="1502128"/>
                  </a:lnTo>
                  <a:lnTo>
                    <a:pt x="1231901" y="1500540"/>
                  </a:lnTo>
                  <a:lnTo>
                    <a:pt x="1216026" y="1499588"/>
                  </a:lnTo>
                  <a:lnTo>
                    <a:pt x="1199516" y="1498635"/>
                  </a:lnTo>
                  <a:lnTo>
                    <a:pt x="1183323" y="1498000"/>
                  </a:lnTo>
                  <a:close/>
                  <a:moveTo>
                    <a:pt x="3448610" y="1292740"/>
                  </a:moveTo>
                  <a:lnTo>
                    <a:pt x="3453374" y="1316233"/>
                  </a:lnTo>
                  <a:lnTo>
                    <a:pt x="3457184" y="1339726"/>
                  </a:lnTo>
                  <a:lnTo>
                    <a:pt x="3461313" y="1363536"/>
                  </a:lnTo>
                  <a:lnTo>
                    <a:pt x="3464806" y="1387029"/>
                  </a:lnTo>
                  <a:lnTo>
                    <a:pt x="3468617" y="1410521"/>
                  </a:lnTo>
                  <a:lnTo>
                    <a:pt x="3471475" y="1434332"/>
                  </a:lnTo>
                  <a:lnTo>
                    <a:pt x="3474333" y="1458142"/>
                  </a:lnTo>
                  <a:lnTo>
                    <a:pt x="3477191" y="1482270"/>
                  </a:lnTo>
                  <a:lnTo>
                    <a:pt x="3479414" y="1505763"/>
                  </a:lnTo>
                  <a:lnTo>
                    <a:pt x="3481637" y="1529573"/>
                  </a:lnTo>
                  <a:lnTo>
                    <a:pt x="3483542" y="1553383"/>
                  </a:lnTo>
                  <a:lnTo>
                    <a:pt x="3485130" y="1577511"/>
                  </a:lnTo>
                  <a:lnTo>
                    <a:pt x="3486400" y="1601321"/>
                  </a:lnTo>
                  <a:lnTo>
                    <a:pt x="3487353" y="1625449"/>
                  </a:lnTo>
                  <a:lnTo>
                    <a:pt x="3487988" y="1648942"/>
                  </a:lnTo>
                  <a:lnTo>
                    <a:pt x="3488623" y="1672752"/>
                  </a:lnTo>
                  <a:lnTo>
                    <a:pt x="3760136" y="1672752"/>
                  </a:lnTo>
                  <a:lnTo>
                    <a:pt x="3758549" y="1661641"/>
                  </a:lnTo>
                  <a:lnTo>
                    <a:pt x="3756643" y="1649894"/>
                  </a:lnTo>
                  <a:lnTo>
                    <a:pt x="3754420" y="1638465"/>
                  </a:lnTo>
                  <a:lnTo>
                    <a:pt x="3751245" y="1627354"/>
                  </a:lnTo>
                  <a:lnTo>
                    <a:pt x="3748069" y="1615925"/>
                  </a:lnTo>
                  <a:lnTo>
                    <a:pt x="3744258" y="1604813"/>
                  </a:lnTo>
                  <a:lnTo>
                    <a:pt x="3740448" y="1594019"/>
                  </a:lnTo>
                  <a:lnTo>
                    <a:pt x="3736002" y="1583225"/>
                  </a:lnTo>
                  <a:lnTo>
                    <a:pt x="3731238" y="1572114"/>
                  </a:lnTo>
                  <a:lnTo>
                    <a:pt x="3726158" y="1561320"/>
                  </a:lnTo>
                  <a:lnTo>
                    <a:pt x="3721076" y="1550843"/>
                  </a:lnTo>
                  <a:lnTo>
                    <a:pt x="3715043" y="1540049"/>
                  </a:lnTo>
                  <a:lnTo>
                    <a:pt x="3709009" y="1529890"/>
                  </a:lnTo>
                  <a:lnTo>
                    <a:pt x="3702658" y="1519731"/>
                  </a:lnTo>
                  <a:lnTo>
                    <a:pt x="3696307" y="1509890"/>
                  </a:lnTo>
                  <a:lnTo>
                    <a:pt x="3689321" y="1500048"/>
                  </a:lnTo>
                  <a:lnTo>
                    <a:pt x="3680746" y="1488302"/>
                  </a:lnTo>
                  <a:lnTo>
                    <a:pt x="3671855" y="1476873"/>
                  </a:lnTo>
                  <a:lnTo>
                    <a:pt x="3662646" y="1465761"/>
                  </a:lnTo>
                  <a:lnTo>
                    <a:pt x="3653119" y="1454650"/>
                  </a:lnTo>
                  <a:lnTo>
                    <a:pt x="3642957" y="1443856"/>
                  </a:lnTo>
                  <a:lnTo>
                    <a:pt x="3632795" y="1433379"/>
                  </a:lnTo>
                  <a:lnTo>
                    <a:pt x="3622633" y="1423220"/>
                  </a:lnTo>
                  <a:lnTo>
                    <a:pt x="3612154" y="1412744"/>
                  </a:lnTo>
                  <a:lnTo>
                    <a:pt x="3601039" y="1402902"/>
                  </a:lnTo>
                  <a:lnTo>
                    <a:pt x="3590242" y="1393061"/>
                  </a:lnTo>
                  <a:lnTo>
                    <a:pt x="3578810" y="1383536"/>
                  </a:lnTo>
                  <a:lnTo>
                    <a:pt x="3567378" y="1374330"/>
                  </a:lnTo>
                  <a:lnTo>
                    <a:pt x="3555946" y="1365123"/>
                  </a:lnTo>
                  <a:lnTo>
                    <a:pt x="3544196" y="1356234"/>
                  </a:lnTo>
                  <a:lnTo>
                    <a:pt x="3532128" y="1347345"/>
                  </a:lnTo>
                  <a:lnTo>
                    <a:pt x="3520061" y="1338456"/>
                  </a:lnTo>
                  <a:lnTo>
                    <a:pt x="3502596" y="1326392"/>
                  </a:lnTo>
                  <a:lnTo>
                    <a:pt x="3484812" y="1314963"/>
                  </a:lnTo>
                  <a:lnTo>
                    <a:pt x="3467029" y="1303851"/>
                  </a:lnTo>
                  <a:lnTo>
                    <a:pt x="3448610" y="1292740"/>
                  </a:lnTo>
                  <a:close/>
                  <a:moveTo>
                    <a:pt x="1163321" y="1279525"/>
                  </a:moveTo>
                  <a:lnTo>
                    <a:pt x="1184911" y="1279525"/>
                  </a:lnTo>
                  <a:lnTo>
                    <a:pt x="1206501" y="1279843"/>
                  </a:lnTo>
                  <a:lnTo>
                    <a:pt x="1228408" y="1280795"/>
                  </a:lnTo>
                  <a:lnTo>
                    <a:pt x="1249998" y="1282383"/>
                  </a:lnTo>
                  <a:lnTo>
                    <a:pt x="1271589" y="1284288"/>
                  </a:lnTo>
                  <a:lnTo>
                    <a:pt x="1293179" y="1287146"/>
                  </a:lnTo>
                  <a:lnTo>
                    <a:pt x="1314769" y="1290004"/>
                  </a:lnTo>
                  <a:lnTo>
                    <a:pt x="1336358" y="1293497"/>
                  </a:lnTo>
                  <a:lnTo>
                    <a:pt x="1357631" y="1297625"/>
                  </a:lnTo>
                  <a:lnTo>
                    <a:pt x="1379221" y="1302389"/>
                  </a:lnTo>
                  <a:lnTo>
                    <a:pt x="1400494" y="1307787"/>
                  </a:lnTo>
                  <a:lnTo>
                    <a:pt x="1422084" y="1313503"/>
                  </a:lnTo>
                  <a:lnTo>
                    <a:pt x="1443039" y="1319536"/>
                  </a:lnTo>
                  <a:lnTo>
                    <a:pt x="1464311" y="1326523"/>
                  </a:lnTo>
                  <a:lnTo>
                    <a:pt x="1485266" y="1334144"/>
                  </a:lnTo>
                  <a:lnTo>
                    <a:pt x="1506221" y="1342083"/>
                  </a:lnTo>
                  <a:lnTo>
                    <a:pt x="1526859" y="1350656"/>
                  </a:lnTo>
                  <a:lnTo>
                    <a:pt x="1547814" y="1359548"/>
                  </a:lnTo>
                  <a:lnTo>
                    <a:pt x="1568134" y="1369392"/>
                  </a:lnTo>
                  <a:lnTo>
                    <a:pt x="1588454" y="1379871"/>
                  </a:lnTo>
                  <a:lnTo>
                    <a:pt x="1608456" y="1390350"/>
                  </a:lnTo>
                  <a:lnTo>
                    <a:pt x="1628459" y="1401782"/>
                  </a:lnTo>
                  <a:lnTo>
                    <a:pt x="1648461" y="1413849"/>
                  </a:lnTo>
                  <a:lnTo>
                    <a:pt x="1667829" y="1426234"/>
                  </a:lnTo>
                  <a:lnTo>
                    <a:pt x="1686879" y="1438618"/>
                  </a:lnTo>
                  <a:lnTo>
                    <a:pt x="1705611" y="1451955"/>
                  </a:lnTo>
                  <a:lnTo>
                    <a:pt x="1724026" y="1465927"/>
                  </a:lnTo>
                  <a:lnTo>
                    <a:pt x="1741806" y="1479582"/>
                  </a:lnTo>
                  <a:lnTo>
                    <a:pt x="1759269" y="1494189"/>
                  </a:lnTo>
                  <a:lnTo>
                    <a:pt x="1776096" y="1509114"/>
                  </a:lnTo>
                  <a:lnTo>
                    <a:pt x="1792606" y="1524357"/>
                  </a:lnTo>
                  <a:lnTo>
                    <a:pt x="1808481" y="1539599"/>
                  </a:lnTo>
                  <a:lnTo>
                    <a:pt x="1824039" y="1555159"/>
                  </a:lnTo>
                  <a:lnTo>
                    <a:pt x="1838961" y="1571354"/>
                  </a:lnTo>
                  <a:lnTo>
                    <a:pt x="1853884" y="1587867"/>
                  </a:lnTo>
                  <a:lnTo>
                    <a:pt x="1868171" y="1604697"/>
                  </a:lnTo>
                  <a:lnTo>
                    <a:pt x="1881824" y="1621845"/>
                  </a:lnTo>
                  <a:lnTo>
                    <a:pt x="1895159" y="1639310"/>
                  </a:lnTo>
                  <a:lnTo>
                    <a:pt x="1907859" y="1656775"/>
                  </a:lnTo>
                  <a:lnTo>
                    <a:pt x="1920559" y="1674876"/>
                  </a:lnTo>
                  <a:lnTo>
                    <a:pt x="1932306" y="1692976"/>
                  </a:lnTo>
                  <a:lnTo>
                    <a:pt x="1944054" y="1711712"/>
                  </a:lnTo>
                  <a:lnTo>
                    <a:pt x="1954849" y="1730130"/>
                  </a:lnTo>
                  <a:lnTo>
                    <a:pt x="1965326" y="1749183"/>
                  </a:lnTo>
                  <a:lnTo>
                    <a:pt x="1975169" y="1768236"/>
                  </a:lnTo>
                  <a:lnTo>
                    <a:pt x="1984694" y="1787924"/>
                  </a:lnTo>
                  <a:lnTo>
                    <a:pt x="1994219" y="1807295"/>
                  </a:lnTo>
                  <a:lnTo>
                    <a:pt x="2002791" y="1826983"/>
                  </a:lnTo>
                  <a:lnTo>
                    <a:pt x="2011046" y="1846988"/>
                  </a:lnTo>
                  <a:lnTo>
                    <a:pt x="2018349" y="1866994"/>
                  </a:lnTo>
                  <a:lnTo>
                    <a:pt x="2025334" y="1887317"/>
                  </a:lnTo>
                  <a:lnTo>
                    <a:pt x="2032319" y="1907958"/>
                  </a:lnTo>
                  <a:lnTo>
                    <a:pt x="2038351" y="1928281"/>
                  </a:lnTo>
                  <a:lnTo>
                    <a:pt x="2044066" y="1949240"/>
                  </a:lnTo>
                  <a:lnTo>
                    <a:pt x="2049146" y="1970198"/>
                  </a:lnTo>
                  <a:lnTo>
                    <a:pt x="2054226" y="1991156"/>
                  </a:lnTo>
                  <a:lnTo>
                    <a:pt x="2058036" y="2012115"/>
                  </a:lnTo>
                  <a:lnTo>
                    <a:pt x="2061846" y="2033391"/>
                  </a:lnTo>
                  <a:lnTo>
                    <a:pt x="2065021" y="2054667"/>
                  </a:lnTo>
                  <a:lnTo>
                    <a:pt x="2067561" y="2076260"/>
                  </a:lnTo>
                  <a:lnTo>
                    <a:pt x="2070101" y="2097536"/>
                  </a:lnTo>
                  <a:lnTo>
                    <a:pt x="2071689" y="2119130"/>
                  </a:lnTo>
                  <a:lnTo>
                    <a:pt x="2072641" y="2140405"/>
                  </a:lnTo>
                  <a:lnTo>
                    <a:pt x="2073276" y="2161999"/>
                  </a:lnTo>
                  <a:lnTo>
                    <a:pt x="2073276" y="2183592"/>
                  </a:lnTo>
                  <a:lnTo>
                    <a:pt x="2072959" y="2205503"/>
                  </a:lnTo>
                  <a:lnTo>
                    <a:pt x="2072006" y="2226779"/>
                  </a:lnTo>
                  <a:lnTo>
                    <a:pt x="2070419" y="2248690"/>
                  </a:lnTo>
                  <a:lnTo>
                    <a:pt x="2068196" y="2269966"/>
                  </a:lnTo>
                  <a:lnTo>
                    <a:pt x="2065974" y="2291877"/>
                  </a:lnTo>
                  <a:lnTo>
                    <a:pt x="2062799" y="2313153"/>
                  </a:lnTo>
                  <a:lnTo>
                    <a:pt x="2058989" y="2335064"/>
                  </a:lnTo>
                  <a:lnTo>
                    <a:pt x="2055179" y="2356658"/>
                  </a:lnTo>
                  <a:lnTo>
                    <a:pt x="2050099" y="2377933"/>
                  </a:lnTo>
                  <a:lnTo>
                    <a:pt x="2045336" y="2399527"/>
                  </a:lnTo>
                  <a:lnTo>
                    <a:pt x="2039304" y="2420485"/>
                  </a:lnTo>
                  <a:lnTo>
                    <a:pt x="2032954" y="2442079"/>
                  </a:lnTo>
                  <a:lnTo>
                    <a:pt x="2025969" y="2463037"/>
                  </a:lnTo>
                  <a:lnTo>
                    <a:pt x="2018666" y="2483995"/>
                  </a:lnTo>
                  <a:lnTo>
                    <a:pt x="2010411" y="2504954"/>
                  </a:lnTo>
                  <a:lnTo>
                    <a:pt x="2002474" y="2525912"/>
                  </a:lnTo>
                  <a:lnTo>
                    <a:pt x="1992949" y="2546235"/>
                  </a:lnTo>
                  <a:lnTo>
                    <a:pt x="1983424" y="2566876"/>
                  </a:lnTo>
                  <a:lnTo>
                    <a:pt x="1973264" y="2587199"/>
                  </a:lnTo>
                  <a:lnTo>
                    <a:pt x="1962469" y="2607205"/>
                  </a:lnTo>
                  <a:lnTo>
                    <a:pt x="1951039" y="2627211"/>
                  </a:lnTo>
                  <a:lnTo>
                    <a:pt x="1939291" y="2647217"/>
                  </a:lnTo>
                  <a:lnTo>
                    <a:pt x="1928179" y="2664682"/>
                  </a:lnTo>
                  <a:lnTo>
                    <a:pt x="1916431" y="2681830"/>
                  </a:lnTo>
                  <a:lnTo>
                    <a:pt x="1905001" y="2698660"/>
                  </a:lnTo>
                  <a:lnTo>
                    <a:pt x="1892936" y="2715172"/>
                  </a:lnTo>
                  <a:lnTo>
                    <a:pt x="1880236" y="2731367"/>
                  </a:lnTo>
                  <a:lnTo>
                    <a:pt x="1867854" y="2747245"/>
                  </a:lnTo>
                  <a:lnTo>
                    <a:pt x="1854519" y="2762170"/>
                  </a:lnTo>
                  <a:lnTo>
                    <a:pt x="1841184" y="2777412"/>
                  </a:lnTo>
                  <a:lnTo>
                    <a:pt x="1827849" y="2792337"/>
                  </a:lnTo>
                  <a:lnTo>
                    <a:pt x="1813879" y="2806627"/>
                  </a:lnTo>
                  <a:lnTo>
                    <a:pt x="1799909" y="2820282"/>
                  </a:lnTo>
                  <a:lnTo>
                    <a:pt x="1785304" y="2834254"/>
                  </a:lnTo>
                  <a:lnTo>
                    <a:pt x="1770699" y="2847274"/>
                  </a:lnTo>
                  <a:lnTo>
                    <a:pt x="1755776" y="2860293"/>
                  </a:lnTo>
                  <a:lnTo>
                    <a:pt x="1740854" y="2872678"/>
                  </a:lnTo>
                  <a:lnTo>
                    <a:pt x="1725296" y="2885062"/>
                  </a:lnTo>
                  <a:lnTo>
                    <a:pt x="1709739" y="2896811"/>
                  </a:lnTo>
                  <a:lnTo>
                    <a:pt x="1693864" y="2908243"/>
                  </a:lnTo>
                  <a:lnTo>
                    <a:pt x="1677671" y="2919358"/>
                  </a:lnTo>
                  <a:lnTo>
                    <a:pt x="1661161" y="2929837"/>
                  </a:lnTo>
                  <a:lnTo>
                    <a:pt x="1644969" y="2940316"/>
                  </a:lnTo>
                  <a:lnTo>
                    <a:pt x="1628141" y="2950478"/>
                  </a:lnTo>
                  <a:lnTo>
                    <a:pt x="1611314" y="2960004"/>
                  </a:lnTo>
                  <a:lnTo>
                    <a:pt x="1594169" y="2969213"/>
                  </a:lnTo>
                  <a:lnTo>
                    <a:pt x="1577024" y="2977787"/>
                  </a:lnTo>
                  <a:lnTo>
                    <a:pt x="1559561" y="2986361"/>
                  </a:lnTo>
                  <a:lnTo>
                    <a:pt x="1542099" y="2994300"/>
                  </a:lnTo>
                  <a:lnTo>
                    <a:pt x="1524319" y="3001921"/>
                  </a:lnTo>
                  <a:lnTo>
                    <a:pt x="1506539" y="3008907"/>
                  </a:lnTo>
                  <a:lnTo>
                    <a:pt x="1488441" y="3015893"/>
                  </a:lnTo>
                  <a:lnTo>
                    <a:pt x="1470344" y="3022562"/>
                  </a:lnTo>
                  <a:lnTo>
                    <a:pt x="1451929" y="3028595"/>
                  </a:lnTo>
                  <a:lnTo>
                    <a:pt x="1433514" y="3034311"/>
                  </a:lnTo>
                  <a:lnTo>
                    <a:pt x="1415099" y="3039709"/>
                  </a:lnTo>
                  <a:lnTo>
                    <a:pt x="1396684" y="3044473"/>
                  </a:lnTo>
                  <a:lnTo>
                    <a:pt x="1377951" y="3048918"/>
                  </a:lnTo>
                  <a:lnTo>
                    <a:pt x="1358901" y="3053364"/>
                  </a:lnTo>
                  <a:lnTo>
                    <a:pt x="1340168" y="3056857"/>
                  </a:lnTo>
                  <a:lnTo>
                    <a:pt x="1321119" y="3060033"/>
                  </a:lnTo>
                  <a:lnTo>
                    <a:pt x="1302069" y="3062891"/>
                  </a:lnTo>
                  <a:lnTo>
                    <a:pt x="1282701" y="3065431"/>
                  </a:lnTo>
                  <a:lnTo>
                    <a:pt x="1263651" y="3067336"/>
                  </a:lnTo>
                  <a:lnTo>
                    <a:pt x="1244601" y="3069242"/>
                  </a:lnTo>
                  <a:lnTo>
                    <a:pt x="1225551" y="3070512"/>
                  </a:lnTo>
                  <a:lnTo>
                    <a:pt x="1205866" y="3071464"/>
                  </a:lnTo>
                  <a:lnTo>
                    <a:pt x="1186816" y="3071782"/>
                  </a:lnTo>
                  <a:lnTo>
                    <a:pt x="1167448" y="3071782"/>
                  </a:lnTo>
                  <a:lnTo>
                    <a:pt x="1148081" y="3071464"/>
                  </a:lnTo>
                  <a:lnTo>
                    <a:pt x="1128396" y="3070512"/>
                  </a:lnTo>
                  <a:lnTo>
                    <a:pt x="1109346" y="3069242"/>
                  </a:lnTo>
                  <a:lnTo>
                    <a:pt x="1089978" y="3067336"/>
                  </a:lnTo>
                  <a:lnTo>
                    <a:pt x="1070293" y="3065431"/>
                  </a:lnTo>
                  <a:lnTo>
                    <a:pt x="1051243" y="3062891"/>
                  </a:lnTo>
                  <a:lnTo>
                    <a:pt x="1031876" y="3059715"/>
                  </a:lnTo>
                  <a:lnTo>
                    <a:pt x="1012826" y="3056540"/>
                  </a:lnTo>
                  <a:lnTo>
                    <a:pt x="993141" y="3053046"/>
                  </a:lnTo>
                  <a:lnTo>
                    <a:pt x="974091" y="3048601"/>
                  </a:lnTo>
                  <a:lnTo>
                    <a:pt x="955041" y="3043837"/>
                  </a:lnTo>
                  <a:lnTo>
                    <a:pt x="935673" y="3038757"/>
                  </a:lnTo>
                  <a:lnTo>
                    <a:pt x="916941" y="3033041"/>
                  </a:lnTo>
                  <a:lnTo>
                    <a:pt x="897891" y="3027325"/>
                  </a:lnTo>
                  <a:lnTo>
                    <a:pt x="879158" y="3020656"/>
                  </a:lnTo>
                  <a:lnTo>
                    <a:pt x="860426" y="3013988"/>
                  </a:lnTo>
                  <a:lnTo>
                    <a:pt x="841376" y="3006367"/>
                  </a:lnTo>
                  <a:lnTo>
                    <a:pt x="682626" y="3263900"/>
                  </a:lnTo>
                  <a:lnTo>
                    <a:pt x="424180" y="3104490"/>
                  </a:lnTo>
                  <a:lnTo>
                    <a:pt x="583566" y="2846956"/>
                  </a:lnTo>
                  <a:lnTo>
                    <a:pt x="568326" y="2833619"/>
                  </a:lnTo>
                  <a:lnTo>
                    <a:pt x="553721" y="2819647"/>
                  </a:lnTo>
                  <a:lnTo>
                    <a:pt x="539751" y="2805992"/>
                  </a:lnTo>
                  <a:lnTo>
                    <a:pt x="526098" y="2791702"/>
                  </a:lnTo>
                  <a:lnTo>
                    <a:pt x="512446" y="2777095"/>
                  </a:lnTo>
                  <a:lnTo>
                    <a:pt x="499428" y="2762170"/>
                  </a:lnTo>
                  <a:lnTo>
                    <a:pt x="486411" y="2747245"/>
                  </a:lnTo>
                  <a:lnTo>
                    <a:pt x="474346" y="2732003"/>
                  </a:lnTo>
                  <a:lnTo>
                    <a:pt x="462280" y="2716443"/>
                  </a:lnTo>
                  <a:lnTo>
                    <a:pt x="450533" y="2700565"/>
                  </a:lnTo>
                  <a:lnTo>
                    <a:pt x="439420" y="2684688"/>
                  </a:lnTo>
                  <a:lnTo>
                    <a:pt x="428308" y="2668492"/>
                  </a:lnTo>
                  <a:lnTo>
                    <a:pt x="417830" y="2651980"/>
                  </a:lnTo>
                  <a:lnTo>
                    <a:pt x="407988" y="2635467"/>
                  </a:lnTo>
                  <a:lnTo>
                    <a:pt x="398145" y="2618637"/>
                  </a:lnTo>
                  <a:lnTo>
                    <a:pt x="388620" y="2601489"/>
                  </a:lnTo>
                  <a:lnTo>
                    <a:pt x="379730" y="2584341"/>
                  </a:lnTo>
                  <a:lnTo>
                    <a:pt x="371158" y="2567194"/>
                  </a:lnTo>
                  <a:lnTo>
                    <a:pt x="362903" y="2549728"/>
                  </a:lnTo>
                  <a:lnTo>
                    <a:pt x="354965" y="2531946"/>
                  </a:lnTo>
                  <a:lnTo>
                    <a:pt x="347663" y="2514163"/>
                  </a:lnTo>
                  <a:lnTo>
                    <a:pt x="340360" y="2496380"/>
                  </a:lnTo>
                  <a:lnTo>
                    <a:pt x="333693" y="2478280"/>
                  </a:lnTo>
                  <a:lnTo>
                    <a:pt x="327660" y="2460179"/>
                  </a:lnTo>
                  <a:lnTo>
                    <a:pt x="321628" y="2441761"/>
                  </a:lnTo>
                  <a:lnTo>
                    <a:pt x="315913" y="2423343"/>
                  </a:lnTo>
                  <a:lnTo>
                    <a:pt x="310833" y="2404608"/>
                  </a:lnTo>
                  <a:lnTo>
                    <a:pt x="306070" y="2386190"/>
                  </a:lnTo>
                  <a:lnTo>
                    <a:pt x="301943" y="2367454"/>
                  </a:lnTo>
                  <a:lnTo>
                    <a:pt x="297815" y="2348719"/>
                  </a:lnTo>
                  <a:lnTo>
                    <a:pt x="294323" y="2329348"/>
                  </a:lnTo>
                  <a:lnTo>
                    <a:pt x="291148" y="2310613"/>
                  </a:lnTo>
                  <a:lnTo>
                    <a:pt x="288608" y="2291560"/>
                  </a:lnTo>
                  <a:lnTo>
                    <a:pt x="286385" y="2272507"/>
                  </a:lnTo>
                  <a:lnTo>
                    <a:pt x="284163" y="2253136"/>
                  </a:lnTo>
                  <a:lnTo>
                    <a:pt x="282893" y="2233765"/>
                  </a:lnTo>
                  <a:lnTo>
                    <a:pt x="281623" y="2214712"/>
                  </a:lnTo>
                  <a:lnTo>
                    <a:pt x="280988" y="2195342"/>
                  </a:lnTo>
                  <a:lnTo>
                    <a:pt x="280988" y="2175971"/>
                  </a:lnTo>
                  <a:lnTo>
                    <a:pt x="280988" y="2156600"/>
                  </a:lnTo>
                  <a:lnTo>
                    <a:pt x="281623" y="2137230"/>
                  </a:lnTo>
                  <a:lnTo>
                    <a:pt x="282575" y="2117859"/>
                  </a:lnTo>
                  <a:lnTo>
                    <a:pt x="284163" y="2098489"/>
                  </a:lnTo>
                  <a:lnTo>
                    <a:pt x="286068" y="2079118"/>
                  </a:lnTo>
                  <a:lnTo>
                    <a:pt x="288290" y="2060065"/>
                  </a:lnTo>
                  <a:lnTo>
                    <a:pt x="290830" y="2040377"/>
                  </a:lnTo>
                  <a:lnTo>
                    <a:pt x="294323" y="2021324"/>
                  </a:lnTo>
                  <a:lnTo>
                    <a:pt x="297815" y="2001953"/>
                  </a:lnTo>
                  <a:lnTo>
                    <a:pt x="301943" y="1982900"/>
                  </a:lnTo>
                  <a:lnTo>
                    <a:pt x="306070" y="1963530"/>
                  </a:lnTo>
                  <a:lnTo>
                    <a:pt x="311150" y="1944476"/>
                  </a:lnTo>
                  <a:lnTo>
                    <a:pt x="316230" y="1925423"/>
                  </a:lnTo>
                  <a:lnTo>
                    <a:pt x="322263" y="1906688"/>
                  </a:lnTo>
                  <a:lnTo>
                    <a:pt x="328613" y="1887317"/>
                  </a:lnTo>
                  <a:lnTo>
                    <a:pt x="334963" y="1868582"/>
                  </a:lnTo>
                  <a:lnTo>
                    <a:pt x="341948" y="1849846"/>
                  </a:lnTo>
                  <a:lnTo>
                    <a:pt x="349568" y="1831428"/>
                  </a:lnTo>
                  <a:lnTo>
                    <a:pt x="357505" y="1813010"/>
                  </a:lnTo>
                  <a:lnTo>
                    <a:pt x="366078" y="1794275"/>
                  </a:lnTo>
                  <a:lnTo>
                    <a:pt x="374968" y="1775857"/>
                  </a:lnTo>
                  <a:lnTo>
                    <a:pt x="384175" y="1757757"/>
                  </a:lnTo>
                  <a:lnTo>
                    <a:pt x="393700" y="1739974"/>
                  </a:lnTo>
                  <a:lnTo>
                    <a:pt x="404495" y="1721873"/>
                  </a:lnTo>
                  <a:lnTo>
                    <a:pt x="414973" y="1704408"/>
                  </a:lnTo>
                  <a:lnTo>
                    <a:pt x="427355" y="1684402"/>
                  </a:lnTo>
                  <a:lnTo>
                    <a:pt x="440055" y="1665667"/>
                  </a:lnTo>
                  <a:lnTo>
                    <a:pt x="453390" y="1646931"/>
                  </a:lnTo>
                  <a:lnTo>
                    <a:pt x="467043" y="1628831"/>
                  </a:lnTo>
                  <a:lnTo>
                    <a:pt x="481331" y="1611048"/>
                  </a:lnTo>
                  <a:lnTo>
                    <a:pt x="495301" y="1593583"/>
                  </a:lnTo>
                  <a:lnTo>
                    <a:pt x="510223" y="1576753"/>
                  </a:lnTo>
                  <a:lnTo>
                    <a:pt x="525463" y="1560240"/>
                  </a:lnTo>
                  <a:lnTo>
                    <a:pt x="541021" y="1544045"/>
                  </a:lnTo>
                  <a:lnTo>
                    <a:pt x="556896" y="1528485"/>
                  </a:lnTo>
                  <a:lnTo>
                    <a:pt x="573088" y="1513242"/>
                  </a:lnTo>
                  <a:lnTo>
                    <a:pt x="589598" y="1498953"/>
                  </a:lnTo>
                  <a:lnTo>
                    <a:pt x="606108" y="1484663"/>
                  </a:lnTo>
                  <a:lnTo>
                    <a:pt x="623571" y="1470691"/>
                  </a:lnTo>
                  <a:lnTo>
                    <a:pt x="640716" y="1457671"/>
                  </a:lnTo>
                  <a:lnTo>
                    <a:pt x="658496" y="1444651"/>
                  </a:lnTo>
                  <a:lnTo>
                    <a:pt x="676276" y="1432267"/>
                  </a:lnTo>
                  <a:lnTo>
                    <a:pt x="694373" y="1420200"/>
                  </a:lnTo>
                  <a:lnTo>
                    <a:pt x="712788" y="1408768"/>
                  </a:lnTo>
                  <a:lnTo>
                    <a:pt x="731521" y="1397972"/>
                  </a:lnTo>
                  <a:lnTo>
                    <a:pt x="750571" y="1387175"/>
                  </a:lnTo>
                  <a:lnTo>
                    <a:pt x="769621" y="1377331"/>
                  </a:lnTo>
                  <a:lnTo>
                    <a:pt x="788988" y="1367804"/>
                  </a:lnTo>
                  <a:lnTo>
                    <a:pt x="808673" y="1358595"/>
                  </a:lnTo>
                  <a:lnTo>
                    <a:pt x="828358" y="1350021"/>
                  </a:lnTo>
                  <a:lnTo>
                    <a:pt x="848361" y="1341765"/>
                  </a:lnTo>
                  <a:lnTo>
                    <a:pt x="868363" y="1334144"/>
                  </a:lnTo>
                  <a:lnTo>
                    <a:pt x="889001" y="1326840"/>
                  </a:lnTo>
                  <a:lnTo>
                    <a:pt x="909321" y="1320489"/>
                  </a:lnTo>
                  <a:lnTo>
                    <a:pt x="929958" y="1314456"/>
                  </a:lnTo>
                  <a:lnTo>
                    <a:pt x="950596" y="1308422"/>
                  </a:lnTo>
                  <a:lnTo>
                    <a:pt x="971551" y="1303659"/>
                  </a:lnTo>
                  <a:lnTo>
                    <a:pt x="992506" y="1298578"/>
                  </a:lnTo>
                  <a:lnTo>
                    <a:pt x="1013778" y="1294450"/>
                  </a:lnTo>
                  <a:lnTo>
                    <a:pt x="1034733" y="1290957"/>
                  </a:lnTo>
                  <a:lnTo>
                    <a:pt x="1056006" y="1287781"/>
                  </a:lnTo>
                  <a:lnTo>
                    <a:pt x="1077278" y="1284923"/>
                  </a:lnTo>
                  <a:lnTo>
                    <a:pt x="1098868" y="1282701"/>
                  </a:lnTo>
                  <a:lnTo>
                    <a:pt x="1120141" y="1281113"/>
                  </a:lnTo>
                  <a:lnTo>
                    <a:pt x="1142048" y="1280160"/>
                  </a:lnTo>
                  <a:lnTo>
                    <a:pt x="1163321" y="1279525"/>
                  </a:lnTo>
                  <a:close/>
                  <a:moveTo>
                    <a:pt x="2870652" y="1075590"/>
                  </a:moveTo>
                  <a:lnTo>
                    <a:pt x="2877003" y="1112417"/>
                  </a:lnTo>
                  <a:lnTo>
                    <a:pt x="2883037" y="1149561"/>
                  </a:lnTo>
                  <a:lnTo>
                    <a:pt x="2888435" y="1186705"/>
                  </a:lnTo>
                  <a:lnTo>
                    <a:pt x="2893834" y="1223849"/>
                  </a:lnTo>
                  <a:lnTo>
                    <a:pt x="2898280" y="1261310"/>
                  </a:lnTo>
                  <a:lnTo>
                    <a:pt x="2902725" y="1298454"/>
                  </a:lnTo>
                  <a:lnTo>
                    <a:pt x="2906536" y="1335598"/>
                  </a:lnTo>
                  <a:lnTo>
                    <a:pt x="2910347" y="1373377"/>
                  </a:lnTo>
                  <a:lnTo>
                    <a:pt x="2913205" y="1410521"/>
                  </a:lnTo>
                  <a:lnTo>
                    <a:pt x="2916063" y="1448300"/>
                  </a:lnTo>
                  <a:lnTo>
                    <a:pt x="2918603" y="1485444"/>
                  </a:lnTo>
                  <a:lnTo>
                    <a:pt x="2920509" y="1522906"/>
                  </a:lnTo>
                  <a:lnTo>
                    <a:pt x="2922096" y="1560685"/>
                  </a:lnTo>
                  <a:lnTo>
                    <a:pt x="2923049" y="1597829"/>
                  </a:lnTo>
                  <a:lnTo>
                    <a:pt x="2924002" y="1635608"/>
                  </a:lnTo>
                  <a:lnTo>
                    <a:pt x="2924954" y="1672752"/>
                  </a:lnTo>
                  <a:lnTo>
                    <a:pt x="3418125" y="1672752"/>
                  </a:lnTo>
                  <a:lnTo>
                    <a:pt x="3417490" y="1646085"/>
                  </a:lnTo>
                  <a:lnTo>
                    <a:pt x="3416537" y="1619417"/>
                  </a:lnTo>
                  <a:lnTo>
                    <a:pt x="3414949" y="1592432"/>
                  </a:lnTo>
                  <a:lnTo>
                    <a:pt x="3413361" y="1565447"/>
                  </a:lnTo>
                  <a:lnTo>
                    <a:pt x="3411456" y="1538780"/>
                  </a:lnTo>
                  <a:lnTo>
                    <a:pt x="3409233" y="1512112"/>
                  </a:lnTo>
                  <a:lnTo>
                    <a:pt x="3406375" y="1485127"/>
                  </a:lnTo>
                  <a:lnTo>
                    <a:pt x="3403517" y="1458777"/>
                  </a:lnTo>
                  <a:lnTo>
                    <a:pt x="3400341" y="1432109"/>
                  </a:lnTo>
                  <a:lnTo>
                    <a:pt x="3396213" y="1405442"/>
                  </a:lnTo>
                  <a:lnTo>
                    <a:pt x="3392402" y="1378774"/>
                  </a:lnTo>
                  <a:lnTo>
                    <a:pt x="3387956" y="1352107"/>
                  </a:lnTo>
                  <a:lnTo>
                    <a:pt x="3383193" y="1325757"/>
                  </a:lnTo>
                  <a:lnTo>
                    <a:pt x="3378112" y="1299407"/>
                  </a:lnTo>
                  <a:lnTo>
                    <a:pt x="3372396" y="1273374"/>
                  </a:lnTo>
                  <a:lnTo>
                    <a:pt x="3366998" y="1247024"/>
                  </a:lnTo>
                  <a:lnTo>
                    <a:pt x="3350167" y="1238452"/>
                  </a:lnTo>
                  <a:lnTo>
                    <a:pt x="3333019" y="1230198"/>
                  </a:lnTo>
                  <a:lnTo>
                    <a:pt x="3315870" y="1222261"/>
                  </a:lnTo>
                  <a:lnTo>
                    <a:pt x="3298722" y="1214325"/>
                  </a:lnTo>
                  <a:lnTo>
                    <a:pt x="3281574" y="1206705"/>
                  </a:lnTo>
                  <a:lnTo>
                    <a:pt x="3264108" y="1199086"/>
                  </a:lnTo>
                  <a:lnTo>
                    <a:pt x="3246642" y="1191784"/>
                  </a:lnTo>
                  <a:lnTo>
                    <a:pt x="3228542" y="1184800"/>
                  </a:lnTo>
                  <a:lnTo>
                    <a:pt x="3193292" y="1170831"/>
                  </a:lnTo>
                  <a:lnTo>
                    <a:pt x="3157726" y="1157815"/>
                  </a:lnTo>
                  <a:lnTo>
                    <a:pt x="3121842" y="1145434"/>
                  </a:lnTo>
                  <a:lnTo>
                    <a:pt x="3085957" y="1133687"/>
                  </a:lnTo>
                  <a:lnTo>
                    <a:pt x="3058965" y="1125433"/>
                  </a:lnTo>
                  <a:lnTo>
                    <a:pt x="3032290" y="1117179"/>
                  </a:lnTo>
                  <a:lnTo>
                    <a:pt x="3005615" y="1109559"/>
                  </a:lnTo>
                  <a:lnTo>
                    <a:pt x="2978940" y="1102258"/>
                  </a:lnTo>
                  <a:lnTo>
                    <a:pt x="2951947" y="1094956"/>
                  </a:lnTo>
                  <a:lnTo>
                    <a:pt x="2924954" y="1088289"/>
                  </a:lnTo>
                  <a:lnTo>
                    <a:pt x="2897644" y="1081622"/>
                  </a:lnTo>
                  <a:lnTo>
                    <a:pt x="2870652" y="1075590"/>
                  </a:lnTo>
                  <a:close/>
                  <a:moveTo>
                    <a:pt x="2177737" y="996540"/>
                  </a:moveTo>
                  <a:lnTo>
                    <a:pt x="2177737" y="1672752"/>
                  </a:lnTo>
                  <a:lnTo>
                    <a:pt x="2854139" y="1672752"/>
                  </a:lnTo>
                  <a:lnTo>
                    <a:pt x="2853821" y="1634656"/>
                  </a:lnTo>
                  <a:lnTo>
                    <a:pt x="2852868" y="1595924"/>
                  </a:lnTo>
                  <a:lnTo>
                    <a:pt x="2851281" y="1557510"/>
                  </a:lnTo>
                  <a:lnTo>
                    <a:pt x="2849693" y="1518779"/>
                  </a:lnTo>
                  <a:lnTo>
                    <a:pt x="2847470" y="1480047"/>
                  </a:lnTo>
                  <a:lnTo>
                    <a:pt x="2844930" y="1441634"/>
                  </a:lnTo>
                  <a:lnTo>
                    <a:pt x="2842072" y="1403220"/>
                  </a:lnTo>
                  <a:lnTo>
                    <a:pt x="2838578" y="1364806"/>
                  </a:lnTo>
                  <a:lnTo>
                    <a:pt x="2834768" y="1326392"/>
                  </a:lnTo>
                  <a:lnTo>
                    <a:pt x="2830322" y="1288295"/>
                  </a:lnTo>
                  <a:lnTo>
                    <a:pt x="2825876" y="1249881"/>
                  </a:lnTo>
                  <a:lnTo>
                    <a:pt x="2820478" y="1211785"/>
                  </a:lnTo>
                  <a:lnTo>
                    <a:pt x="2815396" y="1173688"/>
                  </a:lnTo>
                  <a:lnTo>
                    <a:pt x="2809045" y="1135592"/>
                  </a:lnTo>
                  <a:lnTo>
                    <a:pt x="2802694" y="1097496"/>
                  </a:lnTo>
                  <a:lnTo>
                    <a:pt x="2795390" y="1060034"/>
                  </a:lnTo>
                  <a:lnTo>
                    <a:pt x="2757600" y="1052732"/>
                  </a:lnTo>
                  <a:lnTo>
                    <a:pt x="2719176" y="1045748"/>
                  </a:lnTo>
                  <a:lnTo>
                    <a:pt x="2681069" y="1039081"/>
                  </a:lnTo>
                  <a:lnTo>
                    <a:pt x="2642644" y="1033684"/>
                  </a:lnTo>
                  <a:lnTo>
                    <a:pt x="2604219" y="1027969"/>
                  </a:lnTo>
                  <a:lnTo>
                    <a:pt x="2565477" y="1023207"/>
                  </a:lnTo>
                  <a:lnTo>
                    <a:pt x="2526735" y="1018445"/>
                  </a:lnTo>
                  <a:lnTo>
                    <a:pt x="2488310" y="1014636"/>
                  </a:lnTo>
                  <a:lnTo>
                    <a:pt x="2449568" y="1010826"/>
                  </a:lnTo>
                  <a:lnTo>
                    <a:pt x="2410826" y="1007651"/>
                  </a:lnTo>
                  <a:lnTo>
                    <a:pt x="2372083" y="1004477"/>
                  </a:lnTo>
                  <a:lnTo>
                    <a:pt x="2333341" y="1002254"/>
                  </a:lnTo>
                  <a:lnTo>
                    <a:pt x="2294281" y="1000350"/>
                  </a:lnTo>
                  <a:lnTo>
                    <a:pt x="2255221" y="998762"/>
                  </a:lnTo>
                  <a:lnTo>
                    <a:pt x="2216796" y="997810"/>
                  </a:lnTo>
                  <a:lnTo>
                    <a:pt x="2177737" y="996540"/>
                  </a:lnTo>
                  <a:close/>
                  <a:moveTo>
                    <a:pt x="3288878" y="811772"/>
                  </a:moveTo>
                  <a:lnTo>
                    <a:pt x="3299992" y="834947"/>
                  </a:lnTo>
                  <a:lnTo>
                    <a:pt x="3310472" y="858440"/>
                  </a:lnTo>
                  <a:lnTo>
                    <a:pt x="3320952" y="882251"/>
                  </a:lnTo>
                  <a:lnTo>
                    <a:pt x="3331431" y="906061"/>
                  </a:lnTo>
                  <a:lnTo>
                    <a:pt x="3341275" y="929871"/>
                  </a:lnTo>
                  <a:lnTo>
                    <a:pt x="3350802" y="953681"/>
                  </a:lnTo>
                  <a:lnTo>
                    <a:pt x="3360011" y="977809"/>
                  </a:lnTo>
                  <a:lnTo>
                    <a:pt x="3368903" y="1002254"/>
                  </a:lnTo>
                  <a:lnTo>
                    <a:pt x="3377477" y="1026700"/>
                  </a:lnTo>
                  <a:lnTo>
                    <a:pt x="3385734" y="1051145"/>
                  </a:lnTo>
                  <a:lnTo>
                    <a:pt x="3393672" y="1075590"/>
                  </a:lnTo>
                  <a:lnTo>
                    <a:pt x="3401294" y="1100353"/>
                  </a:lnTo>
                  <a:lnTo>
                    <a:pt x="3408598" y="1125115"/>
                  </a:lnTo>
                  <a:lnTo>
                    <a:pt x="3415267" y="1150196"/>
                  </a:lnTo>
                  <a:lnTo>
                    <a:pt x="3421936" y="1174641"/>
                  </a:lnTo>
                  <a:lnTo>
                    <a:pt x="3428286" y="1199721"/>
                  </a:lnTo>
                  <a:lnTo>
                    <a:pt x="3445435" y="1208928"/>
                  </a:lnTo>
                  <a:lnTo>
                    <a:pt x="3462266" y="1218769"/>
                  </a:lnTo>
                  <a:lnTo>
                    <a:pt x="3479096" y="1228611"/>
                  </a:lnTo>
                  <a:lnTo>
                    <a:pt x="3495609" y="1238452"/>
                  </a:lnTo>
                  <a:lnTo>
                    <a:pt x="3512122" y="1248611"/>
                  </a:lnTo>
                  <a:lnTo>
                    <a:pt x="3528636" y="1259088"/>
                  </a:lnTo>
                  <a:lnTo>
                    <a:pt x="3544831" y="1269882"/>
                  </a:lnTo>
                  <a:lnTo>
                    <a:pt x="3561026" y="1280993"/>
                  </a:lnTo>
                  <a:lnTo>
                    <a:pt x="3582620" y="1297184"/>
                  </a:lnTo>
                  <a:lnTo>
                    <a:pt x="3593735" y="1305439"/>
                  </a:lnTo>
                  <a:lnTo>
                    <a:pt x="3604532" y="1314010"/>
                  </a:lnTo>
                  <a:lnTo>
                    <a:pt x="3615012" y="1322582"/>
                  </a:lnTo>
                  <a:lnTo>
                    <a:pt x="3625491" y="1331154"/>
                  </a:lnTo>
                  <a:lnTo>
                    <a:pt x="3636288" y="1340360"/>
                  </a:lnTo>
                  <a:lnTo>
                    <a:pt x="3646450" y="1349567"/>
                  </a:lnTo>
                  <a:lnTo>
                    <a:pt x="3656612" y="1358774"/>
                  </a:lnTo>
                  <a:lnTo>
                    <a:pt x="3666456" y="1368298"/>
                  </a:lnTo>
                  <a:lnTo>
                    <a:pt x="3676301" y="1377822"/>
                  </a:lnTo>
                  <a:lnTo>
                    <a:pt x="3685828" y="1387981"/>
                  </a:lnTo>
                  <a:lnTo>
                    <a:pt x="3695672" y="1398140"/>
                  </a:lnTo>
                  <a:lnTo>
                    <a:pt x="3704881" y="1408299"/>
                  </a:lnTo>
                  <a:lnTo>
                    <a:pt x="3714090" y="1418776"/>
                  </a:lnTo>
                  <a:lnTo>
                    <a:pt x="3722982" y="1429570"/>
                  </a:lnTo>
                  <a:lnTo>
                    <a:pt x="3717901" y="1412426"/>
                  </a:lnTo>
                  <a:lnTo>
                    <a:pt x="3712502" y="1395283"/>
                  </a:lnTo>
                  <a:lnTo>
                    <a:pt x="3706786" y="1378457"/>
                  </a:lnTo>
                  <a:lnTo>
                    <a:pt x="3700753" y="1361314"/>
                  </a:lnTo>
                  <a:lnTo>
                    <a:pt x="3695037" y="1344488"/>
                  </a:lnTo>
                  <a:lnTo>
                    <a:pt x="3688368" y="1327979"/>
                  </a:lnTo>
                  <a:lnTo>
                    <a:pt x="3681382" y="1311471"/>
                  </a:lnTo>
                  <a:lnTo>
                    <a:pt x="3674395" y="1294962"/>
                  </a:lnTo>
                  <a:lnTo>
                    <a:pt x="3667092" y="1278771"/>
                  </a:lnTo>
                  <a:lnTo>
                    <a:pt x="3659470" y="1262580"/>
                  </a:lnTo>
                  <a:lnTo>
                    <a:pt x="3651531" y="1246389"/>
                  </a:lnTo>
                  <a:lnTo>
                    <a:pt x="3643274" y="1230198"/>
                  </a:lnTo>
                  <a:lnTo>
                    <a:pt x="3635018" y="1214325"/>
                  </a:lnTo>
                  <a:lnTo>
                    <a:pt x="3626444" y="1198451"/>
                  </a:lnTo>
                  <a:lnTo>
                    <a:pt x="3617552" y="1182895"/>
                  </a:lnTo>
                  <a:lnTo>
                    <a:pt x="3608343" y="1167657"/>
                  </a:lnTo>
                  <a:lnTo>
                    <a:pt x="3592465" y="1142259"/>
                  </a:lnTo>
                  <a:lnTo>
                    <a:pt x="3575952" y="1117179"/>
                  </a:lnTo>
                  <a:lnTo>
                    <a:pt x="3558804" y="1092416"/>
                  </a:lnTo>
                  <a:lnTo>
                    <a:pt x="3541338" y="1068288"/>
                  </a:lnTo>
                  <a:lnTo>
                    <a:pt x="3522920" y="1044478"/>
                  </a:lnTo>
                  <a:lnTo>
                    <a:pt x="3504183" y="1020985"/>
                  </a:lnTo>
                  <a:lnTo>
                    <a:pt x="3485130" y="998445"/>
                  </a:lnTo>
                  <a:lnTo>
                    <a:pt x="3464806" y="975587"/>
                  </a:lnTo>
                  <a:lnTo>
                    <a:pt x="3444482" y="953364"/>
                  </a:lnTo>
                  <a:lnTo>
                    <a:pt x="3423523" y="932093"/>
                  </a:lnTo>
                  <a:lnTo>
                    <a:pt x="3402247" y="910823"/>
                  </a:lnTo>
                  <a:lnTo>
                    <a:pt x="3380335" y="890187"/>
                  </a:lnTo>
                  <a:lnTo>
                    <a:pt x="3358106" y="869552"/>
                  </a:lnTo>
                  <a:lnTo>
                    <a:pt x="3335242" y="849869"/>
                  </a:lnTo>
                  <a:lnTo>
                    <a:pt x="3312060" y="830820"/>
                  </a:lnTo>
                  <a:lnTo>
                    <a:pt x="3288878" y="811772"/>
                  </a:lnTo>
                  <a:close/>
                  <a:moveTo>
                    <a:pt x="2705203" y="515572"/>
                  </a:moveTo>
                  <a:lnTo>
                    <a:pt x="2716318" y="541287"/>
                  </a:lnTo>
                  <a:lnTo>
                    <a:pt x="2727115" y="567320"/>
                  </a:lnTo>
                  <a:lnTo>
                    <a:pt x="2737594" y="593352"/>
                  </a:lnTo>
                  <a:lnTo>
                    <a:pt x="2747756" y="619385"/>
                  </a:lnTo>
                  <a:lnTo>
                    <a:pt x="2757600" y="645735"/>
                  </a:lnTo>
                  <a:lnTo>
                    <a:pt x="2766810" y="672403"/>
                  </a:lnTo>
                  <a:lnTo>
                    <a:pt x="2776019" y="698753"/>
                  </a:lnTo>
                  <a:lnTo>
                    <a:pt x="2784593" y="725420"/>
                  </a:lnTo>
                  <a:lnTo>
                    <a:pt x="2795073" y="759389"/>
                  </a:lnTo>
                  <a:lnTo>
                    <a:pt x="2804917" y="793359"/>
                  </a:lnTo>
                  <a:lnTo>
                    <a:pt x="2814444" y="827963"/>
                  </a:lnTo>
                  <a:lnTo>
                    <a:pt x="2823653" y="861932"/>
                  </a:lnTo>
                  <a:lnTo>
                    <a:pt x="2832227" y="896537"/>
                  </a:lnTo>
                  <a:lnTo>
                    <a:pt x="2840484" y="930824"/>
                  </a:lnTo>
                  <a:lnTo>
                    <a:pt x="2848105" y="965428"/>
                  </a:lnTo>
                  <a:lnTo>
                    <a:pt x="2855409" y="999715"/>
                  </a:lnTo>
                  <a:lnTo>
                    <a:pt x="2887165" y="1007016"/>
                  </a:lnTo>
                  <a:lnTo>
                    <a:pt x="2918921" y="1014001"/>
                  </a:lnTo>
                  <a:lnTo>
                    <a:pt x="2950677" y="1021938"/>
                  </a:lnTo>
                  <a:lnTo>
                    <a:pt x="2981798" y="1029874"/>
                  </a:lnTo>
                  <a:lnTo>
                    <a:pt x="3013554" y="1038446"/>
                  </a:lnTo>
                  <a:lnTo>
                    <a:pt x="3044992" y="1047335"/>
                  </a:lnTo>
                  <a:lnTo>
                    <a:pt x="3075796" y="1056224"/>
                  </a:lnTo>
                  <a:lnTo>
                    <a:pt x="3107234" y="1066383"/>
                  </a:lnTo>
                  <a:lnTo>
                    <a:pt x="3137402" y="1076225"/>
                  </a:lnTo>
                  <a:lnTo>
                    <a:pt x="3167252" y="1086384"/>
                  </a:lnTo>
                  <a:lnTo>
                    <a:pt x="3197421" y="1096861"/>
                  </a:lnTo>
                  <a:lnTo>
                    <a:pt x="3226954" y="1108290"/>
                  </a:lnTo>
                  <a:lnTo>
                    <a:pt x="3256487" y="1119718"/>
                  </a:lnTo>
                  <a:lnTo>
                    <a:pt x="3286020" y="1131782"/>
                  </a:lnTo>
                  <a:lnTo>
                    <a:pt x="3315235" y="1144481"/>
                  </a:lnTo>
                  <a:lnTo>
                    <a:pt x="3344133" y="1157497"/>
                  </a:lnTo>
                  <a:lnTo>
                    <a:pt x="3335877" y="1128925"/>
                  </a:lnTo>
                  <a:lnTo>
                    <a:pt x="3327303" y="1100353"/>
                  </a:lnTo>
                  <a:lnTo>
                    <a:pt x="3318094" y="1071780"/>
                  </a:lnTo>
                  <a:lnTo>
                    <a:pt x="3308566" y="1043843"/>
                  </a:lnTo>
                  <a:lnTo>
                    <a:pt x="3298722" y="1015588"/>
                  </a:lnTo>
                  <a:lnTo>
                    <a:pt x="3287925" y="987651"/>
                  </a:lnTo>
                  <a:lnTo>
                    <a:pt x="3277446" y="960031"/>
                  </a:lnTo>
                  <a:lnTo>
                    <a:pt x="3266014" y="932411"/>
                  </a:lnTo>
                  <a:lnTo>
                    <a:pt x="3253946" y="905108"/>
                  </a:lnTo>
                  <a:lnTo>
                    <a:pt x="3241879" y="877806"/>
                  </a:lnTo>
                  <a:lnTo>
                    <a:pt x="3229177" y="850821"/>
                  </a:lnTo>
                  <a:lnTo>
                    <a:pt x="3216157" y="824153"/>
                  </a:lnTo>
                  <a:lnTo>
                    <a:pt x="3202502" y="797803"/>
                  </a:lnTo>
                  <a:lnTo>
                    <a:pt x="3188846" y="771771"/>
                  </a:lnTo>
                  <a:lnTo>
                    <a:pt x="3174239" y="745738"/>
                  </a:lnTo>
                  <a:lnTo>
                    <a:pt x="3159314" y="720023"/>
                  </a:lnTo>
                  <a:lnTo>
                    <a:pt x="3132638" y="703515"/>
                  </a:lnTo>
                  <a:lnTo>
                    <a:pt x="3105964" y="687324"/>
                  </a:lnTo>
                  <a:lnTo>
                    <a:pt x="3078971" y="671768"/>
                  </a:lnTo>
                  <a:lnTo>
                    <a:pt x="3051343" y="656846"/>
                  </a:lnTo>
                  <a:lnTo>
                    <a:pt x="3023716" y="642560"/>
                  </a:lnTo>
                  <a:lnTo>
                    <a:pt x="2996088" y="628274"/>
                  </a:lnTo>
                  <a:lnTo>
                    <a:pt x="2967825" y="614623"/>
                  </a:lnTo>
                  <a:lnTo>
                    <a:pt x="2939245" y="601924"/>
                  </a:lnTo>
                  <a:lnTo>
                    <a:pt x="2910982" y="589225"/>
                  </a:lnTo>
                  <a:lnTo>
                    <a:pt x="2881766" y="577479"/>
                  </a:lnTo>
                  <a:lnTo>
                    <a:pt x="2853186" y="566050"/>
                  </a:lnTo>
                  <a:lnTo>
                    <a:pt x="2823970" y="554621"/>
                  </a:lnTo>
                  <a:lnTo>
                    <a:pt x="2794438" y="544144"/>
                  </a:lnTo>
                  <a:lnTo>
                    <a:pt x="2764904" y="533985"/>
                  </a:lnTo>
                  <a:lnTo>
                    <a:pt x="2735054" y="524461"/>
                  </a:lnTo>
                  <a:lnTo>
                    <a:pt x="2705203" y="515572"/>
                  </a:lnTo>
                  <a:close/>
                  <a:moveTo>
                    <a:pt x="2177737" y="433347"/>
                  </a:moveTo>
                  <a:lnTo>
                    <a:pt x="2177737" y="926379"/>
                  </a:lnTo>
                  <a:lnTo>
                    <a:pt x="2215526" y="927014"/>
                  </a:lnTo>
                  <a:lnTo>
                    <a:pt x="2253316" y="927966"/>
                  </a:lnTo>
                  <a:lnTo>
                    <a:pt x="2291423" y="929871"/>
                  </a:lnTo>
                  <a:lnTo>
                    <a:pt x="2329213" y="931458"/>
                  </a:lnTo>
                  <a:lnTo>
                    <a:pt x="2367002" y="933681"/>
                  </a:lnTo>
                  <a:lnTo>
                    <a:pt x="2404792" y="936221"/>
                  </a:lnTo>
                  <a:lnTo>
                    <a:pt x="2442264" y="939395"/>
                  </a:lnTo>
                  <a:lnTo>
                    <a:pt x="2480371" y="942887"/>
                  </a:lnTo>
                  <a:lnTo>
                    <a:pt x="2517843" y="946697"/>
                  </a:lnTo>
                  <a:lnTo>
                    <a:pt x="2555633" y="950824"/>
                  </a:lnTo>
                  <a:lnTo>
                    <a:pt x="2593105" y="955586"/>
                  </a:lnTo>
                  <a:lnTo>
                    <a:pt x="2630894" y="960348"/>
                  </a:lnTo>
                  <a:lnTo>
                    <a:pt x="2668366" y="966063"/>
                  </a:lnTo>
                  <a:lnTo>
                    <a:pt x="2706156" y="972095"/>
                  </a:lnTo>
                  <a:lnTo>
                    <a:pt x="2743310" y="978127"/>
                  </a:lnTo>
                  <a:lnTo>
                    <a:pt x="2780465" y="985111"/>
                  </a:lnTo>
                  <a:lnTo>
                    <a:pt x="2774114" y="955269"/>
                  </a:lnTo>
                  <a:lnTo>
                    <a:pt x="2766810" y="925109"/>
                  </a:lnTo>
                  <a:lnTo>
                    <a:pt x="2759506" y="894949"/>
                  </a:lnTo>
                  <a:lnTo>
                    <a:pt x="2751567" y="865107"/>
                  </a:lnTo>
                  <a:lnTo>
                    <a:pt x="2743628" y="835265"/>
                  </a:lnTo>
                  <a:lnTo>
                    <a:pt x="2735372" y="805740"/>
                  </a:lnTo>
                  <a:lnTo>
                    <a:pt x="2726480" y="776215"/>
                  </a:lnTo>
                  <a:lnTo>
                    <a:pt x="2717270" y="747008"/>
                  </a:lnTo>
                  <a:lnTo>
                    <a:pt x="2706791" y="714309"/>
                  </a:lnTo>
                  <a:lnTo>
                    <a:pt x="2695359" y="681609"/>
                  </a:lnTo>
                  <a:lnTo>
                    <a:pt x="2683609" y="649545"/>
                  </a:lnTo>
                  <a:lnTo>
                    <a:pt x="2671224" y="617163"/>
                  </a:lnTo>
                  <a:lnTo>
                    <a:pt x="2658204" y="585098"/>
                  </a:lnTo>
                  <a:lnTo>
                    <a:pt x="2644549" y="553351"/>
                  </a:lnTo>
                  <a:lnTo>
                    <a:pt x="2630894" y="522239"/>
                  </a:lnTo>
                  <a:lnTo>
                    <a:pt x="2615969" y="491127"/>
                  </a:lnTo>
                  <a:lnTo>
                    <a:pt x="2589294" y="484777"/>
                  </a:lnTo>
                  <a:lnTo>
                    <a:pt x="2562301" y="478746"/>
                  </a:lnTo>
                  <a:lnTo>
                    <a:pt x="2534991" y="473348"/>
                  </a:lnTo>
                  <a:lnTo>
                    <a:pt x="2507681" y="467952"/>
                  </a:lnTo>
                  <a:lnTo>
                    <a:pt x="2480689" y="463189"/>
                  </a:lnTo>
                  <a:lnTo>
                    <a:pt x="2453378" y="458427"/>
                  </a:lnTo>
                  <a:lnTo>
                    <a:pt x="2426068" y="454618"/>
                  </a:lnTo>
                  <a:lnTo>
                    <a:pt x="2398441" y="450491"/>
                  </a:lnTo>
                  <a:lnTo>
                    <a:pt x="2370813" y="447316"/>
                  </a:lnTo>
                  <a:lnTo>
                    <a:pt x="2343503" y="444141"/>
                  </a:lnTo>
                  <a:lnTo>
                    <a:pt x="2315875" y="441284"/>
                  </a:lnTo>
                  <a:lnTo>
                    <a:pt x="2288247" y="439062"/>
                  </a:lnTo>
                  <a:lnTo>
                    <a:pt x="2260620" y="436839"/>
                  </a:lnTo>
                  <a:lnTo>
                    <a:pt x="2232992" y="435570"/>
                  </a:lnTo>
                  <a:lnTo>
                    <a:pt x="2205047" y="434300"/>
                  </a:lnTo>
                  <a:lnTo>
                    <a:pt x="2177737" y="433347"/>
                  </a:lnTo>
                  <a:close/>
                  <a:moveTo>
                    <a:pt x="2107239" y="432712"/>
                  </a:moveTo>
                  <a:lnTo>
                    <a:pt x="2079928" y="433347"/>
                  </a:lnTo>
                  <a:lnTo>
                    <a:pt x="2052618" y="433982"/>
                  </a:lnTo>
                  <a:lnTo>
                    <a:pt x="2025308" y="434935"/>
                  </a:lnTo>
                  <a:lnTo>
                    <a:pt x="1997998" y="436205"/>
                  </a:lnTo>
                  <a:lnTo>
                    <a:pt x="1970688" y="438427"/>
                  </a:lnTo>
                  <a:lnTo>
                    <a:pt x="1943695" y="440332"/>
                  </a:lnTo>
                  <a:lnTo>
                    <a:pt x="1916068" y="442871"/>
                  </a:lnTo>
                  <a:lnTo>
                    <a:pt x="1889075" y="446046"/>
                  </a:lnTo>
                  <a:lnTo>
                    <a:pt x="1861765" y="448903"/>
                  </a:lnTo>
                  <a:lnTo>
                    <a:pt x="1834772" y="452395"/>
                  </a:lnTo>
                  <a:lnTo>
                    <a:pt x="1807462" y="456523"/>
                  </a:lnTo>
                  <a:lnTo>
                    <a:pt x="1780470" y="460650"/>
                  </a:lnTo>
                  <a:lnTo>
                    <a:pt x="1753795" y="465412"/>
                  </a:lnTo>
                  <a:lnTo>
                    <a:pt x="1726802" y="470491"/>
                  </a:lnTo>
                  <a:lnTo>
                    <a:pt x="1700127" y="475888"/>
                  </a:lnTo>
                  <a:lnTo>
                    <a:pt x="1673452" y="481920"/>
                  </a:lnTo>
                  <a:lnTo>
                    <a:pt x="1665513" y="497794"/>
                  </a:lnTo>
                  <a:lnTo>
                    <a:pt x="1657892" y="513985"/>
                  </a:lnTo>
                  <a:lnTo>
                    <a:pt x="1642966" y="546049"/>
                  </a:lnTo>
                  <a:lnTo>
                    <a:pt x="1628994" y="579066"/>
                  </a:lnTo>
                  <a:lnTo>
                    <a:pt x="1615656" y="612083"/>
                  </a:lnTo>
                  <a:lnTo>
                    <a:pt x="1602636" y="645418"/>
                  </a:lnTo>
                  <a:lnTo>
                    <a:pt x="1590251" y="679069"/>
                  </a:lnTo>
                  <a:lnTo>
                    <a:pt x="1578502" y="713039"/>
                  </a:lnTo>
                  <a:lnTo>
                    <a:pt x="1567387" y="747008"/>
                  </a:lnTo>
                  <a:lnTo>
                    <a:pt x="1558496" y="775263"/>
                  </a:lnTo>
                  <a:lnTo>
                    <a:pt x="1549921" y="804153"/>
                  </a:lnTo>
                  <a:lnTo>
                    <a:pt x="1541982" y="832725"/>
                  </a:lnTo>
                  <a:lnTo>
                    <a:pt x="1534043" y="861615"/>
                  </a:lnTo>
                  <a:lnTo>
                    <a:pt x="1526422" y="890505"/>
                  </a:lnTo>
                  <a:lnTo>
                    <a:pt x="1519118" y="919395"/>
                  </a:lnTo>
                  <a:lnTo>
                    <a:pt x="1512449" y="948602"/>
                  </a:lnTo>
                  <a:lnTo>
                    <a:pt x="1505781" y="977492"/>
                  </a:lnTo>
                  <a:lnTo>
                    <a:pt x="1542935" y="970825"/>
                  </a:lnTo>
                  <a:lnTo>
                    <a:pt x="1580407" y="965428"/>
                  </a:lnTo>
                  <a:lnTo>
                    <a:pt x="1617879" y="959713"/>
                  </a:lnTo>
                  <a:lnTo>
                    <a:pt x="1655034" y="954951"/>
                  </a:lnTo>
                  <a:lnTo>
                    <a:pt x="1692823" y="950189"/>
                  </a:lnTo>
                  <a:lnTo>
                    <a:pt x="1730295" y="946062"/>
                  </a:lnTo>
                  <a:lnTo>
                    <a:pt x="1768085" y="942252"/>
                  </a:lnTo>
                  <a:lnTo>
                    <a:pt x="1805557" y="939078"/>
                  </a:lnTo>
                  <a:lnTo>
                    <a:pt x="1843347" y="935903"/>
                  </a:lnTo>
                  <a:lnTo>
                    <a:pt x="1880819" y="933363"/>
                  </a:lnTo>
                  <a:lnTo>
                    <a:pt x="1918608" y="931458"/>
                  </a:lnTo>
                  <a:lnTo>
                    <a:pt x="1956398" y="929554"/>
                  </a:lnTo>
                  <a:lnTo>
                    <a:pt x="1994187" y="927966"/>
                  </a:lnTo>
                  <a:lnTo>
                    <a:pt x="2031659" y="926696"/>
                  </a:lnTo>
                  <a:lnTo>
                    <a:pt x="2069449" y="926061"/>
                  </a:lnTo>
                  <a:lnTo>
                    <a:pt x="2107239" y="925744"/>
                  </a:lnTo>
                  <a:lnTo>
                    <a:pt x="2107239" y="432712"/>
                  </a:lnTo>
                  <a:close/>
                  <a:moveTo>
                    <a:pt x="2763317" y="192705"/>
                  </a:moveTo>
                  <a:lnTo>
                    <a:pt x="2777924" y="202229"/>
                  </a:lnTo>
                  <a:lnTo>
                    <a:pt x="2792214" y="212070"/>
                  </a:lnTo>
                  <a:lnTo>
                    <a:pt x="2806505" y="221912"/>
                  </a:lnTo>
                  <a:lnTo>
                    <a:pt x="2820160" y="232071"/>
                  </a:lnTo>
                  <a:lnTo>
                    <a:pt x="2834132" y="242547"/>
                  </a:lnTo>
                  <a:lnTo>
                    <a:pt x="2847470" y="253024"/>
                  </a:lnTo>
                  <a:lnTo>
                    <a:pt x="2861125" y="263501"/>
                  </a:lnTo>
                  <a:lnTo>
                    <a:pt x="2874780" y="274294"/>
                  </a:lnTo>
                  <a:lnTo>
                    <a:pt x="2887800" y="285723"/>
                  </a:lnTo>
                  <a:lnTo>
                    <a:pt x="2900820" y="296517"/>
                  </a:lnTo>
                  <a:lnTo>
                    <a:pt x="2913840" y="307946"/>
                  </a:lnTo>
                  <a:lnTo>
                    <a:pt x="2926542" y="319693"/>
                  </a:lnTo>
                  <a:lnTo>
                    <a:pt x="2939245" y="331122"/>
                  </a:lnTo>
                  <a:lnTo>
                    <a:pt x="2951947" y="342868"/>
                  </a:lnTo>
                  <a:lnTo>
                    <a:pt x="2964014" y="354932"/>
                  </a:lnTo>
                  <a:lnTo>
                    <a:pt x="2976399" y="366996"/>
                  </a:lnTo>
                  <a:lnTo>
                    <a:pt x="2988466" y="379377"/>
                  </a:lnTo>
                  <a:lnTo>
                    <a:pt x="3000216" y="391441"/>
                  </a:lnTo>
                  <a:lnTo>
                    <a:pt x="3012284" y="404140"/>
                  </a:lnTo>
                  <a:lnTo>
                    <a:pt x="3023716" y="416839"/>
                  </a:lnTo>
                  <a:lnTo>
                    <a:pt x="3046898" y="442236"/>
                  </a:lnTo>
                  <a:lnTo>
                    <a:pt x="3069127" y="468586"/>
                  </a:lnTo>
                  <a:lnTo>
                    <a:pt x="3090721" y="495254"/>
                  </a:lnTo>
                  <a:lnTo>
                    <a:pt x="3111997" y="522556"/>
                  </a:lnTo>
                  <a:lnTo>
                    <a:pt x="3132321" y="549859"/>
                  </a:lnTo>
                  <a:lnTo>
                    <a:pt x="3152010" y="577479"/>
                  </a:lnTo>
                  <a:lnTo>
                    <a:pt x="3167570" y="600337"/>
                  </a:lnTo>
                  <a:lnTo>
                    <a:pt x="3182496" y="623195"/>
                  </a:lnTo>
                  <a:lnTo>
                    <a:pt x="3197421" y="646370"/>
                  </a:lnTo>
                  <a:lnTo>
                    <a:pt x="3211393" y="669863"/>
                  </a:lnTo>
                  <a:lnTo>
                    <a:pt x="3233305" y="684149"/>
                  </a:lnTo>
                  <a:lnTo>
                    <a:pt x="3255216" y="698753"/>
                  </a:lnTo>
                  <a:lnTo>
                    <a:pt x="3270142" y="709547"/>
                  </a:lnTo>
                  <a:lnTo>
                    <a:pt x="3285385" y="720658"/>
                  </a:lnTo>
                  <a:lnTo>
                    <a:pt x="3300628" y="731770"/>
                  </a:lnTo>
                  <a:lnTo>
                    <a:pt x="3315870" y="743198"/>
                  </a:lnTo>
                  <a:lnTo>
                    <a:pt x="3330478" y="754627"/>
                  </a:lnTo>
                  <a:lnTo>
                    <a:pt x="3345086" y="766056"/>
                  </a:lnTo>
                  <a:lnTo>
                    <a:pt x="3359694" y="778120"/>
                  </a:lnTo>
                  <a:lnTo>
                    <a:pt x="3374302" y="790184"/>
                  </a:lnTo>
                  <a:lnTo>
                    <a:pt x="3388592" y="802565"/>
                  </a:lnTo>
                  <a:lnTo>
                    <a:pt x="3402564" y="814947"/>
                  </a:lnTo>
                  <a:lnTo>
                    <a:pt x="3416854" y="827646"/>
                  </a:lnTo>
                  <a:lnTo>
                    <a:pt x="3430510" y="840027"/>
                  </a:lnTo>
                  <a:lnTo>
                    <a:pt x="3444164" y="853361"/>
                  </a:lnTo>
                  <a:lnTo>
                    <a:pt x="3457502" y="866060"/>
                  </a:lnTo>
                  <a:lnTo>
                    <a:pt x="3471157" y="879711"/>
                  </a:lnTo>
                  <a:lnTo>
                    <a:pt x="3484495" y="892727"/>
                  </a:lnTo>
                  <a:lnTo>
                    <a:pt x="3497197" y="906696"/>
                  </a:lnTo>
                  <a:lnTo>
                    <a:pt x="3510217" y="920030"/>
                  </a:lnTo>
                  <a:lnTo>
                    <a:pt x="3522920" y="934316"/>
                  </a:lnTo>
                  <a:lnTo>
                    <a:pt x="3535304" y="948602"/>
                  </a:lnTo>
                  <a:lnTo>
                    <a:pt x="3547689" y="962571"/>
                  </a:lnTo>
                  <a:lnTo>
                    <a:pt x="3559756" y="977174"/>
                  </a:lnTo>
                  <a:lnTo>
                    <a:pt x="3571506" y="991778"/>
                  </a:lnTo>
                  <a:lnTo>
                    <a:pt x="3583256" y="1006699"/>
                  </a:lnTo>
                  <a:lnTo>
                    <a:pt x="3594688" y="1021620"/>
                  </a:lnTo>
                  <a:lnTo>
                    <a:pt x="3605802" y="1036859"/>
                  </a:lnTo>
                  <a:lnTo>
                    <a:pt x="3616917" y="1052097"/>
                  </a:lnTo>
                  <a:lnTo>
                    <a:pt x="3628032" y="1067653"/>
                  </a:lnTo>
                  <a:lnTo>
                    <a:pt x="3638511" y="1083527"/>
                  </a:lnTo>
                  <a:lnTo>
                    <a:pt x="3648673" y="1099400"/>
                  </a:lnTo>
                  <a:lnTo>
                    <a:pt x="3658835" y="1114956"/>
                  </a:lnTo>
                  <a:lnTo>
                    <a:pt x="3668679" y="1131147"/>
                  </a:lnTo>
                  <a:lnTo>
                    <a:pt x="3673760" y="1140037"/>
                  </a:lnTo>
                  <a:lnTo>
                    <a:pt x="3679159" y="1148926"/>
                  </a:lnTo>
                  <a:lnTo>
                    <a:pt x="3688686" y="1167339"/>
                  </a:lnTo>
                  <a:lnTo>
                    <a:pt x="3681064" y="1145434"/>
                  </a:lnTo>
                  <a:lnTo>
                    <a:pt x="3673125" y="1123846"/>
                  </a:lnTo>
                  <a:lnTo>
                    <a:pt x="3664868" y="1102575"/>
                  </a:lnTo>
                  <a:lnTo>
                    <a:pt x="3656294" y="1081305"/>
                  </a:lnTo>
                  <a:lnTo>
                    <a:pt x="3648356" y="1062891"/>
                  </a:lnTo>
                  <a:lnTo>
                    <a:pt x="3640416" y="1044478"/>
                  </a:lnTo>
                  <a:lnTo>
                    <a:pt x="3632160" y="1026065"/>
                  </a:lnTo>
                  <a:lnTo>
                    <a:pt x="3623586" y="1007969"/>
                  </a:lnTo>
                  <a:lnTo>
                    <a:pt x="3615012" y="989873"/>
                  </a:lnTo>
                  <a:lnTo>
                    <a:pt x="3606120" y="972095"/>
                  </a:lnTo>
                  <a:lnTo>
                    <a:pt x="3596911" y="953681"/>
                  </a:lnTo>
                  <a:lnTo>
                    <a:pt x="3587384" y="936221"/>
                  </a:lnTo>
                  <a:lnTo>
                    <a:pt x="3577857" y="918442"/>
                  </a:lnTo>
                  <a:lnTo>
                    <a:pt x="3568330" y="900981"/>
                  </a:lnTo>
                  <a:lnTo>
                    <a:pt x="3557851" y="883520"/>
                  </a:lnTo>
                  <a:lnTo>
                    <a:pt x="3547689" y="866377"/>
                  </a:lnTo>
                  <a:lnTo>
                    <a:pt x="3537210" y="849234"/>
                  </a:lnTo>
                  <a:lnTo>
                    <a:pt x="3526730" y="832090"/>
                  </a:lnTo>
                  <a:lnTo>
                    <a:pt x="3515616" y="815264"/>
                  </a:lnTo>
                  <a:lnTo>
                    <a:pt x="3504818" y="798438"/>
                  </a:lnTo>
                  <a:lnTo>
                    <a:pt x="3493386" y="781612"/>
                  </a:lnTo>
                  <a:lnTo>
                    <a:pt x="3481637" y="765104"/>
                  </a:lnTo>
                  <a:lnTo>
                    <a:pt x="3470204" y="748913"/>
                  </a:lnTo>
                  <a:lnTo>
                    <a:pt x="3458455" y="732722"/>
                  </a:lnTo>
                  <a:lnTo>
                    <a:pt x="3446070" y="716531"/>
                  </a:lnTo>
                  <a:lnTo>
                    <a:pt x="3434003" y="700975"/>
                  </a:lnTo>
                  <a:lnTo>
                    <a:pt x="3421300" y="685101"/>
                  </a:lnTo>
                  <a:lnTo>
                    <a:pt x="3408916" y="669545"/>
                  </a:lnTo>
                  <a:lnTo>
                    <a:pt x="3395896" y="653989"/>
                  </a:lnTo>
                  <a:lnTo>
                    <a:pt x="3382876" y="638433"/>
                  </a:lnTo>
                  <a:lnTo>
                    <a:pt x="3369538" y="623195"/>
                  </a:lnTo>
                  <a:lnTo>
                    <a:pt x="3356518" y="608591"/>
                  </a:lnTo>
                  <a:lnTo>
                    <a:pt x="3342863" y="593670"/>
                  </a:lnTo>
                  <a:lnTo>
                    <a:pt x="3328890" y="579066"/>
                  </a:lnTo>
                  <a:lnTo>
                    <a:pt x="3314918" y="564780"/>
                  </a:lnTo>
                  <a:lnTo>
                    <a:pt x="3300945" y="550176"/>
                  </a:lnTo>
                  <a:lnTo>
                    <a:pt x="3286338" y="536208"/>
                  </a:lnTo>
                  <a:lnTo>
                    <a:pt x="3272047" y="522239"/>
                  </a:lnTo>
                  <a:lnTo>
                    <a:pt x="3257440" y="508588"/>
                  </a:lnTo>
                  <a:lnTo>
                    <a:pt x="3242514" y="494619"/>
                  </a:lnTo>
                  <a:lnTo>
                    <a:pt x="3227589" y="481603"/>
                  </a:lnTo>
                  <a:lnTo>
                    <a:pt x="3212664" y="468269"/>
                  </a:lnTo>
                  <a:lnTo>
                    <a:pt x="3197103" y="455253"/>
                  </a:lnTo>
                  <a:lnTo>
                    <a:pt x="3181860" y="442236"/>
                  </a:lnTo>
                  <a:lnTo>
                    <a:pt x="3165982" y="429855"/>
                  </a:lnTo>
                  <a:lnTo>
                    <a:pt x="3150104" y="417156"/>
                  </a:lnTo>
                  <a:lnTo>
                    <a:pt x="3134226" y="405092"/>
                  </a:lnTo>
                  <a:lnTo>
                    <a:pt x="3118031" y="392711"/>
                  </a:lnTo>
                  <a:lnTo>
                    <a:pt x="3101835" y="380965"/>
                  </a:lnTo>
                  <a:lnTo>
                    <a:pt x="3085957" y="369536"/>
                  </a:lnTo>
                  <a:lnTo>
                    <a:pt x="3069444" y="357789"/>
                  </a:lnTo>
                  <a:lnTo>
                    <a:pt x="3052614" y="346360"/>
                  </a:lnTo>
                  <a:lnTo>
                    <a:pt x="3035783" y="335566"/>
                  </a:lnTo>
                  <a:lnTo>
                    <a:pt x="3018952" y="324455"/>
                  </a:lnTo>
                  <a:lnTo>
                    <a:pt x="3001804" y="313661"/>
                  </a:lnTo>
                  <a:lnTo>
                    <a:pt x="2984656" y="303502"/>
                  </a:lnTo>
                  <a:lnTo>
                    <a:pt x="2967508" y="293343"/>
                  </a:lnTo>
                  <a:lnTo>
                    <a:pt x="2949724" y="282866"/>
                  </a:lnTo>
                  <a:lnTo>
                    <a:pt x="2932258" y="273025"/>
                  </a:lnTo>
                  <a:lnTo>
                    <a:pt x="2914475" y="263501"/>
                  </a:lnTo>
                  <a:lnTo>
                    <a:pt x="2896692" y="254294"/>
                  </a:lnTo>
                  <a:lnTo>
                    <a:pt x="2878908" y="245087"/>
                  </a:lnTo>
                  <a:lnTo>
                    <a:pt x="2861125" y="236198"/>
                  </a:lnTo>
                  <a:lnTo>
                    <a:pt x="2843024" y="227309"/>
                  </a:lnTo>
                  <a:lnTo>
                    <a:pt x="2824606" y="219055"/>
                  </a:lnTo>
                  <a:lnTo>
                    <a:pt x="2806505" y="210483"/>
                  </a:lnTo>
                  <a:lnTo>
                    <a:pt x="2787769" y="202546"/>
                  </a:lnTo>
                  <a:lnTo>
                    <a:pt x="2769350" y="194609"/>
                  </a:lnTo>
                  <a:lnTo>
                    <a:pt x="2766492" y="193657"/>
                  </a:lnTo>
                  <a:lnTo>
                    <a:pt x="2763317" y="192705"/>
                  </a:lnTo>
                  <a:close/>
                  <a:moveTo>
                    <a:pt x="1521341" y="192705"/>
                  </a:moveTo>
                  <a:lnTo>
                    <a:pt x="1518165" y="193657"/>
                  </a:lnTo>
                  <a:lnTo>
                    <a:pt x="1515307" y="194609"/>
                  </a:lnTo>
                  <a:lnTo>
                    <a:pt x="1496889" y="202546"/>
                  </a:lnTo>
                  <a:lnTo>
                    <a:pt x="1478471" y="210483"/>
                  </a:lnTo>
                  <a:lnTo>
                    <a:pt x="1459734" y="219055"/>
                  </a:lnTo>
                  <a:lnTo>
                    <a:pt x="1441634" y="227309"/>
                  </a:lnTo>
                  <a:lnTo>
                    <a:pt x="1423533" y="236198"/>
                  </a:lnTo>
                  <a:lnTo>
                    <a:pt x="1405749" y="245087"/>
                  </a:lnTo>
                  <a:lnTo>
                    <a:pt x="1387966" y="254294"/>
                  </a:lnTo>
                  <a:lnTo>
                    <a:pt x="1370183" y="263501"/>
                  </a:lnTo>
                  <a:lnTo>
                    <a:pt x="1352399" y="273025"/>
                  </a:lnTo>
                  <a:lnTo>
                    <a:pt x="1334934" y="282866"/>
                  </a:lnTo>
                  <a:lnTo>
                    <a:pt x="1317468" y="293343"/>
                  </a:lnTo>
                  <a:lnTo>
                    <a:pt x="1300320" y="303502"/>
                  </a:lnTo>
                  <a:lnTo>
                    <a:pt x="1282854" y="313661"/>
                  </a:lnTo>
                  <a:lnTo>
                    <a:pt x="1265706" y="324455"/>
                  </a:lnTo>
                  <a:lnTo>
                    <a:pt x="1248875" y="335566"/>
                  </a:lnTo>
                  <a:lnTo>
                    <a:pt x="1232044" y="346360"/>
                  </a:lnTo>
                  <a:lnTo>
                    <a:pt x="1215849" y="357789"/>
                  </a:lnTo>
                  <a:lnTo>
                    <a:pt x="1199336" y="369536"/>
                  </a:lnTo>
                  <a:lnTo>
                    <a:pt x="1182822" y="380965"/>
                  </a:lnTo>
                  <a:lnTo>
                    <a:pt x="1166627" y="392711"/>
                  </a:lnTo>
                  <a:lnTo>
                    <a:pt x="1150431" y="405092"/>
                  </a:lnTo>
                  <a:lnTo>
                    <a:pt x="1134553" y="417156"/>
                  </a:lnTo>
                  <a:lnTo>
                    <a:pt x="1118675" y="429855"/>
                  </a:lnTo>
                  <a:lnTo>
                    <a:pt x="1103115" y="442236"/>
                  </a:lnTo>
                  <a:lnTo>
                    <a:pt x="1087555" y="455253"/>
                  </a:lnTo>
                  <a:lnTo>
                    <a:pt x="1072312" y="468269"/>
                  </a:lnTo>
                  <a:lnTo>
                    <a:pt x="1057386" y="481603"/>
                  </a:lnTo>
                  <a:lnTo>
                    <a:pt x="1042144" y="494619"/>
                  </a:lnTo>
                  <a:lnTo>
                    <a:pt x="1027218" y="508588"/>
                  </a:lnTo>
                  <a:lnTo>
                    <a:pt x="1012928" y="522239"/>
                  </a:lnTo>
                  <a:lnTo>
                    <a:pt x="998320" y="536208"/>
                  </a:lnTo>
                  <a:lnTo>
                    <a:pt x="984030" y="550176"/>
                  </a:lnTo>
                  <a:lnTo>
                    <a:pt x="971328" y="562875"/>
                  </a:lnTo>
                  <a:lnTo>
                    <a:pt x="958625" y="575891"/>
                  </a:lnTo>
                  <a:lnTo>
                    <a:pt x="946558" y="588908"/>
                  </a:lnTo>
                  <a:lnTo>
                    <a:pt x="934173" y="602242"/>
                  </a:lnTo>
                  <a:lnTo>
                    <a:pt x="922106" y="615575"/>
                  </a:lnTo>
                  <a:lnTo>
                    <a:pt x="910039" y="628909"/>
                  </a:lnTo>
                  <a:lnTo>
                    <a:pt x="898289" y="642560"/>
                  </a:lnTo>
                  <a:lnTo>
                    <a:pt x="886857" y="656212"/>
                  </a:lnTo>
                  <a:lnTo>
                    <a:pt x="875107" y="670180"/>
                  </a:lnTo>
                  <a:lnTo>
                    <a:pt x="863993" y="684149"/>
                  </a:lnTo>
                  <a:lnTo>
                    <a:pt x="841763" y="712404"/>
                  </a:lnTo>
                  <a:lnTo>
                    <a:pt x="820487" y="740976"/>
                  </a:lnTo>
                  <a:lnTo>
                    <a:pt x="799210" y="770501"/>
                  </a:lnTo>
                  <a:lnTo>
                    <a:pt x="779204" y="800026"/>
                  </a:lnTo>
                  <a:lnTo>
                    <a:pt x="759515" y="830185"/>
                  </a:lnTo>
                  <a:lnTo>
                    <a:pt x="740462" y="860663"/>
                  </a:lnTo>
                  <a:lnTo>
                    <a:pt x="722361" y="891457"/>
                  </a:lnTo>
                  <a:lnTo>
                    <a:pt x="704578" y="922887"/>
                  </a:lnTo>
                  <a:lnTo>
                    <a:pt x="687747" y="954316"/>
                  </a:lnTo>
                  <a:lnTo>
                    <a:pt x="671551" y="986698"/>
                  </a:lnTo>
                  <a:lnTo>
                    <a:pt x="655991" y="1019080"/>
                  </a:lnTo>
                  <a:lnTo>
                    <a:pt x="673774" y="995905"/>
                  </a:lnTo>
                  <a:lnTo>
                    <a:pt x="692510" y="973365"/>
                  </a:lnTo>
                  <a:lnTo>
                    <a:pt x="711246" y="950824"/>
                  </a:lnTo>
                  <a:lnTo>
                    <a:pt x="730618" y="928919"/>
                  </a:lnTo>
                  <a:lnTo>
                    <a:pt x="750624" y="907648"/>
                  </a:lnTo>
                  <a:lnTo>
                    <a:pt x="770630" y="886378"/>
                  </a:lnTo>
                  <a:lnTo>
                    <a:pt x="791271" y="865742"/>
                  </a:lnTo>
                  <a:lnTo>
                    <a:pt x="812230" y="845741"/>
                  </a:lnTo>
                  <a:lnTo>
                    <a:pt x="833507" y="825741"/>
                  </a:lnTo>
                  <a:lnTo>
                    <a:pt x="855418" y="806375"/>
                  </a:lnTo>
                  <a:lnTo>
                    <a:pt x="877648" y="787327"/>
                  </a:lnTo>
                  <a:lnTo>
                    <a:pt x="900194" y="768914"/>
                  </a:lnTo>
                  <a:lnTo>
                    <a:pt x="923059" y="750500"/>
                  </a:lnTo>
                  <a:lnTo>
                    <a:pt x="946241" y="732722"/>
                  </a:lnTo>
                  <a:lnTo>
                    <a:pt x="969422" y="715579"/>
                  </a:lnTo>
                  <a:lnTo>
                    <a:pt x="993239" y="698753"/>
                  </a:lnTo>
                  <a:lnTo>
                    <a:pt x="1018327" y="681609"/>
                  </a:lnTo>
                  <a:lnTo>
                    <a:pt x="1043731" y="665101"/>
                  </a:lnTo>
                  <a:lnTo>
                    <a:pt x="1069454" y="648910"/>
                  </a:lnTo>
                  <a:lnTo>
                    <a:pt x="1095494" y="633354"/>
                  </a:lnTo>
                  <a:lnTo>
                    <a:pt x="1113594" y="605416"/>
                  </a:lnTo>
                  <a:lnTo>
                    <a:pt x="1132648" y="577479"/>
                  </a:lnTo>
                  <a:lnTo>
                    <a:pt x="1152337" y="549859"/>
                  </a:lnTo>
                  <a:lnTo>
                    <a:pt x="1172661" y="522556"/>
                  </a:lnTo>
                  <a:lnTo>
                    <a:pt x="1193937" y="495254"/>
                  </a:lnTo>
                  <a:lnTo>
                    <a:pt x="1215849" y="468586"/>
                  </a:lnTo>
                  <a:lnTo>
                    <a:pt x="1238078" y="442236"/>
                  </a:lnTo>
                  <a:lnTo>
                    <a:pt x="1260942" y="416839"/>
                  </a:lnTo>
                  <a:lnTo>
                    <a:pt x="1272374" y="404140"/>
                  </a:lnTo>
                  <a:lnTo>
                    <a:pt x="1284442" y="391441"/>
                  </a:lnTo>
                  <a:lnTo>
                    <a:pt x="1296191" y="379377"/>
                  </a:lnTo>
                  <a:lnTo>
                    <a:pt x="1308259" y="366996"/>
                  </a:lnTo>
                  <a:lnTo>
                    <a:pt x="1320643" y="354932"/>
                  </a:lnTo>
                  <a:lnTo>
                    <a:pt x="1332711" y="342868"/>
                  </a:lnTo>
                  <a:lnTo>
                    <a:pt x="1345413" y="331122"/>
                  </a:lnTo>
                  <a:lnTo>
                    <a:pt x="1358115" y="319693"/>
                  </a:lnTo>
                  <a:lnTo>
                    <a:pt x="1371135" y="307946"/>
                  </a:lnTo>
                  <a:lnTo>
                    <a:pt x="1383838" y="296517"/>
                  </a:lnTo>
                  <a:lnTo>
                    <a:pt x="1397175" y="285723"/>
                  </a:lnTo>
                  <a:lnTo>
                    <a:pt x="1410513" y="274294"/>
                  </a:lnTo>
                  <a:lnTo>
                    <a:pt x="1423533" y="263501"/>
                  </a:lnTo>
                  <a:lnTo>
                    <a:pt x="1437188" y="253024"/>
                  </a:lnTo>
                  <a:lnTo>
                    <a:pt x="1450843" y="242547"/>
                  </a:lnTo>
                  <a:lnTo>
                    <a:pt x="1464815" y="232071"/>
                  </a:lnTo>
                  <a:lnTo>
                    <a:pt x="1478788" y="221912"/>
                  </a:lnTo>
                  <a:lnTo>
                    <a:pt x="1492761" y="212070"/>
                  </a:lnTo>
                  <a:lnTo>
                    <a:pt x="1507051" y="202229"/>
                  </a:lnTo>
                  <a:lnTo>
                    <a:pt x="1521341" y="192705"/>
                  </a:lnTo>
                  <a:close/>
                  <a:moveTo>
                    <a:pt x="2420987" y="110162"/>
                  </a:moveTo>
                  <a:lnTo>
                    <a:pt x="2431784" y="119051"/>
                  </a:lnTo>
                  <a:lnTo>
                    <a:pt x="2442264" y="127941"/>
                  </a:lnTo>
                  <a:lnTo>
                    <a:pt x="2452743" y="137147"/>
                  </a:lnTo>
                  <a:lnTo>
                    <a:pt x="2462588" y="146671"/>
                  </a:lnTo>
                  <a:lnTo>
                    <a:pt x="2472432" y="156196"/>
                  </a:lnTo>
                  <a:lnTo>
                    <a:pt x="2482276" y="166355"/>
                  </a:lnTo>
                  <a:lnTo>
                    <a:pt x="2491803" y="176514"/>
                  </a:lnTo>
                  <a:lnTo>
                    <a:pt x="2501012" y="186355"/>
                  </a:lnTo>
                  <a:lnTo>
                    <a:pt x="2510539" y="196514"/>
                  </a:lnTo>
                  <a:lnTo>
                    <a:pt x="2519431" y="206991"/>
                  </a:lnTo>
                  <a:lnTo>
                    <a:pt x="2528322" y="217785"/>
                  </a:lnTo>
                  <a:lnTo>
                    <a:pt x="2536897" y="228261"/>
                  </a:lnTo>
                  <a:lnTo>
                    <a:pt x="2545471" y="239055"/>
                  </a:lnTo>
                  <a:lnTo>
                    <a:pt x="2553727" y="249849"/>
                  </a:lnTo>
                  <a:lnTo>
                    <a:pt x="2569923" y="272072"/>
                  </a:lnTo>
                  <a:lnTo>
                    <a:pt x="2582943" y="291120"/>
                  </a:lnTo>
                  <a:lnTo>
                    <a:pt x="2595963" y="310804"/>
                  </a:lnTo>
                  <a:lnTo>
                    <a:pt x="2608030" y="330169"/>
                  </a:lnTo>
                  <a:lnTo>
                    <a:pt x="2620415" y="349852"/>
                  </a:lnTo>
                  <a:lnTo>
                    <a:pt x="2631847" y="370171"/>
                  </a:lnTo>
                  <a:lnTo>
                    <a:pt x="2643279" y="390171"/>
                  </a:lnTo>
                  <a:lnTo>
                    <a:pt x="2654394" y="410489"/>
                  </a:lnTo>
                  <a:lnTo>
                    <a:pt x="2665191" y="431442"/>
                  </a:lnTo>
                  <a:lnTo>
                    <a:pt x="2691548" y="438427"/>
                  </a:lnTo>
                  <a:lnTo>
                    <a:pt x="2717906" y="446046"/>
                  </a:lnTo>
                  <a:lnTo>
                    <a:pt x="2743946" y="453348"/>
                  </a:lnTo>
                  <a:lnTo>
                    <a:pt x="2769986" y="461602"/>
                  </a:lnTo>
                  <a:lnTo>
                    <a:pt x="2796025" y="470174"/>
                  </a:lnTo>
                  <a:lnTo>
                    <a:pt x="2822065" y="479063"/>
                  </a:lnTo>
                  <a:lnTo>
                    <a:pt x="2847788" y="488587"/>
                  </a:lnTo>
                  <a:lnTo>
                    <a:pt x="2873192" y="498111"/>
                  </a:lnTo>
                  <a:lnTo>
                    <a:pt x="2898597" y="508270"/>
                  </a:lnTo>
                  <a:lnTo>
                    <a:pt x="2924002" y="518429"/>
                  </a:lnTo>
                  <a:lnTo>
                    <a:pt x="2949089" y="529223"/>
                  </a:lnTo>
                  <a:lnTo>
                    <a:pt x="2974176" y="540652"/>
                  </a:lnTo>
                  <a:lnTo>
                    <a:pt x="2999264" y="551764"/>
                  </a:lnTo>
                  <a:lnTo>
                    <a:pt x="3023716" y="563510"/>
                  </a:lnTo>
                  <a:lnTo>
                    <a:pt x="3048485" y="575891"/>
                  </a:lnTo>
                  <a:lnTo>
                    <a:pt x="3072620" y="588590"/>
                  </a:lnTo>
                  <a:lnTo>
                    <a:pt x="3052614" y="561605"/>
                  </a:lnTo>
                  <a:lnTo>
                    <a:pt x="3031654" y="534938"/>
                  </a:lnTo>
                  <a:lnTo>
                    <a:pt x="3010696" y="508905"/>
                  </a:lnTo>
                  <a:lnTo>
                    <a:pt x="2988784" y="483508"/>
                  </a:lnTo>
                  <a:lnTo>
                    <a:pt x="2966237" y="458427"/>
                  </a:lnTo>
                  <a:lnTo>
                    <a:pt x="2954805" y="446364"/>
                  </a:lnTo>
                  <a:lnTo>
                    <a:pt x="2943373" y="433982"/>
                  </a:lnTo>
                  <a:lnTo>
                    <a:pt x="2931306" y="421918"/>
                  </a:lnTo>
                  <a:lnTo>
                    <a:pt x="2919556" y="409854"/>
                  </a:lnTo>
                  <a:lnTo>
                    <a:pt x="2907489" y="398426"/>
                  </a:lnTo>
                  <a:lnTo>
                    <a:pt x="2895422" y="386997"/>
                  </a:lnTo>
                  <a:lnTo>
                    <a:pt x="2883354" y="375250"/>
                  </a:lnTo>
                  <a:lnTo>
                    <a:pt x="2870970" y="364139"/>
                  </a:lnTo>
                  <a:lnTo>
                    <a:pt x="2858584" y="353027"/>
                  </a:lnTo>
                  <a:lnTo>
                    <a:pt x="2845565" y="341916"/>
                  </a:lnTo>
                  <a:lnTo>
                    <a:pt x="2832862" y="331122"/>
                  </a:lnTo>
                  <a:lnTo>
                    <a:pt x="2819842" y="320645"/>
                  </a:lnTo>
                  <a:lnTo>
                    <a:pt x="2806822" y="310169"/>
                  </a:lnTo>
                  <a:lnTo>
                    <a:pt x="2793485" y="299692"/>
                  </a:lnTo>
                  <a:lnTo>
                    <a:pt x="2780147" y="289851"/>
                  </a:lnTo>
                  <a:lnTo>
                    <a:pt x="2766810" y="280009"/>
                  </a:lnTo>
                  <a:lnTo>
                    <a:pt x="2753155" y="270167"/>
                  </a:lnTo>
                  <a:lnTo>
                    <a:pt x="2739500" y="260643"/>
                  </a:lnTo>
                  <a:lnTo>
                    <a:pt x="2725527" y="251437"/>
                  </a:lnTo>
                  <a:lnTo>
                    <a:pt x="2711237" y="242230"/>
                  </a:lnTo>
                  <a:lnTo>
                    <a:pt x="2697582" y="233023"/>
                  </a:lnTo>
                  <a:lnTo>
                    <a:pt x="2682974" y="224452"/>
                  </a:lnTo>
                  <a:lnTo>
                    <a:pt x="2667731" y="215245"/>
                  </a:lnTo>
                  <a:lnTo>
                    <a:pt x="2651853" y="206356"/>
                  </a:lnTo>
                  <a:lnTo>
                    <a:pt x="2636293" y="197784"/>
                  </a:lnTo>
                  <a:lnTo>
                    <a:pt x="2620732" y="189212"/>
                  </a:lnTo>
                  <a:lnTo>
                    <a:pt x="2604537" y="180958"/>
                  </a:lnTo>
                  <a:lnTo>
                    <a:pt x="2588341" y="173339"/>
                  </a:lnTo>
                  <a:lnTo>
                    <a:pt x="2572146" y="166037"/>
                  </a:lnTo>
                  <a:lnTo>
                    <a:pt x="2555633" y="158418"/>
                  </a:lnTo>
                  <a:lnTo>
                    <a:pt x="2539437" y="151433"/>
                  </a:lnTo>
                  <a:lnTo>
                    <a:pt x="2522606" y="144767"/>
                  </a:lnTo>
                  <a:lnTo>
                    <a:pt x="2506093" y="138100"/>
                  </a:lnTo>
                  <a:lnTo>
                    <a:pt x="2489263" y="132068"/>
                  </a:lnTo>
                  <a:lnTo>
                    <a:pt x="2472114" y="126036"/>
                  </a:lnTo>
                  <a:lnTo>
                    <a:pt x="2455284" y="120321"/>
                  </a:lnTo>
                  <a:lnTo>
                    <a:pt x="2438136" y="115242"/>
                  </a:lnTo>
                  <a:lnTo>
                    <a:pt x="2420987" y="110162"/>
                  </a:lnTo>
                  <a:close/>
                  <a:moveTo>
                    <a:pt x="1863670" y="109845"/>
                  </a:moveTo>
                  <a:lnTo>
                    <a:pt x="1846522" y="114924"/>
                  </a:lnTo>
                  <a:lnTo>
                    <a:pt x="1829691" y="120321"/>
                  </a:lnTo>
                  <a:lnTo>
                    <a:pt x="1812543" y="126036"/>
                  </a:lnTo>
                  <a:lnTo>
                    <a:pt x="1795713" y="132068"/>
                  </a:lnTo>
                  <a:lnTo>
                    <a:pt x="1778882" y="138100"/>
                  </a:lnTo>
                  <a:lnTo>
                    <a:pt x="1762051" y="144449"/>
                  </a:lnTo>
                  <a:lnTo>
                    <a:pt x="1745538" y="151433"/>
                  </a:lnTo>
                  <a:lnTo>
                    <a:pt x="1729025" y="158418"/>
                  </a:lnTo>
                  <a:lnTo>
                    <a:pt x="1712512" y="166037"/>
                  </a:lnTo>
                  <a:lnTo>
                    <a:pt x="1696316" y="173339"/>
                  </a:lnTo>
                  <a:lnTo>
                    <a:pt x="1680121" y="180958"/>
                  </a:lnTo>
                  <a:lnTo>
                    <a:pt x="1664560" y="189212"/>
                  </a:lnTo>
                  <a:lnTo>
                    <a:pt x="1648682" y="197784"/>
                  </a:lnTo>
                  <a:lnTo>
                    <a:pt x="1632804" y="206356"/>
                  </a:lnTo>
                  <a:lnTo>
                    <a:pt x="1617244" y="215245"/>
                  </a:lnTo>
                  <a:lnTo>
                    <a:pt x="1601684" y="224452"/>
                  </a:lnTo>
                  <a:lnTo>
                    <a:pt x="1588346" y="232388"/>
                  </a:lnTo>
                  <a:lnTo>
                    <a:pt x="1575009" y="240960"/>
                  </a:lnTo>
                  <a:lnTo>
                    <a:pt x="1561989" y="249214"/>
                  </a:lnTo>
                  <a:lnTo>
                    <a:pt x="1548969" y="258104"/>
                  </a:lnTo>
                  <a:lnTo>
                    <a:pt x="1535949" y="266675"/>
                  </a:lnTo>
                  <a:lnTo>
                    <a:pt x="1523246" y="276199"/>
                  </a:lnTo>
                  <a:lnTo>
                    <a:pt x="1510544" y="285088"/>
                  </a:lnTo>
                  <a:lnTo>
                    <a:pt x="1498159" y="294295"/>
                  </a:lnTo>
                  <a:lnTo>
                    <a:pt x="1473390" y="313343"/>
                  </a:lnTo>
                  <a:lnTo>
                    <a:pt x="1449255" y="333027"/>
                  </a:lnTo>
                  <a:lnTo>
                    <a:pt x="1425438" y="353662"/>
                  </a:lnTo>
                  <a:lnTo>
                    <a:pt x="1402256" y="374298"/>
                  </a:lnTo>
                  <a:lnTo>
                    <a:pt x="1379392" y="395886"/>
                  </a:lnTo>
                  <a:lnTo>
                    <a:pt x="1356845" y="417791"/>
                  </a:lnTo>
                  <a:lnTo>
                    <a:pt x="1335251" y="440332"/>
                  </a:lnTo>
                  <a:lnTo>
                    <a:pt x="1313657" y="463189"/>
                  </a:lnTo>
                  <a:lnTo>
                    <a:pt x="1293016" y="486365"/>
                  </a:lnTo>
                  <a:lnTo>
                    <a:pt x="1272374" y="510493"/>
                  </a:lnTo>
                  <a:lnTo>
                    <a:pt x="1252686" y="534938"/>
                  </a:lnTo>
                  <a:lnTo>
                    <a:pt x="1233314" y="559701"/>
                  </a:lnTo>
                  <a:lnTo>
                    <a:pt x="1256814" y="548589"/>
                  </a:lnTo>
                  <a:lnTo>
                    <a:pt x="1280313" y="537478"/>
                  </a:lnTo>
                  <a:lnTo>
                    <a:pt x="1304448" y="527001"/>
                  </a:lnTo>
                  <a:lnTo>
                    <a:pt x="1328265" y="516842"/>
                  </a:lnTo>
                  <a:lnTo>
                    <a:pt x="1352717" y="507000"/>
                  </a:lnTo>
                  <a:lnTo>
                    <a:pt x="1376851" y="497476"/>
                  </a:lnTo>
                  <a:lnTo>
                    <a:pt x="1400986" y="488270"/>
                  </a:lnTo>
                  <a:lnTo>
                    <a:pt x="1425438" y="479698"/>
                  </a:lnTo>
                  <a:lnTo>
                    <a:pt x="1450208" y="470809"/>
                  </a:lnTo>
                  <a:lnTo>
                    <a:pt x="1474977" y="462872"/>
                  </a:lnTo>
                  <a:lnTo>
                    <a:pt x="1499747" y="454935"/>
                  </a:lnTo>
                  <a:lnTo>
                    <a:pt x="1524834" y="447316"/>
                  </a:lnTo>
                  <a:lnTo>
                    <a:pt x="1549921" y="440014"/>
                  </a:lnTo>
                  <a:lnTo>
                    <a:pt x="1575009" y="433347"/>
                  </a:lnTo>
                  <a:lnTo>
                    <a:pt x="1600096" y="426680"/>
                  </a:lnTo>
                  <a:lnTo>
                    <a:pt x="1625501" y="420649"/>
                  </a:lnTo>
                  <a:lnTo>
                    <a:pt x="1635663" y="401283"/>
                  </a:lnTo>
                  <a:lnTo>
                    <a:pt x="1645824" y="382235"/>
                  </a:lnTo>
                  <a:lnTo>
                    <a:pt x="1656939" y="363504"/>
                  </a:lnTo>
                  <a:lnTo>
                    <a:pt x="1667736" y="345091"/>
                  </a:lnTo>
                  <a:lnTo>
                    <a:pt x="1678851" y="326360"/>
                  </a:lnTo>
                  <a:lnTo>
                    <a:pt x="1690918" y="307946"/>
                  </a:lnTo>
                  <a:lnTo>
                    <a:pt x="1702668" y="289851"/>
                  </a:lnTo>
                  <a:lnTo>
                    <a:pt x="1715370" y="272072"/>
                  </a:lnTo>
                  <a:lnTo>
                    <a:pt x="1731248" y="249849"/>
                  </a:lnTo>
                  <a:lnTo>
                    <a:pt x="1747761" y="228261"/>
                  </a:lnTo>
                  <a:lnTo>
                    <a:pt x="1756653" y="217785"/>
                  </a:lnTo>
                  <a:lnTo>
                    <a:pt x="1765227" y="206991"/>
                  </a:lnTo>
                  <a:lnTo>
                    <a:pt x="1774436" y="196514"/>
                  </a:lnTo>
                  <a:lnTo>
                    <a:pt x="1783645" y="186355"/>
                  </a:lnTo>
                  <a:lnTo>
                    <a:pt x="1793172" y="176196"/>
                  </a:lnTo>
                  <a:lnTo>
                    <a:pt x="1802381" y="166355"/>
                  </a:lnTo>
                  <a:lnTo>
                    <a:pt x="1812226" y="156196"/>
                  </a:lnTo>
                  <a:lnTo>
                    <a:pt x="1822070" y="146671"/>
                  </a:lnTo>
                  <a:lnTo>
                    <a:pt x="1832232" y="137147"/>
                  </a:lnTo>
                  <a:lnTo>
                    <a:pt x="1842711" y="127941"/>
                  </a:lnTo>
                  <a:lnTo>
                    <a:pt x="1853191" y="118734"/>
                  </a:lnTo>
                  <a:lnTo>
                    <a:pt x="1863670" y="109845"/>
                  </a:lnTo>
                  <a:close/>
                  <a:moveTo>
                    <a:pt x="2177737" y="72701"/>
                  </a:moveTo>
                  <a:lnTo>
                    <a:pt x="2177737" y="362869"/>
                  </a:lnTo>
                  <a:lnTo>
                    <a:pt x="2202506" y="363821"/>
                  </a:lnTo>
                  <a:lnTo>
                    <a:pt x="2227276" y="364774"/>
                  </a:lnTo>
                  <a:lnTo>
                    <a:pt x="2252363" y="366043"/>
                  </a:lnTo>
                  <a:lnTo>
                    <a:pt x="2277133" y="367313"/>
                  </a:lnTo>
                  <a:lnTo>
                    <a:pt x="2301902" y="369536"/>
                  </a:lnTo>
                  <a:lnTo>
                    <a:pt x="2326672" y="371758"/>
                  </a:lnTo>
                  <a:lnTo>
                    <a:pt x="2351442" y="373980"/>
                  </a:lnTo>
                  <a:lnTo>
                    <a:pt x="2376212" y="376520"/>
                  </a:lnTo>
                  <a:lnTo>
                    <a:pt x="2400981" y="379695"/>
                  </a:lnTo>
                  <a:lnTo>
                    <a:pt x="2425751" y="382869"/>
                  </a:lnTo>
                  <a:lnTo>
                    <a:pt x="2450203" y="386679"/>
                  </a:lnTo>
                  <a:lnTo>
                    <a:pt x="2474972" y="390489"/>
                  </a:lnTo>
                  <a:lnTo>
                    <a:pt x="2499425" y="394933"/>
                  </a:lnTo>
                  <a:lnTo>
                    <a:pt x="2523877" y="399060"/>
                  </a:lnTo>
                  <a:lnTo>
                    <a:pt x="2548329" y="404140"/>
                  </a:lnTo>
                  <a:lnTo>
                    <a:pt x="2572781" y="408902"/>
                  </a:lnTo>
                  <a:lnTo>
                    <a:pt x="2558491" y="384139"/>
                  </a:lnTo>
                  <a:lnTo>
                    <a:pt x="2543565" y="360012"/>
                  </a:lnTo>
                  <a:lnTo>
                    <a:pt x="2528322" y="336201"/>
                  </a:lnTo>
                  <a:lnTo>
                    <a:pt x="2512127" y="312708"/>
                  </a:lnTo>
                  <a:lnTo>
                    <a:pt x="2503553" y="300645"/>
                  </a:lnTo>
                  <a:lnTo>
                    <a:pt x="2494661" y="288898"/>
                  </a:lnTo>
                  <a:lnTo>
                    <a:pt x="2485770" y="277152"/>
                  </a:lnTo>
                  <a:lnTo>
                    <a:pt x="2476560" y="265405"/>
                  </a:lnTo>
                  <a:lnTo>
                    <a:pt x="2466716" y="253976"/>
                  </a:lnTo>
                  <a:lnTo>
                    <a:pt x="2457189" y="242865"/>
                  </a:lnTo>
                  <a:lnTo>
                    <a:pt x="2447662" y="231753"/>
                  </a:lnTo>
                  <a:lnTo>
                    <a:pt x="2437818" y="220959"/>
                  </a:lnTo>
                  <a:lnTo>
                    <a:pt x="2427656" y="210483"/>
                  </a:lnTo>
                  <a:lnTo>
                    <a:pt x="2416859" y="200006"/>
                  </a:lnTo>
                  <a:lnTo>
                    <a:pt x="2406380" y="189847"/>
                  </a:lnTo>
                  <a:lnTo>
                    <a:pt x="2395900" y="180006"/>
                  </a:lnTo>
                  <a:lnTo>
                    <a:pt x="2385103" y="170482"/>
                  </a:lnTo>
                  <a:lnTo>
                    <a:pt x="2373671" y="161275"/>
                  </a:lnTo>
                  <a:lnTo>
                    <a:pt x="2362239" y="152386"/>
                  </a:lnTo>
                  <a:lnTo>
                    <a:pt x="2350807" y="143814"/>
                  </a:lnTo>
                  <a:lnTo>
                    <a:pt x="2340645" y="136830"/>
                  </a:lnTo>
                  <a:lnTo>
                    <a:pt x="2330800" y="130163"/>
                  </a:lnTo>
                  <a:lnTo>
                    <a:pt x="2320638" y="123814"/>
                  </a:lnTo>
                  <a:lnTo>
                    <a:pt x="2310477" y="117782"/>
                  </a:lnTo>
                  <a:lnTo>
                    <a:pt x="2299997" y="112067"/>
                  </a:lnTo>
                  <a:lnTo>
                    <a:pt x="2289200" y="106670"/>
                  </a:lnTo>
                  <a:lnTo>
                    <a:pt x="2278403" y="101591"/>
                  </a:lnTo>
                  <a:lnTo>
                    <a:pt x="2267924" y="96829"/>
                  </a:lnTo>
                  <a:lnTo>
                    <a:pt x="2256809" y="92384"/>
                  </a:lnTo>
                  <a:lnTo>
                    <a:pt x="2245694" y="88257"/>
                  </a:lnTo>
                  <a:lnTo>
                    <a:pt x="2234580" y="84765"/>
                  </a:lnTo>
                  <a:lnTo>
                    <a:pt x="2223465" y="81590"/>
                  </a:lnTo>
                  <a:lnTo>
                    <a:pt x="2212033" y="78733"/>
                  </a:lnTo>
                  <a:lnTo>
                    <a:pt x="2200601" y="76193"/>
                  </a:lnTo>
                  <a:lnTo>
                    <a:pt x="2189487" y="74288"/>
                  </a:lnTo>
                  <a:lnTo>
                    <a:pt x="2177737" y="72701"/>
                  </a:lnTo>
                  <a:close/>
                  <a:moveTo>
                    <a:pt x="2107239" y="72701"/>
                  </a:moveTo>
                  <a:lnTo>
                    <a:pt x="2095806" y="74288"/>
                  </a:lnTo>
                  <a:lnTo>
                    <a:pt x="2084057" y="76193"/>
                  </a:lnTo>
                  <a:lnTo>
                    <a:pt x="2072942" y="78733"/>
                  </a:lnTo>
                  <a:lnTo>
                    <a:pt x="2061192" y="81590"/>
                  </a:lnTo>
                  <a:lnTo>
                    <a:pt x="2050078" y="84765"/>
                  </a:lnTo>
                  <a:lnTo>
                    <a:pt x="2039281" y="88257"/>
                  </a:lnTo>
                  <a:lnTo>
                    <a:pt x="2028166" y="92384"/>
                  </a:lnTo>
                  <a:lnTo>
                    <a:pt x="2017052" y="96829"/>
                  </a:lnTo>
                  <a:lnTo>
                    <a:pt x="2006255" y="101591"/>
                  </a:lnTo>
                  <a:lnTo>
                    <a:pt x="1995775" y="106670"/>
                  </a:lnTo>
                  <a:lnTo>
                    <a:pt x="1984661" y="112067"/>
                  </a:lnTo>
                  <a:lnTo>
                    <a:pt x="1974499" y="117782"/>
                  </a:lnTo>
                  <a:lnTo>
                    <a:pt x="1964019" y="123814"/>
                  </a:lnTo>
                  <a:lnTo>
                    <a:pt x="1954175" y="130163"/>
                  </a:lnTo>
                  <a:lnTo>
                    <a:pt x="1944013" y="136830"/>
                  </a:lnTo>
                  <a:lnTo>
                    <a:pt x="1933851" y="143814"/>
                  </a:lnTo>
                  <a:lnTo>
                    <a:pt x="1922419" y="152386"/>
                  </a:lnTo>
                  <a:lnTo>
                    <a:pt x="1911304" y="161275"/>
                  </a:lnTo>
                  <a:lnTo>
                    <a:pt x="1899872" y="170482"/>
                  </a:lnTo>
                  <a:lnTo>
                    <a:pt x="1889075" y="180006"/>
                  </a:lnTo>
                  <a:lnTo>
                    <a:pt x="1878278" y="189847"/>
                  </a:lnTo>
                  <a:lnTo>
                    <a:pt x="1867799" y="200006"/>
                  </a:lnTo>
                  <a:lnTo>
                    <a:pt x="1857319" y="210483"/>
                  </a:lnTo>
                  <a:lnTo>
                    <a:pt x="1847157" y="220959"/>
                  </a:lnTo>
                  <a:lnTo>
                    <a:pt x="1837313" y="231753"/>
                  </a:lnTo>
                  <a:lnTo>
                    <a:pt x="1827469" y="242865"/>
                  </a:lnTo>
                  <a:lnTo>
                    <a:pt x="1817942" y="253976"/>
                  </a:lnTo>
                  <a:lnTo>
                    <a:pt x="1808733" y="265405"/>
                  </a:lnTo>
                  <a:lnTo>
                    <a:pt x="1799206" y="277152"/>
                  </a:lnTo>
                  <a:lnTo>
                    <a:pt x="1789997" y="288898"/>
                  </a:lnTo>
                  <a:lnTo>
                    <a:pt x="1781105" y="300645"/>
                  </a:lnTo>
                  <a:lnTo>
                    <a:pt x="1772531" y="312708"/>
                  </a:lnTo>
                  <a:lnTo>
                    <a:pt x="1758241" y="333979"/>
                  </a:lnTo>
                  <a:lnTo>
                    <a:pt x="1743950" y="356202"/>
                  </a:lnTo>
                  <a:lnTo>
                    <a:pt x="1729978" y="378425"/>
                  </a:lnTo>
                  <a:lnTo>
                    <a:pt x="1716958" y="400648"/>
                  </a:lnTo>
                  <a:lnTo>
                    <a:pt x="1741092" y="396521"/>
                  </a:lnTo>
                  <a:lnTo>
                    <a:pt x="1764909" y="392076"/>
                  </a:lnTo>
                  <a:lnTo>
                    <a:pt x="1789361" y="388266"/>
                  </a:lnTo>
                  <a:lnTo>
                    <a:pt x="1813496" y="384457"/>
                  </a:lnTo>
                  <a:lnTo>
                    <a:pt x="1837948" y="380965"/>
                  </a:lnTo>
                  <a:lnTo>
                    <a:pt x="1862400" y="378107"/>
                  </a:lnTo>
                  <a:lnTo>
                    <a:pt x="1886852" y="374933"/>
                  </a:lnTo>
                  <a:lnTo>
                    <a:pt x="1911304" y="372393"/>
                  </a:lnTo>
                  <a:lnTo>
                    <a:pt x="1935756" y="370488"/>
                  </a:lnTo>
                  <a:lnTo>
                    <a:pt x="1959891" y="368266"/>
                  </a:lnTo>
                  <a:lnTo>
                    <a:pt x="1984661" y="366361"/>
                  </a:lnTo>
                  <a:lnTo>
                    <a:pt x="2009113" y="365091"/>
                  </a:lnTo>
                  <a:lnTo>
                    <a:pt x="2033565" y="364139"/>
                  </a:lnTo>
                  <a:lnTo>
                    <a:pt x="2058017" y="363186"/>
                  </a:lnTo>
                  <a:lnTo>
                    <a:pt x="2082787" y="362551"/>
                  </a:lnTo>
                  <a:lnTo>
                    <a:pt x="2107239" y="362234"/>
                  </a:lnTo>
                  <a:lnTo>
                    <a:pt x="2107239" y="72701"/>
                  </a:lnTo>
                  <a:close/>
                  <a:moveTo>
                    <a:pt x="2121529" y="0"/>
                  </a:moveTo>
                  <a:lnTo>
                    <a:pt x="2142170" y="0"/>
                  </a:lnTo>
                  <a:lnTo>
                    <a:pt x="2142488" y="0"/>
                  </a:lnTo>
                  <a:lnTo>
                    <a:pt x="2163447" y="0"/>
                  </a:lnTo>
                  <a:lnTo>
                    <a:pt x="2184406" y="317"/>
                  </a:lnTo>
                  <a:lnTo>
                    <a:pt x="2205047" y="952"/>
                  </a:lnTo>
                  <a:lnTo>
                    <a:pt x="2226323" y="1905"/>
                  </a:lnTo>
                  <a:lnTo>
                    <a:pt x="2246965" y="2857"/>
                  </a:lnTo>
                  <a:lnTo>
                    <a:pt x="2268241" y="4762"/>
                  </a:lnTo>
                  <a:lnTo>
                    <a:pt x="2288882" y="6349"/>
                  </a:lnTo>
                  <a:lnTo>
                    <a:pt x="2309842" y="8254"/>
                  </a:lnTo>
                  <a:lnTo>
                    <a:pt x="2330800" y="10159"/>
                  </a:lnTo>
                  <a:lnTo>
                    <a:pt x="2351759" y="12381"/>
                  </a:lnTo>
                  <a:lnTo>
                    <a:pt x="2372401" y="15556"/>
                  </a:lnTo>
                  <a:lnTo>
                    <a:pt x="2393360" y="18096"/>
                  </a:lnTo>
                  <a:lnTo>
                    <a:pt x="2413684" y="21588"/>
                  </a:lnTo>
                  <a:lnTo>
                    <a:pt x="2434642" y="25080"/>
                  </a:lnTo>
                  <a:lnTo>
                    <a:pt x="2455284" y="28572"/>
                  </a:lnTo>
                  <a:lnTo>
                    <a:pt x="2475608" y="32699"/>
                  </a:lnTo>
                  <a:lnTo>
                    <a:pt x="2496249" y="36509"/>
                  </a:lnTo>
                  <a:lnTo>
                    <a:pt x="2516890" y="41271"/>
                  </a:lnTo>
                  <a:lnTo>
                    <a:pt x="2537532" y="45716"/>
                  </a:lnTo>
                  <a:lnTo>
                    <a:pt x="2557538" y="50795"/>
                  </a:lnTo>
                  <a:lnTo>
                    <a:pt x="2578180" y="56192"/>
                  </a:lnTo>
                  <a:lnTo>
                    <a:pt x="2598186" y="61272"/>
                  </a:lnTo>
                  <a:lnTo>
                    <a:pt x="2618192" y="67304"/>
                  </a:lnTo>
                  <a:lnTo>
                    <a:pt x="2638516" y="73336"/>
                  </a:lnTo>
                  <a:lnTo>
                    <a:pt x="2658522" y="79368"/>
                  </a:lnTo>
                  <a:lnTo>
                    <a:pt x="2678528" y="85717"/>
                  </a:lnTo>
                  <a:lnTo>
                    <a:pt x="2698534" y="92384"/>
                  </a:lnTo>
                  <a:lnTo>
                    <a:pt x="2718223" y="99368"/>
                  </a:lnTo>
                  <a:lnTo>
                    <a:pt x="2737912" y="106670"/>
                  </a:lnTo>
                  <a:lnTo>
                    <a:pt x="2757600" y="113972"/>
                  </a:lnTo>
                  <a:lnTo>
                    <a:pt x="2776972" y="121591"/>
                  </a:lnTo>
                  <a:lnTo>
                    <a:pt x="2796343" y="129528"/>
                  </a:lnTo>
                  <a:lnTo>
                    <a:pt x="2816032" y="137782"/>
                  </a:lnTo>
                  <a:lnTo>
                    <a:pt x="2835085" y="146037"/>
                  </a:lnTo>
                  <a:lnTo>
                    <a:pt x="2854139" y="154608"/>
                  </a:lnTo>
                  <a:lnTo>
                    <a:pt x="2872875" y="163497"/>
                  </a:lnTo>
                  <a:lnTo>
                    <a:pt x="2892246" y="172704"/>
                  </a:lnTo>
                  <a:lnTo>
                    <a:pt x="2910982" y="181911"/>
                  </a:lnTo>
                  <a:lnTo>
                    <a:pt x="2929400" y="191752"/>
                  </a:lnTo>
                  <a:lnTo>
                    <a:pt x="2947819" y="201594"/>
                  </a:lnTo>
                  <a:lnTo>
                    <a:pt x="2966237" y="211435"/>
                  </a:lnTo>
                  <a:lnTo>
                    <a:pt x="2984973" y="221594"/>
                  </a:lnTo>
                  <a:lnTo>
                    <a:pt x="3003074" y="232071"/>
                  </a:lnTo>
                  <a:lnTo>
                    <a:pt x="3020858" y="242865"/>
                  </a:lnTo>
                  <a:lnTo>
                    <a:pt x="3038958" y="253976"/>
                  </a:lnTo>
                  <a:lnTo>
                    <a:pt x="3056742" y="264770"/>
                  </a:lnTo>
                  <a:lnTo>
                    <a:pt x="3074208" y="276517"/>
                  </a:lnTo>
                  <a:lnTo>
                    <a:pt x="3091673" y="287946"/>
                  </a:lnTo>
                  <a:lnTo>
                    <a:pt x="3109139" y="299375"/>
                  </a:lnTo>
                  <a:lnTo>
                    <a:pt x="3126287" y="311756"/>
                  </a:lnTo>
                  <a:lnTo>
                    <a:pt x="3143436" y="323820"/>
                  </a:lnTo>
                  <a:lnTo>
                    <a:pt x="3160266" y="336201"/>
                  </a:lnTo>
                  <a:lnTo>
                    <a:pt x="3177097" y="348900"/>
                  </a:lnTo>
                  <a:lnTo>
                    <a:pt x="3193610" y="361599"/>
                  </a:lnTo>
                  <a:lnTo>
                    <a:pt x="3210123" y="374615"/>
                  </a:lnTo>
                  <a:lnTo>
                    <a:pt x="3226319" y="387949"/>
                  </a:lnTo>
                  <a:lnTo>
                    <a:pt x="3242514" y="400965"/>
                  </a:lnTo>
                  <a:lnTo>
                    <a:pt x="3258710" y="414934"/>
                  </a:lnTo>
                  <a:lnTo>
                    <a:pt x="3274270" y="428903"/>
                  </a:lnTo>
                  <a:lnTo>
                    <a:pt x="3290148" y="442554"/>
                  </a:lnTo>
                  <a:lnTo>
                    <a:pt x="3305708" y="456840"/>
                  </a:lnTo>
                  <a:lnTo>
                    <a:pt x="3320634" y="470809"/>
                  </a:lnTo>
                  <a:lnTo>
                    <a:pt x="3335877" y="485730"/>
                  </a:lnTo>
                  <a:lnTo>
                    <a:pt x="3350802" y="500333"/>
                  </a:lnTo>
                  <a:lnTo>
                    <a:pt x="3365727" y="515255"/>
                  </a:lnTo>
                  <a:lnTo>
                    <a:pt x="3380018" y="530176"/>
                  </a:lnTo>
                  <a:lnTo>
                    <a:pt x="3394308" y="545414"/>
                  </a:lnTo>
                  <a:lnTo>
                    <a:pt x="3408598" y="560970"/>
                  </a:lnTo>
                  <a:lnTo>
                    <a:pt x="3422570" y="576526"/>
                  </a:lnTo>
                  <a:lnTo>
                    <a:pt x="3436226" y="592400"/>
                  </a:lnTo>
                  <a:lnTo>
                    <a:pt x="3450198" y="608591"/>
                  </a:lnTo>
                  <a:lnTo>
                    <a:pt x="3463218" y="624464"/>
                  </a:lnTo>
                  <a:lnTo>
                    <a:pt x="3476556" y="640973"/>
                  </a:lnTo>
                  <a:lnTo>
                    <a:pt x="3489576" y="657164"/>
                  </a:lnTo>
                  <a:lnTo>
                    <a:pt x="3502278" y="673672"/>
                  </a:lnTo>
                  <a:lnTo>
                    <a:pt x="3514980" y="690498"/>
                  </a:lnTo>
                  <a:lnTo>
                    <a:pt x="3527365" y="707324"/>
                  </a:lnTo>
                  <a:lnTo>
                    <a:pt x="3539432" y="724468"/>
                  </a:lnTo>
                  <a:lnTo>
                    <a:pt x="3551500" y="741611"/>
                  </a:lnTo>
                  <a:lnTo>
                    <a:pt x="3563250" y="758755"/>
                  </a:lnTo>
                  <a:lnTo>
                    <a:pt x="3574682" y="776215"/>
                  </a:lnTo>
                  <a:lnTo>
                    <a:pt x="3586431" y="794311"/>
                  </a:lnTo>
                  <a:lnTo>
                    <a:pt x="3597228" y="812090"/>
                  </a:lnTo>
                  <a:lnTo>
                    <a:pt x="3608026" y="829868"/>
                  </a:lnTo>
                  <a:lnTo>
                    <a:pt x="3619140" y="847964"/>
                  </a:lnTo>
                  <a:lnTo>
                    <a:pt x="3629302" y="866060"/>
                  </a:lnTo>
                  <a:lnTo>
                    <a:pt x="3639781" y="884155"/>
                  </a:lnTo>
                  <a:lnTo>
                    <a:pt x="3649626" y="902569"/>
                  </a:lnTo>
                  <a:lnTo>
                    <a:pt x="3659470" y="921299"/>
                  </a:lnTo>
                  <a:lnTo>
                    <a:pt x="3668997" y="940030"/>
                  </a:lnTo>
                  <a:lnTo>
                    <a:pt x="3678524" y="958761"/>
                  </a:lnTo>
                  <a:lnTo>
                    <a:pt x="3687415" y="977492"/>
                  </a:lnTo>
                  <a:lnTo>
                    <a:pt x="3696307" y="996540"/>
                  </a:lnTo>
                  <a:lnTo>
                    <a:pt x="3705199" y="1015906"/>
                  </a:lnTo>
                  <a:lnTo>
                    <a:pt x="3713455" y="1034954"/>
                  </a:lnTo>
                  <a:lnTo>
                    <a:pt x="3721712" y="1054320"/>
                  </a:lnTo>
                  <a:lnTo>
                    <a:pt x="3729651" y="1074003"/>
                  </a:lnTo>
                  <a:lnTo>
                    <a:pt x="3737272" y="1093368"/>
                  </a:lnTo>
                  <a:lnTo>
                    <a:pt x="3744576" y="1112734"/>
                  </a:lnTo>
                  <a:lnTo>
                    <a:pt x="3751562" y="1132417"/>
                  </a:lnTo>
                  <a:lnTo>
                    <a:pt x="3758549" y="1152418"/>
                  </a:lnTo>
                  <a:lnTo>
                    <a:pt x="3765535" y="1172101"/>
                  </a:lnTo>
                  <a:lnTo>
                    <a:pt x="3771886" y="1192102"/>
                  </a:lnTo>
                  <a:lnTo>
                    <a:pt x="3777920" y="1212102"/>
                  </a:lnTo>
                  <a:lnTo>
                    <a:pt x="3783954" y="1232103"/>
                  </a:lnTo>
                  <a:lnTo>
                    <a:pt x="3789670" y="1252739"/>
                  </a:lnTo>
                  <a:lnTo>
                    <a:pt x="3795068" y="1272739"/>
                  </a:lnTo>
                  <a:lnTo>
                    <a:pt x="3800149" y="1293057"/>
                  </a:lnTo>
                  <a:lnTo>
                    <a:pt x="3805230" y="1313375"/>
                  </a:lnTo>
                  <a:lnTo>
                    <a:pt x="3809993" y="1333694"/>
                  </a:lnTo>
                  <a:lnTo>
                    <a:pt x="3814439" y="1354329"/>
                  </a:lnTo>
                  <a:lnTo>
                    <a:pt x="3818568" y="1374965"/>
                  </a:lnTo>
                  <a:lnTo>
                    <a:pt x="3822696" y="1395283"/>
                  </a:lnTo>
                  <a:lnTo>
                    <a:pt x="3826189" y="1416236"/>
                  </a:lnTo>
                  <a:lnTo>
                    <a:pt x="3829682" y="1436554"/>
                  </a:lnTo>
                  <a:lnTo>
                    <a:pt x="3832858" y="1457507"/>
                  </a:lnTo>
                  <a:lnTo>
                    <a:pt x="3835716" y="1478143"/>
                  </a:lnTo>
                  <a:lnTo>
                    <a:pt x="3838256" y="1499096"/>
                  </a:lnTo>
                  <a:lnTo>
                    <a:pt x="3841114" y="1519731"/>
                  </a:lnTo>
                  <a:lnTo>
                    <a:pt x="3843020" y="1540684"/>
                  </a:lnTo>
                  <a:lnTo>
                    <a:pt x="3844925" y="1561637"/>
                  </a:lnTo>
                  <a:lnTo>
                    <a:pt x="3846513" y="1582273"/>
                  </a:lnTo>
                  <a:lnTo>
                    <a:pt x="3848100" y="1603226"/>
                  </a:lnTo>
                  <a:lnTo>
                    <a:pt x="3849371" y="1624179"/>
                  </a:lnTo>
                  <a:lnTo>
                    <a:pt x="3850324" y="1645132"/>
                  </a:lnTo>
                  <a:lnTo>
                    <a:pt x="3850641" y="1666085"/>
                  </a:lnTo>
                  <a:lnTo>
                    <a:pt x="3851276" y="1687038"/>
                  </a:lnTo>
                  <a:lnTo>
                    <a:pt x="3851276" y="1707991"/>
                  </a:lnTo>
                  <a:lnTo>
                    <a:pt x="3851276" y="1728944"/>
                  </a:lnTo>
                  <a:lnTo>
                    <a:pt x="3850641" y="1749897"/>
                  </a:lnTo>
                  <a:lnTo>
                    <a:pt x="3850324" y="1770850"/>
                  </a:lnTo>
                  <a:lnTo>
                    <a:pt x="3849371" y="1791804"/>
                  </a:lnTo>
                  <a:lnTo>
                    <a:pt x="3848100" y="1812757"/>
                  </a:lnTo>
                  <a:lnTo>
                    <a:pt x="3846513" y="1833710"/>
                  </a:lnTo>
                  <a:lnTo>
                    <a:pt x="3844925" y="1854663"/>
                  </a:lnTo>
                  <a:lnTo>
                    <a:pt x="3843020" y="1875616"/>
                  </a:lnTo>
                  <a:lnTo>
                    <a:pt x="3841114" y="1896251"/>
                  </a:lnTo>
                  <a:lnTo>
                    <a:pt x="3838256" y="1917204"/>
                  </a:lnTo>
                  <a:lnTo>
                    <a:pt x="3835716" y="1937840"/>
                  </a:lnTo>
                  <a:lnTo>
                    <a:pt x="3832858" y="1958793"/>
                  </a:lnTo>
                  <a:lnTo>
                    <a:pt x="3829682" y="1979429"/>
                  </a:lnTo>
                  <a:lnTo>
                    <a:pt x="3826189" y="2000382"/>
                  </a:lnTo>
                  <a:lnTo>
                    <a:pt x="3822696" y="2020700"/>
                  </a:lnTo>
                  <a:lnTo>
                    <a:pt x="3818568" y="2041653"/>
                  </a:lnTo>
                  <a:lnTo>
                    <a:pt x="3814439" y="2061971"/>
                  </a:lnTo>
                  <a:lnTo>
                    <a:pt x="3809993" y="2082289"/>
                  </a:lnTo>
                  <a:lnTo>
                    <a:pt x="3805230" y="2102925"/>
                  </a:lnTo>
                  <a:lnTo>
                    <a:pt x="3800149" y="2123243"/>
                  </a:lnTo>
                  <a:lnTo>
                    <a:pt x="3795068" y="2143561"/>
                  </a:lnTo>
                  <a:lnTo>
                    <a:pt x="3789670" y="2163879"/>
                  </a:lnTo>
                  <a:lnTo>
                    <a:pt x="3783954" y="2183880"/>
                  </a:lnTo>
                  <a:lnTo>
                    <a:pt x="3777920" y="2204198"/>
                  </a:lnTo>
                  <a:lnTo>
                    <a:pt x="3771886" y="2224198"/>
                  </a:lnTo>
                  <a:lnTo>
                    <a:pt x="3765535" y="2243882"/>
                  </a:lnTo>
                  <a:lnTo>
                    <a:pt x="3758549" y="2263882"/>
                  </a:lnTo>
                  <a:lnTo>
                    <a:pt x="3751562" y="2283565"/>
                  </a:lnTo>
                  <a:lnTo>
                    <a:pt x="3744576" y="2303249"/>
                  </a:lnTo>
                  <a:lnTo>
                    <a:pt x="3737272" y="2323249"/>
                  </a:lnTo>
                  <a:lnTo>
                    <a:pt x="3729651" y="2342615"/>
                  </a:lnTo>
                  <a:lnTo>
                    <a:pt x="3721712" y="2361663"/>
                  </a:lnTo>
                  <a:lnTo>
                    <a:pt x="3713455" y="2381346"/>
                  </a:lnTo>
                  <a:lnTo>
                    <a:pt x="3705199" y="2400394"/>
                  </a:lnTo>
                  <a:lnTo>
                    <a:pt x="3696307" y="2419443"/>
                  </a:lnTo>
                  <a:lnTo>
                    <a:pt x="3687415" y="2438491"/>
                  </a:lnTo>
                  <a:lnTo>
                    <a:pt x="3678524" y="2457539"/>
                  </a:lnTo>
                  <a:lnTo>
                    <a:pt x="3668997" y="2476270"/>
                  </a:lnTo>
                  <a:lnTo>
                    <a:pt x="3659470" y="2495001"/>
                  </a:lnTo>
                  <a:lnTo>
                    <a:pt x="3649626" y="2513414"/>
                  </a:lnTo>
                  <a:lnTo>
                    <a:pt x="3639781" y="2531827"/>
                  </a:lnTo>
                  <a:lnTo>
                    <a:pt x="3629302" y="2549923"/>
                  </a:lnTo>
                  <a:lnTo>
                    <a:pt x="3619140" y="2568336"/>
                  </a:lnTo>
                  <a:lnTo>
                    <a:pt x="3608026" y="2586432"/>
                  </a:lnTo>
                  <a:lnTo>
                    <a:pt x="3597228" y="2604211"/>
                  </a:lnTo>
                  <a:lnTo>
                    <a:pt x="3586431" y="2621989"/>
                  </a:lnTo>
                  <a:lnTo>
                    <a:pt x="3574682" y="2639767"/>
                  </a:lnTo>
                  <a:lnTo>
                    <a:pt x="3563250" y="2657228"/>
                  </a:lnTo>
                  <a:lnTo>
                    <a:pt x="3551500" y="2674372"/>
                  </a:lnTo>
                  <a:lnTo>
                    <a:pt x="3539432" y="2691832"/>
                  </a:lnTo>
                  <a:lnTo>
                    <a:pt x="3527365" y="2708658"/>
                  </a:lnTo>
                  <a:lnTo>
                    <a:pt x="3514980" y="2725802"/>
                  </a:lnTo>
                  <a:lnTo>
                    <a:pt x="3502278" y="2742310"/>
                  </a:lnTo>
                  <a:lnTo>
                    <a:pt x="3489576" y="2759136"/>
                  </a:lnTo>
                  <a:lnTo>
                    <a:pt x="3476556" y="2775645"/>
                  </a:lnTo>
                  <a:lnTo>
                    <a:pt x="3463218" y="2791836"/>
                  </a:lnTo>
                  <a:lnTo>
                    <a:pt x="3450198" y="2808027"/>
                  </a:lnTo>
                  <a:lnTo>
                    <a:pt x="3436226" y="2823900"/>
                  </a:lnTo>
                  <a:lnTo>
                    <a:pt x="3422570" y="2839774"/>
                  </a:lnTo>
                  <a:lnTo>
                    <a:pt x="3408598" y="2855330"/>
                  </a:lnTo>
                  <a:lnTo>
                    <a:pt x="3394308" y="2870568"/>
                  </a:lnTo>
                  <a:lnTo>
                    <a:pt x="3380018" y="2886124"/>
                  </a:lnTo>
                  <a:lnTo>
                    <a:pt x="3365727" y="2901045"/>
                  </a:lnTo>
                  <a:lnTo>
                    <a:pt x="3350802" y="2916284"/>
                  </a:lnTo>
                  <a:lnTo>
                    <a:pt x="3335877" y="2930570"/>
                  </a:lnTo>
                  <a:lnTo>
                    <a:pt x="3320634" y="2945491"/>
                  </a:lnTo>
                  <a:lnTo>
                    <a:pt x="3305708" y="2959777"/>
                  </a:lnTo>
                  <a:lnTo>
                    <a:pt x="3290148" y="2973746"/>
                  </a:lnTo>
                  <a:lnTo>
                    <a:pt x="3274270" y="2987715"/>
                  </a:lnTo>
                  <a:lnTo>
                    <a:pt x="3258710" y="3001684"/>
                  </a:lnTo>
                  <a:lnTo>
                    <a:pt x="3242514" y="3015017"/>
                  </a:lnTo>
                  <a:lnTo>
                    <a:pt x="3226319" y="3028669"/>
                  </a:lnTo>
                  <a:lnTo>
                    <a:pt x="3210123" y="3041685"/>
                  </a:lnTo>
                  <a:lnTo>
                    <a:pt x="3193610" y="3054701"/>
                  </a:lnTo>
                  <a:lnTo>
                    <a:pt x="3177097" y="3067400"/>
                  </a:lnTo>
                  <a:lnTo>
                    <a:pt x="3160266" y="3080099"/>
                  </a:lnTo>
                  <a:lnTo>
                    <a:pt x="3143436" y="3092480"/>
                  </a:lnTo>
                  <a:lnTo>
                    <a:pt x="3126287" y="3104862"/>
                  </a:lnTo>
                  <a:lnTo>
                    <a:pt x="3109139" y="3116608"/>
                  </a:lnTo>
                  <a:lnTo>
                    <a:pt x="3091673" y="3128672"/>
                  </a:lnTo>
                  <a:lnTo>
                    <a:pt x="3074208" y="3140101"/>
                  </a:lnTo>
                  <a:lnTo>
                    <a:pt x="3056742" y="3151212"/>
                  </a:lnTo>
                  <a:lnTo>
                    <a:pt x="3038958" y="3162641"/>
                  </a:lnTo>
                  <a:lnTo>
                    <a:pt x="3020858" y="3173435"/>
                  </a:lnTo>
                  <a:lnTo>
                    <a:pt x="3003074" y="3183912"/>
                  </a:lnTo>
                  <a:lnTo>
                    <a:pt x="2984973" y="3194388"/>
                  </a:lnTo>
                  <a:lnTo>
                    <a:pt x="2966237" y="3204865"/>
                  </a:lnTo>
                  <a:lnTo>
                    <a:pt x="2947819" y="3214706"/>
                  </a:lnTo>
                  <a:lnTo>
                    <a:pt x="2929400" y="3224548"/>
                  </a:lnTo>
                  <a:lnTo>
                    <a:pt x="2910982" y="3234072"/>
                  </a:lnTo>
                  <a:lnTo>
                    <a:pt x="2892246" y="3243279"/>
                  </a:lnTo>
                  <a:lnTo>
                    <a:pt x="2872875" y="3252485"/>
                  </a:lnTo>
                  <a:lnTo>
                    <a:pt x="2854139" y="3261374"/>
                  </a:lnTo>
                  <a:lnTo>
                    <a:pt x="2835085" y="3269946"/>
                  </a:lnTo>
                  <a:lnTo>
                    <a:pt x="2816032" y="3278200"/>
                  </a:lnTo>
                  <a:lnTo>
                    <a:pt x="2796343" y="3286455"/>
                  </a:lnTo>
                  <a:lnTo>
                    <a:pt x="2776972" y="3294391"/>
                  </a:lnTo>
                  <a:lnTo>
                    <a:pt x="2757600" y="3302011"/>
                  </a:lnTo>
                  <a:lnTo>
                    <a:pt x="2737912" y="3309630"/>
                  </a:lnTo>
                  <a:lnTo>
                    <a:pt x="2718223" y="3316932"/>
                  </a:lnTo>
                  <a:lnTo>
                    <a:pt x="2698534" y="3323916"/>
                  </a:lnTo>
                  <a:lnTo>
                    <a:pt x="2678528" y="3330266"/>
                  </a:lnTo>
                  <a:lnTo>
                    <a:pt x="2658522" y="3336932"/>
                  </a:lnTo>
                  <a:lnTo>
                    <a:pt x="2638833" y="3342964"/>
                  </a:lnTo>
                  <a:lnTo>
                    <a:pt x="2618510" y="3348996"/>
                  </a:lnTo>
                  <a:lnTo>
                    <a:pt x="2598186" y="3354711"/>
                  </a:lnTo>
                  <a:lnTo>
                    <a:pt x="2578180" y="3360108"/>
                  </a:lnTo>
                  <a:lnTo>
                    <a:pt x="2557538" y="3365505"/>
                  </a:lnTo>
                  <a:lnTo>
                    <a:pt x="2537532" y="3370267"/>
                  </a:lnTo>
                  <a:lnTo>
                    <a:pt x="2516890" y="3375029"/>
                  </a:lnTo>
                  <a:lnTo>
                    <a:pt x="2496566" y="3379473"/>
                  </a:lnTo>
                  <a:lnTo>
                    <a:pt x="2475608" y="3383918"/>
                  </a:lnTo>
                  <a:lnTo>
                    <a:pt x="2455284" y="3387728"/>
                  </a:lnTo>
                  <a:lnTo>
                    <a:pt x="2434642" y="3391537"/>
                  </a:lnTo>
                  <a:lnTo>
                    <a:pt x="2413684" y="3394712"/>
                  </a:lnTo>
                  <a:lnTo>
                    <a:pt x="2393360" y="3397887"/>
                  </a:lnTo>
                  <a:lnTo>
                    <a:pt x="2372401" y="3401061"/>
                  </a:lnTo>
                  <a:lnTo>
                    <a:pt x="2351759" y="3403601"/>
                  </a:lnTo>
                  <a:lnTo>
                    <a:pt x="2330800" y="3405824"/>
                  </a:lnTo>
                  <a:lnTo>
                    <a:pt x="2309842" y="3408363"/>
                  </a:lnTo>
                  <a:lnTo>
                    <a:pt x="2288882" y="3409951"/>
                  </a:lnTo>
                  <a:lnTo>
                    <a:pt x="2268241" y="3411538"/>
                  </a:lnTo>
                  <a:lnTo>
                    <a:pt x="2246965" y="3413125"/>
                  </a:lnTo>
                  <a:lnTo>
                    <a:pt x="2226323" y="3414078"/>
                  </a:lnTo>
                  <a:lnTo>
                    <a:pt x="2205047" y="3415030"/>
                  </a:lnTo>
                  <a:lnTo>
                    <a:pt x="2184406" y="3415665"/>
                  </a:lnTo>
                  <a:lnTo>
                    <a:pt x="2163447" y="3416300"/>
                  </a:lnTo>
                  <a:lnTo>
                    <a:pt x="2142488" y="3416300"/>
                  </a:lnTo>
                  <a:lnTo>
                    <a:pt x="2142170" y="3416300"/>
                  </a:lnTo>
                  <a:lnTo>
                    <a:pt x="2121529" y="3416300"/>
                  </a:lnTo>
                  <a:lnTo>
                    <a:pt x="2100252" y="3415665"/>
                  </a:lnTo>
                  <a:lnTo>
                    <a:pt x="2079611" y="3415030"/>
                  </a:lnTo>
                  <a:lnTo>
                    <a:pt x="2058334" y="3414078"/>
                  </a:lnTo>
                  <a:lnTo>
                    <a:pt x="2037693" y="3413125"/>
                  </a:lnTo>
                  <a:lnTo>
                    <a:pt x="2016417" y="3411538"/>
                  </a:lnTo>
                  <a:lnTo>
                    <a:pt x="1995775" y="3409951"/>
                  </a:lnTo>
                  <a:lnTo>
                    <a:pt x="1974816" y="3408363"/>
                  </a:lnTo>
                  <a:lnTo>
                    <a:pt x="1954175" y="3405824"/>
                  </a:lnTo>
                  <a:lnTo>
                    <a:pt x="1933216" y="3403601"/>
                  </a:lnTo>
                  <a:lnTo>
                    <a:pt x="1912257" y="3400744"/>
                  </a:lnTo>
                  <a:lnTo>
                    <a:pt x="1891616" y="3397887"/>
                  </a:lnTo>
                  <a:lnTo>
                    <a:pt x="1870974" y="3394712"/>
                  </a:lnTo>
                  <a:lnTo>
                    <a:pt x="1850333" y="3391220"/>
                  </a:lnTo>
                  <a:lnTo>
                    <a:pt x="1829374" y="3387410"/>
                  </a:lnTo>
                  <a:lnTo>
                    <a:pt x="1809050" y="3383601"/>
                  </a:lnTo>
                  <a:lnTo>
                    <a:pt x="1788409" y="3379473"/>
                  </a:lnTo>
                  <a:lnTo>
                    <a:pt x="1768085" y="3375029"/>
                  </a:lnTo>
                  <a:lnTo>
                    <a:pt x="1747444" y="3370267"/>
                  </a:lnTo>
                  <a:lnTo>
                    <a:pt x="1727120" y="3365505"/>
                  </a:lnTo>
                  <a:lnTo>
                    <a:pt x="1706796" y="3360108"/>
                  </a:lnTo>
                  <a:lnTo>
                    <a:pt x="1686472" y="3354711"/>
                  </a:lnTo>
                  <a:lnTo>
                    <a:pt x="1666466" y="3348996"/>
                  </a:lnTo>
                  <a:lnTo>
                    <a:pt x="1646142" y="3342964"/>
                  </a:lnTo>
                  <a:lnTo>
                    <a:pt x="1626136" y="3336932"/>
                  </a:lnTo>
                  <a:lnTo>
                    <a:pt x="1606447" y="3330266"/>
                  </a:lnTo>
                  <a:lnTo>
                    <a:pt x="1586123" y="3323916"/>
                  </a:lnTo>
                  <a:lnTo>
                    <a:pt x="1566434" y="3316932"/>
                  </a:lnTo>
                  <a:lnTo>
                    <a:pt x="1547063" y="3309630"/>
                  </a:lnTo>
                  <a:lnTo>
                    <a:pt x="1527057" y="3302011"/>
                  </a:lnTo>
                  <a:lnTo>
                    <a:pt x="1507686" y="3294391"/>
                  </a:lnTo>
                  <a:lnTo>
                    <a:pt x="1488315" y="3286455"/>
                  </a:lnTo>
                  <a:lnTo>
                    <a:pt x="1458464" y="3274073"/>
                  </a:lnTo>
                  <a:lnTo>
                    <a:pt x="1429249" y="3260740"/>
                  </a:lnTo>
                  <a:lnTo>
                    <a:pt x="1400033" y="3247406"/>
                  </a:lnTo>
                  <a:lnTo>
                    <a:pt x="1371453" y="3232802"/>
                  </a:lnTo>
                  <a:lnTo>
                    <a:pt x="1399081" y="3227405"/>
                  </a:lnTo>
                  <a:lnTo>
                    <a:pt x="1426708" y="3221373"/>
                  </a:lnTo>
                  <a:lnTo>
                    <a:pt x="1454336" y="3214389"/>
                  </a:lnTo>
                  <a:lnTo>
                    <a:pt x="1481329" y="3206770"/>
                  </a:lnTo>
                  <a:lnTo>
                    <a:pt x="1515307" y="3221691"/>
                  </a:lnTo>
                  <a:lnTo>
                    <a:pt x="1518165" y="3222643"/>
                  </a:lnTo>
                  <a:lnTo>
                    <a:pt x="1521341" y="3223913"/>
                  </a:lnTo>
                  <a:lnTo>
                    <a:pt x="1506733" y="3214071"/>
                  </a:lnTo>
                  <a:lnTo>
                    <a:pt x="1492126" y="3203595"/>
                  </a:lnTo>
                  <a:lnTo>
                    <a:pt x="1513402" y="3196928"/>
                  </a:lnTo>
                  <a:lnTo>
                    <a:pt x="1533726" y="3189944"/>
                  </a:lnTo>
                  <a:lnTo>
                    <a:pt x="1554685" y="3182642"/>
                  </a:lnTo>
                  <a:lnTo>
                    <a:pt x="1574691" y="3174705"/>
                  </a:lnTo>
                  <a:lnTo>
                    <a:pt x="1588346" y="3183277"/>
                  </a:lnTo>
                  <a:lnTo>
                    <a:pt x="1601684" y="3191531"/>
                  </a:lnTo>
                  <a:lnTo>
                    <a:pt x="1617244" y="3200738"/>
                  </a:lnTo>
                  <a:lnTo>
                    <a:pt x="1632804" y="3209627"/>
                  </a:lnTo>
                  <a:lnTo>
                    <a:pt x="1648682" y="3218198"/>
                  </a:lnTo>
                  <a:lnTo>
                    <a:pt x="1664560" y="3226770"/>
                  </a:lnTo>
                  <a:lnTo>
                    <a:pt x="1680121" y="3235024"/>
                  </a:lnTo>
                  <a:lnTo>
                    <a:pt x="1696316" y="3242961"/>
                  </a:lnTo>
                  <a:lnTo>
                    <a:pt x="1712512" y="3250580"/>
                  </a:lnTo>
                  <a:lnTo>
                    <a:pt x="1729025" y="3257882"/>
                  </a:lnTo>
                  <a:lnTo>
                    <a:pt x="1745538" y="3264867"/>
                  </a:lnTo>
                  <a:lnTo>
                    <a:pt x="1762051" y="3271851"/>
                  </a:lnTo>
                  <a:lnTo>
                    <a:pt x="1778882" y="3278200"/>
                  </a:lnTo>
                  <a:lnTo>
                    <a:pt x="1795713" y="3284550"/>
                  </a:lnTo>
                  <a:lnTo>
                    <a:pt x="1812543" y="3290582"/>
                  </a:lnTo>
                  <a:lnTo>
                    <a:pt x="1829691" y="3295979"/>
                  </a:lnTo>
                  <a:lnTo>
                    <a:pt x="1846522" y="3301376"/>
                  </a:lnTo>
                  <a:lnTo>
                    <a:pt x="1863670" y="3306455"/>
                  </a:lnTo>
                  <a:lnTo>
                    <a:pt x="1853191" y="3297566"/>
                  </a:lnTo>
                  <a:lnTo>
                    <a:pt x="1842711" y="3288042"/>
                  </a:lnTo>
                  <a:lnTo>
                    <a:pt x="1832232" y="3278835"/>
                  </a:lnTo>
                  <a:lnTo>
                    <a:pt x="1822070" y="3269311"/>
                  </a:lnTo>
                  <a:lnTo>
                    <a:pt x="1812226" y="3259787"/>
                  </a:lnTo>
                  <a:lnTo>
                    <a:pt x="1802381" y="3249946"/>
                  </a:lnTo>
                  <a:lnTo>
                    <a:pt x="1793172" y="3240104"/>
                  </a:lnTo>
                  <a:lnTo>
                    <a:pt x="1783645" y="3229945"/>
                  </a:lnTo>
                  <a:lnTo>
                    <a:pt x="1774436" y="3219468"/>
                  </a:lnTo>
                  <a:lnTo>
                    <a:pt x="1765227" y="3208992"/>
                  </a:lnTo>
                  <a:lnTo>
                    <a:pt x="1756653" y="3198515"/>
                  </a:lnTo>
                  <a:lnTo>
                    <a:pt x="1747761" y="3188039"/>
                  </a:lnTo>
                  <a:lnTo>
                    <a:pt x="1731248" y="3166133"/>
                  </a:lnTo>
                  <a:lnTo>
                    <a:pt x="1715370" y="3144545"/>
                  </a:lnTo>
                  <a:lnTo>
                    <a:pt x="1705843" y="3130577"/>
                  </a:lnTo>
                  <a:lnTo>
                    <a:pt x="1696634" y="3116925"/>
                  </a:lnTo>
                  <a:lnTo>
                    <a:pt x="1712194" y="3108354"/>
                  </a:lnTo>
                  <a:lnTo>
                    <a:pt x="1727437" y="3099465"/>
                  </a:lnTo>
                  <a:lnTo>
                    <a:pt x="1742680" y="3090258"/>
                  </a:lnTo>
                  <a:lnTo>
                    <a:pt x="1757605" y="3080734"/>
                  </a:lnTo>
                  <a:lnTo>
                    <a:pt x="1764909" y="3092163"/>
                  </a:lnTo>
                  <a:lnTo>
                    <a:pt x="1772531" y="3103592"/>
                  </a:lnTo>
                  <a:lnTo>
                    <a:pt x="1781105" y="3115656"/>
                  </a:lnTo>
                  <a:lnTo>
                    <a:pt x="1789997" y="3127719"/>
                  </a:lnTo>
                  <a:lnTo>
                    <a:pt x="1799206" y="3139148"/>
                  </a:lnTo>
                  <a:lnTo>
                    <a:pt x="1808733" y="3150895"/>
                  </a:lnTo>
                  <a:lnTo>
                    <a:pt x="1817942" y="3162324"/>
                  </a:lnTo>
                  <a:lnTo>
                    <a:pt x="1827469" y="3173435"/>
                  </a:lnTo>
                  <a:lnTo>
                    <a:pt x="1837313" y="3184547"/>
                  </a:lnTo>
                  <a:lnTo>
                    <a:pt x="1847157" y="3195658"/>
                  </a:lnTo>
                  <a:lnTo>
                    <a:pt x="1857319" y="3206135"/>
                  </a:lnTo>
                  <a:lnTo>
                    <a:pt x="1867799" y="3216294"/>
                  </a:lnTo>
                  <a:lnTo>
                    <a:pt x="1878278" y="3226453"/>
                  </a:lnTo>
                  <a:lnTo>
                    <a:pt x="1889075" y="3236294"/>
                  </a:lnTo>
                  <a:lnTo>
                    <a:pt x="1899872" y="3245818"/>
                  </a:lnTo>
                  <a:lnTo>
                    <a:pt x="1911304" y="3255025"/>
                  </a:lnTo>
                  <a:lnTo>
                    <a:pt x="1922419" y="3263914"/>
                  </a:lnTo>
                  <a:lnTo>
                    <a:pt x="1933851" y="3272486"/>
                  </a:lnTo>
                  <a:lnTo>
                    <a:pt x="1944013" y="3279153"/>
                  </a:lnTo>
                  <a:lnTo>
                    <a:pt x="1954175" y="3286137"/>
                  </a:lnTo>
                  <a:lnTo>
                    <a:pt x="1964019" y="3292487"/>
                  </a:lnTo>
                  <a:lnTo>
                    <a:pt x="1974499" y="3298519"/>
                  </a:lnTo>
                  <a:lnTo>
                    <a:pt x="1984661" y="3304233"/>
                  </a:lnTo>
                  <a:lnTo>
                    <a:pt x="1995775" y="3309630"/>
                  </a:lnTo>
                  <a:lnTo>
                    <a:pt x="2006255" y="3314710"/>
                  </a:lnTo>
                  <a:lnTo>
                    <a:pt x="2017052" y="3319472"/>
                  </a:lnTo>
                  <a:lnTo>
                    <a:pt x="2028166" y="3323916"/>
                  </a:lnTo>
                  <a:lnTo>
                    <a:pt x="2039281" y="3327726"/>
                  </a:lnTo>
                  <a:lnTo>
                    <a:pt x="2050078" y="3331535"/>
                  </a:lnTo>
                  <a:lnTo>
                    <a:pt x="2061192" y="3334710"/>
                  </a:lnTo>
                  <a:lnTo>
                    <a:pt x="2072942" y="3337567"/>
                  </a:lnTo>
                  <a:lnTo>
                    <a:pt x="2084057" y="3340107"/>
                  </a:lnTo>
                  <a:lnTo>
                    <a:pt x="2095806" y="3342012"/>
                  </a:lnTo>
                  <a:lnTo>
                    <a:pt x="2107239" y="3343599"/>
                  </a:lnTo>
                  <a:lnTo>
                    <a:pt x="2107239" y="3054384"/>
                  </a:lnTo>
                  <a:lnTo>
                    <a:pt x="2071989" y="3053749"/>
                  </a:lnTo>
                  <a:lnTo>
                    <a:pt x="2036740" y="3052479"/>
                  </a:lnTo>
                  <a:lnTo>
                    <a:pt x="2001174" y="3050574"/>
                  </a:lnTo>
                  <a:lnTo>
                    <a:pt x="1965925" y="3048352"/>
                  </a:lnTo>
                  <a:lnTo>
                    <a:pt x="1930993" y="3045495"/>
                  </a:lnTo>
                  <a:lnTo>
                    <a:pt x="1895744" y="3042002"/>
                  </a:lnTo>
                  <a:lnTo>
                    <a:pt x="1860812" y="3038193"/>
                  </a:lnTo>
                  <a:lnTo>
                    <a:pt x="1825563" y="3033431"/>
                  </a:lnTo>
                  <a:lnTo>
                    <a:pt x="1844934" y="3018827"/>
                  </a:lnTo>
                  <a:lnTo>
                    <a:pt x="1863670" y="3003588"/>
                  </a:lnTo>
                  <a:lnTo>
                    <a:pt x="1882089" y="2987715"/>
                  </a:lnTo>
                  <a:lnTo>
                    <a:pt x="1900190" y="2971841"/>
                  </a:lnTo>
                  <a:lnTo>
                    <a:pt x="1925912" y="2974064"/>
                  </a:lnTo>
                  <a:lnTo>
                    <a:pt x="1952269" y="2976603"/>
                  </a:lnTo>
                  <a:lnTo>
                    <a:pt x="1977992" y="2978508"/>
                  </a:lnTo>
                  <a:lnTo>
                    <a:pt x="2003714" y="2980096"/>
                  </a:lnTo>
                  <a:lnTo>
                    <a:pt x="2029754" y="2981365"/>
                  </a:lnTo>
                  <a:lnTo>
                    <a:pt x="2055476" y="2982318"/>
                  </a:lnTo>
                  <a:lnTo>
                    <a:pt x="2081516" y="2982953"/>
                  </a:lnTo>
                  <a:lnTo>
                    <a:pt x="2107239" y="2983905"/>
                  </a:lnTo>
                  <a:lnTo>
                    <a:pt x="2107239" y="2716595"/>
                  </a:lnTo>
                  <a:lnTo>
                    <a:pt x="2117083" y="2698817"/>
                  </a:lnTo>
                  <a:lnTo>
                    <a:pt x="2126610" y="2681356"/>
                  </a:lnTo>
                  <a:lnTo>
                    <a:pt x="2136137" y="2663578"/>
                  </a:lnTo>
                  <a:lnTo>
                    <a:pt x="2145028" y="2645482"/>
                  </a:lnTo>
                  <a:lnTo>
                    <a:pt x="2153602" y="2627386"/>
                  </a:lnTo>
                  <a:lnTo>
                    <a:pt x="2161859" y="2608655"/>
                  </a:lnTo>
                  <a:lnTo>
                    <a:pt x="2169798" y="2590242"/>
                  </a:lnTo>
                  <a:lnTo>
                    <a:pt x="2177737" y="2571511"/>
                  </a:lnTo>
                  <a:lnTo>
                    <a:pt x="2177737" y="2982635"/>
                  </a:lnTo>
                  <a:lnTo>
                    <a:pt x="2205047" y="2982000"/>
                  </a:lnTo>
                  <a:lnTo>
                    <a:pt x="2232992" y="2980731"/>
                  </a:lnTo>
                  <a:lnTo>
                    <a:pt x="2260620" y="2979143"/>
                  </a:lnTo>
                  <a:lnTo>
                    <a:pt x="2288247" y="2977238"/>
                  </a:lnTo>
                  <a:lnTo>
                    <a:pt x="2315875" y="2975016"/>
                  </a:lnTo>
                  <a:lnTo>
                    <a:pt x="2343503" y="2972159"/>
                  </a:lnTo>
                  <a:lnTo>
                    <a:pt x="2370813" y="2969302"/>
                  </a:lnTo>
                  <a:lnTo>
                    <a:pt x="2398441" y="2965809"/>
                  </a:lnTo>
                  <a:lnTo>
                    <a:pt x="2426068" y="2962000"/>
                  </a:lnTo>
                  <a:lnTo>
                    <a:pt x="2453378" y="2957873"/>
                  </a:lnTo>
                  <a:lnTo>
                    <a:pt x="2480689" y="2953428"/>
                  </a:lnTo>
                  <a:lnTo>
                    <a:pt x="2507681" y="2948349"/>
                  </a:lnTo>
                  <a:lnTo>
                    <a:pt x="2534991" y="2943269"/>
                  </a:lnTo>
                  <a:lnTo>
                    <a:pt x="2562301" y="2937555"/>
                  </a:lnTo>
                  <a:lnTo>
                    <a:pt x="2589294" y="2931205"/>
                  </a:lnTo>
                  <a:lnTo>
                    <a:pt x="2615969" y="2925173"/>
                  </a:lnTo>
                  <a:lnTo>
                    <a:pt x="2630894" y="2894061"/>
                  </a:lnTo>
                  <a:lnTo>
                    <a:pt x="2644549" y="2862632"/>
                  </a:lnTo>
                  <a:lnTo>
                    <a:pt x="2658204" y="2831202"/>
                  </a:lnTo>
                  <a:lnTo>
                    <a:pt x="2671224" y="2799137"/>
                  </a:lnTo>
                  <a:lnTo>
                    <a:pt x="2683609" y="2767073"/>
                  </a:lnTo>
                  <a:lnTo>
                    <a:pt x="2695359" y="2734691"/>
                  </a:lnTo>
                  <a:lnTo>
                    <a:pt x="2706791" y="2701991"/>
                  </a:lnTo>
                  <a:lnTo>
                    <a:pt x="2717270" y="2669609"/>
                  </a:lnTo>
                  <a:lnTo>
                    <a:pt x="2726480" y="2640085"/>
                  </a:lnTo>
                  <a:lnTo>
                    <a:pt x="2735372" y="2610560"/>
                  </a:lnTo>
                  <a:lnTo>
                    <a:pt x="2743628" y="2581035"/>
                  </a:lnTo>
                  <a:lnTo>
                    <a:pt x="2751567" y="2551193"/>
                  </a:lnTo>
                  <a:lnTo>
                    <a:pt x="2759506" y="2521351"/>
                  </a:lnTo>
                  <a:lnTo>
                    <a:pt x="2766810" y="2491509"/>
                  </a:lnTo>
                  <a:lnTo>
                    <a:pt x="2774114" y="2461349"/>
                  </a:lnTo>
                  <a:lnTo>
                    <a:pt x="2780465" y="2431189"/>
                  </a:lnTo>
                  <a:lnTo>
                    <a:pt x="2744898" y="2437856"/>
                  </a:lnTo>
                  <a:lnTo>
                    <a:pt x="2709332" y="2443888"/>
                  </a:lnTo>
                  <a:lnTo>
                    <a:pt x="2673765" y="2449602"/>
                  </a:lnTo>
                  <a:lnTo>
                    <a:pt x="2638198" y="2454682"/>
                  </a:lnTo>
                  <a:lnTo>
                    <a:pt x="2602314" y="2459761"/>
                  </a:lnTo>
                  <a:lnTo>
                    <a:pt x="2566430" y="2464206"/>
                  </a:lnTo>
                  <a:lnTo>
                    <a:pt x="2530546" y="2468333"/>
                  </a:lnTo>
                  <a:lnTo>
                    <a:pt x="2494979" y="2471825"/>
                  </a:lnTo>
                  <a:lnTo>
                    <a:pt x="2458777" y="2475635"/>
                  </a:lnTo>
                  <a:lnTo>
                    <a:pt x="2422893" y="2478492"/>
                  </a:lnTo>
                  <a:lnTo>
                    <a:pt x="2387008" y="2481032"/>
                  </a:lnTo>
                  <a:lnTo>
                    <a:pt x="2350807" y="2483572"/>
                  </a:lnTo>
                  <a:lnTo>
                    <a:pt x="2314605" y="2485477"/>
                  </a:lnTo>
                  <a:lnTo>
                    <a:pt x="2278721" y="2486746"/>
                  </a:lnTo>
                  <a:lnTo>
                    <a:pt x="2242836" y="2488016"/>
                  </a:lnTo>
                  <a:lnTo>
                    <a:pt x="2206635" y="2488969"/>
                  </a:lnTo>
                  <a:lnTo>
                    <a:pt x="2211716" y="2471508"/>
                  </a:lnTo>
                  <a:lnTo>
                    <a:pt x="2216796" y="2453730"/>
                  </a:lnTo>
                  <a:lnTo>
                    <a:pt x="2221242" y="2435951"/>
                  </a:lnTo>
                  <a:lnTo>
                    <a:pt x="2225688" y="2418173"/>
                  </a:lnTo>
                  <a:lnTo>
                    <a:pt x="2261255" y="2417220"/>
                  </a:lnTo>
                  <a:lnTo>
                    <a:pt x="2297139" y="2415633"/>
                  </a:lnTo>
                  <a:lnTo>
                    <a:pt x="2333341" y="2413728"/>
                  </a:lnTo>
                  <a:lnTo>
                    <a:pt x="2369225" y="2411506"/>
                  </a:lnTo>
                  <a:lnTo>
                    <a:pt x="2404792" y="2409284"/>
                  </a:lnTo>
                  <a:lnTo>
                    <a:pt x="2440676" y="2406426"/>
                  </a:lnTo>
                  <a:lnTo>
                    <a:pt x="2476560" y="2402934"/>
                  </a:lnTo>
                  <a:lnTo>
                    <a:pt x="2512127" y="2399442"/>
                  </a:lnTo>
                  <a:lnTo>
                    <a:pt x="2547694" y="2395315"/>
                  </a:lnTo>
                  <a:lnTo>
                    <a:pt x="2583260" y="2391188"/>
                  </a:lnTo>
                  <a:lnTo>
                    <a:pt x="2618827" y="2386426"/>
                  </a:lnTo>
                  <a:lnTo>
                    <a:pt x="2654394" y="2381346"/>
                  </a:lnTo>
                  <a:lnTo>
                    <a:pt x="2689960" y="2375632"/>
                  </a:lnTo>
                  <a:lnTo>
                    <a:pt x="2725210" y="2369600"/>
                  </a:lnTo>
                  <a:lnTo>
                    <a:pt x="2760459" y="2363250"/>
                  </a:lnTo>
                  <a:lnTo>
                    <a:pt x="2795390" y="2356584"/>
                  </a:lnTo>
                  <a:lnTo>
                    <a:pt x="2802694" y="2318805"/>
                  </a:lnTo>
                  <a:lnTo>
                    <a:pt x="2809045" y="2281026"/>
                  </a:lnTo>
                  <a:lnTo>
                    <a:pt x="2815396" y="2242612"/>
                  </a:lnTo>
                  <a:lnTo>
                    <a:pt x="2820478" y="2204833"/>
                  </a:lnTo>
                  <a:lnTo>
                    <a:pt x="2825876" y="2166419"/>
                  </a:lnTo>
                  <a:lnTo>
                    <a:pt x="2830322" y="2128322"/>
                  </a:lnTo>
                  <a:lnTo>
                    <a:pt x="2834768" y="2089908"/>
                  </a:lnTo>
                  <a:lnTo>
                    <a:pt x="2838578" y="2051494"/>
                  </a:lnTo>
                  <a:lnTo>
                    <a:pt x="2842072" y="2013080"/>
                  </a:lnTo>
                  <a:lnTo>
                    <a:pt x="2844930" y="1974667"/>
                  </a:lnTo>
                  <a:lnTo>
                    <a:pt x="2847470" y="1936253"/>
                  </a:lnTo>
                  <a:lnTo>
                    <a:pt x="2849693" y="1897839"/>
                  </a:lnTo>
                  <a:lnTo>
                    <a:pt x="2851281" y="1859107"/>
                  </a:lnTo>
                  <a:lnTo>
                    <a:pt x="2852868" y="1820693"/>
                  </a:lnTo>
                  <a:lnTo>
                    <a:pt x="2853821" y="1781962"/>
                  </a:lnTo>
                  <a:lnTo>
                    <a:pt x="2854139" y="1743231"/>
                  </a:lnTo>
                  <a:lnTo>
                    <a:pt x="2177737" y="1743231"/>
                  </a:lnTo>
                  <a:lnTo>
                    <a:pt x="2177737" y="1778787"/>
                  </a:lnTo>
                  <a:lnTo>
                    <a:pt x="2169798" y="1759739"/>
                  </a:lnTo>
                  <a:lnTo>
                    <a:pt x="2161859" y="1741326"/>
                  </a:lnTo>
                  <a:lnTo>
                    <a:pt x="2153602" y="1722912"/>
                  </a:lnTo>
                  <a:lnTo>
                    <a:pt x="2145028" y="1704817"/>
                  </a:lnTo>
                  <a:lnTo>
                    <a:pt x="2136137" y="1686721"/>
                  </a:lnTo>
                  <a:lnTo>
                    <a:pt x="2126610" y="1668942"/>
                  </a:lnTo>
                  <a:lnTo>
                    <a:pt x="2117083" y="1651164"/>
                  </a:lnTo>
                  <a:lnTo>
                    <a:pt x="2107239" y="1633386"/>
                  </a:lnTo>
                  <a:lnTo>
                    <a:pt x="2107239" y="995905"/>
                  </a:lnTo>
                  <a:lnTo>
                    <a:pt x="2068496" y="996540"/>
                  </a:lnTo>
                  <a:lnTo>
                    <a:pt x="2029754" y="997492"/>
                  </a:lnTo>
                  <a:lnTo>
                    <a:pt x="1991012" y="998762"/>
                  </a:lnTo>
                  <a:lnTo>
                    <a:pt x="1952269" y="1000350"/>
                  </a:lnTo>
                  <a:lnTo>
                    <a:pt x="1913527" y="1002254"/>
                  </a:lnTo>
                  <a:lnTo>
                    <a:pt x="1874785" y="1004477"/>
                  </a:lnTo>
                  <a:lnTo>
                    <a:pt x="1836360" y="1007651"/>
                  </a:lnTo>
                  <a:lnTo>
                    <a:pt x="1797618" y="1010509"/>
                  </a:lnTo>
                  <a:lnTo>
                    <a:pt x="1759193" y="1014636"/>
                  </a:lnTo>
                  <a:lnTo>
                    <a:pt x="1720451" y="1018445"/>
                  </a:lnTo>
                  <a:lnTo>
                    <a:pt x="1682026" y="1023207"/>
                  </a:lnTo>
                  <a:lnTo>
                    <a:pt x="1643601" y="1027969"/>
                  </a:lnTo>
                  <a:lnTo>
                    <a:pt x="1605494" y="1033366"/>
                  </a:lnTo>
                  <a:lnTo>
                    <a:pt x="1567070" y="1039081"/>
                  </a:lnTo>
                  <a:lnTo>
                    <a:pt x="1528962" y="1045430"/>
                  </a:lnTo>
                  <a:lnTo>
                    <a:pt x="1490855" y="1052415"/>
                  </a:lnTo>
                  <a:lnTo>
                    <a:pt x="1482599" y="1096861"/>
                  </a:lnTo>
                  <a:lnTo>
                    <a:pt x="1474977" y="1141306"/>
                  </a:lnTo>
                  <a:lnTo>
                    <a:pt x="1457829" y="1136862"/>
                  </a:lnTo>
                  <a:lnTo>
                    <a:pt x="1440681" y="1132100"/>
                  </a:lnTo>
                  <a:lnTo>
                    <a:pt x="1423533" y="1127973"/>
                  </a:lnTo>
                  <a:lnTo>
                    <a:pt x="1406067" y="1124163"/>
                  </a:lnTo>
                  <a:lnTo>
                    <a:pt x="1411148" y="1095591"/>
                  </a:lnTo>
                  <a:lnTo>
                    <a:pt x="1415911" y="1067018"/>
                  </a:lnTo>
                  <a:lnTo>
                    <a:pt x="1378122" y="1075590"/>
                  </a:lnTo>
                  <a:lnTo>
                    <a:pt x="1340332" y="1084479"/>
                  </a:lnTo>
                  <a:lnTo>
                    <a:pt x="1302860" y="1093686"/>
                  </a:lnTo>
                  <a:lnTo>
                    <a:pt x="1265388" y="1103527"/>
                  </a:lnTo>
                  <a:lnTo>
                    <a:pt x="1243794" y="1101940"/>
                  </a:lnTo>
                  <a:lnTo>
                    <a:pt x="1221565" y="1100670"/>
                  </a:lnTo>
                  <a:lnTo>
                    <a:pt x="1199971" y="1100035"/>
                  </a:lnTo>
                  <a:lnTo>
                    <a:pt x="1177424" y="1099718"/>
                  </a:lnTo>
                  <a:lnTo>
                    <a:pt x="1156465" y="1099718"/>
                  </a:lnTo>
                  <a:lnTo>
                    <a:pt x="1135189" y="1100353"/>
                  </a:lnTo>
                  <a:lnTo>
                    <a:pt x="1114547" y="1101623"/>
                  </a:lnTo>
                  <a:lnTo>
                    <a:pt x="1093588" y="1102893"/>
                  </a:lnTo>
                  <a:lnTo>
                    <a:pt x="1072947" y="1104797"/>
                  </a:lnTo>
                  <a:lnTo>
                    <a:pt x="1051988" y="1106702"/>
                  </a:lnTo>
                  <a:lnTo>
                    <a:pt x="1031664" y="1109559"/>
                  </a:lnTo>
                  <a:lnTo>
                    <a:pt x="1011023" y="1112417"/>
                  </a:lnTo>
                  <a:lnTo>
                    <a:pt x="1043414" y="1100353"/>
                  </a:lnTo>
                  <a:lnTo>
                    <a:pt x="1075805" y="1088289"/>
                  </a:lnTo>
                  <a:lnTo>
                    <a:pt x="1108196" y="1077177"/>
                  </a:lnTo>
                  <a:lnTo>
                    <a:pt x="1141222" y="1066383"/>
                  </a:lnTo>
                  <a:lnTo>
                    <a:pt x="1176789" y="1054954"/>
                  </a:lnTo>
                  <a:lnTo>
                    <a:pt x="1212673" y="1044795"/>
                  </a:lnTo>
                  <a:lnTo>
                    <a:pt x="1248875" y="1034954"/>
                  </a:lnTo>
                  <a:lnTo>
                    <a:pt x="1285077" y="1025430"/>
                  </a:lnTo>
                  <a:lnTo>
                    <a:pt x="1321278" y="1016541"/>
                  </a:lnTo>
                  <a:lnTo>
                    <a:pt x="1357798" y="1007969"/>
                  </a:lnTo>
                  <a:lnTo>
                    <a:pt x="1394317" y="1000032"/>
                  </a:lnTo>
                  <a:lnTo>
                    <a:pt x="1430837" y="992413"/>
                  </a:lnTo>
                  <a:lnTo>
                    <a:pt x="1438140" y="958761"/>
                  </a:lnTo>
                  <a:lnTo>
                    <a:pt x="1445762" y="925109"/>
                  </a:lnTo>
                  <a:lnTo>
                    <a:pt x="1453701" y="891457"/>
                  </a:lnTo>
                  <a:lnTo>
                    <a:pt x="1462275" y="858123"/>
                  </a:lnTo>
                  <a:lnTo>
                    <a:pt x="1471167" y="824788"/>
                  </a:lnTo>
                  <a:lnTo>
                    <a:pt x="1480376" y="791454"/>
                  </a:lnTo>
                  <a:lnTo>
                    <a:pt x="1489903" y="758437"/>
                  </a:lnTo>
                  <a:lnTo>
                    <a:pt x="1500065" y="725420"/>
                  </a:lnTo>
                  <a:lnTo>
                    <a:pt x="1509274" y="697483"/>
                  </a:lnTo>
                  <a:lnTo>
                    <a:pt x="1518801" y="669545"/>
                  </a:lnTo>
                  <a:lnTo>
                    <a:pt x="1528962" y="641608"/>
                  </a:lnTo>
                  <a:lnTo>
                    <a:pt x="1539442" y="613353"/>
                  </a:lnTo>
                  <a:lnTo>
                    <a:pt x="1549921" y="585733"/>
                  </a:lnTo>
                  <a:lnTo>
                    <a:pt x="1561036" y="558431"/>
                  </a:lnTo>
                  <a:lnTo>
                    <a:pt x="1572786" y="531128"/>
                  </a:lnTo>
                  <a:lnTo>
                    <a:pt x="1584853" y="503508"/>
                  </a:lnTo>
                  <a:lnTo>
                    <a:pt x="1556273" y="511445"/>
                  </a:lnTo>
                  <a:lnTo>
                    <a:pt x="1527375" y="520017"/>
                  </a:lnTo>
                  <a:lnTo>
                    <a:pt x="1499112" y="528906"/>
                  </a:lnTo>
                  <a:lnTo>
                    <a:pt x="1471167" y="538113"/>
                  </a:lnTo>
                  <a:lnTo>
                    <a:pt x="1442586" y="548272"/>
                  </a:lnTo>
                  <a:lnTo>
                    <a:pt x="1414959" y="558431"/>
                  </a:lnTo>
                  <a:lnTo>
                    <a:pt x="1387331" y="569225"/>
                  </a:lnTo>
                  <a:lnTo>
                    <a:pt x="1359703" y="580019"/>
                  </a:lnTo>
                  <a:lnTo>
                    <a:pt x="1332075" y="591765"/>
                  </a:lnTo>
                  <a:lnTo>
                    <a:pt x="1304765" y="603829"/>
                  </a:lnTo>
                  <a:lnTo>
                    <a:pt x="1278090" y="616210"/>
                  </a:lnTo>
                  <a:lnTo>
                    <a:pt x="1251098" y="628909"/>
                  </a:lnTo>
                  <a:lnTo>
                    <a:pt x="1224740" y="642560"/>
                  </a:lnTo>
                  <a:lnTo>
                    <a:pt x="1198065" y="656212"/>
                  </a:lnTo>
                  <a:lnTo>
                    <a:pt x="1172025" y="670498"/>
                  </a:lnTo>
                  <a:lnTo>
                    <a:pt x="1146303" y="685101"/>
                  </a:lnTo>
                  <a:lnTo>
                    <a:pt x="1130425" y="710816"/>
                  </a:lnTo>
                  <a:lnTo>
                    <a:pt x="1115500" y="736849"/>
                  </a:lnTo>
                  <a:lnTo>
                    <a:pt x="1100575" y="762882"/>
                  </a:lnTo>
                  <a:lnTo>
                    <a:pt x="1086284" y="789549"/>
                  </a:lnTo>
                  <a:lnTo>
                    <a:pt x="1072629" y="816217"/>
                  </a:lnTo>
                  <a:lnTo>
                    <a:pt x="1058974" y="843202"/>
                  </a:lnTo>
                  <a:lnTo>
                    <a:pt x="1045954" y="870504"/>
                  </a:lnTo>
                  <a:lnTo>
                    <a:pt x="1033569" y="897807"/>
                  </a:lnTo>
                  <a:lnTo>
                    <a:pt x="1021820" y="925427"/>
                  </a:lnTo>
                  <a:lnTo>
                    <a:pt x="1010070" y="953046"/>
                  </a:lnTo>
                  <a:lnTo>
                    <a:pt x="998955" y="981301"/>
                  </a:lnTo>
                  <a:lnTo>
                    <a:pt x="988476" y="1009556"/>
                  </a:lnTo>
                  <a:lnTo>
                    <a:pt x="977996" y="1037811"/>
                  </a:lnTo>
                  <a:lnTo>
                    <a:pt x="968152" y="1066383"/>
                  </a:lnTo>
                  <a:lnTo>
                    <a:pt x="958943" y="1094956"/>
                  </a:lnTo>
                  <a:lnTo>
                    <a:pt x="950051" y="1123846"/>
                  </a:lnTo>
                  <a:lnTo>
                    <a:pt x="930363" y="1128608"/>
                  </a:lnTo>
                  <a:lnTo>
                    <a:pt x="910356" y="1133370"/>
                  </a:lnTo>
                  <a:lnTo>
                    <a:pt x="890668" y="1138449"/>
                  </a:lnTo>
                  <a:lnTo>
                    <a:pt x="871296" y="1144164"/>
                  </a:lnTo>
                  <a:lnTo>
                    <a:pt x="877965" y="1119718"/>
                  </a:lnTo>
                  <a:lnTo>
                    <a:pt x="884952" y="1095591"/>
                  </a:lnTo>
                  <a:lnTo>
                    <a:pt x="892573" y="1071145"/>
                  </a:lnTo>
                  <a:lnTo>
                    <a:pt x="900194" y="1047018"/>
                  </a:lnTo>
                  <a:lnTo>
                    <a:pt x="908451" y="1023525"/>
                  </a:lnTo>
                  <a:lnTo>
                    <a:pt x="916707" y="999715"/>
                  </a:lnTo>
                  <a:lnTo>
                    <a:pt x="925282" y="975904"/>
                  </a:lnTo>
                  <a:lnTo>
                    <a:pt x="934491" y="952094"/>
                  </a:lnTo>
                  <a:lnTo>
                    <a:pt x="943700" y="928601"/>
                  </a:lnTo>
                  <a:lnTo>
                    <a:pt x="953544" y="905426"/>
                  </a:lnTo>
                  <a:lnTo>
                    <a:pt x="963389" y="882251"/>
                  </a:lnTo>
                  <a:lnTo>
                    <a:pt x="973551" y="859075"/>
                  </a:lnTo>
                  <a:lnTo>
                    <a:pt x="984030" y="836217"/>
                  </a:lnTo>
                  <a:lnTo>
                    <a:pt x="994827" y="813359"/>
                  </a:lnTo>
                  <a:lnTo>
                    <a:pt x="1006259" y="790502"/>
                  </a:lnTo>
                  <a:lnTo>
                    <a:pt x="1017691" y="768279"/>
                  </a:lnTo>
                  <a:lnTo>
                    <a:pt x="989746" y="788597"/>
                  </a:lnTo>
                  <a:lnTo>
                    <a:pt x="962119" y="809550"/>
                  </a:lnTo>
                  <a:lnTo>
                    <a:pt x="948463" y="820661"/>
                  </a:lnTo>
                  <a:lnTo>
                    <a:pt x="934808" y="831455"/>
                  </a:lnTo>
                  <a:lnTo>
                    <a:pt x="921788" y="842567"/>
                  </a:lnTo>
                  <a:lnTo>
                    <a:pt x="908451" y="853996"/>
                  </a:lnTo>
                  <a:lnTo>
                    <a:pt x="895431" y="865107"/>
                  </a:lnTo>
                  <a:lnTo>
                    <a:pt x="882411" y="876536"/>
                  </a:lnTo>
                  <a:lnTo>
                    <a:pt x="869709" y="888600"/>
                  </a:lnTo>
                  <a:lnTo>
                    <a:pt x="857006" y="900346"/>
                  </a:lnTo>
                  <a:lnTo>
                    <a:pt x="844621" y="912093"/>
                  </a:lnTo>
                  <a:lnTo>
                    <a:pt x="831919" y="924474"/>
                  </a:lnTo>
                  <a:lnTo>
                    <a:pt x="819852" y="936538"/>
                  </a:lnTo>
                  <a:lnTo>
                    <a:pt x="807785" y="949237"/>
                  </a:lnTo>
                  <a:lnTo>
                    <a:pt x="796035" y="961618"/>
                  </a:lnTo>
                  <a:lnTo>
                    <a:pt x="784603" y="974634"/>
                  </a:lnTo>
                  <a:lnTo>
                    <a:pt x="772853" y="987333"/>
                  </a:lnTo>
                  <a:lnTo>
                    <a:pt x="761421" y="1000350"/>
                  </a:lnTo>
                  <a:lnTo>
                    <a:pt x="749989" y="1013366"/>
                  </a:lnTo>
                  <a:lnTo>
                    <a:pt x="739192" y="1026700"/>
                  </a:lnTo>
                  <a:lnTo>
                    <a:pt x="728395" y="1040351"/>
                  </a:lnTo>
                  <a:lnTo>
                    <a:pt x="717915" y="1053685"/>
                  </a:lnTo>
                  <a:lnTo>
                    <a:pt x="707118" y="1067653"/>
                  </a:lnTo>
                  <a:lnTo>
                    <a:pt x="696956" y="1081305"/>
                  </a:lnTo>
                  <a:lnTo>
                    <a:pt x="687112" y="1095591"/>
                  </a:lnTo>
                  <a:lnTo>
                    <a:pt x="677267" y="1109559"/>
                  </a:lnTo>
                  <a:lnTo>
                    <a:pt x="667741" y="1123846"/>
                  </a:lnTo>
                  <a:lnTo>
                    <a:pt x="658214" y="1138449"/>
                  </a:lnTo>
                  <a:lnTo>
                    <a:pt x="649005" y="1153053"/>
                  </a:lnTo>
                  <a:lnTo>
                    <a:pt x="639795" y="1167657"/>
                  </a:lnTo>
                  <a:lnTo>
                    <a:pt x="631856" y="1181308"/>
                  </a:lnTo>
                  <a:lnTo>
                    <a:pt x="623917" y="1195276"/>
                  </a:lnTo>
                  <a:lnTo>
                    <a:pt x="616296" y="1208928"/>
                  </a:lnTo>
                  <a:lnTo>
                    <a:pt x="608675" y="1223214"/>
                  </a:lnTo>
                  <a:lnTo>
                    <a:pt x="601371" y="1237183"/>
                  </a:lnTo>
                  <a:lnTo>
                    <a:pt x="594384" y="1251469"/>
                  </a:lnTo>
                  <a:lnTo>
                    <a:pt x="587398" y="1265755"/>
                  </a:lnTo>
                  <a:lnTo>
                    <a:pt x="580729" y="1280359"/>
                  </a:lnTo>
                  <a:lnTo>
                    <a:pt x="566122" y="1290200"/>
                  </a:lnTo>
                  <a:lnTo>
                    <a:pt x="551514" y="1300359"/>
                  </a:lnTo>
                  <a:lnTo>
                    <a:pt x="537224" y="1310836"/>
                  </a:lnTo>
                  <a:lnTo>
                    <a:pt x="523251" y="1321630"/>
                  </a:lnTo>
                  <a:lnTo>
                    <a:pt x="508961" y="1332424"/>
                  </a:lnTo>
                  <a:lnTo>
                    <a:pt x="495306" y="1343535"/>
                  </a:lnTo>
                  <a:lnTo>
                    <a:pt x="481651" y="1355282"/>
                  </a:lnTo>
                  <a:lnTo>
                    <a:pt x="468313" y="1366711"/>
                  </a:lnTo>
                  <a:lnTo>
                    <a:pt x="472442" y="1346710"/>
                  </a:lnTo>
                  <a:lnTo>
                    <a:pt x="476887" y="1326709"/>
                  </a:lnTo>
                  <a:lnTo>
                    <a:pt x="481651" y="1307026"/>
                  </a:lnTo>
                  <a:lnTo>
                    <a:pt x="486097" y="1287025"/>
                  </a:lnTo>
                  <a:lnTo>
                    <a:pt x="491495" y="1267025"/>
                  </a:lnTo>
                  <a:lnTo>
                    <a:pt x="496894" y="1247659"/>
                  </a:lnTo>
                  <a:lnTo>
                    <a:pt x="502292" y="1227976"/>
                  </a:lnTo>
                  <a:lnTo>
                    <a:pt x="508326" y="1208293"/>
                  </a:lnTo>
                  <a:lnTo>
                    <a:pt x="514359" y="1188610"/>
                  </a:lnTo>
                  <a:lnTo>
                    <a:pt x="520393" y="1169244"/>
                  </a:lnTo>
                  <a:lnTo>
                    <a:pt x="527062" y="1150196"/>
                  </a:lnTo>
                  <a:lnTo>
                    <a:pt x="533731" y="1130512"/>
                  </a:lnTo>
                  <a:lnTo>
                    <a:pt x="540717" y="1111464"/>
                  </a:lnTo>
                  <a:lnTo>
                    <a:pt x="548021" y="1092416"/>
                  </a:lnTo>
                  <a:lnTo>
                    <a:pt x="555325" y="1073050"/>
                  </a:lnTo>
                  <a:lnTo>
                    <a:pt x="563264" y="1054320"/>
                  </a:lnTo>
                  <a:lnTo>
                    <a:pt x="571203" y="1034954"/>
                  </a:lnTo>
                  <a:lnTo>
                    <a:pt x="579777" y="1015906"/>
                  </a:lnTo>
                  <a:lnTo>
                    <a:pt x="588351" y="996540"/>
                  </a:lnTo>
                  <a:lnTo>
                    <a:pt x="597242" y="977492"/>
                  </a:lnTo>
                  <a:lnTo>
                    <a:pt x="606134" y="958761"/>
                  </a:lnTo>
                  <a:lnTo>
                    <a:pt x="615978" y="940030"/>
                  </a:lnTo>
                  <a:lnTo>
                    <a:pt x="625505" y="921299"/>
                  </a:lnTo>
                  <a:lnTo>
                    <a:pt x="635032" y="902569"/>
                  </a:lnTo>
                  <a:lnTo>
                    <a:pt x="645194" y="884155"/>
                  </a:lnTo>
                  <a:lnTo>
                    <a:pt x="655356" y="866060"/>
                  </a:lnTo>
                  <a:lnTo>
                    <a:pt x="665835" y="847964"/>
                  </a:lnTo>
                  <a:lnTo>
                    <a:pt x="676632" y="829868"/>
                  </a:lnTo>
                  <a:lnTo>
                    <a:pt x="687429" y="812090"/>
                  </a:lnTo>
                  <a:lnTo>
                    <a:pt x="698544" y="794311"/>
                  </a:lnTo>
                  <a:lnTo>
                    <a:pt x="709976" y="776215"/>
                  </a:lnTo>
                  <a:lnTo>
                    <a:pt x="721408" y="758755"/>
                  </a:lnTo>
                  <a:lnTo>
                    <a:pt x="733476" y="741611"/>
                  </a:lnTo>
                  <a:lnTo>
                    <a:pt x="745225" y="724468"/>
                  </a:lnTo>
                  <a:lnTo>
                    <a:pt x="757293" y="707324"/>
                  </a:lnTo>
                  <a:lnTo>
                    <a:pt x="769995" y="690498"/>
                  </a:lnTo>
                  <a:lnTo>
                    <a:pt x="782380" y="673672"/>
                  </a:lnTo>
                  <a:lnTo>
                    <a:pt x="795400" y="657164"/>
                  </a:lnTo>
                  <a:lnTo>
                    <a:pt x="808102" y="640973"/>
                  </a:lnTo>
                  <a:lnTo>
                    <a:pt x="821440" y="624464"/>
                  </a:lnTo>
                  <a:lnTo>
                    <a:pt x="835095" y="608591"/>
                  </a:lnTo>
                  <a:lnTo>
                    <a:pt x="848432" y="592400"/>
                  </a:lnTo>
                  <a:lnTo>
                    <a:pt x="862405" y="576526"/>
                  </a:lnTo>
                  <a:lnTo>
                    <a:pt x="876060" y="560970"/>
                  </a:lnTo>
                  <a:lnTo>
                    <a:pt x="890350" y="545414"/>
                  </a:lnTo>
                  <a:lnTo>
                    <a:pt x="904958" y="530176"/>
                  </a:lnTo>
                  <a:lnTo>
                    <a:pt x="919566" y="515255"/>
                  </a:lnTo>
                  <a:lnTo>
                    <a:pt x="933856" y="500333"/>
                  </a:lnTo>
                  <a:lnTo>
                    <a:pt x="948781" y="485730"/>
                  </a:lnTo>
                  <a:lnTo>
                    <a:pt x="964024" y="470809"/>
                  </a:lnTo>
                  <a:lnTo>
                    <a:pt x="979584" y="456840"/>
                  </a:lnTo>
                  <a:lnTo>
                    <a:pt x="994510" y="442554"/>
                  </a:lnTo>
                  <a:lnTo>
                    <a:pt x="1010388" y="428903"/>
                  </a:lnTo>
                  <a:lnTo>
                    <a:pt x="1026266" y="414934"/>
                  </a:lnTo>
                  <a:lnTo>
                    <a:pt x="1042144" y="400965"/>
                  </a:lnTo>
                  <a:lnTo>
                    <a:pt x="1058339" y="387949"/>
                  </a:lnTo>
                  <a:lnTo>
                    <a:pt x="1074535" y="374615"/>
                  </a:lnTo>
                  <a:lnTo>
                    <a:pt x="1091048" y="361599"/>
                  </a:lnTo>
                  <a:lnTo>
                    <a:pt x="1107561" y="348900"/>
                  </a:lnTo>
                  <a:lnTo>
                    <a:pt x="1124391" y="336201"/>
                  </a:lnTo>
                  <a:lnTo>
                    <a:pt x="1141222" y="323820"/>
                  </a:lnTo>
                  <a:lnTo>
                    <a:pt x="1158370" y="311756"/>
                  </a:lnTo>
                  <a:lnTo>
                    <a:pt x="1175519" y="299375"/>
                  </a:lnTo>
                  <a:lnTo>
                    <a:pt x="1192984" y="287946"/>
                  </a:lnTo>
                  <a:lnTo>
                    <a:pt x="1210450" y="276517"/>
                  </a:lnTo>
                  <a:lnTo>
                    <a:pt x="1227916" y="264770"/>
                  </a:lnTo>
                  <a:lnTo>
                    <a:pt x="1245699" y="253976"/>
                  </a:lnTo>
                  <a:lnTo>
                    <a:pt x="1263800" y="242865"/>
                  </a:lnTo>
                  <a:lnTo>
                    <a:pt x="1281584" y="232071"/>
                  </a:lnTo>
                  <a:lnTo>
                    <a:pt x="1299684" y="221594"/>
                  </a:lnTo>
                  <a:lnTo>
                    <a:pt x="1318420" y="211435"/>
                  </a:lnTo>
                  <a:lnTo>
                    <a:pt x="1336839" y="201594"/>
                  </a:lnTo>
                  <a:lnTo>
                    <a:pt x="1355257" y="191752"/>
                  </a:lnTo>
                  <a:lnTo>
                    <a:pt x="1373676" y="181911"/>
                  </a:lnTo>
                  <a:lnTo>
                    <a:pt x="1392412" y="172704"/>
                  </a:lnTo>
                  <a:lnTo>
                    <a:pt x="1411783" y="163497"/>
                  </a:lnTo>
                  <a:lnTo>
                    <a:pt x="1430519" y="154608"/>
                  </a:lnTo>
                  <a:lnTo>
                    <a:pt x="1449573" y="146037"/>
                  </a:lnTo>
                  <a:lnTo>
                    <a:pt x="1468944" y="137782"/>
                  </a:lnTo>
                  <a:lnTo>
                    <a:pt x="1488315" y="129528"/>
                  </a:lnTo>
                  <a:lnTo>
                    <a:pt x="1507686" y="121591"/>
                  </a:lnTo>
                  <a:lnTo>
                    <a:pt x="1527057" y="113972"/>
                  </a:lnTo>
                  <a:lnTo>
                    <a:pt x="1547063" y="106670"/>
                  </a:lnTo>
                  <a:lnTo>
                    <a:pt x="1566434" y="99368"/>
                  </a:lnTo>
                  <a:lnTo>
                    <a:pt x="1586123" y="92384"/>
                  </a:lnTo>
                  <a:lnTo>
                    <a:pt x="1606447" y="85717"/>
                  </a:lnTo>
                  <a:lnTo>
                    <a:pt x="1626136" y="79368"/>
                  </a:lnTo>
                  <a:lnTo>
                    <a:pt x="1646142" y="73336"/>
                  </a:lnTo>
                  <a:lnTo>
                    <a:pt x="1666466" y="67304"/>
                  </a:lnTo>
                  <a:lnTo>
                    <a:pt x="1686472" y="61272"/>
                  </a:lnTo>
                  <a:lnTo>
                    <a:pt x="1706796" y="56192"/>
                  </a:lnTo>
                  <a:lnTo>
                    <a:pt x="1727120" y="50795"/>
                  </a:lnTo>
                  <a:lnTo>
                    <a:pt x="1747444" y="45716"/>
                  </a:lnTo>
                  <a:lnTo>
                    <a:pt x="1768085" y="41271"/>
                  </a:lnTo>
                  <a:lnTo>
                    <a:pt x="1788409" y="36509"/>
                  </a:lnTo>
                  <a:lnTo>
                    <a:pt x="1809050" y="32699"/>
                  </a:lnTo>
                  <a:lnTo>
                    <a:pt x="1829374" y="28572"/>
                  </a:lnTo>
                  <a:lnTo>
                    <a:pt x="1850333" y="25080"/>
                  </a:lnTo>
                  <a:lnTo>
                    <a:pt x="1870974" y="21588"/>
                  </a:lnTo>
                  <a:lnTo>
                    <a:pt x="1891616" y="18096"/>
                  </a:lnTo>
                  <a:lnTo>
                    <a:pt x="1912257" y="15556"/>
                  </a:lnTo>
                  <a:lnTo>
                    <a:pt x="1933216" y="12381"/>
                  </a:lnTo>
                  <a:lnTo>
                    <a:pt x="1954175" y="10159"/>
                  </a:lnTo>
                  <a:lnTo>
                    <a:pt x="1974816" y="8254"/>
                  </a:lnTo>
                  <a:lnTo>
                    <a:pt x="1995775" y="6349"/>
                  </a:lnTo>
                  <a:lnTo>
                    <a:pt x="2016417" y="4762"/>
                  </a:lnTo>
                  <a:lnTo>
                    <a:pt x="2037693" y="2857"/>
                  </a:lnTo>
                  <a:lnTo>
                    <a:pt x="2058334" y="1905"/>
                  </a:lnTo>
                  <a:lnTo>
                    <a:pt x="2079611" y="952"/>
                  </a:lnTo>
                  <a:lnTo>
                    <a:pt x="2100252" y="317"/>
                  </a:lnTo>
                  <a:lnTo>
                    <a:pt x="2121529" y="0"/>
                  </a:lnTo>
                  <a:close/>
                </a:path>
              </a:pathLst>
            </a:custGeom>
            <a:solidFill>
              <a:srgbClr val="E94744"/>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prstClr val="white"/>
                </a:solidFill>
                <a:cs typeface="+mn-ea"/>
                <a:sym typeface="+mn-lt"/>
              </a:endParaRPr>
            </a:p>
          </p:txBody>
        </p:sp>
      </p:grpSp>
      <p:graphicFrame>
        <p:nvGraphicFramePr>
          <p:cNvPr id="13" name="表格 12"/>
          <p:cNvGraphicFramePr/>
          <p:nvPr/>
        </p:nvGraphicFramePr>
        <p:xfrm>
          <a:off x="81280" y="979805"/>
          <a:ext cx="4427220" cy="4025265"/>
        </p:xfrm>
        <a:graphic>
          <a:graphicData uri="http://schemas.openxmlformats.org/drawingml/2006/table">
            <a:tbl>
              <a:tblPr firstRow="1" bandRow="1">
                <a:tableStyleId>{5940675A-B579-460E-94D1-54222C63F5DA}</a:tableStyleId>
              </a:tblPr>
              <a:tblGrid>
                <a:gridCol w="386080"/>
                <a:gridCol w="473710"/>
                <a:gridCol w="1444625"/>
                <a:gridCol w="396240"/>
                <a:gridCol w="301625"/>
                <a:gridCol w="296545"/>
                <a:gridCol w="300355"/>
                <a:gridCol w="287020"/>
                <a:gridCol w="279400"/>
                <a:gridCol w="261620"/>
              </a:tblGrid>
              <a:tr h="280035">
                <a:tc gridSpan="3">
                  <a:txBody>
                    <a:bodyPr/>
                    <a:p>
                      <a:pPr indent="0" algn="ctr">
                        <a:buNone/>
                      </a:pPr>
                      <a:r>
                        <a:rPr lang="en-US" sz="800" b="1">
                          <a:latin typeface="方正黑体简体" panose="02000000000000000000" charset="-122"/>
                          <a:ea typeface="方正黑体简体" panose="02000000000000000000" charset="-122"/>
                          <a:cs typeface="方正黑体简体" panose="02000000000000000000" charset="-122"/>
                        </a:rPr>
                        <a:t>（本列数据的勾稽关系为：第一项加第二项之和，等于第三项加第四项之和）</a:t>
                      </a:r>
                      <a:endParaRPr lang="en-US" altLang="en-US" sz="800" b="1">
                        <a:latin typeface="方正黑体简体" panose="02000000000000000000" charset="-122"/>
                        <a:ea typeface="方正黑体简体" panose="02000000000000000000" charset="-122"/>
                        <a:cs typeface="方正黑体简体" panose="02000000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7">
                  <a:txBody>
                    <a:bodyPr/>
                    <a:p>
                      <a:pPr indent="0" algn="ctr">
                        <a:buNone/>
                      </a:pPr>
                      <a:r>
                        <a:rPr lang="en-US" sz="800" b="1">
                          <a:latin typeface="方正黑体简体" panose="02000000000000000000" charset="-122"/>
                          <a:ea typeface="方正黑体简体" panose="02000000000000000000" charset="-122"/>
                          <a:cs typeface="方正黑体简体" panose="02000000000000000000" charset="-122"/>
                        </a:rPr>
                        <a:t>申请人情况</a:t>
                      </a:r>
                      <a:endParaRPr lang="en-US" altLang="en-US" sz="800" b="1">
                        <a:latin typeface="方正黑体简体" panose="02000000000000000000" charset="-122"/>
                        <a:ea typeface="方正黑体简体" panose="02000000000000000000" charset="-122"/>
                        <a:cs typeface="方正黑体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73050">
                <a:tc gridSpan="3">
                  <a:txBody>
                    <a:bodyPr/>
                    <a:p>
                      <a:pPr indent="0" algn="ctr">
                        <a:buNone/>
                      </a:pPr>
                      <a:r>
                        <a:rPr lang="en-US" sz="800" b="1">
                          <a:latin typeface="方正黑体简体" panose="02000000000000000000" charset="-122"/>
                          <a:ea typeface="方正黑体简体" panose="02000000000000000000" charset="-122"/>
                          <a:cs typeface="方正黑体简体" panose="02000000000000000000" charset="-122"/>
                        </a:rPr>
                        <a:t> </a:t>
                      </a:r>
                      <a:endParaRPr lang="en-US" altLang="en-US" sz="800" b="1">
                        <a:latin typeface="方正黑体简体" panose="02000000000000000000" charset="-122"/>
                        <a:ea typeface="方正黑体简体" panose="02000000000000000000" charset="-122"/>
                        <a:cs typeface="方正黑体简体" panose="02000000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800" b="1">
                          <a:latin typeface="方正黑体简体" panose="02000000000000000000" charset="-122"/>
                          <a:ea typeface="方正黑体简体" panose="02000000000000000000" charset="-122"/>
                          <a:cs typeface="方正黑体简体" panose="02000000000000000000" charset="-122"/>
                        </a:rPr>
                        <a:t>自然人</a:t>
                      </a:r>
                      <a:endParaRPr lang="en-US" altLang="en-US" sz="800" b="1">
                        <a:latin typeface="方正黑体简体" panose="02000000000000000000" charset="-122"/>
                        <a:ea typeface="方正黑体简体" panose="02000000000000000000" charset="-122"/>
                        <a:cs typeface="方正黑体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5">
                  <a:txBody>
                    <a:bodyPr/>
                    <a:p>
                      <a:pPr indent="0" algn="ctr">
                        <a:buNone/>
                      </a:pPr>
                      <a:r>
                        <a:rPr lang="en-US" sz="800" b="1">
                          <a:latin typeface="方正黑体简体" panose="02000000000000000000" charset="-122"/>
                          <a:ea typeface="方正黑体简体" panose="02000000000000000000" charset="-122"/>
                          <a:cs typeface="方正黑体简体" panose="02000000000000000000" charset="-122"/>
                        </a:rPr>
                        <a:t>法人或其他组织</a:t>
                      </a:r>
                      <a:endParaRPr lang="en-US" altLang="en-US" sz="800" b="1">
                        <a:latin typeface="方正黑体简体" panose="02000000000000000000" charset="-122"/>
                        <a:ea typeface="方正黑体简体" panose="02000000000000000000" charset="-122"/>
                        <a:cs typeface="方正黑体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800" b="1">
                          <a:latin typeface="方正黑体简体" panose="02000000000000000000" charset="-122"/>
                          <a:ea typeface="方正黑体简体" panose="02000000000000000000" charset="-122"/>
                          <a:cs typeface="方正黑体简体" panose="02000000000000000000" charset="-122"/>
                        </a:rPr>
                        <a:t>总计</a:t>
                      </a:r>
                      <a:endParaRPr lang="en-US" altLang="en-US" sz="800" b="1">
                        <a:latin typeface="方正黑体简体" panose="02000000000000000000" charset="-122"/>
                        <a:ea typeface="方正黑体简体" panose="02000000000000000000" charset="-122"/>
                        <a:cs typeface="方正黑体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19100">
                <a:tc gridSpan="3">
                  <a:txBody>
                    <a:bodyPr/>
                    <a:p>
                      <a:pPr indent="0">
                        <a:buNone/>
                      </a:pPr>
                      <a:r>
                        <a:rPr lang="en-US" sz="800" b="1">
                          <a:latin typeface="方正仿宋简体" panose="02000000000000000000" charset="-122"/>
                          <a:ea typeface="方正仿宋简体" panose="02000000000000000000" charset="-122"/>
                          <a:cs typeface="方正仿宋简体" panose="02000000000000000000" charset="-122"/>
                        </a:rPr>
                        <a:t> </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buNone/>
                      </a:pPr>
                      <a:r>
                        <a:rPr lang="en-US" sz="800" b="1">
                          <a:latin typeface="方正仿宋简体" panose="02000000000000000000" charset="-122"/>
                          <a:ea typeface="方正仿宋简体" panose="02000000000000000000" charset="-122"/>
                          <a:cs typeface="方正仿宋简体" panose="02000000000000000000" charset="-122"/>
                        </a:rPr>
                        <a:t> </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黑体简体" panose="02000000000000000000" charset="-122"/>
                          <a:ea typeface="方正黑体简体" panose="02000000000000000000" charset="-122"/>
                          <a:cs typeface="方正黑体简体" panose="02000000000000000000" charset="-122"/>
                        </a:rPr>
                        <a:t>商业企业</a:t>
                      </a:r>
                      <a:endParaRPr lang="en-US" altLang="en-US" sz="800" b="1">
                        <a:latin typeface="方正黑体简体" panose="02000000000000000000" charset="-122"/>
                        <a:ea typeface="方正黑体简体" panose="02000000000000000000" charset="-122"/>
                        <a:cs typeface="方正黑体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黑体简体" panose="02000000000000000000" charset="-122"/>
                          <a:ea typeface="方正黑体简体" panose="02000000000000000000" charset="-122"/>
                          <a:cs typeface="方正黑体简体" panose="02000000000000000000" charset="-122"/>
                        </a:rPr>
                        <a:t>科研机构</a:t>
                      </a:r>
                      <a:endParaRPr lang="en-US" altLang="en-US" sz="800" b="1">
                        <a:latin typeface="方正黑体简体" panose="02000000000000000000" charset="-122"/>
                        <a:ea typeface="方正黑体简体" panose="02000000000000000000" charset="-122"/>
                        <a:cs typeface="方正黑体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黑体简体" panose="02000000000000000000" charset="-122"/>
                          <a:ea typeface="方正黑体简体" panose="02000000000000000000" charset="-122"/>
                          <a:cs typeface="方正黑体简体" panose="02000000000000000000" charset="-122"/>
                        </a:rPr>
                        <a:t>社会公益组织</a:t>
                      </a:r>
                      <a:endParaRPr lang="en-US" altLang="en-US" sz="800" b="1">
                        <a:latin typeface="方正黑体简体" panose="02000000000000000000" charset="-122"/>
                        <a:ea typeface="方正黑体简体" panose="02000000000000000000" charset="-122"/>
                        <a:cs typeface="方正黑体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黑体简体" panose="02000000000000000000" charset="-122"/>
                          <a:ea typeface="方正黑体简体" panose="02000000000000000000" charset="-122"/>
                          <a:cs typeface="方正黑体简体" panose="02000000000000000000" charset="-122"/>
                        </a:rPr>
                        <a:t>法律服务机构</a:t>
                      </a:r>
                      <a:endParaRPr lang="en-US" altLang="en-US" sz="800" b="1">
                        <a:latin typeface="方正黑体简体" panose="02000000000000000000" charset="-122"/>
                        <a:ea typeface="方正黑体简体" panose="02000000000000000000" charset="-122"/>
                        <a:cs typeface="方正黑体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黑体简体" panose="02000000000000000000" charset="-122"/>
                          <a:ea typeface="方正黑体简体" panose="02000000000000000000" charset="-122"/>
                          <a:cs typeface="方正黑体简体" panose="02000000000000000000" charset="-122"/>
                        </a:rPr>
                        <a:t>其他</a:t>
                      </a:r>
                      <a:endParaRPr lang="en-US" altLang="en-US" sz="800" b="1">
                        <a:latin typeface="方正黑体简体" panose="02000000000000000000" charset="-122"/>
                        <a:ea typeface="方正黑体简体" panose="02000000000000000000" charset="-122"/>
                        <a:cs typeface="方正黑体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800" b="1">
                          <a:latin typeface="方正仿宋简体" panose="02000000000000000000" charset="-122"/>
                          <a:ea typeface="方正仿宋简体" panose="02000000000000000000" charset="-122"/>
                          <a:cs typeface="方正仿宋简体" panose="02000000000000000000" charset="-122"/>
                        </a:rPr>
                        <a:t> </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43840">
                <a:tc gridSpan="3">
                  <a:txBody>
                    <a:bodyPr/>
                    <a:p>
                      <a:pPr indent="0">
                        <a:buNone/>
                      </a:pPr>
                      <a:r>
                        <a:rPr lang="en-US" sz="800" b="1">
                          <a:latin typeface="方正仿宋简体" panose="02000000000000000000" charset="-122"/>
                          <a:ea typeface="方正仿宋简体" panose="02000000000000000000" charset="-122"/>
                          <a:cs typeface="方正仿宋简体" panose="02000000000000000000" charset="-122"/>
                        </a:rPr>
                        <a:t>一、本年新收政府信息公开申请数量</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21615">
                <a:tc gridSpan="3">
                  <a:txBody>
                    <a:bodyPr/>
                    <a:p>
                      <a:pPr indent="0">
                        <a:buNone/>
                      </a:pPr>
                      <a:r>
                        <a:rPr lang="en-US" sz="800" b="1">
                          <a:latin typeface="方正仿宋简体" panose="02000000000000000000" charset="-122"/>
                          <a:ea typeface="方正仿宋简体" panose="02000000000000000000" charset="-122"/>
                          <a:cs typeface="方正仿宋简体" panose="02000000000000000000" charset="-122"/>
                        </a:rPr>
                        <a:t>二、上年结转政府信息公开申请数量</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19100">
                <a:tc rowSpan="10">
                  <a:txBody>
                    <a:bodyPr/>
                    <a:p>
                      <a:pPr indent="0">
                        <a:buNone/>
                      </a:pPr>
                      <a:r>
                        <a:rPr lang="en-US" sz="800" b="1">
                          <a:latin typeface="方正仿宋简体" panose="02000000000000000000" charset="-122"/>
                          <a:ea typeface="方正仿宋简体" panose="02000000000000000000" charset="-122"/>
                          <a:cs typeface="方正仿宋简体" panose="02000000000000000000" charset="-122"/>
                        </a:rPr>
                        <a:t>三、本年度办理结果</a:t>
                      </a:r>
                      <a:endParaRPr lang="en-US" sz="800" b="1">
                        <a:latin typeface="方正仿宋简体" panose="02000000000000000000" charset="-122"/>
                        <a:ea typeface="方正仿宋简体" panose="02000000000000000000" charset="-122"/>
                        <a:cs typeface="方正仿宋简体" panose="02000000000000000000" charset="-122"/>
                      </a:endParaRPr>
                    </a:p>
                    <a:p>
                      <a:pPr indent="0">
                        <a:buNone/>
                      </a:pPr>
                      <a:r>
                        <a:rPr lang="en-US" altLang="zh-CN" sz="800" b="1">
                          <a:latin typeface="方正仿宋简体" panose="02000000000000000000" charset="-122"/>
                          <a:ea typeface="方正仿宋简体" panose="02000000000000000000" charset="-122"/>
                        </a:rPr>
                        <a:t> </a:t>
                      </a:r>
                      <a:endParaRPr lang="en-US" altLang="zh-CN" sz="800" b="1">
                        <a:latin typeface="方正仿宋简体" panose="02000000000000000000" charset="-122"/>
                        <a:ea typeface="方正仿宋简体" panose="02000000000000000000" charset="-122"/>
                      </a:endParaRPr>
                    </a:p>
                    <a:p>
                      <a:pPr indent="0">
                        <a:buNone/>
                      </a:pPr>
                      <a:r>
                        <a:rPr lang="en-US" altLang="zh-CN" sz="800" b="1">
                          <a:latin typeface="方正仿宋简体" panose="02000000000000000000" charset="-122"/>
                          <a:ea typeface="方正仿宋简体" panose="02000000000000000000" charset="-122"/>
                        </a:rPr>
                        <a:t> </a:t>
                      </a:r>
                      <a:endParaRPr lang="en-US" altLang="zh-CN" sz="800" b="1">
                        <a:latin typeface="方正仿宋简体" panose="02000000000000000000" charset="-122"/>
                        <a:ea typeface="方正仿宋简体" panose="02000000000000000000" charset="-122"/>
                      </a:endParaRPr>
                    </a:p>
                    <a:p>
                      <a:pPr indent="0">
                        <a:buNone/>
                      </a:pPr>
                      <a:r>
                        <a:rPr lang="en-US" altLang="zh-CN" sz="800" b="1">
                          <a:latin typeface="方正仿宋简体" panose="02000000000000000000" charset="-122"/>
                          <a:ea typeface="方正仿宋简体" panose="02000000000000000000" charset="-122"/>
                        </a:rPr>
                        <a:t> </a:t>
                      </a:r>
                      <a:endParaRPr lang="en-US" altLang="zh-CN" sz="800" b="1">
                        <a:latin typeface="方正仿宋简体" panose="02000000000000000000" charset="-122"/>
                        <a:ea typeface="方正仿宋简体" panose="02000000000000000000" charset="-122"/>
                      </a:endParaRPr>
                    </a:p>
                    <a:p>
                      <a:pPr indent="0">
                        <a:buNone/>
                      </a:pPr>
                      <a:r>
                        <a:rPr lang="en-US" altLang="zh-CN" sz="800" b="1">
                          <a:latin typeface="方正仿宋简体" panose="02000000000000000000" charset="-122"/>
                          <a:ea typeface="方正仿宋简体" panose="02000000000000000000" charset="-122"/>
                        </a:rPr>
                        <a:t> </a:t>
                      </a:r>
                      <a:endParaRPr lang="en-US" altLang="zh-CN" sz="800" b="1">
                        <a:latin typeface="方正仿宋简体" panose="02000000000000000000" charset="-122"/>
                        <a:ea typeface="方正仿宋简体" panose="02000000000000000000" charset="-122"/>
                      </a:endParaRPr>
                    </a:p>
                    <a:p>
                      <a:pPr indent="0">
                        <a:buNone/>
                      </a:pPr>
                      <a:r>
                        <a:rPr lang="en-US" altLang="zh-CN" sz="800" b="1">
                          <a:latin typeface="方正仿宋简体" panose="02000000000000000000" charset="-122"/>
                          <a:ea typeface="方正仿宋简体" panose="02000000000000000000" charset="-122"/>
                        </a:rPr>
                        <a:t> </a:t>
                      </a:r>
                      <a:endParaRPr lang="en-US" altLang="zh-CN" sz="800" b="1">
                        <a:latin typeface="方正仿宋简体" panose="02000000000000000000" charset="-122"/>
                        <a:ea typeface="方正仿宋简体" panose="02000000000000000000" charset="-122"/>
                      </a:endParaRPr>
                    </a:p>
                    <a:p>
                      <a:pPr indent="0">
                        <a:buNone/>
                      </a:pPr>
                      <a:r>
                        <a:rPr lang="en-US" altLang="zh-CN" sz="800" b="1">
                          <a:latin typeface="方正仿宋简体" panose="02000000000000000000" charset="-122"/>
                          <a:ea typeface="方正仿宋简体" panose="02000000000000000000" charset="-122"/>
                        </a:rPr>
                        <a:t> </a:t>
                      </a:r>
                      <a:endParaRPr lang="en-US" altLang="zh-CN" sz="800" b="1">
                        <a:latin typeface="方正仿宋简体" panose="02000000000000000000" charset="-122"/>
                        <a:ea typeface="方正仿宋简体" panose="02000000000000000000" charset="-122"/>
                      </a:endParaRPr>
                    </a:p>
                    <a:p>
                      <a:pPr indent="0">
                        <a:buNone/>
                      </a:pPr>
                      <a:r>
                        <a:rPr lang="en-US" altLang="zh-CN" sz="800" b="1">
                          <a:latin typeface="方正仿宋简体" panose="02000000000000000000" charset="-122"/>
                          <a:ea typeface="方正仿宋简体" panose="02000000000000000000" charset="-122"/>
                        </a:rPr>
                        <a:t> </a:t>
                      </a:r>
                      <a:endParaRPr lang="en-US" altLang="zh-CN" sz="800" b="1">
                        <a:latin typeface="方正仿宋简体" panose="02000000000000000000" charset="-122"/>
                        <a:ea typeface="方正仿宋简体" panose="02000000000000000000" charset="-122"/>
                      </a:endParaRPr>
                    </a:p>
                    <a:p>
                      <a:pPr indent="0">
                        <a:buNone/>
                      </a:pPr>
                      <a:r>
                        <a:rPr lang="en-US" altLang="zh-CN" sz="800" b="1">
                          <a:latin typeface="方正仿宋简体" panose="02000000000000000000" charset="-122"/>
                          <a:ea typeface="方正仿宋简体" panose="02000000000000000000" charset="-122"/>
                        </a:rPr>
                        <a:t> </a:t>
                      </a:r>
                      <a:endParaRPr lang="en-US" altLang="zh-CN" sz="800" b="1">
                        <a:latin typeface="方正仿宋简体" panose="02000000000000000000" charset="-122"/>
                        <a:ea typeface="方正仿宋简体" panose="02000000000000000000" charset="-122"/>
                      </a:endParaRPr>
                    </a:p>
                    <a:p>
                      <a:pPr indent="0">
                        <a:buNone/>
                      </a:pPr>
                      <a:r>
                        <a:rPr lang="en-US" altLang="zh-CN" sz="800" b="1">
                          <a:latin typeface="方正仿宋简体" panose="02000000000000000000" charset="-122"/>
                          <a:ea typeface="方正仿宋简体" panose="02000000000000000000" charset="-122"/>
                        </a:rPr>
                        <a:t> </a:t>
                      </a:r>
                      <a:endParaRPr 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800" b="1">
                          <a:latin typeface="方正仿宋简体" panose="02000000000000000000" charset="-122"/>
                          <a:ea typeface="方正仿宋简体" panose="02000000000000000000" charset="-122"/>
                          <a:cs typeface="方正仿宋简体" panose="02000000000000000000" charset="-122"/>
                        </a:rPr>
                        <a:t>（一）予以公开</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07670">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800" b="1">
                          <a:latin typeface="方正仿宋简体" panose="02000000000000000000" charset="-122"/>
                          <a:ea typeface="方正仿宋简体" panose="02000000000000000000" charset="-122"/>
                          <a:cs typeface="方正仿宋简体" panose="02000000000000000000" charset="-122"/>
                        </a:rPr>
                        <a:t>（二）部分公开（区分处理的，只计这一情形，不计其他情形）</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75920">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8">
                  <a:txBody>
                    <a:bodyPr/>
                    <a:p>
                      <a:pPr indent="0">
                        <a:buNone/>
                      </a:pPr>
                      <a:r>
                        <a:rPr lang="en-US" sz="800" b="1">
                          <a:latin typeface="方正仿宋简体" panose="02000000000000000000" charset="-122"/>
                          <a:ea typeface="方正仿宋简体" panose="02000000000000000000" charset="-122"/>
                          <a:cs typeface="方正仿宋简体" panose="02000000000000000000" charset="-122"/>
                        </a:rPr>
                        <a:t>（三）不予公开</a:t>
                      </a:r>
                      <a:endParaRPr lang="en-US" sz="800" b="1">
                        <a:latin typeface="方正仿宋简体" panose="02000000000000000000" charset="-122"/>
                        <a:ea typeface="方正仿宋简体" panose="02000000000000000000" charset="-122"/>
                        <a:cs typeface="方正仿宋简体" panose="02000000000000000000" charset="-122"/>
                      </a:endParaRPr>
                    </a:p>
                    <a:p>
                      <a:pPr indent="0">
                        <a:buNone/>
                      </a:pPr>
                      <a:r>
                        <a:rPr lang="en-US" altLang="zh-CN" sz="800" b="1">
                          <a:latin typeface="方正仿宋简体" panose="02000000000000000000" charset="-122"/>
                          <a:ea typeface="方正仿宋简体" panose="02000000000000000000" charset="-122"/>
                        </a:rPr>
                        <a:t> </a:t>
                      </a:r>
                      <a:endParaRPr lang="en-US" altLang="zh-CN" sz="800" b="1">
                        <a:latin typeface="方正仿宋简体" panose="02000000000000000000" charset="-122"/>
                        <a:ea typeface="方正仿宋简体" panose="02000000000000000000" charset="-122"/>
                      </a:endParaRPr>
                    </a:p>
                    <a:p>
                      <a:pPr indent="0">
                        <a:buNone/>
                      </a:pPr>
                      <a:r>
                        <a:rPr lang="en-US" altLang="zh-CN" sz="800" b="1">
                          <a:latin typeface="方正仿宋简体" panose="02000000000000000000" charset="-122"/>
                          <a:ea typeface="方正仿宋简体" panose="02000000000000000000" charset="-122"/>
                        </a:rPr>
                        <a:t> </a:t>
                      </a:r>
                      <a:endParaRPr lang="en-US" altLang="zh-CN" sz="800" b="1">
                        <a:latin typeface="方正仿宋简体" panose="02000000000000000000" charset="-122"/>
                        <a:ea typeface="方正仿宋简体" panose="02000000000000000000" charset="-122"/>
                      </a:endParaRPr>
                    </a:p>
                    <a:p>
                      <a:pPr indent="0">
                        <a:buNone/>
                      </a:pPr>
                      <a:r>
                        <a:rPr lang="en-US" altLang="zh-CN" sz="800" b="1">
                          <a:latin typeface="方正仿宋简体" panose="02000000000000000000" charset="-122"/>
                          <a:ea typeface="方正仿宋简体" panose="02000000000000000000" charset="-122"/>
                        </a:rPr>
                        <a:t> </a:t>
                      </a:r>
                      <a:endParaRPr lang="en-US" altLang="zh-CN" sz="800" b="1">
                        <a:latin typeface="方正仿宋简体" panose="02000000000000000000" charset="-122"/>
                        <a:ea typeface="方正仿宋简体" panose="02000000000000000000" charset="-122"/>
                      </a:endParaRPr>
                    </a:p>
                    <a:p>
                      <a:pPr indent="0">
                        <a:buNone/>
                      </a:pPr>
                      <a:r>
                        <a:rPr lang="en-US" altLang="zh-CN" sz="800" b="1">
                          <a:latin typeface="方正仿宋简体" panose="02000000000000000000" charset="-122"/>
                          <a:ea typeface="方正仿宋简体" panose="02000000000000000000" charset="-122"/>
                        </a:rPr>
                        <a:t> </a:t>
                      </a:r>
                      <a:endParaRPr lang="en-US" altLang="zh-CN" sz="800" b="1">
                        <a:latin typeface="方正仿宋简体" panose="02000000000000000000" charset="-122"/>
                        <a:ea typeface="方正仿宋简体" panose="02000000000000000000" charset="-122"/>
                      </a:endParaRPr>
                    </a:p>
                    <a:p>
                      <a:pPr indent="0">
                        <a:buNone/>
                      </a:pPr>
                      <a:r>
                        <a:rPr lang="en-US" altLang="zh-CN" sz="800" b="1">
                          <a:latin typeface="方正仿宋简体" panose="02000000000000000000" charset="-122"/>
                          <a:ea typeface="方正仿宋简体" panose="02000000000000000000" charset="-122"/>
                        </a:rPr>
                        <a:t> </a:t>
                      </a:r>
                      <a:endParaRPr lang="en-US" altLang="zh-CN" sz="800" b="1">
                        <a:latin typeface="方正仿宋简体" panose="02000000000000000000" charset="-122"/>
                        <a:ea typeface="方正仿宋简体" panose="02000000000000000000" charset="-122"/>
                      </a:endParaRPr>
                    </a:p>
                    <a:p>
                      <a:pPr indent="0">
                        <a:buNone/>
                      </a:pPr>
                      <a:r>
                        <a:rPr lang="en-US" altLang="zh-CN" sz="800" b="1">
                          <a:latin typeface="方正仿宋简体" panose="02000000000000000000" charset="-122"/>
                          <a:ea typeface="方正仿宋简体" panose="02000000000000000000" charset="-122"/>
                        </a:rPr>
                        <a:t> </a:t>
                      </a:r>
                      <a:endParaRPr lang="en-US" altLang="zh-CN" sz="800" b="1">
                        <a:latin typeface="方正仿宋简体" panose="02000000000000000000" charset="-122"/>
                        <a:ea typeface="方正仿宋简体" panose="02000000000000000000" charset="-122"/>
                      </a:endParaRPr>
                    </a:p>
                    <a:p>
                      <a:pPr indent="0">
                        <a:buNone/>
                      </a:pPr>
                      <a:r>
                        <a:rPr lang="en-US" altLang="zh-CN" sz="800" b="1">
                          <a:latin typeface="方正仿宋简体" panose="02000000000000000000" charset="-122"/>
                          <a:ea typeface="方正仿宋简体" panose="02000000000000000000" charset="-122"/>
                        </a:rPr>
                        <a:t> </a:t>
                      </a:r>
                      <a:endParaRPr 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800" b="1">
                          <a:latin typeface="方正仿宋简体" panose="02000000000000000000" charset="-122"/>
                          <a:ea typeface="方正仿宋简体" panose="02000000000000000000" charset="-122"/>
                          <a:cs typeface="方正仿宋简体" panose="02000000000000000000" charset="-122"/>
                        </a:rPr>
                        <a:t>1.属于国家秘密</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96850">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800" b="1">
                          <a:latin typeface="方正仿宋简体" panose="02000000000000000000" charset="-122"/>
                          <a:ea typeface="方正仿宋简体" panose="02000000000000000000" charset="-122"/>
                          <a:cs typeface="方正仿宋简体" panose="02000000000000000000" charset="-122"/>
                        </a:rPr>
                        <a:t>2.其他法律行政法规禁止公开</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98755">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800" b="1">
                          <a:latin typeface="方正仿宋简体" panose="02000000000000000000" charset="-122"/>
                          <a:ea typeface="方正仿宋简体" panose="02000000000000000000" charset="-122"/>
                          <a:cs typeface="方正仿宋简体" panose="02000000000000000000" charset="-122"/>
                        </a:rPr>
                        <a:t>3.危及“三安全一稳定”</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98120">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800" b="1">
                          <a:latin typeface="方正仿宋简体" panose="02000000000000000000" charset="-122"/>
                          <a:ea typeface="方正仿宋简体" panose="02000000000000000000" charset="-122"/>
                          <a:cs typeface="方正仿宋简体" panose="02000000000000000000" charset="-122"/>
                        </a:rPr>
                        <a:t>4.保护第三方合法权益</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97485">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800" b="1">
                          <a:latin typeface="方正仿宋简体" panose="02000000000000000000" charset="-122"/>
                          <a:ea typeface="方正仿宋简体" panose="02000000000000000000" charset="-122"/>
                          <a:cs typeface="方正仿宋简体" panose="02000000000000000000" charset="-122"/>
                        </a:rPr>
                        <a:t>5.属于三类内部事务信息</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96850">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800" b="1">
                          <a:latin typeface="方正仿宋简体" panose="02000000000000000000" charset="-122"/>
                          <a:ea typeface="方正仿宋简体" panose="02000000000000000000" charset="-122"/>
                          <a:cs typeface="方正仿宋简体" panose="02000000000000000000" charset="-122"/>
                        </a:rPr>
                        <a:t>6.属于四类过程性信息</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99390">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800" b="1">
                          <a:latin typeface="方正仿宋简体" panose="02000000000000000000" charset="-122"/>
                          <a:ea typeface="方正仿宋简体" panose="02000000000000000000" charset="-122"/>
                          <a:cs typeface="方正仿宋简体" panose="02000000000000000000" charset="-122"/>
                        </a:rPr>
                        <a:t>7.属于行政执法案卷</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97485">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800" b="1">
                          <a:latin typeface="方正仿宋简体" panose="02000000000000000000" charset="-122"/>
                          <a:ea typeface="方正仿宋简体" panose="02000000000000000000" charset="-122"/>
                          <a:cs typeface="方正仿宋简体" panose="02000000000000000000" charset="-122"/>
                        </a:rPr>
                        <a:t>8.属于行政查询事项</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800" b="1">
                          <a:latin typeface="方正仿宋简体" panose="02000000000000000000" charset="-122"/>
                          <a:ea typeface="方正仿宋简体" panose="02000000000000000000" charset="-122"/>
                          <a:cs typeface="方正仿宋简体" panose="02000000000000000000" charset="-122"/>
                        </a:rPr>
                        <a:t>0</a:t>
                      </a:r>
                      <a:endParaRPr lang="en-US" altLang="en-US" sz="8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graphicFrame>
        <p:nvGraphicFramePr>
          <p:cNvPr id="14" name="表格 13"/>
          <p:cNvGraphicFramePr/>
          <p:nvPr/>
        </p:nvGraphicFramePr>
        <p:xfrm>
          <a:off x="4700905" y="890270"/>
          <a:ext cx="3873500" cy="4114800"/>
        </p:xfrm>
        <a:graphic>
          <a:graphicData uri="http://schemas.openxmlformats.org/drawingml/2006/table">
            <a:tbl>
              <a:tblPr firstRow="1" bandRow="1">
                <a:tableStyleId>{5940675A-B579-460E-94D1-54222C63F5DA}</a:tableStyleId>
              </a:tblPr>
              <a:tblGrid>
                <a:gridCol w="337820"/>
                <a:gridCol w="414020"/>
                <a:gridCol w="1264285"/>
                <a:gridCol w="347980"/>
                <a:gridCol w="262255"/>
                <a:gridCol w="259715"/>
                <a:gridCol w="262255"/>
                <a:gridCol w="250190"/>
                <a:gridCol w="246380"/>
                <a:gridCol w="228600"/>
              </a:tblGrid>
              <a:tr h="304800">
                <a:tc rowSpan="12">
                  <a:txBody>
                    <a:bodyPr/>
                    <a:p>
                      <a:pPr indent="0">
                        <a:buNone/>
                      </a:pPr>
                      <a:r>
                        <a:rPr lang="en-US" sz="1000" b="1">
                          <a:latin typeface="方正仿宋简体" panose="02000000000000000000" charset="-122"/>
                          <a:ea typeface="方正仿宋简体" panose="02000000000000000000" charset="-122"/>
                          <a:cs typeface="方正仿宋简体" panose="02000000000000000000" charset="-122"/>
                        </a:rPr>
                        <a:t>三、本年度办理结果</a:t>
                      </a:r>
                      <a:endParaRPr lang="en-US" sz="1000" b="1">
                        <a:latin typeface="方正仿宋简体" panose="02000000000000000000" charset="-122"/>
                        <a:ea typeface="方正仿宋简体" panose="02000000000000000000" charset="-122"/>
                        <a:cs typeface="方正仿宋简体" panose="02000000000000000000" charset="-122"/>
                      </a:endParaRPr>
                    </a:p>
                    <a:p>
                      <a:pPr indent="0">
                        <a:buNone/>
                      </a:pPr>
                      <a:r>
                        <a:rPr lang="en-US" altLang="zh-CN" sz="1000" b="1">
                          <a:latin typeface="方正仿宋简体" panose="02000000000000000000" charset="-122"/>
                          <a:ea typeface="方正仿宋简体" panose="02000000000000000000" charset="-122"/>
                        </a:rPr>
                        <a:t> </a:t>
                      </a:r>
                      <a:endParaRPr lang="en-US" altLang="zh-CN" sz="1000" b="1">
                        <a:latin typeface="方正仿宋简体" panose="02000000000000000000" charset="-122"/>
                        <a:ea typeface="方正仿宋简体" panose="02000000000000000000" charset="-122"/>
                      </a:endParaRPr>
                    </a:p>
                    <a:p>
                      <a:pPr indent="0">
                        <a:buNone/>
                      </a:pPr>
                      <a:r>
                        <a:rPr lang="en-US" altLang="zh-CN" sz="1000" b="1">
                          <a:latin typeface="方正仿宋简体" panose="02000000000000000000" charset="-122"/>
                          <a:ea typeface="方正仿宋简体" panose="02000000000000000000" charset="-122"/>
                        </a:rPr>
                        <a:t> </a:t>
                      </a:r>
                      <a:endParaRPr lang="en-US" altLang="zh-CN" sz="1000" b="1">
                        <a:latin typeface="方正仿宋简体" panose="02000000000000000000" charset="-122"/>
                        <a:ea typeface="方正仿宋简体" panose="02000000000000000000" charset="-122"/>
                      </a:endParaRPr>
                    </a:p>
                    <a:p>
                      <a:pPr indent="0">
                        <a:buNone/>
                      </a:pPr>
                      <a:r>
                        <a:rPr lang="en-US" altLang="zh-CN" sz="1000" b="1">
                          <a:latin typeface="方正仿宋简体" panose="02000000000000000000" charset="-122"/>
                          <a:ea typeface="方正仿宋简体" panose="02000000000000000000" charset="-122"/>
                        </a:rPr>
                        <a:t> </a:t>
                      </a:r>
                      <a:endParaRPr lang="en-US" altLang="zh-CN" sz="1000" b="1">
                        <a:latin typeface="方正仿宋简体" panose="02000000000000000000" charset="-122"/>
                        <a:ea typeface="方正仿宋简体" panose="02000000000000000000" charset="-122"/>
                      </a:endParaRPr>
                    </a:p>
                    <a:p>
                      <a:pPr indent="0">
                        <a:buNone/>
                      </a:pPr>
                      <a:r>
                        <a:rPr lang="en-US" altLang="zh-CN" sz="1000" b="1">
                          <a:latin typeface="方正仿宋简体" panose="02000000000000000000" charset="-122"/>
                          <a:ea typeface="方正仿宋简体" panose="02000000000000000000" charset="-122"/>
                        </a:rPr>
                        <a:t> </a:t>
                      </a:r>
                      <a:endParaRPr lang="en-US" altLang="zh-CN" sz="1000" b="1">
                        <a:latin typeface="方正仿宋简体" panose="02000000000000000000" charset="-122"/>
                        <a:ea typeface="方正仿宋简体" panose="02000000000000000000" charset="-122"/>
                      </a:endParaRPr>
                    </a:p>
                    <a:p>
                      <a:pPr indent="0">
                        <a:buNone/>
                      </a:pPr>
                      <a:r>
                        <a:rPr lang="en-US" altLang="zh-CN" sz="1000" b="1">
                          <a:latin typeface="方正仿宋简体" panose="02000000000000000000" charset="-122"/>
                          <a:ea typeface="方正仿宋简体" panose="02000000000000000000" charset="-122"/>
                        </a:rPr>
                        <a:t> </a:t>
                      </a:r>
                      <a:endParaRPr lang="en-US" altLang="zh-CN" sz="1000" b="1">
                        <a:latin typeface="方正仿宋简体" panose="02000000000000000000" charset="-122"/>
                        <a:ea typeface="方正仿宋简体" panose="02000000000000000000" charset="-122"/>
                      </a:endParaRPr>
                    </a:p>
                    <a:p>
                      <a:pPr indent="0">
                        <a:buNone/>
                      </a:pPr>
                      <a:r>
                        <a:rPr lang="en-US" altLang="zh-CN" sz="1000" b="1">
                          <a:latin typeface="方正仿宋简体" panose="02000000000000000000" charset="-122"/>
                          <a:ea typeface="方正仿宋简体" panose="02000000000000000000" charset="-122"/>
                        </a:rPr>
                        <a:t> </a:t>
                      </a:r>
                      <a:endParaRPr lang="en-US" altLang="zh-CN" sz="1000" b="1">
                        <a:latin typeface="方正仿宋简体" panose="02000000000000000000" charset="-122"/>
                        <a:ea typeface="方正仿宋简体" panose="02000000000000000000" charset="-122"/>
                      </a:endParaRPr>
                    </a:p>
                    <a:p>
                      <a:pPr indent="0">
                        <a:buNone/>
                      </a:pPr>
                      <a:r>
                        <a:rPr lang="en-US" altLang="zh-CN" sz="1000" b="1">
                          <a:latin typeface="方正仿宋简体" panose="02000000000000000000" charset="-122"/>
                          <a:ea typeface="方正仿宋简体" panose="02000000000000000000" charset="-122"/>
                        </a:rPr>
                        <a:t> </a:t>
                      </a:r>
                      <a:endParaRPr lang="en-US" altLang="zh-CN" sz="1000" b="1">
                        <a:latin typeface="方正仿宋简体" panose="02000000000000000000" charset="-122"/>
                        <a:ea typeface="方正仿宋简体" panose="02000000000000000000" charset="-122"/>
                      </a:endParaRPr>
                    </a:p>
                    <a:p>
                      <a:pPr indent="0">
                        <a:buNone/>
                      </a:pPr>
                      <a:r>
                        <a:rPr lang="en-US" altLang="zh-CN" sz="1000" b="1">
                          <a:latin typeface="方正仿宋简体" panose="02000000000000000000" charset="-122"/>
                          <a:ea typeface="方正仿宋简体" panose="02000000000000000000" charset="-122"/>
                        </a:rPr>
                        <a:t> </a:t>
                      </a:r>
                      <a:endParaRPr lang="en-US" altLang="zh-CN" sz="1000" b="1">
                        <a:latin typeface="方正仿宋简体" panose="02000000000000000000" charset="-122"/>
                        <a:ea typeface="方正仿宋简体" panose="02000000000000000000" charset="-122"/>
                      </a:endParaRPr>
                    </a:p>
                    <a:p>
                      <a:pPr indent="0">
                        <a:buNone/>
                      </a:pPr>
                      <a:r>
                        <a:rPr lang="en-US" altLang="zh-CN" sz="1000" b="1">
                          <a:latin typeface="方正仿宋简体" panose="02000000000000000000" charset="-122"/>
                          <a:ea typeface="方正仿宋简体" panose="02000000000000000000" charset="-122"/>
                        </a:rPr>
                        <a:t> </a:t>
                      </a:r>
                      <a:endParaRPr lang="en-US" altLang="zh-CN" sz="1000" b="1">
                        <a:latin typeface="方正仿宋简体" panose="02000000000000000000" charset="-122"/>
                        <a:ea typeface="方正仿宋简体" panose="02000000000000000000" charset="-122"/>
                      </a:endParaRPr>
                    </a:p>
                    <a:p>
                      <a:pPr indent="0">
                        <a:buNone/>
                      </a:pPr>
                      <a:r>
                        <a:rPr lang="en-US" altLang="zh-CN" sz="1000" b="1">
                          <a:latin typeface="方正仿宋简体" panose="02000000000000000000" charset="-122"/>
                          <a:ea typeface="方正仿宋简体" panose="02000000000000000000" charset="-122"/>
                        </a:rPr>
                        <a:t> </a:t>
                      </a:r>
                      <a:endParaRPr lang="en-US" altLang="zh-CN" sz="1000" b="1">
                        <a:latin typeface="方正仿宋简体" panose="02000000000000000000" charset="-122"/>
                        <a:ea typeface="方正仿宋简体" panose="02000000000000000000" charset="-122"/>
                      </a:endParaRPr>
                    </a:p>
                    <a:p>
                      <a:pPr indent="0">
                        <a:buNone/>
                      </a:pPr>
                      <a:r>
                        <a:rPr lang="en-US" altLang="zh-CN" sz="1000" b="1">
                          <a:latin typeface="方正仿宋简体" panose="02000000000000000000" charset="-122"/>
                          <a:ea typeface="方正仿宋简体" panose="02000000000000000000" charset="-122"/>
                        </a:rPr>
                        <a:t> </a:t>
                      </a:r>
                      <a:endParaRPr 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3">
                  <a:txBody>
                    <a:bodyPr/>
                    <a:p>
                      <a:pPr indent="0">
                        <a:buNone/>
                      </a:pPr>
                      <a:r>
                        <a:rPr lang="en-US" sz="1000" b="1">
                          <a:latin typeface="方正仿宋简体" panose="02000000000000000000" charset="-122"/>
                          <a:ea typeface="方正仿宋简体" panose="02000000000000000000" charset="-122"/>
                          <a:cs typeface="方正仿宋简体" panose="02000000000000000000" charset="-122"/>
                        </a:rPr>
                        <a:t>（四）无法提供</a:t>
                      </a:r>
                      <a:endParaRPr lang="en-US" sz="1000" b="1">
                        <a:latin typeface="方正仿宋简体" panose="02000000000000000000" charset="-122"/>
                        <a:ea typeface="方正仿宋简体" panose="02000000000000000000" charset="-122"/>
                        <a:cs typeface="方正仿宋简体" panose="02000000000000000000" charset="-122"/>
                      </a:endParaRPr>
                    </a:p>
                    <a:p>
                      <a:pPr indent="0">
                        <a:buNone/>
                      </a:pPr>
                      <a:r>
                        <a:rPr lang="en-US" altLang="zh-CN" sz="1000" b="1">
                          <a:latin typeface="方正仿宋简体" panose="02000000000000000000" charset="-122"/>
                          <a:ea typeface="方正仿宋简体" panose="02000000000000000000" charset="-122"/>
                        </a:rPr>
                        <a:t> </a:t>
                      </a:r>
                      <a:endParaRPr lang="en-US" altLang="zh-CN" sz="1000" b="1">
                        <a:latin typeface="方正仿宋简体" panose="02000000000000000000" charset="-122"/>
                        <a:ea typeface="方正仿宋简体" panose="02000000000000000000" charset="-122"/>
                      </a:endParaRPr>
                    </a:p>
                    <a:p>
                      <a:pPr indent="0">
                        <a:buNone/>
                      </a:pPr>
                      <a:r>
                        <a:rPr lang="en-US" altLang="zh-CN" sz="1000" b="1">
                          <a:latin typeface="方正仿宋简体" panose="02000000000000000000" charset="-122"/>
                          <a:ea typeface="方正仿宋简体" panose="02000000000000000000" charset="-122"/>
                        </a:rPr>
                        <a:t> </a:t>
                      </a:r>
                      <a:endParaRPr 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方正仿宋简体" panose="02000000000000000000" charset="-122"/>
                          <a:ea typeface="方正仿宋简体" panose="02000000000000000000" charset="-122"/>
                          <a:cs typeface="方正仿宋简体" panose="02000000000000000000" charset="-122"/>
                        </a:rPr>
                        <a:t>1.本机关不掌握相关政府信息</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04800">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方正仿宋简体" panose="02000000000000000000" charset="-122"/>
                          <a:ea typeface="方正仿宋简体" panose="02000000000000000000" charset="-122"/>
                          <a:cs typeface="方正仿宋简体" panose="02000000000000000000" charset="-122"/>
                        </a:rPr>
                        <a:t>2.没有现成信息需要另行制作</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04800">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方正仿宋简体" panose="02000000000000000000" charset="-122"/>
                          <a:ea typeface="方正仿宋简体" panose="02000000000000000000" charset="-122"/>
                          <a:cs typeface="方正仿宋简体" panose="02000000000000000000" charset="-122"/>
                        </a:rPr>
                        <a:t>3.补正后申请内容仍不明确</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04800">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5">
                  <a:txBody>
                    <a:bodyPr/>
                    <a:p>
                      <a:pPr indent="0">
                        <a:buNone/>
                      </a:pPr>
                      <a:r>
                        <a:rPr lang="en-US" sz="1000" b="1">
                          <a:latin typeface="方正仿宋简体" panose="02000000000000000000" charset="-122"/>
                          <a:ea typeface="方正仿宋简体" panose="02000000000000000000" charset="-122"/>
                          <a:cs typeface="方正仿宋简体" panose="02000000000000000000" charset="-122"/>
                        </a:rPr>
                        <a:t>（五）不予处理</a:t>
                      </a:r>
                      <a:endParaRPr lang="en-US" sz="1000" b="1">
                        <a:latin typeface="方正仿宋简体" panose="02000000000000000000" charset="-122"/>
                        <a:ea typeface="方正仿宋简体" panose="02000000000000000000" charset="-122"/>
                        <a:cs typeface="方正仿宋简体" panose="02000000000000000000" charset="-122"/>
                      </a:endParaRPr>
                    </a:p>
                    <a:p>
                      <a:pPr indent="0">
                        <a:buNone/>
                      </a:pPr>
                      <a:r>
                        <a:rPr lang="en-US" altLang="zh-CN" sz="1000" b="1">
                          <a:latin typeface="方正仿宋简体" panose="02000000000000000000" charset="-122"/>
                          <a:ea typeface="方正仿宋简体" panose="02000000000000000000" charset="-122"/>
                        </a:rPr>
                        <a:t> </a:t>
                      </a:r>
                      <a:endParaRPr lang="en-US" altLang="zh-CN" sz="1000" b="1">
                        <a:latin typeface="方正仿宋简体" panose="02000000000000000000" charset="-122"/>
                        <a:ea typeface="方正仿宋简体" panose="02000000000000000000" charset="-122"/>
                      </a:endParaRPr>
                    </a:p>
                    <a:p>
                      <a:pPr indent="0">
                        <a:buNone/>
                      </a:pPr>
                      <a:r>
                        <a:rPr lang="en-US" altLang="zh-CN" sz="1000" b="1">
                          <a:latin typeface="方正仿宋简体" panose="02000000000000000000" charset="-122"/>
                          <a:ea typeface="方正仿宋简体" panose="02000000000000000000" charset="-122"/>
                        </a:rPr>
                        <a:t> </a:t>
                      </a:r>
                      <a:endParaRPr lang="en-US" altLang="zh-CN" sz="1000" b="1">
                        <a:latin typeface="方正仿宋简体" panose="02000000000000000000" charset="-122"/>
                        <a:ea typeface="方正仿宋简体" panose="02000000000000000000" charset="-122"/>
                      </a:endParaRPr>
                    </a:p>
                    <a:p>
                      <a:pPr indent="0">
                        <a:buNone/>
                      </a:pPr>
                      <a:r>
                        <a:rPr lang="en-US" altLang="zh-CN" sz="1000" b="1">
                          <a:latin typeface="方正仿宋简体" panose="02000000000000000000" charset="-122"/>
                          <a:ea typeface="方正仿宋简体" panose="02000000000000000000" charset="-122"/>
                        </a:rPr>
                        <a:t> </a:t>
                      </a:r>
                      <a:endParaRPr lang="en-US" altLang="zh-CN" sz="1000" b="1">
                        <a:latin typeface="方正仿宋简体" panose="02000000000000000000" charset="-122"/>
                        <a:ea typeface="方正仿宋简体" panose="02000000000000000000" charset="-122"/>
                      </a:endParaRPr>
                    </a:p>
                    <a:p>
                      <a:pPr indent="0">
                        <a:buNone/>
                      </a:pPr>
                      <a:r>
                        <a:rPr lang="en-US" altLang="zh-CN" sz="1000" b="1">
                          <a:latin typeface="方正仿宋简体" panose="02000000000000000000" charset="-122"/>
                          <a:ea typeface="方正仿宋简体" panose="02000000000000000000" charset="-122"/>
                        </a:rPr>
                        <a:t> </a:t>
                      </a:r>
                      <a:endParaRPr 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方正仿宋简体" panose="02000000000000000000" charset="-122"/>
                          <a:ea typeface="方正仿宋简体" panose="02000000000000000000" charset="-122"/>
                          <a:cs typeface="方正仿宋简体" panose="02000000000000000000" charset="-122"/>
                        </a:rPr>
                        <a:t>1.信访举报投诉类申请</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52400">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方正仿宋简体" panose="02000000000000000000" charset="-122"/>
                          <a:ea typeface="方正仿宋简体" panose="02000000000000000000" charset="-122"/>
                          <a:cs typeface="方正仿宋简体" panose="02000000000000000000" charset="-122"/>
                        </a:rPr>
                        <a:t>2.重复申请</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04800">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方正仿宋简体" panose="02000000000000000000" charset="-122"/>
                          <a:ea typeface="方正仿宋简体" panose="02000000000000000000" charset="-122"/>
                          <a:cs typeface="方正仿宋简体" panose="02000000000000000000" charset="-122"/>
                        </a:rPr>
                        <a:t>3.要求提供公开出版物</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04800">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方正仿宋简体" panose="02000000000000000000" charset="-122"/>
                          <a:ea typeface="方正仿宋简体" panose="02000000000000000000" charset="-122"/>
                          <a:cs typeface="方正仿宋简体" panose="02000000000000000000" charset="-122"/>
                        </a:rPr>
                        <a:t>4.无正当理由大量反复申请</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57200">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方正仿宋简体" panose="02000000000000000000" charset="-122"/>
                          <a:ea typeface="方正仿宋简体" panose="02000000000000000000" charset="-122"/>
                          <a:cs typeface="方正仿宋简体" panose="02000000000000000000" charset="-122"/>
                        </a:rPr>
                        <a:t>5.要求行政机关确认或重新出具已获取信息</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609600">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3">
                  <a:txBody>
                    <a:bodyPr/>
                    <a:p>
                      <a:pPr indent="0">
                        <a:buNone/>
                      </a:pPr>
                      <a:r>
                        <a:rPr lang="en-US" sz="1000" b="1">
                          <a:latin typeface="方正仿宋简体" panose="02000000000000000000" charset="-122"/>
                          <a:ea typeface="方正仿宋简体" panose="02000000000000000000" charset="-122"/>
                          <a:cs typeface="方正仿宋简体" panose="02000000000000000000" charset="-122"/>
                        </a:rPr>
                        <a:t>（六）其他处理</a:t>
                      </a:r>
                      <a:endParaRPr lang="en-US" sz="1000" b="1">
                        <a:latin typeface="方正仿宋简体" panose="02000000000000000000" charset="-122"/>
                        <a:ea typeface="方正仿宋简体" panose="02000000000000000000" charset="-122"/>
                        <a:cs typeface="方正仿宋简体" panose="02000000000000000000" charset="-122"/>
                      </a:endParaRPr>
                    </a:p>
                    <a:p>
                      <a:pPr indent="0">
                        <a:buNone/>
                      </a:pPr>
                      <a:r>
                        <a:rPr lang="en-US" altLang="zh-CN" sz="1000" b="1">
                          <a:latin typeface="方正仿宋简体" panose="02000000000000000000" charset="-122"/>
                          <a:ea typeface="方正仿宋简体" panose="02000000000000000000" charset="-122"/>
                        </a:rPr>
                        <a:t> </a:t>
                      </a:r>
                      <a:endParaRPr lang="en-US" altLang="zh-CN" sz="1000" b="1">
                        <a:latin typeface="方正仿宋简体" panose="02000000000000000000" charset="-122"/>
                        <a:ea typeface="方正仿宋简体" panose="02000000000000000000" charset="-122"/>
                      </a:endParaRPr>
                    </a:p>
                    <a:p>
                      <a:pPr indent="0">
                        <a:buNone/>
                      </a:pPr>
                      <a:r>
                        <a:rPr lang="en-US" altLang="zh-CN" sz="1000" b="1">
                          <a:latin typeface="方正仿宋简体" panose="02000000000000000000" charset="-122"/>
                          <a:ea typeface="方正仿宋简体" panose="02000000000000000000" charset="-122"/>
                        </a:rPr>
                        <a:t> </a:t>
                      </a:r>
                      <a:endParaRPr 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方正仿宋简体" panose="02000000000000000000" charset="-122"/>
                          <a:ea typeface="方正仿宋简体" panose="02000000000000000000" charset="-122"/>
                          <a:cs typeface="方正仿宋简体" panose="02000000000000000000" charset="-122"/>
                        </a:rPr>
                        <a:t>1.申请人无正当理由逾期不补正、行政机关不再处理其政府信息公开申请</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609600">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方正仿宋简体" panose="02000000000000000000" charset="-122"/>
                          <a:ea typeface="方正仿宋简体" panose="02000000000000000000" charset="-122"/>
                          <a:cs typeface="方正仿宋简体" panose="02000000000000000000" charset="-122"/>
                        </a:rPr>
                        <a:t>2.申请人逾期未按收费通知要求缴纳费用、行政机关不再处理其政府信息公开申请</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52400">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方正仿宋简体" panose="02000000000000000000" charset="-122"/>
                          <a:ea typeface="方正仿宋简体" panose="02000000000000000000" charset="-122"/>
                          <a:cs typeface="方正仿宋简体" panose="02000000000000000000" charset="-122"/>
                        </a:rPr>
                        <a:t>3.其他</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52400">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1000" b="1">
                          <a:latin typeface="方正仿宋简体" panose="02000000000000000000" charset="-122"/>
                          <a:ea typeface="方正仿宋简体" panose="02000000000000000000" charset="-122"/>
                          <a:cs typeface="方正仿宋简体" panose="02000000000000000000" charset="-122"/>
                        </a:rPr>
                        <a:t>（七）总计</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52400">
                <a:tc gridSpan="3">
                  <a:txBody>
                    <a:bodyPr/>
                    <a:p>
                      <a:pPr indent="0">
                        <a:buNone/>
                      </a:pPr>
                      <a:r>
                        <a:rPr lang="en-US" sz="1000" b="1">
                          <a:latin typeface="方正仿宋简体" panose="02000000000000000000" charset="-122"/>
                          <a:ea typeface="方正仿宋简体" panose="02000000000000000000" charset="-122"/>
                          <a:cs typeface="方正仿宋简体" panose="02000000000000000000" charset="-122"/>
                        </a:rPr>
                        <a:t>四、结转下年度继续办理</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仿宋简体" panose="02000000000000000000" charset="-122"/>
                          <a:ea typeface="方正仿宋简体" panose="02000000000000000000" charset="-122"/>
                          <a:cs typeface="方正仿宋简体" panose="02000000000000000000" charset="-122"/>
                        </a:rPr>
                        <a:t>0</a:t>
                      </a:r>
                      <a:endParaRPr lang="en-US" altLang="en-US" sz="1000" b="1">
                        <a:latin typeface="方正仿宋简体" panose="02000000000000000000" charset="-122"/>
                        <a:ea typeface="方正仿宋简体" panose="02000000000000000000" charset="-122"/>
                        <a:cs typeface="方正仿宋简体" panose="02000000000000000000"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4" presetClass="entr" presetSubtype="10"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40000"/>
                <a:lumOff val="60000"/>
              </a:schemeClr>
            </a:gs>
            <a:gs pos="100000">
              <a:srgbClr val="034373"/>
            </a:gs>
          </a:gsLst>
          <a:path path="rect">
            <a:fillToRect r="100000" b="100000"/>
          </a:path>
          <a:tileRect l="-100000" t="-100000"/>
        </a:gradFill>
        <a:effectLst/>
      </p:bgPr>
    </p:bg>
    <p:spTree>
      <p:nvGrpSpPr>
        <p:cNvPr id="1" name=""/>
        <p:cNvGrpSpPr/>
        <p:nvPr/>
      </p:nvGrpSpPr>
      <p:grpSpPr>
        <a:xfrm>
          <a:off x="0" y="0"/>
          <a:ext cx="0" cy="0"/>
          <a:chOff x="0" y="0"/>
          <a:chExt cx="0" cy="0"/>
        </a:xfrm>
      </p:grpSpPr>
      <p:sp>
        <p:nvSpPr>
          <p:cNvPr id="2" name="矩形 1"/>
          <p:cNvSpPr/>
          <p:nvPr/>
        </p:nvSpPr>
        <p:spPr>
          <a:xfrm>
            <a:off x="0" y="3236496"/>
            <a:ext cx="9144000" cy="1943100"/>
          </a:xfrm>
          <a:prstGeom prst="rect">
            <a:avLst/>
          </a:prstGeom>
          <a:gradFill>
            <a:gsLst>
              <a:gs pos="0">
                <a:srgbClr val="009999"/>
              </a:gs>
              <a:gs pos="100000">
                <a:srgbClr val="832B2B"/>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cs typeface="+mn-ea"/>
              <a:sym typeface="+mn-lt"/>
            </a:endParaRPr>
          </a:p>
        </p:txBody>
      </p:sp>
      <p:sp>
        <p:nvSpPr>
          <p:cNvPr id="4" name="文本框 3"/>
          <p:cNvSpPr txBox="1"/>
          <p:nvPr/>
        </p:nvSpPr>
        <p:spPr>
          <a:xfrm>
            <a:off x="1173031" y="1058357"/>
            <a:ext cx="3134685" cy="3170099"/>
          </a:xfrm>
          <a:prstGeom prst="rect">
            <a:avLst/>
          </a:prstGeom>
          <a:noFill/>
        </p:spPr>
        <p:txBody>
          <a:bodyPr wrap="square" rtlCol="0">
            <a:spAutoFit/>
          </a:bodyPr>
          <a:lstStyle/>
          <a:p>
            <a:r>
              <a:rPr lang="en-US" altLang="zh-CN" sz="20000" b="1" dirty="0">
                <a:ln/>
                <a:solidFill>
                  <a:schemeClr val="accent1"/>
                </a:solidFill>
                <a:effectLst>
                  <a:outerShdw blurRad="38100" dist="25400" dir="5400000" algn="ctr" rotWithShape="0">
                    <a:srgbClr val="6E747A">
                      <a:alpha val="43000"/>
                    </a:srgbClr>
                  </a:outerShdw>
                </a:effectLst>
                <a:cs typeface="+mn-ea"/>
                <a:sym typeface="+mn-lt"/>
              </a:rPr>
              <a:t>04</a:t>
            </a:r>
            <a:endParaRPr lang="en-US" altLang="zh-CN" sz="20000" b="1" dirty="0">
              <a:ln/>
              <a:solidFill>
                <a:schemeClr val="accent1"/>
              </a:solidFill>
              <a:effectLst>
                <a:outerShdw blurRad="38100" dist="25400" dir="5400000" algn="ctr" rotWithShape="0">
                  <a:srgbClr val="6E747A">
                    <a:alpha val="43000"/>
                  </a:srgbClr>
                </a:outerShdw>
              </a:effectLst>
              <a:cs typeface="+mn-ea"/>
              <a:sym typeface="+mn-lt"/>
            </a:endParaRPr>
          </a:p>
        </p:txBody>
      </p:sp>
      <p:sp>
        <p:nvSpPr>
          <p:cNvPr id="5" name="TextBox 143"/>
          <p:cNvSpPr txBox="1"/>
          <p:nvPr/>
        </p:nvSpPr>
        <p:spPr>
          <a:xfrm>
            <a:off x="4233545" y="2277745"/>
            <a:ext cx="4660265" cy="730885"/>
          </a:xfrm>
          <a:prstGeom prst="rect">
            <a:avLst/>
          </a:prstGeom>
          <a:noFill/>
        </p:spPr>
        <p:txBody>
          <a:bodyPr wrap="square" rtlCol="0">
            <a:spAutoFit/>
            <a:scene3d>
              <a:camera prst="orthographicFront"/>
              <a:lightRig rig="threePt" dir="t"/>
            </a:scene3d>
          </a:bodyPr>
          <a:lstStyle/>
          <a:p>
            <a:pPr>
              <a:lnSpc>
                <a:spcPct val="130000"/>
              </a:lnSpc>
            </a:pPr>
            <a:r>
              <a:rPr lang="zh-CN" altLang="en-US" sz="3200" b="1" dirty="0">
                <a:ln/>
                <a:solidFill>
                  <a:schemeClr val="tx1"/>
                </a:solidFill>
                <a:effectLst>
                  <a:outerShdw blurRad="38100" dist="19050" dir="2700000" algn="tl" rotWithShape="0">
                    <a:schemeClr val="dk1">
                      <a:alpha val="40000"/>
                    </a:schemeClr>
                  </a:outerShdw>
                </a:effectLst>
                <a:cs typeface="+mn-ea"/>
                <a:sym typeface="+mn-lt"/>
              </a:rPr>
              <a:t>行政复议、行政诉讼情况</a:t>
            </a:r>
            <a:endParaRPr lang="zh-CN" altLang="en-US" sz="3200" b="1" dirty="0">
              <a:ln/>
              <a:solidFill>
                <a:schemeClr val="tx1"/>
              </a:solidFill>
              <a:effectLst>
                <a:outerShdw blurRad="38100" dist="19050" dir="2700000" algn="tl" rotWithShape="0">
                  <a:schemeClr val="dk1">
                    <a:alpha val="40000"/>
                  </a:schemeClr>
                </a:outerShdw>
              </a:effectLst>
              <a:cs typeface="+mn-ea"/>
              <a:sym typeface="+mn-lt"/>
            </a:endParaRPr>
          </a:p>
        </p:txBody>
      </p:sp>
      <p:sp>
        <p:nvSpPr>
          <p:cNvPr id="7" name="椭圆 6"/>
          <p:cNvSpPr/>
          <p:nvPr/>
        </p:nvSpPr>
        <p:spPr>
          <a:xfrm>
            <a:off x="630671" y="3438591"/>
            <a:ext cx="267533" cy="267533"/>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9" name="椭圆 8"/>
          <p:cNvSpPr/>
          <p:nvPr/>
        </p:nvSpPr>
        <p:spPr>
          <a:xfrm>
            <a:off x="2123156" y="4562242"/>
            <a:ext cx="258791" cy="258791"/>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0" name="椭圆 9"/>
          <p:cNvSpPr/>
          <p:nvPr/>
        </p:nvSpPr>
        <p:spPr>
          <a:xfrm>
            <a:off x="967216" y="4406966"/>
            <a:ext cx="414067" cy="414067"/>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1" name="椭圆 10"/>
          <p:cNvSpPr/>
          <p:nvPr/>
        </p:nvSpPr>
        <p:spPr>
          <a:xfrm>
            <a:off x="4925470" y="3910699"/>
            <a:ext cx="432591" cy="432591"/>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2" name="椭圆 11"/>
          <p:cNvSpPr/>
          <p:nvPr/>
        </p:nvSpPr>
        <p:spPr>
          <a:xfrm>
            <a:off x="6646763" y="4743923"/>
            <a:ext cx="229548" cy="229548"/>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3" name="椭圆 12"/>
          <p:cNvSpPr/>
          <p:nvPr/>
        </p:nvSpPr>
        <p:spPr>
          <a:xfrm>
            <a:off x="8203723" y="3910699"/>
            <a:ext cx="280152" cy="280152"/>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500"/>
                                        <p:tgtEl>
                                          <p:spTgt spid="10"/>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500"/>
                                        <p:tgtEl>
                                          <p:spTgt spid="13"/>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p:cTn id="31" dur="500" fill="hold"/>
                                        <p:tgtEl>
                                          <p:spTgt spid="4"/>
                                        </p:tgtEl>
                                        <p:attrNameLst>
                                          <p:attrName>ppt_w</p:attrName>
                                        </p:attrNameLst>
                                      </p:cBhvr>
                                      <p:tavLst>
                                        <p:tav tm="0">
                                          <p:val>
                                            <p:fltVal val="0"/>
                                          </p:val>
                                        </p:tav>
                                        <p:tav tm="100000">
                                          <p:val>
                                            <p:strVal val="#ppt_w"/>
                                          </p:val>
                                        </p:tav>
                                      </p:tavLst>
                                    </p:anim>
                                    <p:anim calcmode="lin" valueType="num">
                                      <p:cBhvr>
                                        <p:cTn id="32" dur="500" fill="hold"/>
                                        <p:tgtEl>
                                          <p:spTgt spid="4"/>
                                        </p:tgtEl>
                                        <p:attrNameLst>
                                          <p:attrName>ppt_h</p:attrName>
                                        </p:attrNameLst>
                                      </p:cBhvr>
                                      <p:tavLst>
                                        <p:tav tm="0">
                                          <p:val>
                                            <p:fltVal val="0"/>
                                          </p:val>
                                        </p:tav>
                                        <p:tav tm="100000">
                                          <p:val>
                                            <p:strVal val="#ppt_h"/>
                                          </p:val>
                                        </p:tav>
                                      </p:tavLst>
                                    </p:anim>
                                    <p:animEffect transition="in" filter="fade">
                                      <p:cBhvr>
                                        <p:cTn id="33" dur="500"/>
                                        <p:tgtEl>
                                          <p:spTgt spid="4"/>
                                        </p:tgtEl>
                                      </p:cBhvr>
                                    </p:animEffect>
                                  </p:childTnLst>
                                </p:cTn>
                              </p:par>
                            </p:childTnLst>
                          </p:cTn>
                        </p:par>
                        <p:par>
                          <p:cTn id="34" fill="hold">
                            <p:stCondLst>
                              <p:cond delay="500"/>
                            </p:stCondLst>
                            <p:childTnLst>
                              <p:par>
                                <p:cTn id="35" presetID="12" presetClass="entr" presetSubtype="4" fill="hold" grpId="0" nodeType="after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p:tgtEl>
                                          <p:spTgt spid="5"/>
                                        </p:tgtEl>
                                        <p:attrNameLst>
                                          <p:attrName>ppt_y</p:attrName>
                                        </p:attrNameLst>
                                      </p:cBhvr>
                                      <p:tavLst>
                                        <p:tav tm="0">
                                          <p:val>
                                            <p:strVal val="#ppt_y+#ppt_h*1.125000"/>
                                          </p:val>
                                        </p:tav>
                                        <p:tav tm="100000">
                                          <p:val>
                                            <p:strVal val="#ppt_y"/>
                                          </p:val>
                                        </p:tav>
                                      </p:tavLst>
                                    </p:anim>
                                    <p:animEffect transition="in" filter="wipe(up)">
                                      <p:cBhvr>
                                        <p:cTn id="3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4" grpId="0"/>
      <p:bldP spid="5" grpId="0"/>
      <p:bldP spid="7" grpId="0" animBg="1"/>
      <p:bldP spid="9" grpId="0" animBg="1"/>
      <p:bldP spid="10" grpId="0" animBg="1"/>
      <p:bldP spid="11" grpId="0" animBg="1"/>
      <p:bldP spid="12" grpId="0" animBg="1"/>
      <p:bldP spid="1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40000"/>
                <a:lumOff val="60000"/>
              </a:schemeClr>
            </a:gs>
            <a:gs pos="100000">
              <a:srgbClr val="034373"/>
            </a:gs>
          </a:gsLst>
          <a:path path="rect">
            <a:fillToRect r="100000" b="100000"/>
          </a:path>
          <a:tileRect l="-100000" t="-100000"/>
        </a:gradFill>
        <a:effectLst/>
      </p:bgPr>
    </p:bg>
    <p:spTree>
      <p:nvGrpSpPr>
        <p:cNvPr id="1" name=""/>
        <p:cNvGrpSpPr/>
        <p:nvPr/>
      </p:nvGrpSpPr>
      <p:grpSpPr>
        <a:xfrm>
          <a:off x="0" y="0"/>
          <a:ext cx="0" cy="0"/>
          <a:chOff x="0" y="0"/>
          <a:chExt cx="0" cy="0"/>
        </a:xfrm>
      </p:grpSpPr>
      <p:sp>
        <p:nvSpPr>
          <p:cNvPr id="3" name="文本框 2"/>
          <p:cNvSpPr txBox="1"/>
          <p:nvPr/>
        </p:nvSpPr>
        <p:spPr>
          <a:xfrm>
            <a:off x="1079500" y="360680"/>
            <a:ext cx="3877945" cy="460375"/>
          </a:xfrm>
          <a:prstGeom prst="rect">
            <a:avLst/>
          </a:prstGeom>
          <a:noFill/>
        </p:spPr>
        <p:txBody>
          <a:bodyPr wrap="square" rtlCol="0">
            <a:spAutoFit/>
          </a:bodyPr>
          <a:lstStyle/>
          <a:p>
            <a:r>
              <a:rPr lang="zh-CN" altLang="en-US" sz="2400" b="1" dirty="0">
                <a:solidFill>
                  <a:srgbClr val="015A74"/>
                </a:solidFill>
                <a:effectLst>
                  <a:innerShdw blurRad="63500" dist="50800" dir="18900000">
                    <a:prstClr val="black">
                      <a:alpha val="50000"/>
                    </a:prstClr>
                  </a:innerShdw>
                </a:effectLst>
                <a:cs typeface="+mn-ea"/>
                <a:sym typeface="+mn-lt"/>
              </a:rPr>
              <a:t>行政复议、行政诉讼情况</a:t>
            </a:r>
            <a:endParaRPr lang="zh-CN" altLang="en-US" sz="2400" dirty="0">
              <a:solidFill>
                <a:schemeClr val="bg1">
                  <a:lumMod val="50000"/>
                </a:schemeClr>
              </a:solidFill>
              <a:cs typeface="+mn-ea"/>
              <a:sym typeface="+mn-lt"/>
            </a:endParaRPr>
          </a:p>
        </p:txBody>
      </p:sp>
      <p:grpSp>
        <p:nvGrpSpPr>
          <p:cNvPr id="4" name="组合 3"/>
          <p:cNvGrpSpPr/>
          <p:nvPr/>
        </p:nvGrpSpPr>
        <p:grpSpPr>
          <a:xfrm>
            <a:off x="225688" y="292098"/>
            <a:ext cx="599329" cy="599329"/>
            <a:chOff x="189829" y="357751"/>
            <a:chExt cx="599329" cy="599329"/>
          </a:xfrm>
        </p:grpSpPr>
        <p:sp>
          <p:nvSpPr>
            <p:cNvPr id="5" name="椭圆 4"/>
            <p:cNvSpPr/>
            <p:nvPr/>
          </p:nvSpPr>
          <p:spPr>
            <a:xfrm>
              <a:off x="189829" y="357751"/>
              <a:ext cx="599329" cy="599329"/>
            </a:xfrm>
            <a:prstGeom prst="ellipse">
              <a:avLst/>
            </a:prstGeom>
            <a:gradFill flip="none" rotWithShape="1">
              <a:gsLst>
                <a:gs pos="0">
                  <a:schemeClr val="bg1"/>
                </a:gs>
                <a:gs pos="100000">
                  <a:schemeClr val="bg1">
                    <a:lumMod val="85000"/>
                  </a:schemeClr>
                </a:gs>
              </a:gsLst>
              <a:lin ang="18900000" scaled="1"/>
              <a:tileRect/>
            </a:gradFill>
            <a:ln w="41275">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6" name="KSO_Shape"/>
            <p:cNvSpPr/>
            <p:nvPr/>
          </p:nvSpPr>
          <p:spPr bwMode="auto">
            <a:xfrm>
              <a:off x="306636" y="473946"/>
              <a:ext cx="365717" cy="366941"/>
            </a:xfrm>
            <a:custGeom>
              <a:avLst/>
              <a:gdLst>
                <a:gd name="T0" fmla="*/ 29924 w 3851276"/>
                <a:gd name="T1" fmla="*/ 1836816 h 3867150"/>
                <a:gd name="T2" fmla="*/ 1133881 w 3851276"/>
                <a:gd name="T3" fmla="*/ 1627701 h 3867150"/>
                <a:gd name="T4" fmla="*/ 1266953 w 3851276"/>
                <a:gd name="T5" fmla="*/ 1549037 h 3867150"/>
                <a:gd name="T6" fmla="*/ 1451061 w 3851276"/>
                <a:gd name="T7" fmla="*/ 1469122 h 3867150"/>
                <a:gd name="T8" fmla="*/ 1477049 w 3851276"/>
                <a:gd name="T9" fmla="*/ 1373568 h 3867150"/>
                <a:gd name="T10" fmla="*/ 1663505 w 3851276"/>
                <a:gd name="T11" fmla="*/ 1293653 h 3867150"/>
                <a:gd name="T12" fmla="*/ 1436814 w 3851276"/>
                <a:gd name="T13" fmla="*/ 1552947 h 3867150"/>
                <a:gd name="T14" fmla="*/ 1777790 w 3851276"/>
                <a:gd name="T15" fmla="*/ 1204199 h 3867150"/>
                <a:gd name="T16" fmla="*/ 659695 w 3851276"/>
                <a:gd name="T17" fmla="*/ 1139353 h 3867150"/>
                <a:gd name="T18" fmla="*/ 1690119 w 3851276"/>
                <a:gd name="T19" fmla="*/ 1091755 h 3867150"/>
                <a:gd name="T20" fmla="*/ 556723 w 3851276"/>
                <a:gd name="T21" fmla="*/ 919923 h 3867150"/>
                <a:gd name="T22" fmla="*/ 522816 w 3851276"/>
                <a:gd name="T23" fmla="*/ 1028232 h 3867150"/>
                <a:gd name="T24" fmla="*/ 1814580 w 3851276"/>
                <a:gd name="T25" fmla="*/ 949753 h 3867150"/>
                <a:gd name="T26" fmla="*/ 1617791 w 3851276"/>
                <a:gd name="T27" fmla="*/ 1088470 h 3867150"/>
                <a:gd name="T28" fmla="*/ 710010 w 3851276"/>
                <a:gd name="T29" fmla="*/ 948211 h 3867150"/>
                <a:gd name="T30" fmla="*/ 652039 w 3851276"/>
                <a:gd name="T31" fmla="*/ 1063553 h 3867150"/>
                <a:gd name="T32" fmla="*/ 630788 w 3851276"/>
                <a:gd name="T33" fmla="*/ 1256414 h 3867150"/>
                <a:gd name="T34" fmla="*/ 504690 w 3851276"/>
                <a:gd name="T35" fmla="*/ 1179832 h 3867150"/>
                <a:gd name="T36" fmla="*/ 450001 w 3851276"/>
                <a:gd name="T37" fmla="*/ 1011508 h 3867150"/>
                <a:gd name="T38" fmla="*/ 503698 w 3851276"/>
                <a:gd name="T39" fmla="*/ 747004 h 3867150"/>
                <a:gd name="T40" fmla="*/ 248093 w 3851276"/>
                <a:gd name="T41" fmla="*/ 1036554 h 3867150"/>
                <a:gd name="T42" fmla="*/ 434514 w 3851276"/>
                <a:gd name="T43" fmla="*/ 1372094 h 3867150"/>
                <a:gd name="T44" fmla="*/ 811427 w 3851276"/>
                <a:gd name="T45" fmla="*/ 1312807 h 3867150"/>
                <a:gd name="T46" fmla="*/ 884837 w 3851276"/>
                <a:gd name="T47" fmla="*/ 934562 h 3867150"/>
                <a:gd name="T48" fmla="*/ 1706401 w 3851276"/>
                <a:gd name="T49" fmla="*/ 671693 h 3867150"/>
                <a:gd name="T50" fmla="*/ 1700139 w 3851276"/>
                <a:gd name="T51" fmla="*/ 636818 h 3867150"/>
                <a:gd name="T52" fmla="*/ 991430 w 3851276"/>
                <a:gd name="T53" fmla="*/ 909846 h 3867150"/>
                <a:gd name="T54" fmla="*/ 880141 w 3851276"/>
                <a:gd name="T55" fmla="*/ 1396184 h 3867150"/>
                <a:gd name="T56" fmla="*/ 433418 w 3851276"/>
                <a:gd name="T57" fmla="*/ 1488008 h 3867150"/>
                <a:gd name="T58" fmla="*/ 142125 w 3851276"/>
                <a:gd name="T59" fmla="*/ 1014810 h 3867150"/>
                <a:gd name="T60" fmla="*/ 468637 w 3851276"/>
                <a:gd name="T61" fmla="*/ 644543 h 3867150"/>
                <a:gd name="T62" fmla="*/ 1609181 w 3851276"/>
                <a:gd name="T63" fmla="*/ 590683 h 3867150"/>
                <a:gd name="T64" fmla="*/ 1621392 w 3851276"/>
                <a:gd name="T65" fmla="*/ 399888 h 3867150"/>
                <a:gd name="T66" fmla="*/ 1800177 w 3851276"/>
                <a:gd name="T67" fmla="*/ 613985 h 3867150"/>
                <a:gd name="T68" fmla="*/ 1590864 w 3851276"/>
                <a:gd name="T69" fmla="*/ 545956 h 3867150"/>
                <a:gd name="T70" fmla="*/ 1297011 w 3851276"/>
                <a:gd name="T71" fmla="*/ 473078 h 3867150"/>
                <a:gd name="T72" fmla="*/ 864608 w 3851276"/>
                <a:gd name="T73" fmla="*/ 229267 h 3867150"/>
                <a:gd name="T74" fmla="*/ 1442763 w 3851276"/>
                <a:gd name="T75" fmla="*/ 157484 h 3867150"/>
                <a:gd name="T76" fmla="*/ 1798768 w 3851276"/>
                <a:gd name="T77" fmla="*/ 541576 h 3867150"/>
                <a:gd name="T78" fmla="*/ 1560805 w 3851276"/>
                <a:gd name="T79" fmla="*/ 211751 h 3867150"/>
                <a:gd name="T80" fmla="*/ 559326 w 3851276"/>
                <a:gd name="T81" fmla="*/ 205496 h 3867150"/>
                <a:gd name="T82" fmla="*/ 527233 w 3851276"/>
                <a:gd name="T83" fmla="*/ 319660 h 3867150"/>
                <a:gd name="T84" fmla="*/ 1297481 w 3851276"/>
                <a:gd name="T85" fmla="*/ 182350 h 3867150"/>
                <a:gd name="T86" fmla="*/ 1292001 w 3851276"/>
                <a:gd name="T87" fmla="*/ 93208 h 3867150"/>
                <a:gd name="T88" fmla="*/ 619600 w 3851276"/>
                <a:gd name="T89" fmla="*/ 270241 h 3867150"/>
                <a:gd name="T90" fmla="*/ 1207932 w 3851276"/>
                <a:gd name="T91" fmla="*/ 190482 h 3867150"/>
                <a:gd name="T92" fmla="*/ 994391 w 3851276"/>
                <a:gd name="T93" fmla="*/ 47699 h 3867150"/>
                <a:gd name="T94" fmla="*/ 1076896 w 3851276"/>
                <a:gd name="T95" fmla="*/ 156 h 3867150"/>
                <a:gd name="T96" fmla="*/ 1557987 w 3851276"/>
                <a:gd name="T97" fmla="*/ 165616 h 3867150"/>
                <a:gd name="T98" fmla="*/ 1856380 w 3851276"/>
                <a:gd name="T99" fmla="*/ 577390 h 3867150"/>
                <a:gd name="T100" fmla="*/ 1862486 w 3851276"/>
                <a:gd name="T101" fmla="*/ 1085812 h 3867150"/>
                <a:gd name="T102" fmla="*/ 1574426 w 3851276"/>
                <a:gd name="T103" fmla="*/ 1504779 h 3867150"/>
                <a:gd name="T104" fmla="*/ 1097560 w 3851276"/>
                <a:gd name="T105" fmla="*/ 1681812 h 3867150"/>
                <a:gd name="T106" fmla="*/ 735607 w 3851276"/>
                <a:gd name="T107" fmla="*/ 1578126 h 3867150"/>
                <a:gd name="T108" fmla="*/ 900928 w 3851276"/>
                <a:gd name="T109" fmla="*/ 1563268 h 3867150"/>
                <a:gd name="T110" fmla="*/ 1048403 w 3851276"/>
                <a:gd name="T111" fmla="*/ 1320865 h 3867150"/>
                <a:gd name="T112" fmla="*/ 1176777 w 3851276"/>
                <a:gd name="T113" fmla="*/ 1222183 h 3867150"/>
                <a:gd name="T114" fmla="*/ 1043706 w 3851276"/>
                <a:gd name="T115" fmla="*/ 813381 h 3867150"/>
                <a:gd name="T116" fmla="*/ 633533 w 3851276"/>
                <a:gd name="T117" fmla="*/ 505138 h 3867150"/>
                <a:gd name="T118" fmla="*/ 477292 w 3851276"/>
                <a:gd name="T119" fmla="*/ 525312 h 3867150"/>
                <a:gd name="T120" fmla="*/ 324495 w 3851276"/>
                <a:gd name="T121" fmla="*/ 560812 h 3867150"/>
                <a:gd name="T122" fmla="*/ 355649 w 3851276"/>
                <a:gd name="T123" fmla="*/ 373771 h 3867150"/>
                <a:gd name="T124" fmla="*/ 752828 w 3851276"/>
                <a:gd name="T125" fmla="*/ 56144 h 386715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3851276" h="3867150">
                  <a:moveTo>
                    <a:pt x="40010" y="3597275"/>
                  </a:moveTo>
                  <a:lnTo>
                    <a:pt x="414338" y="3827016"/>
                  </a:lnTo>
                  <a:lnTo>
                    <a:pt x="407017" y="3831441"/>
                  </a:lnTo>
                  <a:lnTo>
                    <a:pt x="399696" y="3835865"/>
                  </a:lnTo>
                  <a:lnTo>
                    <a:pt x="392056" y="3839657"/>
                  </a:lnTo>
                  <a:lnTo>
                    <a:pt x="384417" y="3843449"/>
                  </a:lnTo>
                  <a:lnTo>
                    <a:pt x="376459" y="3846925"/>
                  </a:lnTo>
                  <a:lnTo>
                    <a:pt x="368820" y="3850401"/>
                  </a:lnTo>
                  <a:lnTo>
                    <a:pt x="360544" y="3853246"/>
                  </a:lnTo>
                  <a:lnTo>
                    <a:pt x="352586" y="3855774"/>
                  </a:lnTo>
                  <a:lnTo>
                    <a:pt x="344310" y="3858302"/>
                  </a:lnTo>
                  <a:lnTo>
                    <a:pt x="336671" y="3860514"/>
                  </a:lnTo>
                  <a:lnTo>
                    <a:pt x="328395" y="3862094"/>
                  </a:lnTo>
                  <a:lnTo>
                    <a:pt x="319801" y="3863674"/>
                  </a:lnTo>
                  <a:lnTo>
                    <a:pt x="311525" y="3864938"/>
                  </a:lnTo>
                  <a:lnTo>
                    <a:pt x="302931" y="3866202"/>
                  </a:lnTo>
                  <a:lnTo>
                    <a:pt x="294655" y="3866834"/>
                  </a:lnTo>
                  <a:lnTo>
                    <a:pt x="286060" y="3867150"/>
                  </a:lnTo>
                  <a:lnTo>
                    <a:pt x="277466" y="3867150"/>
                  </a:lnTo>
                  <a:lnTo>
                    <a:pt x="268872" y="3866834"/>
                  </a:lnTo>
                  <a:lnTo>
                    <a:pt x="260596" y="3866518"/>
                  </a:lnTo>
                  <a:lnTo>
                    <a:pt x="252002" y="3865254"/>
                  </a:lnTo>
                  <a:lnTo>
                    <a:pt x="243407" y="3864306"/>
                  </a:lnTo>
                  <a:lnTo>
                    <a:pt x="234813" y="3862726"/>
                  </a:lnTo>
                  <a:lnTo>
                    <a:pt x="226537" y="3861146"/>
                  </a:lnTo>
                  <a:lnTo>
                    <a:pt x="217943" y="3859250"/>
                  </a:lnTo>
                  <a:lnTo>
                    <a:pt x="209667" y="3856722"/>
                  </a:lnTo>
                  <a:lnTo>
                    <a:pt x="201391" y="3853878"/>
                  </a:lnTo>
                  <a:lnTo>
                    <a:pt x="193115" y="3851033"/>
                  </a:lnTo>
                  <a:lnTo>
                    <a:pt x="184839" y="3847557"/>
                  </a:lnTo>
                  <a:lnTo>
                    <a:pt x="176563" y="3844081"/>
                  </a:lnTo>
                  <a:lnTo>
                    <a:pt x="168605" y="3839973"/>
                  </a:lnTo>
                  <a:lnTo>
                    <a:pt x="160648" y="3835865"/>
                  </a:lnTo>
                  <a:lnTo>
                    <a:pt x="152690" y="3831125"/>
                  </a:lnTo>
                  <a:lnTo>
                    <a:pt x="145051" y="3826384"/>
                  </a:lnTo>
                  <a:lnTo>
                    <a:pt x="137411" y="3821012"/>
                  </a:lnTo>
                  <a:lnTo>
                    <a:pt x="130409" y="3815956"/>
                  </a:lnTo>
                  <a:lnTo>
                    <a:pt x="123406" y="3810268"/>
                  </a:lnTo>
                  <a:lnTo>
                    <a:pt x="117040" y="3804264"/>
                  </a:lnTo>
                  <a:lnTo>
                    <a:pt x="110355" y="3798575"/>
                  </a:lnTo>
                  <a:lnTo>
                    <a:pt x="104307" y="3792255"/>
                  </a:lnTo>
                  <a:lnTo>
                    <a:pt x="98260" y="3785619"/>
                  </a:lnTo>
                  <a:lnTo>
                    <a:pt x="92848" y="3778983"/>
                  </a:lnTo>
                  <a:lnTo>
                    <a:pt x="87437" y="3772346"/>
                  </a:lnTo>
                  <a:lnTo>
                    <a:pt x="82344" y="3765710"/>
                  </a:lnTo>
                  <a:lnTo>
                    <a:pt x="77570" y="3758442"/>
                  </a:lnTo>
                  <a:lnTo>
                    <a:pt x="72795" y="3751173"/>
                  </a:lnTo>
                  <a:lnTo>
                    <a:pt x="68657" y="3743905"/>
                  </a:lnTo>
                  <a:lnTo>
                    <a:pt x="64519" y="3736321"/>
                  </a:lnTo>
                  <a:lnTo>
                    <a:pt x="60699" y="3728736"/>
                  </a:lnTo>
                  <a:lnTo>
                    <a:pt x="57516" y="3721152"/>
                  </a:lnTo>
                  <a:lnTo>
                    <a:pt x="54015" y="3713252"/>
                  </a:lnTo>
                  <a:lnTo>
                    <a:pt x="51469" y="3705668"/>
                  </a:lnTo>
                  <a:lnTo>
                    <a:pt x="48922" y="3697451"/>
                  </a:lnTo>
                  <a:lnTo>
                    <a:pt x="46376" y="3689551"/>
                  </a:lnTo>
                  <a:lnTo>
                    <a:pt x="44148" y="3681335"/>
                  </a:lnTo>
                  <a:lnTo>
                    <a:pt x="42556" y="3673118"/>
                  </a:lnTo>
                  <a:lnTo>
                    <a:pt x="41283" y="3664586"/>
                  </a:lnTo>
                  <a:lnTo>
                    <a:pt x="40010" y="3656370"/>
                  </a:lnTo>
                  <a:lnTo>
                    <a:pt x="38736" y="3648153"/>
                  </a:lnTo>
                  <a:lnTo>
                    <a:pt x="38100" y="3639621"/>
                  </a:lnTo>
                  <a:lnTo>
                    <a:pt x="38100" y="3631089"/>
                  </a:lnTo>
                  <a:lnTo>
                    <a:pt x="38100" y="3622556"/>
                  </a:lnTo>
                  <a:lnTo>
                    <a:pt x="38100" y="3614340"/>
                  </a:lnTo>
                  <a:lnTo>
                    <a:pt x="38736" y="3605807"/>
                  </a:lnTo>
                  <a:lnTo>
                    <a:pt x="40010" y="3597275"/>
                  </a:lnTo>
                  <a:close/>
                  <a:moveTo>
                    <a:pt x="282694" y="3070225"/>
                  </a:moveTo>
                  <a:lnTo>
                    <a:pt x="750888" y="3359468"/>
                  </a:lnTo>
                  <a:lnTo>
                    <a:pt x="468193" y="3816350"/>
                  </a:lnTo>
                  <a:lnTo>
                    <a:pt x="0" y="3526473"/>
                  </a:lnTo>
                  <a:lnTo>
                    <a:pt x="282694" y="3070225"/>
                  </a:lnTo>
                  <a:close/>
                  <a:moveTo>
                    <a:pt x="2572781" y="3007398"/>
                  </a:moveTo>
                  <a:lnTo>
                    <a:pt x="2548329" y="3012478"/>
                  </a:lnTo>
                  <a:lnTo>
                    <a:pt x="2523877" y="3017557"/>
                  </a:lnTo>
                  <a:lnTo>
                    <a:pt x="2499425" y="3021684"/>
                  </a:lnTo>
                  <a:lnTo>
                    <a:pt x="2474972" y="3026129"/>
                  </a:lnTo>
                  <a:lnTo>
                    <a:pt x="2450203" y="3029621"/>
                  </a:lnTo>
                  <a:lnTo>
                    <a:pt x="2425751" y="3033113"/>
                  </a:lnTo>
                  <a:lnTo>
                    <a:pt x="2400981" y="3036605"/>
                  </a:lnTo>
                  <a:lnTo>
                    <a:pt x="2376212" y="3039463"/>
                  </a:lnTo>
                  <a:lnTo>
                    <a:pt x="2351442" y="3042320"/>
                  </a:lnTo>
                  <a:lnTo>
                    <a:pt x="2326672" y="3044860"/>
                  </a:lnTo>
                  <a:lnTo>
                    <a:pt x="2301902" y="3046764"/>
                  </a:lnTo>
                  <a:lnTo>
                    <a:pt x="2277133" y="3048669"/>
                  </a:lnTo>
                  <a:lnTo>
                    <a:pt x="2252363" y="3050257"/>
                  </a:lnTo>
                  <a:lnTo>
                    <a:pt x="2227276" y="3051844"/>
                  </a:lnTo>
                  <a:lnTo>
                    <a:pt x="2202506" y="3052796"/>
                  </a:lnTo>
                  <a:lnTo>
                    <a:pt x="2177737" y="3053431"/>
                  </a:lnTo>
                  <a:lnTo>
                    <a:pt x="2177737" y="3343599"/>
                  </a:lnTo>
                  <a:lnTo>
                    <a:pt x="2189487" y="3342012"/>
                  </a:lnTo>
                  <a:lnTo>
                    <a:pt x="2200601" y="3340107"/>
                  </a:lnTo>
                  <a:lnTo>
                    <a:pt x="2212033" y="3337567"/>
                  </a:lnTo>
                  <a:lnTo>
                    <a:pt x="2223465" y="3334710"/>
                  </a:lnTo>
                  <a:lnTo>
                    <a:pt x="2234580" y="3331535"/>
                  </a:lnTo>
                  <a:lnTo>
                    <a:pt x="2245694" y="3327726"/>
                  </a:lnTo>
                  <a:lnTo>
                    <a:pt x="2256809" y="3323916"/>
                  </a:lnTo>
                  <a:lnTo>
                    <a:pt x="2267924" y="3319472"/>
                  </a:lnTo>
                  <a:lnTo>
                    <a:pt x="2278403" y="3314710"/>
                  </a:lnTo>
                  <a:lnTo>
                    <a:pt x="2289200" y="3309630"/>
                  </a:lnTo>
                  <a:lnTo>
                    <a:pt x="2299997" y="3304233"/>
                  </a:lnTo>
                  <a:lnTo>
                    <a:pt x="2310477" y="3298519"/>
                  </a:lnTo>
                  <a:lnTo>
                    <a:pt x="2320638" y="3292487"/>
                  </a:lnTo>
                  <a:lnTo>
                    <a:pt x="2330800" y="3286137"/>
                  </a:lnTo>
                  <a:lnTo>
                    <a:pt x="2340645" y="3279153"/>
                  </a:lnTo>
                  <a:lnTo>
                    <a:pt x="2350807" y="3272486"/>
                  </a:lnTo>
                  <a:lnTo>
                    <a:pt x="2362239" y="3263914"/>
                  </a:lnTo>
                  <a:lnTo>
                    <a:pt x="2373671" y="3255025"/>
                  </a:lnTo>
                  <a:lnTo>
                    <a:pt x="2385103" y="3245818"/>
                  </a:lnTo>
                  <a:lnTo>
                    <a:pt x="2395900" y="3236294"/>
                  </a:lnTo>
                  <a:lnTo>
                    <a:pt x="2406380" y="3226453"/>
                  </a:lnTo>
                  <a:lnTo>
                    <a:pt x="2416859" y="3216294"/>
                  </a:lnTo>
                  <a:lnTo>
                    <a:pt x="2427656" y="3206135"/>
                  </a:lnTo>
                  <a:lnTo>
                    <a:pt x="2437818" y="3195658"/>
                  </a:lnTo>
                  <a:lnTo>
                    <a:pt x="2447662" y="3184547"/>
                  </a:lnTo>
                  <a:lnTo>
                    <a:pt x="2457189" y="3173435"/>
                  </a:lnTo>
                  <a:lnTo>
                    <a:pt x="2466716" y="3162324"/>
                  </a:lnTo>
                  <a:lnTo>
                    <a:pt x="2476560" y="3150895"/>
                  </a:lnTo>
                  <a:lnTo>
                    <a:pt x="2485770" y="3139148"/>
                  </a:lnTo>
                  <a:lnTo>
                    <a:pt x="2494661" y="3127719"/>
                  </a:lnTo>
                  <a:lnTo>
                    <a:pt x="2503553" y="3115656"/>
                  </a:lnTo>
                  <a:lnTo>
                    <a:pt x="2512127" y="3103592"/>
                  </a:lnTo>
                  <a:lnTo>
                    <a:pt x="2528322" y="3080099"/>
                  </a:lnTo>
                  <a:lnTo>
                    <a:pt x="2543248" y="3056289"/>
                  </a:lnTo>
                  <a:lnTo>
                    <a:pt x="2558491" y="3031843"/>
                  </a:lnTo>
                  <a:lnTo>
                    <a:pt x="2572781" y="3007398"/>
                  </a:lnTo>
                  <a:close/>
                  <a:moveTo>
                    <a:pt x="3072620" y="2827710"/>
                  </a:moveTo>
                  <a:lnTo>
                    <a:pt x="3048485" y="2840726"/>
                  </a:lnTo>
                  <a:lnTo>
                    <a:pt x="3023716" y="2852790"/>
                  </a:lnTo>
                  <a:lnTo>
                    <a:pt x="2998946" y="2864854"/>
                  </a:lnTo>
                  <a:lnTo>
                    <a:pt x="2974176" y="2875965"/>
                  </a:lnTo>
                  <a:lnTo>
                    <a:pt x="2949089" y="2887077"/>
                  </a:lnTo>
                  <a:lnTo>
                    <a:pt x="2924002" y="2897553"/>
                  </a:lnTo>
                  <a:lnTo>
                    <a:pt x="2898597" y="2908347"/>
                  </a:lnTo>
                  <a:lnTo>
                    <a:pt x="2873192" y="2918189"/>
                  </a:lnTo>
                  <a:lnTo>
                    <a:pt x="2847788" y="2927713"/>
                  </a:lnTo>
                  <a:lnTo>
                    <a:pt x="2822065" y="2936920"/>
                  </a:lnTo>
                  <a:lnTo>
                    <a:pt x="2796025" y="2946126"/>
                  </a:lnTo>
                  <a:lnTo>
                    <a:pt x="2769986" y="2954381"/>
                  </a:lnTo>
                  <a:lnTo>
                    <a:pt x="2743946" y="2962635"/>
                  </a:lnTo>
                  <a:lnTo>
                    <a:pt x="2717906" y="2970571"/>
                  </a:lnTo>
                  <a:lnTo>
                    <a:pt x="2691548" y="2978191"/>
                  </a:lnTo>
                  <a:lnTo>
                    <a:pt x="2665191" y="2985175"/>
                  </a:lnTo>
                  <a:lnTo>
                    <a:pt x="2654394" y="3005493"/>
                  </a:lnTo>
                  <a:lnTo>
                    <a:pt x="2643279" y="3026129"/>
                  </a:lnTo>
                  <a:lnTo>
                    <a:pt x="2631847" y="3046129"/>
                  </a:lnTo>
                  <a:lnTo>
                    <a:pt x="2620415" y="3066130"/>
                  </a:lnTo>
                  <a:lnTo>
                    <a:pt x="2608030" y="3086131"/>
                  </a:lnTo>
                  <a:lnTo>
                    <a:pt x="2595963" y="3105496"/>
                  </a:lnTo>
                  <a:lnTo>
                    <a:pt x="2582943" y="3124862"/>
                  </a:lnTo>
                  <a:lnTo>
                    <a:pt x="2569923" y="3144545"/>
                  </a:lnTo>
                  <a:lnTo>
                    <a:pt x="2553727" y="3166133"/>
                  </a:lnTo>
                  <a:lnTo>
                    <a:pt x="2536897" y="3188039"/>
                  </a:lnTo>
                  <a:lnTo>
                    <a:pt x="2528322" y="3198515"/>
                  </a:lnTo>
                  <a:lnTo>
                    <a:pt x="2519431" y="3208992"/>
                  </a:lnTo>
                  <a:lnTo>
                    <a:pt x="2510539" y="3219468"/>
                  </a:lnTo>
                  <a:lnTo>
                    <a:pt x="2501012" y="3229945"/>
                  </a:lnTo>
                  <a:lnTo>
                    <a:pt x="2491803" y="3240104"/>
                  </a:lnTo>
                  <a:lnTo>
                    <a:pt x="2482276" y="3249946"/>
                  </a:lnTo>
                  <a:lnTo>
                    <a:pt x="2472432" y="3259787"/>
                  </a:lnTo>
                  <a:lnTo>
                    <a:pt x="2462588" y="3269311"/>
                  </a:lnTo>
                  <a:lnTo>
                    <a:pt x="2452743" y="3278835"/>
                  </a:lnTo>
                  <a:lnTo>
                    <a:pt x="2442264" y="3288042"/>
                  </a:lnTo>
                  <a:lnTo>
                    <a:pt x="2431784" y="3297566"/>
                  </a:lnTo>
                  <a:lnTo>
                    <a:pt x="2420987" y="3306455"/>
                  </a:lnTo>
                  <a:lnTo>
                    <a:pt x="2438136" y="3301376"/>
                  </a:lnTo>
                  <a:lnTo>
                    <a:pt x="2455284" y="3295979"/>
                  </a:lnTo>
                  <a:lnTo>
                    <a:pt x="2472114" y="3290582"/>
                  </a:lnTo>
                  <a:lnTo>
                    <a:pt x="2489263" y="3284550"/>
                  </a:lnTo>
                  <a:lnTo>
                    <a:pt x="2506093" y="3278200"/>
                  </a:lnTo>
                  <a:lnTo>
                    <a:pt x="2522606" y="3271851"/>
                  </a:lnTo>
                  <a:lnTo>
                    <a:pt x="2539437" y="3264867"/>
                  </a:lnTo>
                  <a:lnTo>
                    <a:pt x="2555633" y="3257882"/>
                  </a:lnTo>
                  <a:lnTo>
                    <a:pt x="2572146" y="3250580"/>
                  </a:lnTo>
                  <a:lnTo>
                    <a:pt x="2588341" y="3242961"/>
                  </a:lnTo>
                  <a:lnTo>
                    <a:pt x="2604537" y="3235024"/>
                  </a:lnTo>
                  <a:lnTo>
                    <a:pt x="2620732" y="3226770"/>
                  </a:lnTo>
                  <a:lnTo>
                    <a:pt x="2636293" y="3218198"/>
                  </a:lnTo>
                  <a:lnTo>
                    <a:pt x="2651853" y="3209627"/>
                  </a:lnTo>
                  <a:lnTo>
                    <a:pt x="2667731" y="3200738"/>
                  </a:lnTo>
                  <a:lnTo>
                    <a:pt x="2682974" y="3191531"/>
                  </a:lnTo>
                  <a:lnTo>
                    <a:pt x="2697582" y="3182959"/>
                  </a:lnTo>
                  <a:lnTo>
                    <a:pt x="2711237" y="3174070"/>
                  </a:lnTo>
                  <a:lnTo>
                    <a:pt x="2725527" y="3164863"/>
                  </a:lnTo>
                  <a:lnTo>
                    <a:pt x="2739500" y="3155657"/>
                  </a:lnTo>
                  <a:lnTo>
                    <a:pt x="2753155" y="3146133"/>
                  </a:lnTo>
                  <a:lnTo>
                    <a:pt x="2766810" y="3136609"/>
                  </a:lnTo>
                  <a:lnTo>
                    <a:pt x="2780147" y="3126450"/>
                  </a:lnTo>
                  <a:lnTo>
                    <a:pt x="2793485" y="3116290"/>
                  </a:lnTo>
                  <a:lnTo>
                    <a:pt x="2806822" y="3106131"/>
                  </a:lnTo>
                  <a:lnTo>
                    <a:pt x="2819842" y="3095655"/>
                  </a:lnTo>
                  <a:lnTo>
                    <a:pt x="2832862" y="3085178"/>
                  </a:lnTo>
                  <a:lnTo>
                    <a:pt x="2845565" y="3074384"/>
                  </a:lnTo>
                  <a:lnTo>
                    <a:pt x="2858267" y="3063273"/>
                  </a:lnTo>
                  <a:lnTo>
                    <a:pt x="2870652" y="3052479"/>
                  </a:lnTo>
                  <a:lnTo>
                    <a:pt x="2883354" y="3041050"/>
                  </a:lnTo>
                  <a:lnTo>
                    <a:pt x="2895422" y="3029621"/>
                  </a:lnTo>
                  <a:lnTo>
                    <a:pt x="2907489" y="3018192"/>
                  </a:lnTo>
                  <a:lnTo>
                    <a:pt x="2919556" y="3006128"/>
                  </a:lnTo>
                  <a:lnTo>
                    <a:pt x="2931306" y="2994382"/>
                  </a:lnTo>
                  <a:lnTo>
                    <a:pt x="2943373" y="2982318"/>
                  </a:lnTo>
                  <a:lnTo>
                    <a:pt x="2954805" y="2970254"/>
                  </a:lnTo>
                  <a:lnTo>
                    <a:pt x="2965920" y="2958190"/>
                  </a:lnTo>
                  <a:lnTo>
                    <a:pt x="2988466" y="2933110"/>
                  </a:lnTo>
                  <a:lnTo>
                    <a:pt x="3010696" y="2907395"/>
                  </a:lnTo>
                  <a:lnTo>
                    <a:pt x="3031654" y="2881680"/>
                  </a:lnTo>
                  <a:lnTo>
                    <a:pt x="3052614" y="2854695"/>
                  </a:lnTo>
                  <a:lnTo>
                    <a:pt x="3072620" y="2827710"/>
                  </a:lnTo>
                  <a:close/>
                  <a:moveTo>
                    <a:pt x="3344133" y="2258803"/>
                  </a:moveTo>
                  <a:lnTo>
                    <a:pt x="3315235" y="2272136"/>
                  </a:lnTo>
                  <a:lnTo>
                    <a:pt x="3286020" y="2284518"/>
                  </a:lnTo>
                  <a:lnTo>
                    <a:pt x="3256487" y="2296582"/>
                  </a:lnTo>
                  <a:lnTo>
                    <a:pt x="3226954" y="2308011"/>
                  </a:lnTo>
                  <a:lnTo>
                    <a:pt x="3197421" y="2319122"/>
                  </a:lnTo>
                  <a:lnTo>
                    <a:pt x="3167252" y="2329916"/>
                  </a:lnTo>
                  <a:lnTo>
                    <a:pt x="3137402" y="2340393"/>
                  </a:lnTo>
                  <a:lnTo>
                    <a:pt x="3107234" y="2349917"/>
                  </a:lnTo>
                  <a:lnTo>
                    <a:pt x="3075796" y="2359758"/>
                  </a:lnTo>
                  <a:lnTo>
                    <a:pt x="3044992" y="2368965"/>
                  </a:lnTo>
                  <a:lnTo>
                    <a:pt x="3013554" y="2377854"/>
                  </a:lnTo>
                  <a:lnTo>
                    <a:pt x="2981798" y="2386108"/>
                  </a:lnTo>
                  <a:lnTo>
                    <a:pt x="2950677" y="2394363"/>
                  </a:lnTo>
                  <a:lnTo>
                    <a:pt x="2918921" y="2401982"/>
                  </a:lnTo>
                  <a:lnTo>
                    <a:pt x="2887165" y="2409601"/>
                  </a:lnTo>
                  <a:lnTo>
                    <a:pt x="2855409" y="2416585"/>
                  </a:lnTo>
                  <a:lnTo>
                    <a:pt x="2848105" y="2451190"/>
                  </a:lnTo>
                  <a:lnTo>
                    <a:pt x="2840484" y="2485477"/>
                  </a:lnTo>
                  <a:lnTo>
                    <a:pt x="2832227" y="2520081"/>
                  </a:lnTo>
                  <a:lnTo>
                    <a:pt x="2823653" y="2554368"/>
                  </a:lnTo>
                  <a:lnTo>
                    <a:pt x="2814444" y="2588654"/>
                  </a:lnTo>
                  <a:lnTo>
                    <a:pt x="2804917" y="2622941"/>
                  </a:lnTo>
                  <a:lnTo>
                    <a:pt x="2795073" y="2656911"/>
                  </a:lnTo>
                  <a:lnTo>
                    <a:pt x="2784593" y="2690880"/>
                  </a:lnTo>
                  <a:lnTo>
                    <a:pt x="2776019" y="2717548"/>
                  </a:lnTo>
                  <a:lnTo>
                    <a:pt x="2766810" y="2743898"/>
                  </a:lnTo>
                  <a:lnTo>
                    <a:pt x="2757600" y="2770248"/>
                  </a:lnTo>
                  <a:lnTo>
                    <a:pt x="2747756" y="2796915"/>
                  </a:lnTo>
                  <a:lnTo>
                    <a:pt x="2737594" y="2823265"/>
                  </a:lnTo>
                  <a:lnTo>
                    <a:pt x="2727115" y="2849298"/>
                  </a:lnTo>
                  <a:lnTo>
                    <a:pt x="2716318" y="2875330"/>
                  </a:lnTo>
                  <a:lnTo>
                    <a:pt x="2705203" y="2901045"/>
                  </a:lnTo>
                  <a:lnTo>
                    <a:pt x="2735054" y="2892156"/>
                  </a:lnTo>
                  <a:lnTo>
                    <a:pt x="2764904" y="2882632"/>
                  </a:lnTo>
                  <a:lnTo>
                    <a:pt x="2794438" y="2872156"/>
                  </a:lnTo>
                  <a:lnTo>
                    <a:pt x="2823970" y="2861679"/>
                  </a:lnTo>
                  <a:lnTo>
                    <a:pt x="2852868" y="2850568"/>
                  </a:lnTo>
                  <a:lnTo>
                    <a:pt x="2881766" y="2839139"/>
                  </a:lnTo>
                  <a:lnTo>
                    <a:pt x="2910982" y="2827075"/>
                  </a:lnTo>
                  <a:lnTo>
                    <a:pt x="2939245" y="2814693"/>
                  </a:lnTo>
                  <a:lnTo>
                    <a:pt x="2967825" y="2801677"/>
                  </a:lnTo>
                  <a:lnTo>
                    <a:pt x="2996088" y="2788343"/>
                  </a:lnTo>
                  <a:lnTo>
                    <a:pt x="3023716" y="2774057"/>
                  </a:lnTo>
                  <a:lnTo>
                    <a:pt x="3051343" y="2759454"/>
                  </a:lnTo>
                  <a:lnTo>
                    <a:pt x="3078971" y="2744533"/>
                  </a:lnTo>
                  <a:lnTo>
                    <a:pt x="3105964" y="2729294"/>
                  </a:lnTo>
                  <a:lnTo>
                    <a:pt x="3132638" y="2713103"/>
                  </a:lnTo>
                  <a:lnTo>
                    <a:pt x="3158996" y="2696594"/>
                  </a:lnTo>
                  <a:lnTo>
                    <a:pt x="3174239" y="2670879"/>
                  </a:lnTo>
                  <a:lnTo>
                    <a:pt x="3188529" y="2644847"/>
                  </a:lnTo>
                  <a:lnTo>
                    <a:pt x="3202502" y="2618814"/>
                  </a:lnTo>
                  <a:lnTo>
                    <a:pt x="3216157" y="2591829"/>
                  </a:lnTo>
                  <a:lnTo>
                    <a:pt x="3229177" y="2565162"/>
                  </a:lnTo>
                  <a:lnTo>
                    <a:pt x="3241879" y="2538494"/>
                  </a:lnTo>
                  <a:lnTo>
                    <a:pt x="3253946" y="2511192"/>
                  </a:lnTo>
                  <a:lnTo>
                    <a:pt x="3266014" y="2483889"/>
                  </a:lnTo>
                  <a:lnTo>
                    <a:pt x="3277128" y="2456269"/>
                  </a:lnTo>
                  <a:lnTo>
                    <a:pt x="3287925" y="2428649"/>
                  </a:lnTo>
                  <a:lnTo>
                    <a:pt x="3298722" y="2400712"/>
                  </a:lnTo>
                  <a:lnTo>
                    <a:pt x="3308566" y="2372775"/>
                  </a:lnTo>
                  <a:lnTo>
                    <a:pt x="3318094" y="2344202"/>
                  </a:lnTo>
                  <a:lnTo>
                    <a:pt x="3327303" y="2315947"/>
                  </a:lnTo>
                  <a:lnTo>
                    <a:pt x="3335877" y="2287692"/>
                  </a:lnTo>
                  <a:lnTo>
                    <a:pt x="3344133" y="2258803"/>
                  </a:lnTo>
                  <a:close/>
                  <a:moveTo>
                    <a:pt x="3688686" y="2249279"/>
                  </a:moveTo>
                  <a:lnTo>
                    <a:pt x="3679159" y="2267057"/>
                  </a:lnTo>
                  <a:lnTo>
                    <a:pt x="3673760" y="2275946"/>
                  </a:lnTo>
                  <a:lnTo>
                    <a:pt x="3668679" y="2284835"/>
                  </a:lnTo>
                  <a:lnTo>
                    <a:pt x="3658835" y="2301026"/>
                  </a:lnTo>
                  <a:lnTo>
                    <a:pt x="3648673" y="2317217"/>
                  </a:lnTo>
                  <a:lnTo>
                    <a:pt x="3638511" y="2333091"/>
                  </a:lnTo>
                  <a:lnTo>
                    <a:pt x="3628032" y="2348647"/>
                  </a:lnTo>
                  <a:lnTo>
                    <a:pt x="3616917" y="2364203"/>
                  </a:lnTo>
                  <a:lnTo>
                    <a:pt x="3605802" y="2379441"/>
                  </a:lnTo>
                  <a:lnTo>
                    <a:pt x="3594688" y="2394680"/>
                  </a:lnTo>
                  <a:lnTo>
                    <a:pt x="3583256" y="2409601"/>
                  </a:lnTo>
                  <a:lnTo>
                    <a:pt x="3571506" y="2424522"/>
                  </a:lnTo>
                  <a:lnTo>
                    <a:pt x="3559756" y="2439126"/>
                  </a:lnTo>
                  <a:lnTo>
                    <a:pt x="3547689" y="2453412"/>
                  </a:lnTo>
                  <a:lnTo>
                    <a:pt x="3535304" y="2468016"/>
                  </a:lnTo>
                  <a:lnTo>
                    <a:pt x="3522920" y="2481984"/>
                  </a:lnTo>
                  <a:lnTo>
                    <a:pt x="3510217" y="2495953"/>
                  </a:lnTo>
                  <a:lnTo>
                    <a:pt x="3497197" y="2509922"/>
                  </a:lnTo>
                  <a:lnTo>
                    <a:pt x="3484495" y="2523256"/>
                  </a:lnTo>
                  <a:lnTo>
                    <a:pt x="3471157" y="2536907"/>
                  </a:lnTo>
                  <a:lnTo>
                    <a:pt x="3458137" y="2549923"/>
                  </a:lnTo>
                  <a:lnTo>
                    <a:pt x="3444482" y="2563257"/>
                  </a:lnTo>
                  <a:lnTo>
                    <a:pt x="3430510" y="2576273"/>
                  </a:lnTo>
                  <a:lnTo>
                    <a:pt x="3416854" y="2588972"/>
                  </a:lnTo>
                  <a:lnTo>
                    <a:pt x="3402882" y="2601671"/>
                  </a:lnTo>
                  <a:lnTo>
                    <a:pt x="3388592" y="2614052"/>
                  </a:lnTo>
                  <a:lnTo>
                    <a:pt x="3374302" y="2626116"/>
                  </a:lnTo>
                  <a:lnTo>
                    <a:pt x="3360011" y="2638180"/>
                  </a:lnTo>
                  <a:lnTo>
                    <a:pt x="3345086" y="2649926"/>
                  </a:lnTo>
                  <a:lnTo>
                    <a:pt x="3330478" y="2661990"/>
                  </a:lnTo>
                  <a:lnTo>
                    <a:pt x="3315870" y="2673419"/>
                  </a:lnTo>
                  <a:lnTo>
                    <a:pt x="3300628" y="2684531"/>
                  </a:lnTo>
                  <a:lnTo>
                    <a:pt x="3285702" y="2695960"/>
                  </a:lnTo>
                  <a:lnTo>
                    <a:pt x="3270460" y="2706754"/>
                  </a:lnTo>
                  <a:lnTo>
                    <a:pt x="3255216" y="2717548"/>
                  </a:lnTo>
                  <a:lnTo>
                    <a:pt x="3233305" y="2732151"/>
                  </a:lnTo>
                  <a:lnTo>
                    <a:pt x="3211393" y="2746755"/>
                  </a:lnTo>
                  <a:lnTo>
                    <a:pt x="3197421" y="2769930"/>
                  </a:lnTo>
                  <a:lnTo>
                    <a:pt x="3182496" y="2793105"/>
                  </a:lnTo>
                  <a:lnTo>
                    <a:pt x="3167570" y="2815963"/>
                  </a:lnTo>
                  <a:lnTo>
                    <a:pt x="3152010" y="2838504"/>
                  </a:lnTo>
                  <a:lnTo>
                    <a:pt x="3132321" y="2866441"/>
                  </a:lnTo>
                  <a:lnTo>
                    <a:pt x="3111997" y="2894061"/>
                  </a:lnTo>
                  <a:lnTo>
                    <a:pt x="3090721" y="2921046"/>
                  </a:lnTo>
                  <a:lnTo>
                    <a:pt x="3069127" y="2947714"/>
                  </a:lnTo>
                  <a:lnTo>
                    <a:pt x="3046898" y="2973746"/>
                  </a:lnTo>
                  <a:lnTo>
                    <a:pt x="3023716" y="2999461"/>
                  </a:lnTo>
                  <a:lnTo>
                    <a:pt x="3012284" y="3012160"/>
                  </a:lnTo>
                  <a:lnTo>
                    <a:pt x="3000216" y="3024541"/>
                  </a:lnTo>
                  <a:lnTo>
                    <a:pt x="2988466" y="3037240"/>
                  </a:lnTo>
                  <a:lnTo>
                    <a:pt x="2976399" y="3049304"/>
                  </a:lnTo>
                  <a:lnTo>
                    <a:pt x="2964014" y="3061368"/>
                  </a:lnTo>
                  <a:lnTo>
                    <a:pt x="2951947" y="3073432"/>
                  </a:lnTo>
                  <a:lnTo>
                    <a:pt x="2939245" y="3085178"/>
                  </a:lnTo>
                  <a:lnTo>
                    <a:pt x="2926542" y="3096925"/>
                  </a:lnTo>
                  <a:lnTo>
                    <a:pt x="2913840" y="3108036"/>
                  </a:lnTo>
                  <a:lnTo>
                    <a:pt x="2900820" y="3119783"/>
                  </a:lnTo>
                  <a:lnTo>
                    <a:pt x="2887800" y="3130894"/>
                  </a:lnTo>
                  <a:lnTo>
                    <a:pt x="2874780" y="3141688"/>
                  </a:lnTo>
                  <a:lnTo>
                    <a:pt x="2861125" y="3152482"/>
                  </a:lnTo>
                  <a:lnTo>
                    <a:pt x="2847470" y="3163276"/>
                  </a:lnTo>
                  <a:lnTo>
                    <a:pt x="2834132" y="3173753"/>
                  </a:lnTo>
                  <a:lnTo>
                    <a:pt x="2820160" y="3184229"/>
                  </a:lnTo>
                  <a:lnTo>
                    <a:pt x="2806505" y="3194071"/>
                  </a:lnTo>
                  <a:lnTo>
                    <a:pt x="2792214" y="3204547"/>
                  </a:lnTo>
                  <a:lnTo>
                    <a:pt x="2777924" y="3214071"/>
                  </a:lnTo>
                  <a:lnTo>
                    <a:pt x="2763317" y="3223595"/>
                  </a:lnTo>
                  <a:lnTo>
                    <a:pt x="2766492" y="3222643"/>
                  </a:lnTo>
                  <a:lnTo>
                    <a:pt x="2769350" y="3221691"/>
                  </a:lnTo>
                  <a:lnTo>
                    <a:pt x="2787769" y="3213754"/>
                  </a:lnTo>
                  <a:lnTo>
                    <a:pt x="2806505" y="3205817"/>
                  </a:lnTo>
                  <a:lnTo>
                    <a:pt x="2824606" y="3197563"/>
                  </a:lnTo>
                  <a:lnTo>
                    <a:pt x="2843024" y="3188991"/>
                  </a:lnTo>
                  <a:lnTo>
                    <a:pt x="2861125" y="3180102"/>
                  </a:lnTo>
                  <a:lnTo>
                    <a:pt x="2878908" y="3171213"/>
                  </a:lnTo>
                  <a:lnTo>
                    <a:pt x="2896692" y="3162006"/>
                  </a:lnTo>
                  <a:lnTo>
                    <a:pt x="2914475" y="3152482"/>
                  </a:lnTo>
                  <a:lnTo>
                    <a:pt x="2932258" y="3142958"/>
                  </a:lnTo>
                  <a:lnTo>
                    <a:pt x="2949724" y="3133116"/>
                  </a:lnTo>
                  <a:lnTo>
                    <a:pt x="2967508" y="3123275"/>
                  </a:lnTo>
                  <a:lnTo>
                    <a:pt x="2984656" y="3113116"/>
                  </a:lnTo>
                  <a:lnTo>
                    <a:pt x="3001804" y="3102639"/>
                  </a:lnTo>
                  <a:lnTo>
                    <a:pt x="3018952" y="3091845"/>
                  </a:lnTo>
                  <a:lnTo>
                    <a:pt x="3035783" y="3081051"/>
                  </a:lnTo>
                  <a:lnTo>
                    <a:pt x="3052614" y="3069940"/>
                  </a:lnTo>
                  <a:lnTo>
                    <a:pt x="3069444" y="3058511"/>
                  </a:lnTo>
                  <a:lnTo>
                    <a:pt x="3085957" y="3047082"/>
                  </a:lnTo>
                  <a:lnTo>
                    <a:pt x="3101835" y="3035653"/>
                  </a:lnTo>
                  <a:lnTo>
                    <a:pt x="3118031" y="3023589"/>
                  </a:lnTo>
                  <a:lnTo>
                    <a:pt x="3134226" y="3011525"/>
                  </a:lnTo>
                  <a:lnTo>
                    <a:pt x="3150104" y="2999144"/>
                  </a:lnTo>
                  <a:lnTo>
                    <a:pt x="3165982" y="2986762"/>
                  </a:lnTo>
                  <a:lnTo>
                    <a:pt x="3181860" y="2974064"/>
                  </a:lnTo>
                  <a:lnTo>
                    <a:pt x="3197103" y="2961365"/>
                  </a:lnTo>
                  <a:lnTo>
                    <a:pt x="3212664" y="2948031"/>
                  </a:lnTo>
                  <a:lnTo>
                    <a:pt x="3227589" y="2935015"/>
                  </a:lnTo>
                  <a:lnTo>
                    <a:pt x="3242514" y="2921681"/>
                  </a:lnTo>
                  <a:lnTo>
                    <a:pt x="3257440" y="2908030"/>
                  </a:lnTo>
                  <a:lnTo>
                    <a:pt x="3272047" y="2894379"/>
                  </a:lnTo>
                  <a:lnTo>
                    <a:pt x="3286338" y="2880092"/>
                  </a:lnTo>
                  <a:lnTo>
                    <a:pt x="3300945" y="2866441"/>
                  </a:lnTo>
                  <a:lnTo>
                    <a:pt x="3314918" y="2851838"/>
                  </a:lnTo>
                  <a:lnTo>
                    <a:pt x="3328890" y="2837234"/>
                  </a:lnTo>
                  <a:lnTo>
                    <a:pt x="3342863" y="2822948"/>
                  </a:lnTo>
                  <a:lnTo>
                    <a:pt x="3356518" y="2808027"/>
                  </a:lnTo>
                  <a:lnTo>
                    <a:pt x="3369538" y="2793105"/>
                  </a:lnTo>
                  <a:lnTo>
                    <a:pt x="3382876" y="2777867"/>
                  </a:lnTo>
                  <a:lnTo>
                    <a:pt x="3395896" y="2762628"/>
                  </a:lnTo>
                  <a:lnTo>
                    <a:pt x="3408916" y="2747072"/>
                  </a:lnTo>
                  <a:lnTo>
                    <a:pt x="3421300" y="2731516"/>
                  </a:lnTo>
                  <a:lnTo>
                    <a:pt x="3434003" y="2715643"/>
                  </a:lnTo>
                  <a:lnTo>
                    <a:pt x="3446070" y="2699769"/>
                  </a:lnTo>
                  <a:lnTo>
                    <a:pt x="3458455" y="2683578"/>
                  </a:lnTo>
                  <a:lnTo>
                    <a:pt x="3470204" y="2667387"/>
                  </a:lnTo>
                  <a:lnTo>
                    <a:pt x="3481637" y="2650879"/>
                  </a:lnTo>
                  <a:lnTo>
                    <a:pt x="3493386" y="2634370"/>
                  </a:lnTo>
                  <a:lnTo>
                    <a:pt x="3504818" y="2617862"/>
                  </a:lnTo>
                  <a:lnTo>
                    <a:pt x="3515616" y="2601036"/>
                  </a:lnTo>
                  <a:lnTo>
                    <a:pt x="3526730" y="2584527"/>
                  </a:lnTo>
                  <a:lnTo>
                    <a:pt x="3537210" y="2567067"/>
                  </a:lnTo>
                  <a:lnTo>
                    <a:pt x="3547689" y="2549923"/>
                  </a:lnTo>
                  <a:lnTo>
                    <a:pt x="3557851" y="2532780"/>
                  </a:lnTo>
                  <a:lnTo>
                    <a:pt x="3568330" y="2515319"/>
                  </a:lnTo>
                  <a:lnTo>
                    <a:pt x="3577857" y="2497858"/>
                  </a:lnTo>
                  <a:lnTo>
                    <a:pt x="3587384" y="2480080"/>
                  </a:lnTo>
                  <a:lnTo>
                    <a:pt x="3596911" y="2462301"/>
                  </a:lnTo>
                  <a:lnTo>
                    <a:pt x="3606120" y="2444523"/>
                  </a:lnTo>
                  <a:lnTo>
                    <a:pt x="3615012" y="2426427"/>
                  </a:lnTo>
                  <a:lnTo>
                    <a:pt x="3623586" y="2408331"/>
                  </a:lnTo>
                  <a:lnTo>
                    <a:pt x="3632160" y="2390235"/>
                  </a:lnTo>
                  <a:lnTo>
                    <a:pt x="3640416" y="2371505"/>
                  </a:lnTo>
                  <a:lnTo>
                    <a:pt x="3648356" y="2353091"/>
                  </a:lnTo>
                  <a:lnTo>
                    <a:pt x="3656294" y="2334678"/>
                  </a:lnTo>
                  <a:lnTo>
                    <a:pt x="3664868" y="2313725"/>
                  </a:lnTo>
                  <a:lnTo>
                    <a:pt x="3673125" y="2292455"/>
                  </a:lnTo>
                  <a:lnTo>
                    <a:pt x="3681064" y="2271184"/>
                  </a:lnTo>
                  <a:lnTo>
                    <a:pt x="3688686" y="2249279"/>
                  </a:lnTo>
                  <a:close/>
                  <a:moveTo>
                    <a:pt x="1219922" y="2218024"/>
                  </a:moveTo>
                  <a:lnTo>
                    <a:pt x="1219922" y="2474059"/>
                  </a:lnTo>
                  <a:lnTo>
                    <a:pt x="1226578" y="2472473"/>
                  </a:lnTo>
                  <a:lnTo>
                    <a:pt x="1233234" y="2470569"/>
                  </a:lnTo>
                  <a:lnTo>
                    <a:pt x="1239256" y="2468665"/>
                  </a:lnTo>
                  <a:lnTo>
                    <a:pt x="1245595" y="2466762"/>
                  </a:lnTo>
                  <a:lnTo>
                    <a:pt x="1251934" y="2464224"/>
                  </a:lnTo>
                  <a:lnTo>
                    <a:pt x="1257639" y="2461686"/>
                  </a:lnTo>
                  <a:lnTo>
                    <a:pt x="1263661" y="2459147"/>
                  </a:lnTo>
                  <a:lnTo>
                    <a:pt x="1269366" y="2455975"/>
                  </a:lnTo>
                  <a:lnTo>
                    <a:pt x="1274755" y="2453119"/>
                  </a:lnTo>
                  <a:lnTo>
                    <a:pt x="1280143" y="2449947"/>
                  </a:lnTo>
                  <a:lnTo>
                    <a:pt x="1285531" y="2446457"/>
                  </a:lnTo>
                  <a:lnTo>
                    <a:pt x="1290285" y="2442967"/>
                  </a:lnTo>
                  <a:lnTo>
                    <a:pt x="1295040" y="2439160"/>
                  </a:lnTo>
                  <a:lnTo>
                    <a:pt x="1299477" y="2435352"/>
                  </a:lnTo>
                  <a:lnTo>
                    <a:pt x="1304231" y="2431545"/>
                  </a:lnTo>
                  <a:lnTo>
                    <a:pt x="1308352" y="2427421"/>
                  </a:lnTo>
                  <a:lnTo>
                    <a:pt x="1312472" y="2423296"/>
                  </a:lnTo>
                  <a:lnTo>
                    <a:pt x="1315958" y="2418537"/>
                  </a:lnTo>
                  <a:lnTo>
                    <a:pt x="1319762" y="2414413"/>
                  </a:lnTo>
                  <a:lnTo>
                    <a:pt x="1323248" y="2409654"/>
                  </a:lnTo>
                  <a:lnTo>
                    <a:pt x="1326418" y="2404577"/>
                  </a:lnTo>
                  <a:lnTo>
                    <a:pt x="1329271" y="2399818"/>
                  </a:lnTo>
                  <a:lnTo>
                    <a:pt x="1331806" y="2394742"/>
                  </a:lnTo>
                  <a:lnTo>
                    <a:pt x="1334025" y="2389983"/>
                  </a:lnTo>
                  <a:lnTo>
                    <a:pt x="1336244" y="2384590"/>
                  </a:lnTo>
                  <a:lnTo>
                    <a:pt x="1338145" y="2379196"/>
                  </a:lnTo>
                  <a:lnTo>
                    <a:pt x="1339730" y="2374120"/>
                  </a:lnTo>
                  <a:lnTo>
                    <a:pt x="1340998" y="2368409"/>
                  </a:lnTo>
                  <a:lnTo>
                    <a:pt x="1341949" y="2362698"/>
                  </a:lnTo>
                  <a:lnTo>
                    <a:pt x="1342583" y="2357622"/>
                  </a:lnTo>
                  <a:lnTo>
                    <a:pt x="1343533" y="2351594"/>
                  </a:lnTo>
                  <a:lnTo>
                    <a:pt x="1343533" y="2345883"/>
                  </a:lnTo>
                  <a:lnTo>
                    <a:pt x="1343533" y="2340489"/>
                  </a:lnTo>
                  <a:lnTo>
                    <a:pt x="1342583" y="2334779"/>
                  </a:lnTo>
                  <a:lnTo>
                    <a:pt x="1341949" y="2329068"/>
                  </a:lnTo>
                  <a:lnTo>
                    <a:pt x="1340998" y="2323674"/>
                  </a:lnTo>
                  <a:lnTo>
                    <a:pt x="1339730" y="2317963"/>
                  </a:lnTo>
                  <a:lnTo>
                    <a:pt x="1338145" y="2312887"/>
                  </a:lnTo>
                  <a:lnTo>
                    <a:pt x="1336244" y="2307494"/>
                  </a:lnTo>
                  <a:lnTo>
                    <a:pt x="1334025" y="2302100"/>
                  </a:lnTo>
                  <a:lnTo>
                    <a:pt x="1331806" y="2297341"/>
                  </a:lnTo>
                  <a:lnTo>
                    <a:pt x="1329271" y="2292265"/>
                  </a:lnTo>
                  <a:lnTo>
                    <a:pt x="1326418" y="2287506"/>
                  </a:lnTo>
                  <a:lnTo>
                    <a:pt x="1323248" y="2282747"/>
                  </a:lnTo>
                  <a:lnTo>
                    <a:pt x="1319762" y="2277670"/>
                  </a:lnTo>
                  <a:lnTo>
                    <a:pt x="1315958" y="2273546"/>
                  </a:lnTo>
                  <a:lnTo>
                    <a:pt x="1312472" y="2268787"/>
                  </a:lnTo>
                  <a:lnTo>
                    <a:pt x="1308352" y="2264662"/>
                  </a:lnTo>
                  <a:lnTo>
                    <a:pt x="1304231" y="2260538"/>
                  </a:lnTo>
                  <a:lnTo>
                    <a:pt x="1299477" y="2256731"/>
                  </a:lnTo>
                  <a:lnTo>
                    <a:pt x="1295040" y="2252606"/>
                  </a:lnTo>
                  <a:lnTo>
                    <a:pt x="1290285" y="2249116"/>
                  </a:lnTo>
                  <a:lnTo>
                    <a:pt x="1285531" y="2245626"/>
                  </a:lnTo>
                  <a:lnTo>
                    <a:pt x="1280143" y="2242136"/>
                  </a:lnTo>
                  <a:lnTo>
                    <a:pt x="1274755" y="2238964"/>
                  </a:lnTo>
                  <a:lnTo>
                    <a:pt x="1269366" y="2235791"/>
                  </a:lnTo>
                  <a:lnTo>
                    <a:pt x="1263661" y="2232936"/>
                  </a:lnTo>
                  <a:lnTo>
                    <a:pt x="1257639" y="2230397"/>
                  </a:lnTo>
                  <a:lnTo>
                    <a:pt x="1251934" y="2227859"/>
                  </a:lnTo>
                  <a:lnTo>
                    <a:pt x="1245595" y="2225321"/>
                  </a:lnTo>
                  <a:lnTo>
                    <a:pt x="1239256" y="2223418"/>
                  </a:lnTo>
                  <a:lnTo>
                    <a:pt x="1233234" y="2221514"/>
                  </a:lnTo>
                  <a:lnTo>
                    <a:pt x="1226578" y="2219928"/>
                  </a:lnTo>
                  <a:lnTo>
                    <a:pt x="1219922" y="2218024"/>
                  </a:lnTo>
                  <a:close/>
                  <a:moveTo>
                    <a:pt x="3722982" y="1986413"/>
                  </a:moveTo>
                  <a:lnTo>
                    <a:pt x="3714090" y="1997207"/>
                  </a:lnTo>
                  <a:lnTo>
                    <a:pt x="3705199" y="2008001"/>
                  </a:lnTo>
                  <a:lnTo>
                    <a:pt x="3695672" y="2018160"/>
                  </a:lnTo>
                  <a:lnTo>
                    <a:pt x="3685828" y="2028319"/>
                  </a:lnTo>
                  <a:lnTo>
                    <a:pt x="3676301" y="2038161"/>
                  </a:lnTo>
                  <a:lnTo>
                    <a:pt x="3666456" y="2047685"/>
                  </a:lnTo>
                  <a:lnTo>
                    <a:pt x="3656612" y="2057209"/>
                  </a:lnTo>
                  <a:lnTo>
                    <a:pt x="3646450" y="2067050"/>
                  </a:lnTo>
                  <a:lnTo>
                    <a:pt x="3636288" y="2075940"/>
                  </a:lnTo>
                  <a:lnTo>
                    <a:pt x="3625491" y="2085146"/>
                  </a:lnTo>
                  <a:lnTo>
                    <a:pt x="3615329" y="2093718"/>
                  </a:lnTo>
                  <a:lnTo>
                    <a:pt x="3604532" y="2102290"/>
                  </a:lnTo>
                  <a:lnTo>
                    <a:pt x="3594053" y="2110861"/>
                  </a:lnTo>
                  <a:lnTo>
                    <a:pt x="3582938" y="2119116"/>
                  </a:lnTo>
                  <a:lnTo>
                    <a:pt x="3561026" y="2135307"/>
                  </a:lnTo>
                  <a:lnTo>
                    <a:pt x="3544831" y="2146418"/>
                  </a:lnTo>
                  <a:lnTo>
                    <a:pt x="3528636" y="2156895"/>
                  </a:lnTo>
                  <a:lnTo>
                    <a:pt x="3512122" y="2167371"/>
                  </a:lnTo>
                  <a:lnTo>
                    <a:pt x="3495609" y="2177848"/>
                  </a:lnTo>
                  <a:lnTo>
                    <a:pt x="3479096" y="2187689"/>
                  </a:lnTo>
                  <a:lnTo>
                    <a:pt x="3462266" y="2197531"/>
                  </a:lnTo>
                  <a:lnTo>
                    <a:pt x="3445435" y="2207055"/>
                  </a:lnTo>
                  <a:lnTo>
                    <a:pt x="3428286" y="2216262"/>
                  </a:lnTo>
                  <a:lnTo>
                    <a:pt x="3421936" y="2241342"/>
                  </a:lnTo>
                  <a:lnTo>
                    <a:pt x="3415267" y="2266422"/>
                  </a:lnTo>
                  <a:lnTo>
                    <a:pt x="3408598" y="2291185"/>
                  </a:lnTo>
                  <a:lnTo>
                    <a:pt x="3401294" y="2315947"/>
                  </a:lnTo>
                  <a:lnTo>
                    <a:pt x="3393672" y="2340710"/>
                  </a:lnTo>
                  <a:lnTo>
                    <a:pt x="3385734" y="2365473"/>
                  </a:lnTo>
                  <a:lnTo>
                    <a:pt x="3377477" y="2389918"/>
                  </a:lnTo>
                  <a:lnTo>
                    <a:pt x="3368903" y="2414046"/>
                  </a:lnTo>
                  <a:lnTo>
                    <a:pt x="3360011" y="2438491"/>
                  </a:lnTo>
                  <a:lnTo>
                    <a:pt x="3350802" y="2462619"/>
                  </a:lnTo>
                  <a:lnTo>
                    <a:pt x="3341275" y="2486746"/>
                  </a:lnTo>
                  <a:lnTo>
                    <a:pt x="3331431" y="2510557"/>
                  </a:lnTo>
                  <a:lnTo>
                    <a:pt x="3320952" y="2534367"/>
                  </a:lnTo>
                  <a:lnTo>
                    <a:pt x="3310472" y="2557860"/>
                  </a:lnTo>
                  <a:lnTo>
                    <a:pt x="3299992" y="2581353"/>
                  </a:lnTo>
                  <a:lnTo>
                    <a:pt x="3288878" y="2604845"/>
                  </a:lnTo>
                  <a:lnTo>
                    <a:pt x="3312060" y="2585797"/>
                  </a:lnTo>
                  <a:lnTo>
                    <a:pt x="3335242" y="2566432"/>
                  </a:lnTo>
                  <a:lnTo>
                    <a:pt x="3358106" y="2546748"/>
                  </a:lnTo>
                  <a:lnTo>
                    <a:pt x="3380335" y="2526430"/>
                  </a:lnTo>
                  <a:lnTo>
                    <a:pt x="3402247" y="2505477"/>
                  </a:lnTo>
                  <a:lnTo>
                    <a:pt x="3423523" y="2484524"/>
                  </a:lnTo>
                  <a:lnTo>
                    <a:pt x="3444482" y="2462619"/>
                  </a:lnTo>
                  <a:lnTo>
                    <a:pt x="3464806" y="2441031"/>
                  </a:lnTo>
                  <a:lnTo>
                    <a:pt x="3485130" y="2418173"/>
                  </a:lnTo>
                  <a:lnTo>
                    <a:pt x="3504183" y="2395315"/>
                  </a:lnTo>
                  <a:lnTo>
                    <a:pt x="3522920" y="2371822"/>
                  </a:lnTo>
                  <a:lnTo>
                    <a:pt x="3541338" y="2348329"/>
                  </a:lnTo>
                  <a:lnTo>
                    <a:pt x="3558804" y="2323884"/>
                  </a:lnTo>
                  <a:lnTo>
                    <a:pt x="3575952" y="2299121"/>
                  </a:lnTo>
                  <a:lnTo>
                    <a:pt x="3592465" y="2274041"/>
                  </a:lnTo>
                  <a:lnTo>
                    <a:pt x="3608343" y="2248644"/>
                  </a:lnTo>
                  <a:lnTo>
                    <a:pt x="3617552" y="2233088"/>
                  </a:lnTo>
                  <a:lnTo>
                    <a:pt x="3626444" y="2217531"/>
                  </a:lnTo>
                  <a:lnTo>
                    <a:pt x="3635018" y="2201658"/>
                  </a:lnTo>
                  <a:lnTo>
                    <a:pt x="3643274" y="2186102"/>
                  </a:lnTo>
                  <a:lnTo>
                    <a:pt x="3651531" y="2169911"/>
                  </a:lnTo>
                  <a:lnTo>
                    <a:pt x="3659470" y="2154037"/>
                  </a:lnTo>
                  <a:lnTo>
                    <a:pt x="3667092" y="2137529"/>
                  </a:lnTo>
                  <a:lnTo>
                    <a:pt x="3674395" y="2121338"/>
                  </a:lnTo>
                  <a:lnTo>
                    <a:pt x="3681699" y="2104829"/>
                  </a:lnTo>
                  <a:lnTo>
                    <a:pt x="3688368" y="2088003"/>
                  </a:lnTo>
                  <a:lnTo>
                    <a:pt x="3695037" y="2071495"/>
                  </a:lnTo>
                  <a:lnTo>
                    <a:pt x="3701070" y="2054669"/>
                  </a:lnTo>
                  <a:lnTo>
                    <a:pt x="3707104" y="2037843"/>
                  </a:lnTo>
                  <a:lnTo>
                    <a:pt x="3712820" y="2020700"/>
                  </a:lnTo>
                  <a:lnTo>
                    <a:pt x="3717901" y="2003556"/>
                  </a:lnTo>
                  <a:lnTo>
                    <a:pt x="3722982" y="1986413"/>
                  </a:lnTo>
                  <a:close/>
                  <a:moveTo>
                    <a:pt x="1135929" y="1865857"/>
                  </a:moveTo>
                  <a:lnTo>
                    <a:pt x="1129273" y="1867443"/>
                  </a:lnTo>
                  <a:lnTo>
                    <a:pt x="1122617" y="1869030"/>
                  </a:lnTo>
                  <a:lnTo>
                    <a:pt x="1116278" y="1870933"/>
                  </a:lnTo>
                  <a:lnTo>
                    <a:pt x="1110256" y="1873471"/>
                  </a:lnTo>
                  <a:lnTo>
                    <a:pt x="1103917" y="1875692"/>
                  </a:lnTo>
                  <a:lnTo>
                    <a:pt x="1098211" y="1877913"/>
                  </a:lnTo>
                  <a:lnTo>
                    <a:pt x="1092189" y="1880769"/>
                  </a:lnTo>
                  <a:lnTo>
                    <a:pt x="1086484" y="1883624"/>
                  </a:lnTo>
                  <a:lnTo>
                    <a:pt x="1080779" y="1886479"/>
                  </a:lnTo>
                  <a:lnTo>
                    <a:pt x="1075708" y="1889969"/>
                  </a:lnTo>
                  <a:lnTo>
                    <a:pt x="1070320" y="1893142"/>
                  </a:lnTo>
                  <a:lnTo>
                    <a:pt x="1065565" y="1896632"/>
                  </a:lnTo>
                  <a:lnTo>
                    <a:pt x="1060494" y="1900439"/>
                  </a:lnTo>
                  <a:lnTo>
                    <a:pt x="1056057" y="1904246"/>
                  </a:lnTo>
                  <a:lnTo>
                    <a:pt x="1051619" y="1908371"/>
                  </a:lnTo>
                  <a:lnTo>
                    <a:pt x="1047499" y="1912495"/>
                  </a:lnTo>
                  <a:lnTo>
                    <a:pt x="1043378" y="1916937"/>
                  </a:lnTo>
                  <a:lnTo>
                    <a:pt x="1039575" y="1921062"/>
                  </a:lnTo>
                  <a:lnTo>
                    <a:pt x="1035772" y="1925821"/>
                  </a:lnTo>
                  <a:lnTo>
                    <a:pt x="1032602" y="1930262"/>
                  </a:lnTo>
                  <a:lnTo>
                    <a:pt x="1029433" y="1935021"/>
                  </a:lnTo>
                  <a:lnTo>
                    <a:pt x="1026580" y="1940098"/>
                  </a:lnTo>
                  <a:lnTo>
                    <a:pt x="1024044" y="1944857"/>
                  </a:lnTo>
                  <a:lnTo>
                    <a:pt x="1021509" y="1950250"/>
                  </a:lnTo>
                  <a:lnTo>
                    <a:pt x="1019290" y="1955326"/>
                  </a:lnTo>
                  <a:lnTo>
                    <a:pt x="1017705" y="1960720"/>
                  </a:lnTo>
                  <a:lnTo>
                    <a:pt x="1016120" y="1966114"/>
                  </a:lnTo>
                  <a:lnTo>
                    <a:pt x="1014853" y="1971190"/>
                  </a:lnTo>
                  <a:lnTo>
                    <a:pt x="1013902" y="1976901"/>
                  </a:lnTo>
                  <a:lnTo>
                    <a:pt x="1012634" y="1982611"/>
                  </a:lnTo>
                  <a:lnTo>
                    <a:pt x="1012317" y="1988005"/>
                  </a:lnTo>
                  <a:lnTo>
                    <a:pt x="1012317" y="1994033"/>
                  </a:lnTo>
                  <a:lnTo>
                    <a:pt x="1012317" y="1999744"/>
                  </a:lnTo>
                  <a:lnTo>
                    <a:pt x="1012634" y="2005137"/>
                  </a:lnTo>
                  <a:lnTo>
                    <a:pt x="1013902" y="2010848"/>
                  </a:lnTo>
                  <a:lnTo>
                    <a:pt x="1014853" y="2016559"/>
                  </a:lnTo>
                  <a:lnTo>
                    <a:pt x="1016120" y="2021635"/>
                  </a:lnTo>
                  <a:lnTo>
                    <a:pt x="1017705" y="2027346"/>
                  </a:lnTo>
                  <a:lnTo>
                    <a:pt x="1019290" y="2032740"/>
                  </a:lnTo>
                  <a:lnTo>
                    <a:pt x="1021509" y="2037499"/>
                  </a:lnTo>
                  <a:lnTo>
                    <a:pt x="1024044" y="2042892"/>
                  </a:lnTo>
                  <a:lnTo>
                    <a:pt x="1026580" y="2047651"/>
                  </a:lnTo>
                  <a:lnTo>
                    <a:pt x="1029433" y="2052728"/>
                  </a:lnTo>
                  <a:lnTo>
                    <a:pt x="1032602" y="2057169"/>
                  </a:lnTo>
                  <a:lnTo>
                    <a:pt x="1035772" y="2061928"/>
                  </a:lnTo>
                  <a:lnTo>
                    <a:pt x="1039575" y="2066687"/>
                  </a:lnTo>
                  <a:lnTo>
                    <a:pt x="1043378" y="2070812"/>
                  </a:lnTo>
                  <a:lnTo>
                    <a:pt x="1047499" y="2075254"/>
                  </a:lnTo>
                  <a:lnTo>
                    <a:pt x="1051619" y="2079378"/>
                  </a:lnTo>
                  <a:lnTo>
                    <a:pt x="1056057" y="2083185"/>
                  </a:lnTo>
                  <a:lnTo>
                    <a:pt x="1060494" y="2087310"/>
                  </a:lnTo>
                  <a:lnTo>
                    <a:pt x="1065565" y="2090800"/>
                  </a:lnTo>
                  <a:lnTo>
                    <a:pt x="1070320" y="2094607"/>
                  </a:lnTo>
                  <a:lnTo>
                    <a:pt x="1075708" y="2097780"/>
                  </a:lnTo>
                  <a:lnTo>
                    <a:pt x="1080779" y="2101270"/>
                  </a:lnTo>
                  <a:lnTo>
                    <a:pt x="1086484" y="2104125"/>
                  </a:lnTo>
                  <a:lnTo>
                    <a:pt x="1092189" y="2106980"/>
                  </a:lnTo>
                  <a:lnTo>
                    <a:pt x="1098211" y="2109836"/>
                  </a:lnTo>
                  <a:lnTo>
                    <a:pt x="1103917" y="2112374"/>
                  </a:lnTo>
                  <a:lnTo>
                    <a:pt x="1110256" y="2114595"/>
                  </a:lnTo>
                  <a:lnTo>
                    <a:pt x="1116278" y="2116498"/>
                  </a:lnTo>
                  <a:lnTo>
                    <a:pt x="1122617" y="2118719"/>
                  </a:lnTo>
                  <a:lnTo>
                    <a:pt x="1129273" y="2120306"/>
                  </a:lnTo>
                  <a:lnTo>
                    <a:pt x="1135929" y="2121892"/>
                  </a:lnTo>
                  <a:lnTo>
                    <a:pt x="1135929" y="1865857"/>
                  </a:lnTo>
                  <a:close/>
                  <a:moveTo>
                    <a:pt x="3488623" y="1743231"/>
                  </a:moveTo>
                  <a:lnTo>
                    <a:pt x="3487988" y="1767358"/>
                  </a:lnTo>
                  <a:lnTo>
                    <a:pt x="3487353" y="1791169"/>
                  </a:lnTo>
                  <a:lnTo>
                    <a:pt x="3486400" y="1814979"/>
                  </a:lnTo>
                  <a:lnTo>
                    <a:pt x="3485130" y="1839107"/>
                  </a:lnTo>
                  <a:lnTo>
                    <a:pt x="3483542" y="1862599"/>
                  </a:lnTo>
                  <a:lnTo>
                    <a:pt x="3481637" y="1886410"/>
                  </a:lnTo>
                  <a:lnTo>
                    <a:pt x="3479414" y="1910537"/>
                  </a:lnTo>
                  <a:lnTo>
                    <a:pt x="3477191" y="1934348"/>
                  </a:lnTo>
                  <a:lnTo>
                    <a:pt x="3474333" y="1958158"/>
                  </a:lnTo>
                  <a:lnTo>
                    <a:pt x="3471475" y="1981968"/>
                  </a:lnTo>
                  <a:lnTo>
                    <a:pt x="3468617" y="2005461"/>
                  </a:lnTo>
                  <a:lnTo>
                    <a:pt x="3464806" y="2029271"/>
                  </a:lnTo>
                  <a:lnTo>
                    <a:pt x="3461313" y="2053082"/>
                  </a:lnTo>
                  <a:lnTo>
                    <a:pt x="3457184" y="2076575"/>
                  </a:lnTo>
                  <a:lnTo>
                    <a:pt x="3453374" y="2100067"/>
                  </a:lnTo>
                  <a:lnTo>
                    <a:pt x="3448610" y="2123560"/>
                  </a:lnTo>
                  <a:lnTo>
                    <a:pt x="3467029" y="2112766"/>
                  </a:lnTo>
                  <a:lnTo>
                    <a:pt x="3484812" y="2101337"/>
                  </a:lnTo>
                  <a:lnTo>
                    <a:pt x="3502596" y="2089591"/>
                  </a:lnTo>
                  <a:lnTo>
                    <a:pt x="3520061" y="2077844"/>
                  </a:lnTo>
                  <a:lnTo>
                    <a:pt x="3532128" y="2068955"/>
                  </a:lnTo>
                  <a:lnTo>
                    <a:pt x="3544196" y="2060066"/>
                  </a:lnTo>
                  <a:lnTo>
                    <a:pt x="3555946" y="2051177"/>
                  </a:lnTo>
                  <a:lnTo>
                    <a:pt x="3567378" y="2041970"/>
                  </a:lnTo>
                  <a:lnTo>
                    <a:pt x="3579128" y="2032764"/>
                  </a:lnTo>
                  <a:lnTo>
                    <a:pt x="3590242" y="2022922"/>
                  </a:lnTo>
                  <a:lnTo>
                    <a:pt x="3601039" y="2013080"/>
                  </a:lnTo>
                  <a:lnTo>
                    <a:pt x="3612154" y="2003239"/>
                  </a:lnTo>
                  <a:lnTo>
                    <a:pt x="3622633" y="1993080"/>
                  </a:lnTo>
                  <a:lnTo>
                    <a:pt x="3632795" y="1982921"/>
                  </a:lnTo>
                  <a:lnTo>
                    <a:pt x="3642957" y="1972127"/>
                  </a:lnTo>
                  <a:lnTo>
                    <a:pt x="3653119" y="1961333"/>
                  </a:lnTo>
                  <a:lnTo>
                    <a:pt x="3662646" y="1950539"/>
                  </a:lnTo>
                  <a:lnTo>
                    <a:pt x="3671855" y="1939427"/>
                  </a:lnTo>
                  <a:lnTo>
                    <a:pt x="3680746" y="1927998"/>
                  </a:lnTo>
                  <a:lnTo>
                    <a:pt x="3689321" y="1916252"/>
                  </a:lnTo>
                  <a:lnTo>
                    <a:pt x="3696307" y="1906728"/>
                  </a:lnTo>
                  <a:lnTo>
                    <a:pt x="3702658" y="1896251"/>
                  </a:lnTo>
                  <a:lnTo>
                    <a:pt x="3709009" y="1886092"/>
                  </a:lnTo>
                  <a:lnTo>
                    <a:pt x="3715360" y="1875933"/>
                  </a:lnTo>
                  <a:lnTo>
                    <a:pt x="3721076" y="1865457"/>
                  </a:lnTo>
                  <a:lnTo>
                    <a:pt x="3726158" y="1854980"/>
                  </a:lnTo>
                  <a:lnTo>
                    <a:pt x="3731556" y="1844186"/>
                  </a:lnTo>
                  <a:lnTo>
                    <a:pt x="3736002" y="1833392"/>
                  </a:lnTo>
                  <a:lnTo>
                    <a:pt x="3740448" y="1822598"/>
                  </a:lnTo>
                  <a:lnTo>
                    <a:pt x="3744258" y="1811169"/>
                  </a:lnTo>
                  <a:lnTo>
                    <a:pt x="3748069" y="1800375"/>
                  </a:lnTo>
                  <a:lnTo>
                    <a:pt x="3751245" y="1789264"/>
                  </a:lnTo>
                  <a:lnTo>
                    <a:pt x="3754420" y="1777517"/>
                  </a:lnTo>
                  <a:lnTo>
                    <a:pt x="3756643" y="1766406"/>
                  </a:lnTo>
                  <a:lnTo>
                    <a:pt x="3758549" y="1754977"/>
                  </a:lnTo>
                  <a:lnTo>
                    <a:pt x="3760136" y="1743231"/>
                  </a:lnTo>
                  <a:lnTo>
                    <a:pt x="3488623" y="1743231"/>
                  </a:lnTo>
                  <a:close/>
                  <a:moveTo>
                    <a:pt x="2924954" y="1743231"/>
                  </a:moveTo>
                  <a:lnTo>
                    <a:pt x="2924002" y="1781010"/>
                  </a:lnTo>
                  <a:lnTo>
                    <a:pt x="2923049" y="1818471"/>
                  </a:lnTo>
                  <a:lnTo>
                    <a:pt x="2922096" y="1855933"/>
                  </a:lnTo>
                  <a:lnTo>
                    <a:pt x="2920509" y="1893394"/>
                  </a:lnTo>
                  <a:lnTo>
                    <a:pt x="2918603" y="1930538"/>
                  </a:lnTo>
                  <a:lnTo>
                    <a:pt x="2916063" y="1968317"/>
                  </a:lnTo>
                  <a:lnTo>
                    <a:pt x="2913205" y="2005461"/>
                  </a:lnTo>
                  <a:lnTo>
                    <a:pt x="2910347" y="2043240"/>
                  </a:lnTo>
                  <a:lnTo>
                    <a:pt x="2906536" y="2080384"/>
                  </a:lnTo>
                  <a:lnTo>
                    <a:pt x="2902725" y="2117846"/>
                  </a:lnTo>
                  <a:lnTo>
                    <a:pt x="2898280" y="2154990"/>
                  </a:lnTo>
                  <a:lnTo>
                    <a:pt x="2893834" y="2192134"/>
                  </a:lnTo>
                  <a:lnTo>
                    <a:pt x="2888435" y="2229595"/>
                  </a:lnTo>
                  <a:lnTo>
                    <a:pt x="2883037" y="2266739"/>
                  </a:lnTo>
                  <a:lnTo>
                    <a:pt x="2877003" y="2303566"/>
                  </a:lnTo>
                  <a:lnTo>
                    <a:pt x="2870652" y="2340710"/>
                  </a:lnTo>
                  <a:lnTo>
                    <a:pt x="2897644" y="2334361"/>
                  </a:lnTo>
                  <a:lnTo>
                    <a:pt x="2924954" y="2327694"/>
                  </a:lnTo>
                  <a:lnTo>
                    <a:pt x="2951947" y="2321344"/>
                  </a:lnTo>
                  <a:lnTo>
                    <a:pt x="2978940" y="2314360"/>
                  </a:lnTo>
                  <a:lnTo>
                    <a:pt x="3005615" y="2306741"/>
                  </a:lnTo>
                  <a:lnTo>
                    <a:pt x="3032607" y="2299121"/>
                  </a:lnTo>
                  <a:lnTo>
                    <a:pt x="3059282" y="2291185"/>
                  </a:lnTo>
                  <a:lnTo>
                    <a:pt x="3085957" y="2282930"/>
                  </a:lnTo>
                  <a:lnTo>
                    <a:pt x="3121842" y="2271184"/>
                  </a:lnTo>
                  <a:lnTo>
                    <a:pt x="3157726" y="2258485"/>
                  </a:lnTo>
                  <a:lnTo>
                    <a:pt x="3193292" y="2245786"/>
                  </a:lnTo>
                  <a:lnTo>
                    <a:pt x="3228859" y="2231818"/>
                  </a:lnTo>
                  <a:lnTo>
                    <a:pt x="3246642" y="2224516"/>
                  </a:lnTo>
                  <a:lnTo>
                    <a:pt x="3264108" y="2217214"/>
                  </a:lnTo>
                  <a:lnTo>
                    <a:pt x="3281574" y="2209595"/>
                  </a:lnTo>
                  <a:lnTo>
                    <a:pt x="3298722" y="2201975"/>
                  </a:lnTo>
                  <a:lnTo>
                    <a:pt x="3315870" y="2194356"/>
                  </a:lnTo>
                  <a:lnTo>
                    <a:pt x="3333019" y="2186419"/>
                  </a:lnTo>
                  <a:lnTo>
                    <a:pt x="3350167" y="2178165"/>
                  </a:lnTo>
                  <a:lnTo>
                    <a:pt x="3366998" y="2169593"/>
                  </a:lnTo>
                  <a:lnTo>
                    <a:pt x="3372396" y="2143243"/>
                  </a:lnTo>
                  <a:lnTo>
                    <a:pt x="3378112" y="2116576"/>
                  </a:lnTo>
                  <a:lnTo>
                    <a:pt x="3383193" y="2090226"/>
                  </a:lnTo>
                  <a:lnTo>
                    <a:pt x="3387956" y="2063876"/>
                  </a:lnTo>
                  <a:lnTo>
                    <a:pt x="3392402" y="2037526"/>
                  </a:lnTo>
                  <a:lnTo>
                    <a:pt x="3396213" y="2010858"/>
                  </a:lnTo>
                  <a:lnTo>
                    <a:pt x="3400341" y="1984508"/>
                  </a:lnTo>
                  <a:lnTo>
                    <a:pt x="3403517" y="1957841"/>
                  </a:lnTo>
                  <a:lnTo>
                    <a:pt x="3406375" y="1931173"/>
                  </a:lnTo>
                  <a:lnTo>
                    <a:pt x="3409233" y="1904188"/>
                  </a:lnTo>
                  <a:lnTo>
                    <a:pt x="3411456" y="1877521"/>
                  </a:lnTo>
                  <a:lnTo>
                    <a:pt x="3413361" y="1850536"/>
                  </a:lnTo>
                  <a:lnTo>
                    <a:pt x="3414949" y="1823868"/>
                  </a:lnTo>
                  <a:lnTo>
                    <a:pt x="3416537" y="1797201"/>
                  </a:lnTo>
                  <a:lnTo>
                    <a:pt x="3417490" y="1770533"/>
                  </a:lnTo>
                  <a:lnTo>
                    <a:pt x="3418125" y="1743231"/>
                  </a:lnTo>
                  <a:lnTo>
                    <a:pt x="2924954" y="1743231"/>
                  </a:lnTo>
                  <a:close/>
                  <a:moveTo>
                    <a:pt x="1135929" y="1741488"/>
                  </a:moveTo>
                  <a:lnTo>
                    <a:pt x="1219922" y="1741488"/>
                  </a:lnTo>
                  <a:lnTo>
                    <a:pt x="1219922" y="1776705"/>
                  </a:lnTo>
                  <a:lnTo>
                    <a:pt x="1232283" y="1778608"/>
                  </a:lnTo>
                  <a:lnTo>
                    <a:pt x="1244644" y="1780512"/>
                  </a:lnTo>
                  <a:lnTo>
                    <a:pt x="1256371" y="1783050"/>
                  </a:lnTo>
                  <a:lnTo>
                    <a:pt x="1268099" y="1785906"/>
                  </a:lnTo>
                  <a:lnTo>
                    <a:pt x="1279509" y="1789713"/>
                  </a:lnTo>
                  <a:lnTo>
                    <a:pt x="1290602" y="1793203"/>
                  </a:lnTo>
                  <a:lnTo>
                    <a:pt x="1301696" y="1797644"/>
                  </a:lnTo>
                  <a:lnTo>
                    <a:pt x="1312472" y="1801769"/>
                  </a:lnTo>
                  <a:lnTo>
                    <a:pt x="1322931" y="1806845"/>
                  </a:lnTo>
                  <a:lnTo>
                    <a:pt x="1332757" y="1812239"/>
                  </a:lnTo>
                  <a:lnTo>
                    <a:pt x="1342583" y="1817632"/>
                  </a:lnTo>
                  <a:lnTo>
                    <a:pt x="1352408" y="1823660"/>
                  </a:lnTo>
                  <a:lnTo>
                    <a:pt x="1361600" y="1829688"/>
                  </a:lnTo>
                  <a:lnTo>
                    <a:pt x="1370158" y="1836034"/>
                  </a:lnTo>
                  <a:lnTo>
                    <a:pt x="1378715" y="1843014"/>
                  </a:lnTo>
                  <a:lnTo>
                    <a:pt x="1386639" y="1849994"/>
                  </a:lnTo>
                  <a:lnTo>
                    <a:pt x="1394563" y="1857291"/>
                  </a:lnTo>
                  <a:lnTo>
                    <a:pt x="1401536" y="1865222"/>
                  </a:lnTo>
                  <a:lnTo>
                    <a:pt x="1408192" y="1873154"/>
                  </a:lnTo>
                  <a:lnTo>
                    <a:pt x="1414848" y="1881086"/>
                  </a:lnTo>
                  <a:lnTo>
                    <a:pt x="1420870" y="1889652"/>
                  </a:lnTo>
                  <a:lnTo>
                    <a:pt x="1426258" y="1898218"/>
                  </a:lnTo>
                  <a:lnTo>
                    <a:pt x="1431330" y="1906784"/>
                  </a:lnTo>
                  <a:lnTo>
                    <a:pt x="1436084" y="1915985"/>
                  </a:lnTo>
                  <a:lnTo>
                    <a:pt x="1440204" y="1924869"/>
                  </a:lnTo>
                  <a:lnTo>
                    <a:pt x="1443691" y="1934387"/>
                  </a:lnTo>
                  <a:lnTo>
                    <a:pt x="1446860" y="1943905"/>
                  </a:lnTo>
                  <a:lnTo>
                    <a:pt x="1449396" y="1953423"/>
                  </a:lnTo>
                  <a:lnTo>
                    <a:pt x="1451298" y="1963258"/>
                  </a:lnTo>
                  <a:lnTo>
                    <a:pt x="1452882" y="1973728"/>
                  </a:lnTo>
                  <a:lnTo>
                    <a:pt x="1453833" y="1983563"/>
                  </a:lnTo>
                  <a:lnTo>
                    <a:pt x="1454150" y="1994033"/>
                  </a:lnTo>
                  <a:lnTo>
                    <a:pt x="1344167" y="1994033"/>
                  </a:lnTo>
                  <a:lnTo>
                    <a:pt x="1343850" y="1988005"/>
                  </a:lnTo>
                  <a:lnTo>
                    <a:pt x="1343533" y="1982611"/>
                  </a:lnTo>
                  <a:lnTo>
                    <a:pt x="1342266" y="1976901"/>
                  </a:lnTo>
                  <a:lnTo>
                    <a:pt x="1341315" y="1971190"/>
                  </a:lnTo>
                  <a:lnTo>
                    <a:pt x="1340047" y="1966114"/>
                  </a:lnTo>
                  <a:lnTo>
                    <a:pt x="1338462" y="1960403"/>
                  </a:lnTo>
                  <a:lnTo>
                    <a:pt x="1336877" y="1955009"/>
                  </a:lnTo>
                  <a:lnTo>
                    <a:pt x="1334659" y="1949933"/>
                  </a:lnTo>
                  <a:lnTo>
                    <a:pt x="1332123" y="1944857"/>
                  </a:lnTo>
                  <a:lnTo>
                    <a:pt x="1329587" y="1940098"/>
                  </a:lnTo>
                  <a:lnTo>
                    <a:pt x="1326735" y="1935021"/>
                  </a:lnTo>
                  <a:lnTo>
                    <a:pt x="1323565" y="1930262"/>
                  </a:lnTo>
                  <a:lnTo>
                    <a:pt x="1320079" y="1925503"/>
                  </a:lnTo>
                  <a:lnTo>
                    <a:pt x="1316592" y="1921062"/>
                  </a:lnTo>
                  <a:lnTo>
                    <a:pt x="1312789" y="1916620"/>
                  </a:lnTo>
                  <a:lnTo>
                    <a:pt x="1308669" y="1912178"/>
                  </a:lnTo>
                  <a:lnTo>
                    <a:pt x="1304548" y="1908371"/>
                  </a:lnTo>
                  <a:lnTo>
                    <a:pt x="1299794" y="1904246"/>
                  </a:lnTo>
                  <a:lnTo>
                    <a:pt x="1295357" y="1900439"/>
                  </a:lnTo>
                  <a:lnTo>
                    <a:pt x="1290602" y="1896632"/>
                  </a:lnTo>
                  <a:lnTo>
                    <a:pt x="1285531" y="1893142"/>
                  </a:lnTo>
                  <a:lnTo>
                    <a:pt x="1280460" y="1889969"/>
                  </a:lnTo>
                  <a:lnTo>
                    <a:pt x="1274755" y="1886479"/>
                  </a:lnTo>
                  <a:lnTo>
                    <a:pt x="1269683" y="1883624"/>
                  </a:lnTo>
                  <a:lnTo>
                    <a:pt x="1263661" y="1880769"/>
                  </a:lnTo>
                  <a:lnTo>
                    <a:pt x="1257956" y="1877913"/>
                  </a:lnTo>
                  <a:lnTo>
                    <a:pt x="1251934" y="1875375"/>
                  </a:lnTo>
                  <a:lnTo>
                    <a:pt x="1245912" y="1873154"/>
                  </a:lnTo>
                  <a:lnTo>
                    <a:pt x="1239573" y="1870933"/>
                  </a:lnTo>
                  <a:lnTo>
                    <a:pt x="1233234" y="1869030"/>
                  </a:lnTo>
                  <a:lnTo>
                    <a:pt x="1226578" y="1867443"/>
                  </a:lnTo>
                  <a:lnTo>
                    <a:pt x="1219922" y="1865857"/>
                  </a:lnTo>
                  <a:lnTo>
                    <a:pt x="1219922" y="2128872"/>
                  </a:lnTo>
                  <a:lnTo>
                    <a:pt x="1232283" y="2130458"/>
                  </a:lnTo>
                  <a:lnTo>
                    <a:pt x="1244327" y="2132679"/>
                  </a:lnTo>
                  <a:lnTo>
                    <a:pt x="1256371" y="2135534"/>
                  </a:lnTo>
                  <a:lnTo>
                    <a:pt x="1268099" y="2138390"/>
                  </a:lnTo>
                  <a:lnTo>
                    <a:pt x="1279509" y="2141563"/>
                  </a:lnTo>
                  <a:lnTo>
                    <a:pt x="1290602" y="2145687"/>
                  </a:lnTo>
                  <a:lnTo>
                    <a:pt x="1301696" y="2149494"/>
                  </a:lnTo>
                  <a:lnTo>
                    <a:pt x="1312155" y="2154253"/>
                  </a:lnTo>
                  <a:lnTo>
                    <a:pt x="1322615" y="2159012"/>
                  </a:lnTo>
                  <a:lnTo>
                    <a:pt x="1332757" y="2164406"/>
                  </a:lnTo>
                  <a:lnTo>
                    <a:pt x="1342266" y="2170117"/>
                  </a:lnTo>
                  <a:lnTo>
                    <a:pt x="1352091" y="2175510"/>
                  </a:lnTo>
                  <a:lnTo>
                    <a:pt x="1361283" y="2181856"/>
                  </a:lnTo>
                  <a:lnTo>
                    <a:pt x="1369841" y="2188518"/>
                  </a:lnTo>
                  <a:lnTo>
                    <a:pt x="1378398" y="2195498"/>
                  </a:lnTo>
                  <a:lnTo>
                    <a:pt x="1386322" y="2202478"/>
                  </a:lnTo>
                  <a:lnTo>
                    <a:pt x="1394246" y="2209458"/>
                  </a:lnTo>
                  <a:lnTo>
                    <a:pt x="1401219" y="2217390"/>
                  </a:lnTo>
                  <a:lnTo>
                    <a:pt x="1407875" y="2225004"/>
                  </a:lnTo>
                  <a:lnTo>
                    <a:pt x="1414531" y="2233253"/>
                  </a:lnTo>
                  <a:lnTo>
                    <a:pt x="1420553" y="2241502"/>
                  </a:lnTo>
                  <a:lnTo>
                    <a:pt x="1425941" y="2250068"/>
                  </a:lnTo>
                  <a:lnTo>
                    <a:pt x="1431013" y="2258952"/>
                  </a:lnTo>
                  <a:lnTo>
                    <a:pt x="1435450" y="2267835"/>
                  </a:lnTo>
                  <a:lnTo>
                    <a:pt x="1439570" y="2277036"/>
                  </a:lnTo>
                  <a:lnTo>
                    <a:pt x="1443057" y="2286554"/>
                  </a:lnTo>
                  <a:lnTo>
                    <a:pt x="1446543" y="2296389"/>
                  </a:lnTo>
                  <a:lnTo>
                    <a:pt x="1448762" y="2305907"/>
                  </a:lnTo>
                  <a:lnTo>
                    <a:pt x="1450664" y="2315742"/>
                  </a:lnTo>
                  <a:lnTo>
                    <a:pt x="1452248" y="2325578"/>
                  </a:lnTo>
                  <a:lnTo>
                    <a:pt x="1453199" y="2335730"/>
                  </a:lnTo>
                  <a:lnTo>
                    <a:pt x="1453516" y="2345883"/>
                  </a:lnTo>
                  <a:lnTo>
                    <a:pt x="1453199" y="2356353"/>
                  </a:lnTo>
                  <a:lnTo>
                    <a:pt x="1452248" y="2366505"/>
                  </a:lnTo>
                  <a:lnTo>
                    <a:pt x="1450664" y="2376341"/>
                  </a:lnTo>
                  <a:lnTo>
                    <a:pt x="1448762" y="2386176"/>
                  </a:lnTo>
                  <a:lnTo>
                    <a:pt x="1446543" y="2395694"/>
                  </a:lnTo>
                  <a:lnTo>
                    <a:pt x="1443057" y="2405212"/>
                  </a:lnTo>
                  <a:lnTo>
                    <a:pt x="1439570" y="2415047"/>
                  </a:lnTo>
                  <a:lnTo>
                    <a:pt x="1435450" y="2424248"/>
                  </a:lnTo>
                  <a:lnTo>
                    <a:pt x="1431013" y="2433131"/>
                  </a:lnTo>
                  <a:lnTo>
                    <a:pt x="1425941" y="2442015"/>
                  </a:lnTo>
                  <a:lnTo>
                    <a:pt x="1420553" y="2450581"/>
                  </a:lnTo>
                  <a:lnTo>
                    <a:pt x="1414531" y="2458830"/>
                  </a:lnTo>
                  <a:lnTo>
                    <a:pt x="1407875" y="2467079"/>
                  </a:lnTo>
                  <a:lnTo>
                    <a:pt x="1401219" y="2475011"/>
                  </a:lnTo>
                  <a:lnTo>
                    <a:pt x="1394246" y="2482625"/>
                  </a:lnTo>
                  <a:lnTo>
                    <a:pt x="1386322" y="2489605"/>
                  </a:lnTo>
                  <a:lnTo>
                    <a:pt x="1378398" y="2496902"/>
                  </a:lnTo>
                  <a:lnTo>
                    <a:pt x="1369841" y="2503565"/>
                  </a:lnTo>
                  <a:lnTo>
                    <a:pt x="1361283" y="2510227"/>
                  </a:lnTo>
                  <a:lnTo>
                    <a:pt x="1352091" y="2516573"/>
                  </a:lnTo>
                  <a:lnTo>
                    <a:pt x="1342266" y="2522284"/>
                  </a:lnTo>
                  <a:lnTo>
                    <a:pt x="1332757" y="2527994"/>
                  </a:lnTo>
                  <a:lnTo>
                    <a:pt x="1322615" y="2532753"/>
                  </a:lnTo>
                  <a:lnTo>
                    <a:pt x="1312155" y="2537830"/>
                  </a:lnTo>
                  <a:lnTo>
                    <a:pt x="1301696" y="2542589"/>
                  </a:lnTo>
                  <a:lnTo>
                    <a:pt x="1290602" y="2546396"/>
                  </a:lnTo>
                  <a:lnTo>
                    <a:pt x="1279509" y="2550520"/>
                  </a:lnTo>
                  <a:lnTo>
                    <a:pt x="1268099" y="2553693"/>
                  </a:lnTo>
                  <a:lnTo>
                    <a:pt x="1256371" y="2556549"/>
                  </a:lnTo>
                  <a:lnTo>
                    <a:pt x="1244327" y="2559404"/>
                  </a:lnTo>
                  <a:lnTo>
                    <a:pt x="1232283" y="2561625"/>
                  </a:lnTo>
                  <a:lnTo>
                    <a:pt x="1219922" y="2563211"/>
                  </a:lnTo>
                  <a:lnTo>
                    <a:pt x="1219922" y="2608263"/>
                  </a:lnTo>
                  <a:lnTo>
                    <a:pt x="1135929" y="2608263"/>
                  </a:lnTo>
                  <a:lnTo>
                    <a:pt x="1135929" y="2563211"/>
                  </a:lnTo>
                  <a:lnTo>
                    <a:pt x="1123568" y="2561625"/>
                  </a:lnTo>
                  <a:lnTo>
                    <a:pt x="1111207" y="2559404"/>
                  </a:lnTo>
                  <a:lnTo>
                    <a:pt x="1099479" y="2556549"/>
                  </a:lnTo>
                  <a:lnTo>
                    <a:pt x="1087435" y="2553693"/>
                  </a:lnTo>
                  <a:lnTo>
                    <a:pt x="1076342" y="2550520"/>
                  </a:lnTo>
                  <a:lnTo>
                    <a:pt x="1065248" y="2546396"/>
                  </a:lnTo>
                  <a:lnTo>
                    <a:pt x="1053838" y="2542589"/>
                  </a:lnTo>
                  <a:lnTo>
                    <a:pt x="1043378" y="2537830"/>
                  </a:lnTo>
                  <a:lnTo>
                    <a:pt x="1032919" y="2532753"/>
                  </a:lnTo>
                  <a:lnTo>
                    <a:pt x="1022776" y="2527994"/>
                  </a:lnTo>
                  <a:lnTo>
                    <a:pt x="1012951" y="2522284"/>
                  </a:lnTo>
                  <a:lnTo>
                    <a:pt x="1003442" y="2516573"/>
                  </a:lnTo>
                  <a:lnTo>
                    <a:pt x="994251" y="2510227"/>
                  </a:lnTo>
                  <a:lnTo>
                    <a:pt x="985376" y="2503565"/>
                  </a:lnTo>
                  <a:lnTo>
                    <a:pt x="977135" y="2496902"/>
                  </a:lnTo>
                  <a:lnTo>
                    <a:pt x="968894" y="2489605"/>
                  </a:lnTo>
                  <a:lnTo>
                    <a:pt x="961288" y="2482625"/>
                  </a:lnTo>
                  <a:lnTo>
                    <a:pt x="953998" y="2475011"/>
                  </a:lnTo>
                  <a:lnTo>
                    <a:pt x="947342" y="2467079"/>
                  </a:lnTo>
                  <a:lnTo>
                    <a:pt x="941002" y="2458830"/>
                  </a:lnTo>
                  <a:lnTo>
                    <a:pt x="934663" y="2450581"/>
                  </a:lnTo>
                  <a:lnTo>
                    <a:pt x="929592" y="2442015"/>
                  </a:lnTo>
                  <a:lnTo>
                    <a:pt x="924204" y="2433131"/>
                  </a:lnTo>
                  <a:lnTo>
                    <a:pt x="919450" y="2424248"/>
                  </a:lnTo>
                  <a:lnTo>
                    <a:pt x="915646" y="2415047"/>
                  </a:lnTo>
                  <a:lnTo>
                    <a:pt x="911843" y="2405212"/>
                  </a:lnTo>
                  <a:lnTo>
                    <a:pt x="908990" y="2396011"/>
                  </a:lnTo>
                  <a:lnTo>
                    <a:pt x="906455" y="2386176"/>
                  </a:lnTo>
                  <a:lnTo>
                    <a:pt x="904553" y="2376341"/>
                  </a:lnTo>
                  <a:lnTo>
                    <a:pt x="902651" y="2366505"/>
                  </a:lnTo>
                  <a:lnTo>
                    <a:pt x="902017" y="2356353"/>
                  </a:lnTo>
                  <a:lnTo>
                    <a:pt x="901700" y="2345883"/>
                  </a:lnTo>
                  <a:lnTo>
                    <a:pt x="1011683" y="2345883"/>
                  </a:lnTo>
                  <a:lnTo>
                    <a:pt x="1011683" y="2351594"/>
                  </a:lnTo>
                  <a:lnTo>
                    <a:pt x="1012317" y="2357622"/>
                  </a:lnTo>
                  <a:lnTo>
                    <a:pt x="1012951" y="2363015"/>
                  </a:lnTo>
                  <a:lnTo>
                    <a:pt x="1014219" y="2368409"/>
                  </a:lnTo>
                  <a:lnTo>
                    <a:pt x="1015487" y="2374120"/>
                  </a:lnTo>
                  <a:lnTo>
                    <a:pt x="1017071" y="2379196"/>
                  </a:lnTo>
                  <a:lnTo>
                    <a:pt x="1018973" y="2384590"/>
                  </a:lnTo>
                  <a:lnTo>
                    <a:pt x="1020875" y="2389983"/>
                  </a:lnTo>
                  <a:lnTo>
                    <a:pt x="1023727" y="2395059"/>
                  </a:lnTo>
                  <a:lnTo>
                    <a:pt x="1026263" y="2400136"/>
                  </a:lnTo>
                  <a:lnTo>
                    <a:pt x="1028799" y="2404577"/>
                  </a:lnTo>
                  <a:lnTo>
                    <a:pt x="1032285" y="2409654"/>
                  </a:lnTo>
                  <a:lnTo>
                    <a:pt x="1035455" y="2414413"/>
                  </a:lnTo>
                  <a:lnTo>
                    <a:pt x="1039258" y="2418854"/>
                  </a:lnTo>
                  <a:lnTo>
                    <a:pt x="1043062" y="2423296"/>
                  </a:lnTo>
                  <a:lnTo>
                    <a:pt x="1046865" y="2427421"/>
                  </a:lnTo>
                  <a:lnTo>
                    <a:pt x="1051302" y="2431862"/>
                  </a:lnTo>
                  <a:lnTo>
                    <a:pt x="1055423" y="2435670"/>
                  </a:lnTo>
                  <a:lnTo>
                    <a:pt x="1060177" y="2439160"/>
                  </a:lnTo>
                  <a:lnTo>
                    <a:pt x="1065248" y="2443284"/>
                  </a:lnTo>
                  <a:lnTo>
                    <a:pt x="1070003" y="2446457"/>
                  </a:lnTo>
                  <a:lnTo>
                    <a:pt x="1075391" y="2450264"/>
                  </a:lnTo>
                  <a:lnTo>
                    <a:pt x="1080779" y="2453119"/>
                  </a:lnTo>
                  <a:lnTo>
                    <a:pt x="1086167" y="2456292"/>
                  </a:lnTo>
                  <a:lnTo>
                    <a:pt x="1092189" y="2459147"/>
                  </a:lnTo>
                  <a:lnTo>
                    <a:pt x="1097578" y="2461686"/>
                  </a:lnTo>
                  <a:lnTo>
                    <a:pt x="1103917" y="2464224"/>
                  </a:lnTo>
                  <a:lnTo>
                    <a:pt x="1109939" y="2466762"/>
                  </a:lnTo>
                  <a:lnTo>
                    <a:pt x="1116278" y="2468665"/>
                  </a:lnTo>
                  <a:lnTo>
                    <a:pt x="1122617" y="2470569"/>
                  </a:lnTo>
                  <a:lnTo>
                    <a:pt x="1128956" y="2472473"/>
                  </a:lnTo>
                  <a:lnTo>
                    <a:pt x="1135929" y="2474059"/>
                  </a:lnTo>
                  <a:lnTo>
                    <a:pt x="1135929" y="2211044"/>
                  </a:lnTo>
                  <a:lnTo>
                    <a:pt x="1123568" y="2209141"/>
                  </a:lnTo>
                  <a:lnTo>
                    <a:pt x="1111207" y="2206920"/>
                  </a:lnTo>
                  <a:lnTo>
                    <a:pt x="1099479" y="2204699"/>
                  </a:lnTo>
                  <a:lnTo>
                    <a:pt x="1087752" y="2201526"/>
                  </a:lnTo>
                  <a:lnTo>
                    <a:pt x="1076342" y="2198036"/>
                  </a:lnTo>
                  <a:lnTo>
                    <a:pt x="1065248" y="2194546"/>
                  </a:lnTo>
                  <a:lnTo>
                    <a:pt x="1054155" y="2190104"/>
                  </a:lnTo>
                  <a:lnTo>
                    <a:pt x="1043378" y="2185663"/>
                  </a:lnTo>
                  <a:lnTo>
                    <a:pt x="1033236" y="2180904"/>
                  </a:lnTo>
                  <a:lnTo>
                    <a:pt x="1023093" y="2175510"/>
                  </a:lnTo>
                  <a:lnTo>
                    <a:pt x="1012951" y="2170117"/>
                  </a:lnTo>
                  <a:lnTo>
                    <a:pt x="1003759" y="2164089"/>
                  </a:lnTo>
                  <a:lnTo>
                    <a:pt x="994568" y="2157743"/>
                  </a:lnTo>
                  <a:lnTo>
                    <a:pt x="985693" y="2151715"/>
                  </a:lnTo>
                  <a:lnTo>
                    <a:pt x="977452" y="2144735"/>
                  </a:lnTo>
                  <a:lnTo>
                    <a:pt x="969211" y="2137438"/>
                  </a:lnTo>
                  <a:lnTo>
                    <a:pt x="961604" y="2130141"/>
                  </a:lnTo>
                  <a:lnTo>
                    <a:pt x="954631" y="2122527"/>
                  </a:lnTo>
                  <a:lnTo>
                    <a:pt x="947659" y="2114595"/>
                  </a:lnTo>
                  <a:lnTo>
                    <a:pt x="941319" y="2106346"/>
                  </a:lnTo>
                  <a:lnTo>
                    <a:pt x="935297" y="2098097"/>
                  </a:lnTo>
                  <a:lnTo>
                    <a:pt x="929909" y="2089531"/>
                  </a:lnTo>
                  <a:lnTo>
                    <a:pt x="924838" y="2080647"/>
                  </a:lnTo>
                  <a:lnTo>
                    <a:pt x="920084" y="2071764"/>
                  </a:lnTo>
                  <a:lnTo>
                    <a:pt x="915963" y="2062563"/>
                  </a:lnTo>
                  <a:lnTo>
                    <a:pt x="912794" y="2053362"/>
                  </a:lnTo>
                  <a:lnTo>
                    <a:pt x="909307" y="2043844"/>
                  </a:lnTo>
                  <a:lnTo>
                    <a:pt x="907088" y="2034009"/>
                  </a:lnTo>
                  <a:lnTo>
                    <a:pt x="905187" y="2024491"/>
                  </a:lnTo>
                  <a:lnTo>
                    <a:pt x="903285" y="2014021"/>
                  </a:lnTo>
                  <a:lnTo>
                    <a:pt x="902651" y="2004186"/>
                  </a:lnTo>
                  <a:lnTo>
                    <a:pt x="902334" y="1994033"/>
                  </a:lnTo>
                  <a:lnTo>
                    <a:pt x="902651" y="1983563"/>
                  </a:lnTo>
                  <a:lnTo>
                    <a:pt x="903285" y="1973728"/>
                  </a:lnTo>
                  <a:lnTo>
                    <a:pt x="905187" y="1963258"/>
                  </a:lnTo>
                  <a:lnTo>
                    <a:pt x="907088" y="1953740"/>
                  </a:lnTo>
                  <a:lnTo>
                    <a:pt x="909307" y="1943905"/>
                  </a:lnTo>
                  <a:lnTo>
                    <a:pt x="912794" y="1934387"/>
                  </a:lnTo>
                  <a:lnTo>
                    <a:pt x="915963" y="1925186"/>
                  </a:lnTo>
                  <a:lnTo>
                    <a:pt x="920084" y="1915985"/>
                  </a:lnTo>
                  <a:lnTo>
                    <a:pt x="924838" y="1907102"/>
                  </a:lnTo>
                  <a:lnTo>
                    <a:pt x="929909" y="1898218"/>
                  </a:lnTo>
                  <a:lnTo>
                    <a:pt x="935297" y="1889652"/>
                  </a:lnTo>
                  <a:lnTo>
                    <a:pt x="941319" y="1881403"/>
                  </a:lnTo>
                  <a:lnTo>
                    <a:pt x="947659" y="1873154"/>
                  </a:lnTo>
                  <a:lnTo>
                    <a:pt x="954631" y="1865222"/>
                  </a:lnTo>
                  <a:lnTo>
                    <a:pt x="961604" y="1857608"/>
                  </a:lnTo>
                  <a:lnTo>
                    <a:pt x="969211" y="1850311"/>
                  </a:lnTo>
                  <a:lnTo>
                    <a:pt x="977452" y="1843014"/>
                  </a:lnTo>
                  <a:lnTo>
                    <a:pt x="985693" y="1836034"/>
                  </a:lnTo>
                  <a:lnTo>
                    <a:pt x="994568" y="1830006"/>
                  </a:lnTo>
                  <a:lnTo>
                    <a:pt x="1003759" y="1823660"/>
                  </a:lnTo>
                  <a:lnTo>
                    <a:pt x="1012951" y="1817632"/>
                  </a:lnTo>
                  <a:lnTo>
                    <a:pt x="1023093" y="1812239"/>
                  </a:lnTo>
                  <a:lnTo>
                    <a:pt x="1033236" y="1806845"/>
                  </a:lnTo>
                  <a:lnTo>
                    <a:pt x="1043378" y="1802086"/>
                  </a:lnTo>
                  <a:lnTo>
                    <a:pt x="1054155" y="1797644"/>
                  </a:lnTo>
                  <a:lnTo>
                    <a:pt x="1065248" y="1793203"/>
                  </a:lnTo>
                  <a:lnTo>
                    <a:pt x="1076342" y="1789713"/>
                  </a:lnTo>
                  <a:lnTo>
                    <a:pt x="1087752" y="1785906"/>
                  </a:lnTo>
                  <a:lnTo>
                    <a:pt x="1099479" y="1783050"/>
                  </a:lnTo>
                  <a:lnTo>
                    <a:pt x="1111207" y="1780829"/>
                  </a:lnTo>
                  <a:lnTo>
                    <a:pt x="1123568" y="1778608"/>
                  </a:lnTo>
                  <a:lnTo>
                    <a:pt x="1135929" y="1776705"/>
                  </a:lnTo>
                  <a:lnTo>
                    <a:pt x="1135929" y="1741488"/>
                  </a:lnTo>
                  <a:close/>
                  <a:moveTo>
                    <a:pt x="1183323" y="1498000"/>
                  </a:moveTo>
                  <a:lnTo>
                    <a:pt x="1166813" y="1498635"/>
                  </a:lnTo>
                  <a:lnTo>
                    <a:pt x="1150621" y="1498953"/>
                  </a:lnTo>
                  <a:lnTo>
                    <a:pt x="1134111" y="1499588"/>
                  </a:lnTo>
                  <a:lnTo>
                    <a:pt x="1117918" y="1500858"/>
                  </a:lnTo>
                  <a:lnTo>
                    <a:pt x="1101726" y="1502446"/>
                  </a:lnTo>
                  <a:lnTo>
                    <a:pt x="1085533" y="1504351"/>
                  </a:lnTo>
                  <a:lnTo>
                    <a:pt x="1069341" y="1507209"/>
                  </a:lnTo>
                  <a:lnTo>
                    <a:pt x="1053466" y="1509749"/>
                  </a:lnTo>
                  <a:lnTo>
                    <a:pt x="1037273" y="1512925"/>
                  </a:lnTo>
                  <a:lnTo>
                    <a:pt x="1021716" y="1516418"/>
                  </a:lnTo>
                  <a:lnTo>
                    <a:pt x="1005841" y="1520229"/>
                  </a:lnTo>
                  <a:lnTo>
                    <a:pt x="990283" y="1524674"/>
                  </a:lnTo>
                  <a:lnTo>
                    <a:pt x="974726" y="1529120"/>
                  </a:lnTo>
                  <a:lnTo>
                    <a:pt x="959168" y="1534518"/>
                  </a:lnTo>
                  <a:lnTo>
                    <a:pt x="943611" y="1539599"/>
                  </a:lnTo>
                  <a:lnTo>
                    <a:pt x="928688" y="1545633"/>
                  </a:lnTo>
                  <a:lnTo>
                    <a:pt x="913448" y="1551666"/>
                  </a:lnTo>
                  <a:lnTo>
                    <a:pt x="898526" y="1558335"/>
                  </a:lnTo>
                  <a:lnTo>
                    <a:pt x="883603" y="1565003"/>
                  </a:lnTo>
                  <a:lnTo>
                    <a:pt x="869316" y="1572307"/>
                  </a:lnTo>
                  <a:lnTo>
                    <a:pt x="854711" y="1579928"/>
                  </a:lnTo>
                  <a:lnTo>
                    <a:pt x="840106" y="1587867"/>
                  </a:lnTo>
                  <a:lnTo>
                    <a:pt x="826453" y="1596123"/>
                  </a:lnTo>
                  <a:lnTo>
                    <a:pt x="812166" y="1604697"/>
                  </a:lnTo>
                  <a:lnTo>
                    <a:pt x="798513" y="1613906"/>
                  </a:lnTo>
                  <a:lnTo>
                    <a:pt x="785178" y="1623115"/>
                  </a:lnTo>
                  <a:lnTo>
                    <a:pt x="771526" y="1632642"/>
                  </a:lnTo>
                  <a:lnTo>
                    <a:pt x="758191" y="1643121"/>
                  </a:lnTo>
                  <a:lnTo>
                    <a:pt x="745491" y="1653600"/>
                  </a:lnTo>
                  <a:lnTo>
                    <a:pt x="732791" y="1664079"/>
                  </a:lnTo>
                  <a:lnTo>
                    <a:pt x="720408" y="1675193"/>
                  </a:lnTo>
                  <a:lnTo>
                    <a:pt x="708343" y="1686625"/>
                  </a:lnTo>
                  <a:lnTo>
                    <a:pt x="695961" y="1698375"/>
                  </a:lnTo>
                  <a:lnTo>
                    <a:pt x="684531" y="1710442"/>
                  </a:lnTo>
                  <a:lnTo>
                    <a:pt x="672783" y="1723144"/>
                  </a:lnTo>
                  <a:lnTo>
                    <a:pt x="661671" y="1735528"/>
                  </a:lnTo>
                  <a:lnTo>
                    <a:pt x="650876" y="1748865"/>
                  </a:lnTo>
                  <a:lnTo>
                    <a:pt x="640398" y="1762520"/>
                  </a:lnTo>
                  <a:lnTo>
                    <a:pt x="629921" y="1776175"/>
                  </a:lnTo>
                  <a:lnTo>
                    <a:pt x="620078" y="1790464"/>
                  </a:lnTo>
                  <a:lnTo>
                    <a:pt x="610236" y="1804754"/>
                  </a:lnTo>
                  <a:lnTo>
                    <a:pt x="601028" y="1819361"/>
                  </a:lnTo>
                  <a:lnTo>
                    <a:pt x="592138" y="1834286"/>
                  </a:lnTo>
                  <a:lnTo>
                    <a:pt x="583566" y="1849529"/>
                  </a:lnTo>
                  <a:lnTo>
                    <a:pt x="575311" y="1864771"/>
                  </a:lnTo>
                  <a:lnTo>
                    <a:pt x="567373" y="1880014"/>
                  </a:lnTo>
                  <a:lnTo>
                    <a:pt x="560071" y="1895574"/>
                  </a:lnTo>
                  <a:lnTo>
                    <a:pt x="553086" y="1911134"/>
                  </a:lnTo>
                  <a:lnTo>
                    <a:pt x="546736" y="1927011"/>
                  </a:lnTo>
                  <a:lnTo>
                    <a:pt x="541021" y="1942889"/>
                  </a:lnTo>
                  <a:lnTo>
                    <a:pt x="535306" y="1958766"/>
                  </a:lnTo>
                  <a:lnTo>
                    <a:pt x="529908" y="1974644"/>
                  </a:lnTo>
                  <a:lnTo>
                    <a:pt x="525146" y="1990521"/>
                  </a:lnTo>
                  <a:lnTo>
                    <a:pt x="520701" y="2006716"/>
                  </a:lnTo>
                  <a:lnTo>
                    <a:pt x="516891" y="2022912"/>
                  </a:lnTo>
                  <a:lnTo>
                    <a:pt x="513398" y="2039107"/>
                  </a:lnTo>
                  <a:lnTo>
                    <a:pt x="510223" y="2055302"/>
                  </a:lnTo>
                  <a:lnTo>
                    <a:pt x="507683" y="2071497"/>
                  </a:lnTo>
                  <a:lnTo>
                    <a:pt x="505461" y="2088009"/>
                  </a:lnTo>
                  <a:lnTo>
                    <a:pt x="503238" y="2104205"/>
                  </a:lnTo>
                  <a:lnTo>
                    <a:pt x="501651" y="2120717"/>
                  </a:lnTo>
                  <a:lnTo>
                    <a:pt x="500698" y="2136912"/>
                  </a:lnTo>
                  <a:lnTo>
                    <a:pt x="500063" y="2153425"/>
                  </a:lnTo>
                  <a:lnTo>
                    <a:pt x="499746" y="2169938"/>
                  </a:lnTo>
                  <a:lnTo>
                    <a:pt x="499746" y="2185815"/>
                  </a:lnTo>
                  <a:lnTo>
                    <a:pt x="500063" y="2202328"/>
                  </a:lnTo>
                  <a:lnTo>
                    <a:pt x="501016" y="2218523"/>
                  </a:lnTo>
                  <a:lnTo>
                    <a:pt x="502286" y="2234718"/>
                  </a:lnTo>
                  <a:lnTo>
                    <a:pt x="503556" y="2250913"/>
                  </a:lnTo>
                  <a:lnTo>
                    <a:pt x="506096" y="2267108"/>
                  </a:lnTo>
                  <a:lnTo>
                    <a:pt x="508318" y="2283303"/>
                  </a:lnTo>
                  <a:lnTo>
                    <a:pt x="510858" y="2299181"/>
                  </a:lnTo>
                  <a:lnTo>
                    <a:pt x="514351" y="2315376"/>
                  </a:lnTo>
                  <a:lnTo>
                    <a:pt x="517843" y="2331253"/>
                  </a:lnTo>
                  <a:lnTo>
                    <a:pt x="521336" y="2346813"/>
                  </a:lnTo>
                  <a:lnTo>
                    <a:pt x="525781" y="2362373"/>
                  </a:lnTo>
                  <a:lnTo>
                    <a:pt x="530861" y="2377933"/>
                  </a:lnTo>
                  <a:lnTo>
                    <a:pt x="535623" y="2393493"/>
                  </a:lnTo>
                  <a:lnTo>
                    <a:pt x="541021" y="2409053"/>
                  </a:lnTo>
                  <a:lnTo>
                    <a:pt x="546736" y="2424296"/>
                  </a:lnTo>
                  <a:lnTo>
                    <a:pt x="552768" y="2439221"/>
                  </a:lnTo>
                  <a:lnTo>
                    <a:pt x="559436" y="2454146"/>
                  </a:lnTo>
                  <a:lnTo>
                    <a:pt x="566421" y="2469071"/>
                  </a:lnTo>
                  <a:lnTo>
                    <a:pt x="573723" y="2483678"/>
                  </a:lnTo>
                  <a:lnTo>
                    <a:pt x="581343" y="2497968"/>
                  </a:lnTo>
                  <a:lnTo>
                    <a:pt x="588963" y="2512257"/>
                  </a:lnTo>
                  <a:lnTo>
                    <a:pt x="597218" y="2526547"/>
                  </a:lnTo>
                  <a:lnTo>
                    <a:pt x="605791" y="2540519"/>
                  </a:lnTo>
                  <a:lnTo>
                    <a:pt x="615316" y="2554174"/>
                  </a:lnTo>
                  <a:lnTo>
                    <a:pt x="624523" y="2567511"/>
                  </a:lnTo>
                  <a:lnTo>
                    <a:pt x="634366" y="2581166"/>
                  </a:lnTo>
                  <a:lnTo>
                    <a:pt x="644208" y="2594503"/>
                  </a:lnTo>
                  <a:lnTo>
                    <a:pt x="654686" y="2607205"/>
                  </a:lnTo>
                  <a:lnTo>
                    <a:pt x="665163" y="2619907"/>
                  </a:lnTo>
                  <a:lnTo>
                    <a:pt x="676593" y="2632292"/>
                  </a:lnTo>
                  <a:lnTo>
                    <a:pt x="688023" y="2644676"/>
                  </a:lnTo>
                  <a:lnTo>
                    <a:pt x="699771" y="2656426"/>
                  </a:lnTo>
                  <a:lnTo>
                    <a:pt x="711836" y="2668175"/>
                  </a:lnTo>
                  <a:lnTo>
                    <a:pt x="724218" y="2679924"/>
                  </a:lnTo>
                  <a:lnTo>
                    <a:pt x="737236" y="2691039"/>
                  </a:lnTo>
                  <a:lnTo>
                    <a:pt x="749936" y="2701835"/>
                  </a:lnTo>
                  <a:lnTo>
                    <a:pt x="763588" y="2712632"/>
                  </a:lnTo>
                  <a:lnTo>
                    <a:pt x="777558" y="2722794"/>
                  </a:lnTo>
                  <a:lnTo>
                    <a:pt x="791528" y="2732638"/>
                  </a:lnTo>
                  <a:lnTo>
                    <a:pt x="805816" y="2742482"/>
                  </a:lnTo>
                  <a:lnTo>
                    <a:pt x="820738" y="2751691"/>
                  </a:lnTo>
                  <a:lnTo>
                    <a:pt x="835661" y="2760582"/>
                  </a:lnTo>
                  <a:lnTo>
                    <a:pt x="850583" y="2769156"/>
                  </a:lnTo>
                  <a:lnTo>
                    <a:pt x="866141" y="2777412"/>
                  </a:lnTo>
                  <a:lnTo>
                    <a:pt x="881381" y="2785351"/>
                  </a:lnTo>
                  <a:lnTo>
                    <a:pt x="896938" y="2792655"/>
                  </a:lnTo>
                  <a:lnTo>
                    <a:pt x="912496" y="2799641"/>
                  </a:lnTo>
                  <a:lnTo>
                    <a:pt x="928371" y="2805992"/>
                  </a:lnTo>
                  <a:lnTo>
                    <a:pt x="943928" y="2811708"/>
                  </a:lnTo>
                  <a:lnTo>
                    <a:pt x="959803" y="2817424"/>
                  </a:lnTo>
                  <a:lnTo>
                    <a:pt x="975678" y="2822505"/>
                  </a:lnTo>
                  <a:lnTo>
                    <a:pt x="991871" y="2827585"/>
                  </a:lnTo>
                  <a:lnTo>
                    <a:pt x="1008063" y="2832031"/>
                  </a:lnTo>
                  <a:lnTo>
                    <a:pt x="1024256" y="2835842"/>
                  </a:lnTo>
                  <a:lnTo>
                    <a:pt x="1040448" y="2839335"/>
                  </a:lnTo>
                  <a:lnTo>
                    <a:pt x="1056641" y="2842510"/>
                  </a:lnTo>
                  <a:lnTo>
                    <a:pt x="1073151" y="2845051"/>
                  </a:lnTo>
                  <a:lnTo>
                    <a:pt x="1089343" y="2847591"/>
                  </a:lnTo>
                  <a:lnTo>
                    <a:pt x="1105853" y="2849496"/>
                  </a:lnTo>
                  <a:lnTo>
                    <a:pt x="1121728" y="2851084"/>
                  </a:lnTo>
                  <a:lnTo>
                    <a:pt x="1138238" y="2852037"/>
                  </a:lnTo>
                  <a:lnTo>
                    <a:pt x="1154431" y="2852989"/>
                  </a:lnTo>
                  <a:lnTo>
                    <a:pt x="1170941" y="2853307"/>
                  </a:lnTo>
                  <a:lnTo>
                    <a:pt x="1187133" y="2852989"/>
                  </a:lnTo>
                  <a:lnTo>
                    <a:pt x="1203643" y="2852672"/>
                  </a:lnTo>
                  <a:lnTo>
                    <a:pt x="1219836" y="2851719"/>
                  </a:lnTo>
                  <a:lnTo>
                    <a:pt x="1236346" y="2850767"/>
                  </a:lnTo>
                  <a:lnTo>
                    <a:pt x="1252538" y="2849179"/>
                  </a:lnTo>
                  <a:lnTo>
                    <a:pt x="1268731" y="2846956"/>
                  </a:lnTo>
                  <a:lnTo>
                    <a:pt x="1284606" y="2844416"/>
                  </a:lnTo>
                  <a:lnTo>
                    <a:pt x="1300799" y="2841875"/>
                  </a:lnTo>
                  <a:lnTo>
                    <a:pt x="1316356" y="2838382"/>
                  </a:lnTo>
                  <a:lnTo>
                    <a:pt x="1332231" y="2835207"/>
                  </a:lnTo>
                  <a:lnTo>
                    <a:pt x="1348106" y="2831396"/>
                  </a:lnTo>
                  <a:lnTo>
                    <a:pt x="1363981" y="2826950"/>
                  </a:lnTo>
                  <a:lnTo>
                    <a:pt x="1379539" y="2822187"/>
                  </a:lnTo>
                  <a:lnTo>
                    <a:pt x="1395096" y="2817106"/>
                  </a:lnTo>
                  <a:lnTo>
                    <a:pt x="1410336" y="2811708"/>
                  </a:lnTo>
                  <a:lnTo>
                    <a:pt x="1425259" y="2805992"/>
                  </a:lnTo>
                  <a:lnTo>
                    <a:pt x="1440499" y="2799958"/>
                  </a:lnTo>
                  <a:lnTo>
                    <a:pt x="1455421" y="2793290"/>
                  </a:lnTo>
                  <a:lnTo>
                    <a:pt x="1470344" y="2786304"/>
                  </a:lnTo>
                  <a:lnTo>
                    <a:pt x="1484949" y="2779000"/>
                  </a:lnTo>
                  <a:lnTo>
                    <a:pt x="1499554" y="2771379"/>
                  </a:lnTo>
                  <a:lnTo>
                    <a:pt x="1513841" y="2763758"/>
                  </a:lnTo>
                  <a:lnTo>
                    <a:pt x="1527811" y="2755501"/>
                  </a:lnTo>
                  <a:lnTo>
                    <a:pt x="1541781" y="2746927"/>
                  </a:lnTo>
                  <a:lnTo>
                    <a:pt x="1555751" y="2738036"/>
                  </a:lnTo>
                  <a:lnTo>
                    <a:pt x="1569086" y="2728192"/>
                  </a:lnTo>
                  <a:lnTo>
                    <a:pt x="1582421" y="2718665"/>
                  </a:lnTo>
                  <a:lnTo>
                    <a:pt x="1595439" y="2708504"/>
                  </a:lnTo>
                  <a:lnTo>
                    <a:pt x="1608456" y="2698342"/>
                  </a:lnTo>
                  <a:lnTo>
                    <a:pt x="1621156" y="2687545"/>
                  </a:lnTo>
                  <a:lnTo>
                    <a:pt x="1633856" y="2676431"/>
                  </a:lnTo>
                  <a:lnTo>
                    <a:pt x="1645921" y="2664999"/>
                  </a:lnTo>
                  <a:lnTo>
                    <a:pt x="1657986" y="2653250"/>
                  </a:lnTo>
                  <a:lnTo>
                    <a:pt x="1669416" y="2640866"/>
                  </a:lnTo>
                  <a:lnTo>
                    <a:pt x="1681164" y="2628799"/>
                  </a:lnTo>
                  <a:lnTo>
                    <a:pt x="1692276" y="2615779"/>
                  </a:lnTo>
                  <a:lnTo>
                    <a:pt x="1703071" y="2602759"/>
                  </a:lnTo>
                  <a:lnTo>
                    <a:pt x="1713549" y="2589422"/>
                  </a:lnTo>
                  <a:lnTo>
                    <a:pt x="1724026" y="2575450"/>
                  </a:lnTo>
                  <a:lnTo>
                    <a:pt x="1734186" y="2561478"/>
                  </a:lnTo>
                  <a:lnTo>
                    <a:pt x="1743711" y="2546870"/>
                  </a:lnTo>
                  <a:lnTo>
                    <a:pt x="1753236" y="2532263"/>
                  </a:lnTo>
                  <a:lnTo>
                    <a:pt x="1762126" y="2517338"/>
                  </a:lnTo>
                  <a:lnTo>
                    <a:pt x="1770699" y="2502096"/>
                  </a:lnTo>
                  <a:lnTo>
                    <a:pt x="1778954" y="2486853"/>
                  </a:lnTo>
                  <a:lnTo>
                    <a:pt x="1786574" y="2471611"/>
                  </a:lnTo>
                  <a:lnTo>
                    <a:pt x="1793876" y="2456051"/>
                  </a:lnTo>
                  <a:lnTo>
                    <a:pt x="1800861" y="2440173"/>
                  </a:lnTo>
                  <a:lnTo>
                    <a:pt x="1807211" y="2424931"/>
                  </a:lnTo>
                  <a:lnTo>
                    <a:pt x="1813244" y="2409053"/>
                  </a:lnTo>
                  <a:lnTo>
                    <a:pt x="1818959" y="2393176"/>
                  </a:lnTo>
                  <a:lnTo>
                    <a:pt x="1824039" y="2376981"/>
                  </a:lnTo>
                  <a:lnTo>
                    <a:pt x="1828801" y="2361103"/>
                  </a:lnTo>
                  <a:lnTo>
                    <a:pt x="1833246" y="2344908"/>
                  </a:lnTo>
                  <a:lnTo>
                    <a:pt x="1837056" y="2328713"/>
                  </a:lnTo>
                  <a:lnTo>
                    <a:pt x="1840549" y="2312518"/>
                  </a:lnTo>
                  <a:lnTo>
                    <a:pt x="1844041" y="2296005"/>
                  </a:lnTo>
                  <a:lnTo>
                    <a:pt x="1846581" y="2280128"/>
                  </a:lnTo>
                  <a:lnTo>
                    <a:pt x="1848804" y="2263615"/>
                  </a:lnTo>
                  <a:lnTo>
                    <a:pt x="1851026" y="2247420"/>
                  </a:lnTo>
                  <a:lnTo>
                    <a:pt x="1852614" y="2230907"/>
                  </a:lnTo>
                  <a:lnTo>
                    <a:pt x="1853566" y="2214712"/>
                  </a:lnTo>
                  <a:lnTo>
                    <a:pt x="1854201" y="2198200"/>
                  </a:lnTo>
                  <a:lnTo>
                    <a:pt x="1854519" y="2182005"/>
                  </a:lnTo>
                  <a:lnTo>
                    <a:pt x="1854519" y="2165492"/>
                  </a:lnTo>
                  <a:lnTo>
                    <a:pt x="1853884" y="2149297"/>
                  </a:lnTo>
                  <a:lnTo>
                    <a:pt x="1853249" y="2132784"/>
                  </a:lnTo>
                  <a:lnTo>
                    <a:pt x="1851979" y="2116589"/>
                  </a:lnTo>
                  <a:lnTo>
                    <a:pt x="1850391" y="2100394"/>
                  </a:lnTo>
                  <a:lnTo>
                    <a:pt x="1848169" y="2084516"/>
                  </a:lnTo>
                  <a:lnTo>
                    <a:pt x="1845946" y="2068321"/>
                  </a:lnTo>
                  <a:lnTo>
                    <a:pt x="1843089" y="2052444"/>
                  </a:lnTo>
                  <a:lnTo>
                    <a:pt x="1839914" y="2036249"/>
                  </a:lnTo>
                  <a:lnTo>
                    <a:pt x="1836421" y="2020371"/>
                  </a:lnTo>
                  <a:lnTo>
                    <a:pt x="1832294" y="2004494"/>
                  </a:lnTo>
                  <a:lnTo>
                    <a:pt x="1828166" y="1988934"/>
                  </a:lnTo>
                  <a:lnTo>
                    <a:pt x="1823404" y="1973374"/>
                  </a:lnTo>
                  <a:lnTo>
                    <a:pt x="1818641" y="1958131"/>
                  </a:lnTo>
                  <a:lnTo>
                    <a:pt x="1812926" y="1942571"/>
                  </a:lnTo>
                  <a:lnTo>
                    <a:pt x="1807211" y="1927329"/>
                  </a:lnTo>
                  <a:lnTo>
                    <a:pt x="1801179" y="1912086"/>
                  </a:lnTo>
                  <a:lnTo>
                    <a:pt x="1794829" y="1897161"/>
                  </a:lnTo>
                  <a:lnTo>
                    <a:pt x="1787844" y="1882554"/>
                  </a:lnTo>
                  <a:lnTo>
                    <a:pt x="1780541" y="1867947"/>
                  </a:lnTo>
                  <a:lnTo>
                    <a:pt x="1772921" y="1853339"/>
                  </a:lnTo>
                  <a:lnTo>
                    <a:pt x="1764984" y="1839050"/>
                  </a:lnTo>
                  <a:lnTo>
                    <a:pt x="1757046" y="1825077"/>
                  </a:lnTo>
                  <a:lnTo>
                    <a:pt x="1747839" y="1810788"/>
                  </a:lnTo>
                  <a:lnTo>
                    <a:pt x="1738949" y="1797450"/>
                  </a:lnTo>
                  <a:lnTo>
                    <a:pt x="1729741" y="1783478"/>
                  </a:lnTo>
                  <a:lnTo>
                    <a:pt x="1719899" y="1770459"/>
                  </a:lnTo>
                  <a:lnTo>
                    <a:pt x="1710056" y="1757121"/>
                  </a:lnTo>
                  <a:lnTo>
                    <a:pt x="1699579" y="1744102"/>
                  </a:lnTo>
                  <a:lnTo>
                    <a:pt x="1688466" y="1731400"/>
                  </a:lnTo>
                  <a:lnTo>
                    <a:pt x="1677671" y="1719333"/>
                  </a:lnTo>
                  <a:lnTo>
                    <a:pt x="1666241" y="1706948"/>
                  </a:lnTo>
                  <a:lnTo>
                    <a:pt x="1654176" y="1694882"/>
                  </a:lnTo>
                  <a:lnTo>
                    <a:pt x="1642429" y="1683132"/>
                  </a:lnTo>
                  <a:lnTo>
                    <a:pt x="1629729" y="1671700"/>
                  </a:lnTo>
                  <a:lnTo>
                    <a:pt x="1617029" y="1660586"/>
                  </a:lnTo>
                  <a:lnTo>
                    <a:pt x="1603694" y="1649472"/>
                  </a:lnTo>
                  <a:lnTo>
                    <a:pt x="1590676" y="1638993"/>
                  </a:lnTo>
                  <a:lnTo>
                    <a:pt x="1576706" y="1628831"/>
                  </a:lnTo>
                  <a:lnTo>
                    <a:pt x="1562736" y="1618987"/>
                  </a:lnTo>
                  <a:lnTo>
                    <a:pt x="1548131" y="1609143"/>
                  </a:lnTo>
                  <a:lnTo>
                    <a:pt x="1533526" y="1599616"/>
                  </a:lnTo>
                  <a:lnTo>
                    <a:pt x="1518286" y="1590407"/>
                  </a:lnTo>
                  <a:lnTo>
                    <a:pt x="1503364" y="1581833"/>
                  </a:lnTo>
                  <a:lnTo>
                    <a:pt x="1488124" y="1573895"/>
                  </a:lnTo>
                  <a:lnTo>
                    <a:pt x="1472884" y="1565956"/>
                  </a:lnTo>
                  <a:lnTo>
                    <a:pt x="1457326" y="1558970"/>
                  </a:lnTo>
                  <a:lnTo>
                    <a:pt x="1441451" y="1551984"/>
                  </a:lnTo>
                  <a:lnTo>
                    <a:pt x="1425894" y="1545633"/>
                  </a:lnTo>
                  <a:lnTo>
                    <a:pt x="1410336" y="1539282"/>
                  </a:lnTo>
                  <a:lnTo>
                    <a:pt x="1394461" y="1533883"/>
                  </a:lnTo>
                  <a:lnTo>
                    <a:pt x="1378269" y="1528802"/>
                  </a:lnTo>
                  <a:lnTo>
                    <a:pt x="1362393" y="1523722"/>
                  </a:lnTo>
                  <a:lnTo>
                    <a:pt x="1346201" y="1519593"/>
                  </a:lnTo>
                  <a:lnTo>
                    <a:pt x="1330008" y="1515783"/>
                  </a:lnTo>
                  <a:lnTo>
                    <a:pt x="1313816" y="1511972"/>
                  </a:lnTo>
                  <a:lnTo>
                    <a:pt x="1297306" y="1509114"/>
                  </a:lnTo>
                  <a:lnTo>
                    <a:pt x="1281114" y="1505939"/>
                  </a:lnTo>
                  <a:lnTo>
                    <a:pt x="1264604" y="1503716"/>
                  </a:lnTo>
                  <a:lnTo>
                    <a:pt x="1248411" y="1502128"/>
                  </a:lnTo>
                  <a:lnTo>
                    <a:pt x="1231901" y="1500540"/>
                  </a:lnTo>
                  <a:lnTo>
                    <a:pt x="1216026" y="1499588"/>
                  </a:lnTo>
                  <a:lnTo>
                    <a:pt x="1199516" y="1498635"/>
                  </a:lnTo>
                  <a:lnTo>
                    <a:pt x="1183323" y="1498000"/>
                  </a:lnTo>
                  <a:close/>
                  <a:moveTo>
                    <a:pt x="3448610" y="1292740"/>
                  </a:moveTo>
                  <a:lnTo>
                    <a:pt x="3453374" y="1316233"/>
                  </a:lnTo>
                  <a:lnTo>
                    <a:pt x="3457184" y="1339726"/>
                  </a:lnTo>
                  <a:lnTo>
                    <a:pt x="3461313" y="1363536"/>
                  </a:lnTo>
                  <a:lnTo>
                    <a:pt x="3464806" y="1387029"/>
                  </a:lnTo>
                  <a:lnTo>
                    <a:pt x="3468617" y="1410521"/>
                  </a:lnTo>
                  <a:lnTo>
                    <a:pt x="3471475" y="1434332"/>
                  </a:lnTo>
                  <a:lnTo>
                    <a:pt x="3474333" y="1458142"/>
                  </a:lnTo>
                  <a:lnTo>
                    <a:pt x="3477191" y="1482270"/>
                  </a:lnTo>
                  <a:lnTo>
                    <a:pt x="3479414" y="1505763"/>
                  </a:lnTo>
                  <a:lnTo>
                    <a:pt x="3481637" y="1529573"/>
                  </a:lnTo>
                  <a:lnTo>
                    <a:pt x="3483542" y="1553383"/>
                  </a:lnTo>
                  <a:lnTo>
                    <a:pt x="3485130" y="1577511"/>
                  </a:lnTo>
                  <a:lnTo>
                    <a:pt x="3486400" y="1601321"/>
                  </a:lnTo>
                  <a:lnTo>
                    <a:pt x="3487353" y="1625449"/>
                  </a:lnTo>
                  <a:lnTo>
                    <a:pt x="3487988" y="1648942"/>
                  </a:lnTo>
                  <a:lnTo>
                    <a:pt x="3488623" y="1672752"/>
                  </a:lnTo>
                  <a:lnTo>
                    <a:pt x="3760136" y="1672752"/>
                  </a:lnTo>
                  <a:lnTo>
                    <a:pt x="3758549" y="1661641"/>
                  </a:lnTo>
                  <a:lnTo>
                    <a:pt x="3756643" y="1649894"/>
                  </a:lnTo>
                  <a:lnTo>
                    <a:pt x="3754420" y="1638465"/>
                  </a:lnTo>
                  <a:lnTo>
                    <a:pt x="3751245" y="1627354"/>
                  </a:lnTo>
                  <a:lnTo>
                    <a:pt x="3748069" y="1615925"/>
                  </a:lnTo>
                  <a:lnTo>
                    <a:pt x="3744258" y="1604813"/>
                  </a:lnTo>
                  <a:lnTo>
                    <a:pt x="3740448" y="1594019"/>
                  </a:lnTo>
                  <a:lnTo>
                    <a:pt x="3736002" y="1583225"/>
                  </a:lnTo>
                  <a:lnTo>
                    <a:pt x="3731238" y="1572114"/>
                  </a:lnTo>
                  <a:lnTo>
                    <a:pt x="3726158" y="1561320"/>
                  </a:lnTo>
                  <a:lnTo>
                    <a:pt x="3721076" y="1550843"/>
                  </a:lnTo>
                  <a:lnTo>
                    <a:pt x="3715043" y="1540049"/>
                  </a:lnTo>
                  <a:lnTo>
                    <a:pt x="3709009" y="1529890"/>
                  </a:lnTo>
                  <a:lnTo>
                    <a:pt x="3702658" y="1519731"/>
                  </a:lnTo>
                  <a:lnTo>
                    <a:pt x="3696307" y="1509890"/>
                  </a:lnTo>
                  <a:lnTo>
                    <a:pt x="3689321" y="1500048"/>
                  </a:lnTo>
                  <a:lnTo>
                    <a:pt x="3680746" y="1488302"/>
                  </a:lnTo>
                  <a:lnTo>
                    <a:pt x="3671855" y="1476873"/>
                  </a:lnTo>
                  <a:lnTo>
                    <a:pt x="3662646" y="1465761"/>
                  </a:lnTo>
                  <a:lnTo>
                    <a:pt x="3653119" y="1454650"/>
                  </a:lnTo>
                  <a:lnTo>
                    <a:pt x="3642957" y="1443856"/>
                  </a:lnTo>
                  <a:lnTo>
                    <a:pt x="3632795" y="1433379"/>
                  </a:lnTo>
                  <a:lnTo>
                    <a:pt x="3622633" y="1423220"/>
                  </a:lnTo>
                  <a:lnTo>
                    <a:pt x="3612154" y="1412744"/>
                  </a:lnTo>
                  <a:lnTo>
                    <a:pt x="3601039" y="1402902"/>
                  </a:lnTo>
                  <a:lnTo>
                    <a:pt x="3590242" y="1393061"/>
                  </a:lnTo>
                  <a:lnTo>
                    <a:pt x="3578810" y="1383536"/>
                  </a:lnTo>
                  <a:lnTo>
                    <a:pt x="3567378" y="1374330"/>
                  </a:lnTo>
                  <a:lnTo>
                    <a:pt x="3555946" y="1365123"/>
                  </a:lnTo>
                  <a:lnTo>
                    <a:pt x="3544196" y="1356234"/>
                  </a:lnTo>
                  <a:lnTo>
                    <a:pt x="3532128" y="1347345"/>
                  </a:lnTo>
                  <a:lnTo>
                    <a:pt x="3520061" y="1338456"/>
                  </a:lnTo>
                  <a:lnTo>
                    <a:pt x="3502596" y="1326392"/>
                  </a:lnTo>
                  <a:lnTo>
                    <a:pt x="3484812" y="1314963"/>
                  </a:lnTo>
                  <a:lnTo>
                    <a:pt x="3467029" y="1303851"/>
                  </a:lnTo>
                  <a:lnTo>
                    <a:pt x="3448610" y="1292740"/>
                  </a:lnTo>
                  <a:close/>
                  <a:moveTo>
                    <a:pt x="1163321" y="1279525"/>
                  </a:moveTo>
                  <a:lnTo>
                    <a:pt x="1184911" y="1279525"/>
                  </a:lnTo>
                  <a:lnTo>
                    <a:pt x="1206501" y="1279843"/>
                  </a:lnTo>
                  <a:lnTo>
                    <a:pt x="1228408" y="1280795"/>
                  </a:lnTo>
                  <a:lnTo>
                    <a:pt x="1249998" y="1282383"/>
                  </a:lnTo>
                  <a:lnTo>
                    <a:pt x="1271589" y="1284288"/>
                  </a:lnTo>
                  <a:lnTo>
                    <a:pt x="1293179" y="1287146"/>
                  </a:lnTo>
                  <a:lnTo>
                    <a:pt x="1314769" y="1290004"/>
                  </a:lnTo>
                  <a:lnTo>
                    <a:pt x="1336358" y="1293497"/>
                  </a:lnTo>
                  <a:lnTo>
                    <a:pt x="1357631" y="1297625"/>
                  </a:lnTo>
                  <a:lnTo>
                    <a:pt x="1379221" y="1302389"/>
                  </a:lnTo>
                  <a:lnTo>
                    <a:pt x="1400494" y="1307787"/>
                  </a:lnTo>
                  <a:lnTo>
                    <a:pt x="1422084" y="1313503"/>
                  </a:lnTo>
                  <a:lnTo>
                    <a:pt x="1443039" y="1319536"/>
                  </a:lnTo>
                  <a:lnTo>
                    <a:pt x="1464311" y="1326523"/>
                  </a:lnTo>
                  <a:lnTo>
                    <a:pt x="1485266" y="1334144"/>
                  </a:lnTo>
                  <a:lnTo>
                    <a:pt x="1506221" y="1342083"/>
                  </a:lnTo>
                  <a:lnTo>
                    <a:pt x="1526859" y="1350656"/>
                  </a:lnTo>
                  <a:lnTo>
                    <a:pt x="1547814" y="1359548"/>
                  </a:lnTo>
                  <a:lnTo>
                    <a:pt x="1568134" y="1369392"/>
                  </a:lnTo>
                  <a:lnTo>
                    <a:pt x="1588454" y="1379871"/>
                  </a:lnTo>
                  <a:lnTo>
                    <a:pt x="1608456" y="1390350"/>
                  </a:lnTo>
                  <a:lnTo>
                    <a:pt x="1628459" y="1401782"/>
                  </a:lnTo>
                  <a:lnTo>
                    <a:pt x="1648461" y="1413849"/>
                  </a:lnTo>
                  <a:lnTo>
                    <a:pt x="1667829" y="1426234"/>
                  </a:lnTo>
                  <a:lnTo>
                    <a:pt x="1686879" y="1438618"/>
                  </a:lnTo>
                  <a:lnTo>
                    <a:pt x="1705611" y="1451955"/>
                  </a:lnTo>
                  <a:lnTo>
                    <a:pt x="1724026" y="1465927"/>
                  </a:lnTo>
                  <a:lnTo>
                    <a:pt x="1741806" y="1479582"/>
                  </a:lnTo>
                  <a:lnTo>
                    <a:pt x="1759269" y="1494189"/>
                  </a:lnTo>
                  <a:lnTo>
                    <a:pt x="1776096" y="1509114"/>
                  </a:lnTo>
                  <a:lnTo>
                    <a:pt x="1792606" y="1524357"/>
                  </a:lnTo>
                  <a:lnTo>
                    <a:pt x="1808481" y="1539599"/>
                  </a:lnTo>
                  <a:lnTo>
                    <a:pt x="1824039" y="1555159"/>
                  </a:lnTo>
                  <a:lnTo>
                    <a:pt x="1838961" y="1571354"/>
                  </a:lnTo>
                  <a:lnTo>
                    <a:pt x="1853884" y="1587867"/>
                  </a:lnTo>
                  <a:lnTo>
                    <a:pt x="1868171" y="1604697"/>
                  </a:lnTo>
                  <a:lnTo>
                    <a:pt x="1881824" y="1621845"/>
                  </a:lnTo>
                  <a:lnTo>
                    <a:pt x="1895159" y="1639310"/>
                  </a:lnTo>
                  <a:lnTo>
                    <a:pt x="1907859" y="1656775"/>
                  </a:lnTo>
                  <a:lnTo>
                    <a:pt x="1920559" y="1674876"/>
                  </a:lnTo>
                  <a:lnTo>
                    <a:pt x="1932306" y="1692976"/>
                  </a:lnTo>
                  <a:lnTo>
                    <a:pt x="1944054" y="1711712"/>
                  </a:lnTo>
                  <a:lnTo>
                    <a:pt x="1954849" y="1730130"/>
                  </a:lnTo>
                  <a:lnTo>
                    <a:pt x="1965326" y="1749183"/>
                  </a:lnTo>
                  <a:lnTo>
                    <a:pt x="1975169" y="1768236"/>
                  </a:lnTo>
                  <a:lnTo>
                    <a:pt x="1984694" y="1787924"/>
                  </a:lnTo>
                  <a:lnTo>
                    <a:pt x="1994219" y="1807295"/>
                  </a:lnTo>
                  <a:lnTo>
                    <a:pt x="2002791" y="1826983"/>
                  </a:lnTo>
                  <a:lnTo>
                    <a:pt x="2011046" y="1846988"/>
                  </a:lnTo>
                  <a:lnTo>
                    <a:pt x="2018349" y="1866994"/>
                  </a:lnTo>
                  <a:lnTo>
                    <a:pt x="2025334" y="1887317"/>
                  </a:lnTo>
                  <a:lnTo>
                    <a:pt x="2032319" y="1907958"/>
                  </a:lnTo>
                  <a:lnTo>
                    <a:pt x="2038351" y="1928281"/>
                  </a:lnTo>
                  <a:lnTo>
                    <a:pt x="2044066" y="1949240"/>
                  </a:lnTo>
                  <a:lnTo>
                    <a:pt x="2049146" y="1970198"/>
                  </a:lnTo>
                  <a:lnTo>
                    <a:pt x="2054226" y="1991156"/>
                  </a:lnTo>
                  <a:lnTo>
                    <a:pt x="2058036" y="2012115"/>
                  </a:lnTo>
                  <a:lnTo>
                    <a:pt x="2061846" y="2033391"/>
                  </a:lnTo>
                  <a:lnTo>
                    <a:pt x="2065021" y="2054667"/>
                  </a:lnTo>
                  <a:lnTo>
                    <a:pt x="2067561" y="2076260"/>
                  </a:lnTo>
                  <a:lnTo>
                    <a:pt x="2070101" y="2097536"/>
                  </a:lnTo>
                  <a:lnTo>
                    <a:pt x="2071689" y="2119130"/>
                  </a:lnTo>
                  <a:lnTo>
                    <a:pt x="2072641" y="2140405"/>
                  </a:lnTo>
                  <a:lnTo>
                    <a:pt x="2073276" y="2161999"/>
                  </a:lnTo>
                  <a:lnTo>
                    <a:pt x="2073276" y="2183592"/>
                  </a:lnTo>
                  <a:lnTo>
                    <a:pt x="2072959" y="2205503"/>
                  </a:lnTo>
                  <a:lnTo>
                    <a:pt x="2072006" y="2226779"/>
                  </a:lnTo>
                  <a:lnTo>
                    <a:pt x="2070419" y="2248690"/>
                  </a:lnTo>
                  <a:lnTo>
                    <a:pt x="2068196" y="2269966"/>
                  </a:lnTo>
                  <a:lnTo>
                    <a:pt x="2065974" y="2291877"/>
                  </a:lnTo>
                  <a:lnTo>
                    <a:pt x="2062799" y="2313153"/>
                  </a:lnTo>
                  <a:lnTo>
                    <a:pt x="2058989" y="2335064"/>
                  </a:lnTo>
                  <a:lnTo>
                    <a:pt x="2055179" y="2356658"/>
                  </a:lnTo>
                  <a:lnTo>
                    <a:pt x="2050099" y="2377933"/>
                  </a:lnTo>
                  <a:lnTo>
                    <a:pt x="2045336" y="2399527"/>
                  </a:lnTo>
                  <a:lnTo>
                    <a:pt x="2039304" y="2420485"/>
                  </a:lnTo>
                  <a:lnTo>
                    <a:pt x="2032954" y="2442079"/>
                  </a:lnTo>
                  <a:lnTo>
                    <a:pt x="2025969" y="2463037"/>
                  </a:lnTo>
                  <a:lnTo>
                    <a:pt x="2018666" y="2483995"/>
                  </a:lnTo>
                  <a:lnTo>
                    <a:pt x="2010411" y="2504954"/>
                  </a:lnTo>
                  <a:lnTo>
                    <a:pt x="2002474" y="2525912"/>
                  </a:lnTo>
                  <a:lnTo>
                    <a:pt x="1992949" y="2546235"/>
                  </a:lnTo>
                  <a:lnTo>
                    <a:pt x="1983424" y="2566876"/>
                  </a:lnTo>
                  <a:lnTo>
                    <a:pt x="1973264" y="2587199"/>
                  </a:lnTo>
                  <a:lnTo>
                    <a:pt x="1962469" y="2607205"/>
                  </a:lnTo>
                  <a:lnTo>
                    <a:pt x="1951039" y="2627211"/>
                  </a:lnTo>
                  <a:lnTo>
                    <a:pt x="1939291" y="2647217"/>
                  </a:lnTo>
                  <a:lnTo>
                    <a:pt x="1928179" y="2664682"/>
                  </a:lnTo>
                  <a:lnTo>
                    <a:pt x="1916431" y="2681830"/>
                  </a:lnTo>
                  <a:lnTo>
                    <a:pt x="1905001" y="2698660"/>
                  </a:lnTo>
                  <a:lnTo>
                    <a:pt x="1892936" y="2715172"/>
                  </a:lnTo>
                  <a:lnTo>
                    <a:pt x="1880236" y="2731367"/>
                  </a:lnTo>
                  <a:lnTo>
                    <a:pt x="1867854" y="2747245"/>
                  </a:lnTo>
                  <a:lnTo>
                    <a:pt x="1854519" y="2762170"/>
                  </a:lnTo>
                  <a:lnTo>
                    <a:pt x="1841184" y="2777412"/>
                  </a:lnTo>
                  <a:lnTo>
                    <a:pt x="1827849" y="2792337"/>
                  </a:lnTo>
                  <a:lnTo>
                    <a:pt x="1813879" y="2806627"/>
                  </a:lnTo>
                  <a:lnTo>
                    <a:pt x="1799909" y="2820282"/>
                  </a:lnTo>
                  <a:lnTo>
                    <a:pt x="1785304" y="2834254"/>
                  </a:lnTo>
                  <a:lnTo>
                    <a:pt x="1770699" y="2847274"/>
                  </a:lnTo>
                  <a:lnTo>
                    <a:pt x="1755776" y="2860293"/>
                  </a:lnTo>
                  <a:lnTo>
                    <a:pt x="1740854" y="2872678"/>
                  </a:lnTo>
                  <a:lnTo>
                    <a:pt x="1725296" y="2885062"/>
                  </a:lnTo>
                  <a:lnTo>
                    <a:pt x="1709739" y="2896811"/>
                  </a:lnTo>
                  <a:lnTo>
                    <a:pt x="1693864" y="2908243"/>
                  </a:lnTo>
                  <a:lnTo>
                    <a:pt x="1677671" y="2919358"/>
                  </a:lnTo>
                  <a:lnTo>
                    <a:pt x="1661161" y="2929837"/>
                  </a:lnTo>
                  <a:lnTo>
                    <a:pt x="1644969" y="2940316"/>
                  </a:lnTo>
                  <a:lnTo>
                    <a:pt x="1628141" y="2950478"/>
                  </a:lnTo>
                  <a:lnTo>
                    <a:pt x="1611314" y="2960004"/>
                  </a:lnTo>
                  <a:lnTo>
                    <a:pt x="1594169" y="2969213"/>
                  </a:lnTo>
                  <a:lnTo>
                    <a:pt x="1577024" y="2977787"/>
                  </a:lnTo>
                  <a:lnTo>
                    <a:pt x="1559561" y="2986361"/>
                  </a:lnTo>
                  <a:lnTo>
                    <a:pt x="1542099" y="2994300"/>
                  </a:lnTo>
                  <a:lnTo>
                    <a:pt x="1524319" y="3001921"/>
                  </a:lnTo>
                  <a:lnTo>
                    <a:pt x="1506539" y="3008907"/>
                  </a:lnTo>
                  <a:lnTo>
                    <a:pt x="1488441" y="3015893"/>
                  </a:lnTo>
                  <a:lnTo>
                    <a:pt x="1470344" y="3022562"/>
                  </a:lnTo>
                  <a:lnTo>
                    <a:pt x="1451929" y="3028595"/>
                  </a:lnTo>
                  <a:lnTo>
                    <a:pt x="1433514" y="3034311"/>
                  </a:lnTo>
                  <a:lnTo>
                    <a:pt x="1415099" y="3039709"/>
                  </a:lnTo>
                  <a:lnTo>
                    <a:pt x="1396684" y="3044473"/>
                  </a:lnTo>
                  <a:lnTo>
                    <a:pt x="1377951" y="3048918"/>
                  </a:lnTo>
                  <a:lnTo>
                    <a:pt x="1358901" y="3053364"/>
                  </a:lnTo>
                  <a:lnTo>
                    <a:pt x="1340168" y="3056857"/>
                  </a:lnTo>
                  <a:lnTo>
                    <a:pt x="1321119" y="3060033"/>
                  </a:lnTo>
                  <a:lnTo>
                    <a:pt x="1302069" y="3062891"/>
                  </a:lnTo>
                  <a:lnTo>
                    <a:pt x="1282701" y="3065431"/>
                  </a:lnTo>
                  <a:lnTo>
                    <a:pt x="1263651" y="3067336"/>
                  </a:lnTo>
                  <a:lnTo>
                    <a:pt x="1244601" y="3069242"/>
                  </a:lnTo>
                  <a:lnTo>
                    <a:pt x="1225551" y="3070512"/>
                  </a:lnTo>
                  <a:lnTo>
                    <a:pt x="1205866" y="3071464"/>
                  </a:lnTo>
                  <a:lnTo>
                    <a:pt x="1186816" y="3071782"/>
                  </a:lnTo>
                  <a:lnTo>
                    <a:pt x="1167448" y="3071782"/>
                  </a:lnTo>
                  <a:lnTo>
                    <a:pt x="1148081" y="3071464"/>
                  </a:lnTo>
                  <a:lnTo>
                    <a:pt x="1128396" y="3070512"/>
                  </a:lnTo>
                  <a:lnTo>
                    <a:pt x="1109346" y="3069242"/>
                  </a:lnTo>
                  <a:lnTo>
                    <a:pt x="1089978" y="3067336"/>
                  </a:lnTo>
                  <a:lnTo>
                    <a:pt x="1070293" y="3065431"/>
                  </a:lnTo>
                  <a:lnTo>
                    <a:pt x="1051243" y="3062891"/>
                  </a:lnTo>
                  <a:lnTo>
                    <a:pt x="1031876" y="3059715"/>
                  </a:lnTo>
                  <a:lnTo>
                    <a:pt x="1012826" y="3056540"/>
                  </a:lnTo>
                  <a:lnTo>
                    <a:pt x="993141" y="3053046"/>
                  </a:lnTo>
                  <a:lnTo>
                    <a:pt x="974091" y="3048601"/>
                  </a:lnTo>
                  <a:lnTo>
                    <a:pt x="955041" y="3043837"/>
                  </a:lnTo>
                  <a:lnTo>
                    <a:pt x="935673" y="3038757"/>
                  </a:lnTo>
                  <a:lnTo>
                    <a:pt x="916941" y="3033041"/>
                  </a:lnTo>
                  <a:lnTo>
                    <a:pt x="897891" y="3027325"/>
                  </a:lnTo>
                  <a:lnTo>
                    <a:pt x="879158" y="3020656"/>
                  </a:lnTo>
                  <a:lnTo>
                    <a:pt x="860426" y="3013988"/>
                  </a:lnTo>
                  <a:lnTo>
                    <a:pt x="841376" y="3006367"/>
                  </a:lnTo>
                  <a:lnTo>
                    <a:pt x="682626" y="3263900"/>
                  </a:lnTo>
                  <a:lnTo>
                    <a:pt x="424180" y="3104490"/>
                  </a:lnTo>
                  <a:lnTo>
                    <a:pt x="583566" y="2846956"/>
                  </a:lnTo>
                  <a:lnTo>
                    <a:pt x="568326" y="2833619"/>
                  </a:lnTo>
                  <a:lnTo>
                    <a:pt x="553721" y="2819647"/>
                  </a:lnTo>
                  <a:lnTo>
                    <a:pt x="539751" y="2805992"/>
                  </a:lnTo>
                  <a:lnTo>
                    <a:pt x="526098" y="2791702"/>
                  </a:lnTo>
                  <a:lnTo>
                    <a:pt x="512446" y="2777095"/>
                  </a:lnTo>
                  <a:lnTo>
                    <a:pt x="499428" y="2762170"/>
                  </a:lnTo>
                  <a:lnTo>
                    <a:pt x="486411" y="2747245"/>
                  </a:lnTo>
                  <a:lnTo>
                    <a:pt x="474346" y="2732003"/>
                  </a:lnTo>
                  <a:lnTo>
                    <a:pt x="462280" y="2716443"/>
                  </a:lnTo>
                  <a:lnTo>
                    <a:pt x="450533" y="2700565"/>
                  </a:lnTo>
                  <a:lnTo>
                    <a:pt x="439420" y="2684688"/>
                  </a:lnTo>
                  <a:lnTo>
                    <a:pt x="428308" y="2668492"/>
                  </a:lnTo>
                  <a:lnTo>
                    <a:pt x="417830" y="2651980"/>
                  </a:lnTo>
                  <a:lnTo>
                    <a:pt x="407988" y="2635467"/>
                  </a:lnTo>
                  <a:lnTo>
                    <a:pt x="398145" y="2618637"/>
                  </a:lnTo>
                  <a:lnTo>
                    <a:pt x="388620" y="2601489"/>
                  </a:lnTo>
                  <a:lnTo>
                    <a:pt x="379730" y="2584341"/>
                  </a:lnTo>
                  <a:lnTo>
                    <a:pt x="371158" y="2567194"/>
                  </a:lnTo>
                  <a:lnTo>
                    <a:pt x="362903" y="2549728"/>
                  </a:lnTo>
                  <a:lnTo>
                    <a:pt x="354965" y="2531946"/>
                  </a:lnTo>
                  <a:lnTo>
                    <a:pt x="347663" y="2514163"/>
                  </a:lnTo>
                  <a:lnTo>
                    <a:pt x="340360" y="2496380"/>
                  </a:lnTo>
                  <a:lnTo>
                    <a:pt x="333693" y="2478280"/>
                  </a:lnTo>
                  <a:lnTo>
                    <a:pt x="327660" y="2460179"/>
                  </a:lnTo>
                  <a:lnTo>
                    <a:pt x="321628" y="2441761"/>
                  </a:lnTo>
                  <a:lnTo>
                    <a:pt x="315913" y="2423343"/>
                  </a:lnTo>
                  <a:lnTo>
                    <a:pt x="310833" y="2404608"/>
                  </a:lnTo>
                  <a:lnTo>
                    <a:pt x="306070" y="2386190"/>
                  </a:lnTo>
                  <a:lnTo>
                    <a:pt x="301943" y="2367454"/>
                  </a:lnTo>
                  <a:lnTo>
                    <a:pt x="297815" y="2348719"/>
                  </a:lnTo>
                  <a:lnTo>
                    <a:pt x="294323" y="2329348"/>
                  </a:lnTo>
                  <a:lnTo>
                    <a:pt x="291148" y="2310613"/>
                  </a:lnTo>
                  <a:lnTo>
                    <a:pt x="288608" y="2291560"/>
                  </a:lnTo>
                  <a:lnTo>
                    <a:pt x="286385" y="2272507"/>
                  </a:lnTo>
                  <a:lnTo>
                    <a:pt x="284163" y="2253136"/>
                  </a:lnTo>
                  <a:lnTo>
                    <a:pt x="282893" y="2233765"/>
                  </a:lnTo>
                  <a:lnTo>
                    <a:pt x="281623" y="2214712"/>
                  </a:lnTo>
                  <a:lnTo>
                    <a:pt x="280988" y="2195342"/>
                  </a:lnTo>
                  <a:lnTo>
                    <a:pt x="280988" y="2175971"/>
                  </a:lnTo>
                  <a:lnTo>
                    <a:pt x="280988" y="2156600"/>
                  </a:lnTo>
                  <a:lnTo>
                    <a:pt x="281623" y="2137230"/>
                  </a:lnTo>
                  <a:lnTo>
                    <a:pt x="282575" y="2117859"/>
                  </a:lnTo>
                  <a:lnTo>
                    <a:pt x="284163" y="2098489"/>
                  </a:lnTo>
                  <a:lnTo>
                    <a:pt x="286068" y="2079118"/>
                  </a:lnTo>
                  <a:lnTo>
                    <a:pt x="288290" y="2060065"/>
                  </a:lnTo>
                  <a:lnTo>
                    <a:pt x="290830" y="2040377"/>
                  </a:lnTo>
                  <a:lnTo>
                    <a:pt x="294323" y="2021324"/>
                  </a:lnTo>
                  <a:lnTo>
                    <a:pt x="297815" y="2001953"/>
                  </a:lnTo>
                  <a:lnTo>
                    <a:pt x="301943" y="1982900"/>
                  </a:lnTo>
                  <a:lnTo>
                    <a:pt x="306070" y="1963530"/>
                  </a:lnTo>
                  <a:lnTo>
                    <a:pt x="311150" y="1944476"/>
                  </a:lnTo>
                  <a:lnTo>
                    <a:pt x="316230" y="1925423"/>
                  </a:lnTo>
                  <a:lnTo>
                    <a:pt x="322263" y="1906688"/>
                  </a:lnTo>
                  <a:lnTo>
                    <a:pt x="328613" y="1887317"/>
                  </a:lnTo>
                  <a:lnTo>
                    <a:pt x="334963" y="1868582"/>
                  </a:lnTo>
                  <a:lnTo>
                    <a:pt x="341948" y="1849846"/>
                  </a:lnTo>
                  <a:lnTo>
                    <a:pt x="349568" y="1831428"/>
                  </a:lnTo>
                  <a:lnTo>
                    <a:pt x="357505" y="1813010"/>
                  </a:lnTo>
                  <a:lnTo>
                    <a:pt x="366078" y="1794275"/>
                  </a:lnTo>
                  <a:lnTo>
                    <a:pt x="374968" y="1775857"/>
                  </a:lnTo>
                  <a:lnTo>
                    <a:pt x="384175" y="1757757"/>
                  </a:lnTo>
                  <a:lnTo>
                    <a:pt x="393700" y="1739974"/>
                  </a:lnTo>
                  <a:lnTo>
                    <a:pt x="404495" y="1721873"/>
                  </a:lnTo>
                  <a:lnTo>
                    <a:pt x="414973" y="1704408"/>
                  </a:lnTo>
                  <a:lnTo>
                    <a:pt x="427355" y="1684402"/>
                  </a:lnTo>
                  <a:lnTo>
                    <a:pt x="440055" y="1665667"/>
                  </a:lnTo>
                  <a:lnTo>
                    <a:pt x="453390" y="1646931"/>
                  </a:lnTo>
                  <a:lnTo>
                    <a:pt x="467043" y="1628831"/>
                  </a:lnTo>
                  <a:lnTo>
                    <a:pt x="481331" y="1611048"/>
                  </a:lnTo>
                  <a:lnTo>
                    <a:pt x="495301" y="1593583"/>
                  </a:lnTo>
                  <a:lnTo>
                    <a:pt x="510223" y="1576753"/>
                  </a:lnTo>
                  <a:lnTo>
                    <a:pt x="525463" y="1560240"/>
                  </a:lnTo>
                  <a:lnTo>
                    <a:pt x="541021" y="1544045"/>
                  </a:lnTo>
                  <a:lnTo>
                    <a:pt x="556896" y="1528485"/>
                  </a:lnTo>
                  <a:lnTo>
                    <a:pt x="573088" y="1513242"/>
                  </a:lnTo>
                  <a:lnTo>
                    <a:pt x="589598" y="1498953"/>
                  </a:lnTo>
                  <a:lnTo>
                    <a:pt x="606108" y="1484663"/>
                  </a:lnTo>
                  <a:lnTo>
                    <a:pt x="623571" y="1470691"/>
                  </a:lnTo>
                  <a:lnTo>
                    <a:pt x="640716" y="1457671"/>
                  </a:lnTo>
                  <a:lnTo>
                    <a:pt x="658496" y="1444651"/>
                  </a:lnTo>
                  <a:lnTo>
                    <a:pt x="676276" y="1432267"/>
                  </a:lnTo>
                  <a:lnTo>
                    <a:pt x="694373" y="1420200"/>
                  </a:lnTo>
                  <a:lnTo>
                    <a:pt x="712788" y="1408768"/>
                  </a:lnTo>
                  <a:lnTo>
                    <a:pt x="731521" y="1397972"/>
                  </a:lnTo>
                  <a:lnTo>
                    <a:pt x="750571" y="1387175"/>
                  </a:lnTo>
                  <a:lnTo>
                    <a:pt x="769621" y="1377331"/>
                  </a:lnTo>
                  <a:lnTo>
                    <a:pt x="788988" y="1367804"/>
                  </a:lnTo>
                  <a:lnTo>
                    <a:pt x="808673" y="1358595"/>
                  </a:lnTo>
                  <a:lnTo>
                    <a:pt x="828358" y="1350021"/>
                  </a:lnTo>
                  <a:lnTo>
                    <a:pt x="848361" y="1341765"/>
                  </a:lnTo>
                  <a:lnTo>
                    <a:pt x="868363" y="1334144"/>
                  </a:lnTo>
                  <a:lnTo>
                    <a:pt x="889001" y="1326840"/>
                  </a:lnTo>
                  <a:lnTo>
                    <a:pt x="909321" y="1320489"/>
                  </a:lnTo>
                  <a:lnTo>
                    <a:pt x="929958" y="1314456"/>
                  </a:lnTo>
                  <a:lnTo>
                    <a:pt x="950596" y="1308422"/>
                  </a:lnTo>
                  <a:lnTo>
                    <a:pt x="971551" y="1303659"/>
                  </a:lnTo>
                  <a:lnTo>
                    <a:pt x="992506" y="1298578"/>
                  </a:lnTo>
                  <a:lnTo>
                    <a:pt x="1013778" y="1294450"/>
                  </a:lnTo>
                  <a:lnTo>
                    <a:pt x="1034733" y="1290957"/>
                  </a:lnTo>
                  <a:lnTo>
                    <a:pt x="1056006" y="1287781"/>
                  </a:lnTo>
                  <a:lnTo>
                    <a:pt x="1077278" y="1284923"/>
                  </a:lnTo>
                  <a:lnTo>
                    <a:pt x="1098868" y="1282701"/>
                  </a:lnTo>
                  <a:lnTo>
                    <a:pt x="1120141" y="1281113"/>
                  </a:lnTo>
                  <a:lnTo>
                    <a:pt x="1142048" y="1280160"/>
                  </a:lnTo>
                  <a:lnTo>
                    <a:pt x="1163321" y="1279525"/>
                  </a:lnTo>
                  <a:close/>
                  <a:moveTo>
                    <a:pt x="2870652" y="1075590"/>
                  </a:moveTo>
                  <a:lnTo>
                    <a:pt x="2877003" y="1112417"/>
                  </a:lnTo>
                  <a:lnTo>
                    <a:pt x="2883037" y="1149561"/>
                  </a:lnTo>
                  <a:lnTo>
                    <a:pt x="2888435" y="1186705"/>
                  </a:lnTo>
                  <a:lnTo>
                    <a:pt x="2893834" y="1223849"/>
                  </a:lnTo>
                  <a:lnTo>
                    <a:pt x="2898280" y="1261310"/>
                  </a:lnTo>
                  <a:lnTo>
                    <a:pt x="2902725" y="1298454"/>
                  </a:lnTo>
                  <a:lnTo>
                    <a:pt x="2906536" y="1335598"/>
                  </a:lnTo>
                  <a:lnTo>
                    <a:pt x="2910347" y="1373377"/>
                  </a:lnTo>
                  <a:lnTo>
                    <a:pt x="2913205" y="1410521"/>
                  </a:lnTo>
                  <a:lnTo>
                    <a:pt x="2916063" y="1448300"/>
                  </a:lnTo>
                  <a:lnTo>
                    <a:pt x="2918603" y="1485444"/>
                  </a:lnTo>
                  <a:lnTo>
                    <a:pt x="2920509" y="1522906"/>
                  </a:lnTo>
                  <a:lnTo>
                    <a:pt x="2922096" y="1560685"/>
                  </a:lnTo>
                  <a:lnTo>
                    <a:pt x="2923049" y="1597829"/>
                  </a:lnTo>
                  <a:lnTo>
                    <a:pt x="2924002" y="1635608"/>
                  </a:lnTo>
                  <a:lnTo>
                    <a:pt x="2924954" y="1672752"/>
                  </a:lnTo>
                  <a:lnTo>
                    <a:pt x="3418125" y="1672752"/>
                  </a:lnTo>
                  <a:lnTo>
                    <a:pt x="3417490" y="1646085"/>
                  </a:lnTo>
                  <a:lnTo>
                    <a:pt x="3416537" y="1619417"/>
                  </a:lnTo>
                  <a:lnTo>
                    <a:pt x="3414949" y="1592432"/>
                  </a:lnTo>
                  <a:lnTo>
                    <a:pt x="3413361" y="1565447"/>
                  </a:lnTo>
                  <a:lnTo>
                    <a:pt x="3411456" y="1538780"/>
                  </a:lnTo>
                  <a:lnTo>
                    <a:pt x="3409233" y="1512112"/>
                  </a:lnTo>
                  <a:lnTo>
                    <a:pt x="3406375" y="1485127"/>
                  </a:lnTo>
                  <a:lnTo>
                    <a:pt x="3403517" y="1458777"/>
                  </a:lnTo>
                  <a:lnTo>
                    <a:pt x="3400341" y="1432109"/>
                  </a:lnTo>
                  <a:lnTo>
                    <a:pt x="3396213" y="1405442"/>
                  </a:lnTo>
                  <a:lnTo>
                    <a:pt x="3392402" y="1378774"/>
                  </a:lnTo>
                  <a:lnTo>
                    <a:pt x="3387956" y="1352107"/>
                  </a:lnTo>
                  <a:lnTo>
                    <a:pt x="3383193" y="1325757"/>
                  </a:lnTo>
                  <a:lnTo>
                    <a:pt x="3378112" y="1299407"/>
                  </a:lnTo>
                  <a:lnTo>
                    <a:pt x="3372396" y="1273374"/>
                  </a:lnTo>
                  <a:lnTo>
                    <a:pt x="3366998" y="1247024"/>
                  </a:lnTo>
                  <a:lnTo>
                    <a:pt x="3350167" y="1238452"/>
                  </a:lnTo>
                  <a:lnTo>
                    <a:pt x="3333019" y="1230198"/>
                  </a:lnTo>
                  <a:lnTo>
                    <a:pt x="3315870" y="1222261"/>
                  </a:lnTo>
                  <a:lnTo>
                    <a:pt x="3298722" y="1214325"/>
                  </a:lnTo>
                  <a:lnTo>
                    <a:pt x="3281574" y="1206705"/>
                  </a:lnTo>
                  <a:lnTo>
                    <a:pt x="3264108" y="1199086"/>
                  </a:lnTo>
                  <a:lnTo>
                    <a:pt x="3246642" y="1191784"/>
                  </a:lnTo>
                  <a:lnTo>
                    <a:pt x="3228542" y="1184800"/>
                  </a:lnTo>
                  <a:lnTo>
                    <a:pt x="3193292" y="1170831"/>
                  </a:lnTo>
                  <a:lnTo>
                    <a:pt x="3157726" y="1157815"/>
                  </a:lnTo>
                  <a:lnTo>
                    <a:pt x="3121842" y="1145434"/>
                  </a:lnTo>
                  <a:lnTo>
                    <a:pt x="3085957" y="1133687"/>
                  </a:lnTo>
                  <a:lnTo>
                    <a:pt x="3058965" y="1125433"/>
                  </a:lnTo>
                  <a:lnTo>
                    <a:pt x="3032290" y="1117179"/>
                  </a:lnTo>
                  <a:lnTo>
                    <a:pt x="3005615" y="1109559"/>
                  </a:lnTo>
                  <a:lnTo>
                    <a:pt x="2978940" y="1102258"/>
                  </a:lnTo>
                  <a:lnTo>
                    <a:pt x="2951947" y="1094956"/>
                  </a:lnTo>
                  <a:lnTo>
                    <a:pt x="2924954" y="1088289"/>
                  </a:lnTo>
                  <a:lnTo>
                    <a:pt x="2897644" y="1081622"/>
                  </a:lnTo>
                  <a:lnTo>
                    <a:pt x="2870652" y="1075590"/>
                  </a:lnTo>
                  <a:close/>
                  <a:moveTo>
                    <a:pt x="2177737" y="996540"/>
                  </a:moveTo>
                  <a:lnTo>
                    <a:pt x="2177737" y="1672752"/>
                  </a:lnTo>
                  <a:lnTo>
                    <a:pt x="2854139" y="1672752"/>
                  </a:lnTo>
                  <a:lnTo>
                    <a:pt x="2853821" y="1634656"/>
                  </a:lnTo>
                  <a:lnTo>
                    <a:pt x="2852868" y="1595924"/>
                  </a:lnTo>
                  <a:lnTo>
                    <a:pt x="2851281" y="1557510"/>
                  </a:lnTo>
                  <a:lnTo>
                    <a:pt x="2849693" y="1518779"/>
                  </a:lnTo>
                  <a:lnTo>
                    <a:pt x="2847470" y="1480047"/>
                  </a:lnTo>
                  <a:lnTo>
                    <a:pt x="2844930" y="1441634"/>
                  </a:lnTo>
                  <a:lnTo>
                    <a:pt x="2842072" y="1403220"/>
                  </a:lnTo>
                  <a:lnTo>
                    <a:pt x="2838578" y="1364806"/>
                  </a:lnTo>
                  <a:lnTo>
                    <a:pt x="2834768" y="1326392"/>
                  </a:lnTo>
                  <a:lnTo>
                    <a:pt x="2830322" y="1288295"/>
                  </a:lnTo>
                  <a:lnTo>
                    <a:pt x="2825876" y="1249881"/>
                  </a:lnTo>
                  <a:lnTo>
                    <a:pt x="2820478" y="1211785"/>
                  </a:lnTo>
                  <a:lnTo>
                    <a:pt x="2815396" y="1173688"/>
                  </a:lnTo>
                  <a:lnTo>
                    <a:pt x="2809045" y="1135592"/>
                  </a:lnTo>
                  <a:lnTo>
                    <a:pt x="2802694" y="1097496"/>
                  </a:lnTo>
                  <a:lnTo>
                    <a:pt x="2795390" y="1060034"/>
                  </a:lnTo>
                  <a:lnTo>
                    <a:pt x="2757600" y="1052732"/>
                  </a:lnTo>
                  <a:lnTo>
                    <a:pt x="2719176" y="1045748"/>
                  </a:lnTo>
                  <a:lnTo>
                    <a:pt x="2681069" y="1039081"/>
                  </a:lnTo>
                  <a:lnTo>
                    <a:pt x="2642644" y="1033684"/>
                  </a:lnTo>
                  <a:lnTo>
                    <a:pt x="2604219" y="1027969"/>
                  </a:lnTo>
                  <a:lnTo>
                    <a:pt x="2565477" y="1023207"/>
                  </a:lnTo>
                  <a:lnTo>
                    <a:pt x="2526735" y="1018445"/>
                  </a:lnTo>
                  <a:lnTo>
                    <a:pt x="2488310" y="1014636"/>
                  </a:lnTo>
                  <a:lnTo>
                    <a:pt x="2449568" y="1010826"/>
                  </a:lnTo>
                  <a:lnTo>
                    <a:pt x="2410826" y="1007651"/>
                  </a:lnTo>
                  <a:lnTo>
                    <a:pt x="2372083" y="1004477"/>
                  </a:lnTo>
                  <a:lnTo>
                    <a:pt x="2333341" y="1002254"/>
                  </a:lnTo>
                  <a:lnTo>
                    <a:pt x="2294281" y="1000350"/>
                  </a:lnTo>
                  <a:lnTo>
                    <a:pt x="2255221" y="998762"/>
                  </a:lnTo>
                  <a:lnTo>
                    <a:pt x="2216796" y="997810"/>
                  </a:lnTo>
                  <a:lnTo>
                    <a:pt x="2177737" y="996540"/>
                  </a:lnTo>
                  <a:close/>
                  <a:moveTo>
                    <a:pt x="3288878" y="811772"/>
                  </a:moveTo>
                  <a:lnTo>
                    <a:pt x="3299992" y="834947"/>
                  </a:lnTo>
                  <a:lnTo>
                    <a:pt x="3310472" y="858440"/>
                  </a:lnTo>
                  <a:lnTo>
                    <a:pt x="3320952" y="882251"/>
                  </a:lnTo>
                  <a:lnTo>
                    <a:pt x="3331431" y="906061"/>
                  </a:lnTo>
                  <a:lnTo>
                    <a:pt x="3341275" y="929871"/>
                  </a:lnTo>
                  <a:lnTo>
                    <a:pt x="3350802" y="953681"/>
                  </a:lnTo>
                  <a:lnTo>
                    <a:pt x="3360011" y="977809"/>
                  </a:lnTo>
                  <a:lnTo>
                    <a:pt x="3368903" y="1002254"/>
                  </a:lnTo>
                  <a:lnTo>
                    <a:pt x="3377477" y="1026700"/>
                  </a:lnTo>
                  <a:lnTo>
                    <a:pt x="3385734" y="1051145"/>
                  </a:lnTo>
                  <a:lnTo>
                    <a:pt x="3393672" y="1075590"/>
                  </a:lnTo>
                  <a:lnTo>
                    <a:pt x="3401294" y="1100353"/>
                  </a:lnTo>
                  <a:lnTo>
                    <a:pt x="3408598" y="1125115"/>
                  </a:lnTo>
                  <a:lnTo>
                    <a:pt x="3415267" y="1150196"/>
                  </a:lnTo>
                  <a:lnTo>
                    <a:pt x="3421936" y="1174641"/>
                  </a:lnTo>
                  <a:lnTo>
                    <a:pt x="3428286" y="1199721"/>
                  </a:lnTo>
                  <a:lnTo>
                    <a:pt x="3445435" y="1208928"/>
                  </a:lnTo>
                  <a:lnTo>
                    <a:pt x="3462266" y="1218769"/>
                  </a:lnTo>
                  <a:lnTo>
                    <a:pt x="3479096" y="1228611"/>
                  </a:lnTo>
                  <a:lnTo>
                    <a:pt x="3495609" y="1238452"/>
                  </a:lnTo>
                  <a:lnTo>
                    <a:pt x="3512122" y="1248611"/>
                  </a:lnTo>
                  <a:lnTo>
                    <a:pt x="3528636" y="1259088"/>
                  </a:lnTo>
                  <a:lnTo>
                    <a:pt x="3544831" y="1269882"/>
                  </a:lnTo>
                  <a:lnTo>
                    <a:pt x="3561026" y="1280993"/>
                  </a:lnTo>
                  <a:lnTo>
                    <a:pt x="3582620" y="1297184"/>
                  </a:lnTo>
                  <a:lnTo>
                    <a:pt x="3593735" y="1305439"/>
                  </a:lnTo>
                  <a:lnTo>
                    <a:pt x="3604532" y="1314010"/>
                  </a:lnTo>
                  <a:lnTo>
                    <a:pt x="3615012" y="1322582"/>
                  </a:lnTo>
                  <a:lnTo>
                    <a:pt x="3625491" y="1331154"/>
                  </a:lnTo>
                  <a:lnTo>
                    <a:pt x="3636288" y="1340360"/>
                  </a:lnTo>
                  <a:lnTo>
                    <a:pt x="3646450" y="1349567"/>
                  </a:lnTo>
                  <a:lnTo>
                    <a:pt x="3656612" y="1358774"/>
                  </a:lnTo>
                  <a:lnTo>
                    <a:pt x="3666456" y="1368298"/>
                  </a:lnTo>
                  <a:lnTo>
                    <a:pt x="3676301" y="1377822"/>
                  </a:lnTo>
                  <a:lnTo>
                    <a:pt x="3685828" y="1387981"/>
                  </a:lnTo>
                  <a:lnTo>
                    <a:pt x="3695672" y="1398140"/>
                  </a:lnTo>
                  <a:lnTo>
                    <a:pt x="3704881" y="1408299"/>
                  </a:lnTo>
                  <a:lnTo>
                    <a:pt x="3714090" y="1418776"/>
                  </a:lnTo>
                  <a:lnTo>
                    <a:pt x="3722982" y="1429570"/>
                  </a:lnTo>
                  <a:lnTo>
                    <a:pt x="3717901" y="1412426"/>
                  </a:lnTo>
                  <a:lnTo>
                    <a:pt x="3712502" y="1395283"/>
                  </a:lnTo>
                  <a:lnTo>
                    <a:pt x="3706786" y="1378457"/>
                  </a:lnTo>
                  <a:lnTo>
                    <a:pt x="3700753" y="1361314"/>
                  </a:lnTo>
                  <a:lnTo>
                    <a:pt x="3695037" y="1344488"/>
                  </a:lnTo>
                  <a:lnTo>
                    <a:pt x="3688368" y="1327979"/>
                  </a:lnTo>
                  <a:lnTo>
                    <a:pt x="3681382" y="1311471"/>
                  </a:lnTo>
                  <a:lnTo>
                    <a:pt x="3674395" y="1294962"/>
                  </a:lnTo>
                  <a:lnTo>
                    <a:pt x="3667092" y="1278771"/>
                  </a:lnTo>
                  <a:lnTo>
                    <a:pt x="3659470" y="1262580"/>
                  </a:lnTo>
                  <a:lnTo>
                    <a:pt x="3651531" y="1246389"/>
                  </a:lnTo>
                  <a:lnTo>
                    <a:pt x="3643274" y="1230198"/>
                  </a:lnTo>
                  <a:lnTo>
                    <a:pt x="3635018" y="1214325"/>
                  </a:lnTo>
                  <a:lnTo>
                    <a:pt x="3626444" y="1198451"/>
                  </a:lnTo>
                  <a:lnTo>
                    <a:pt x="3617552" y="1182895"/>
                  </a:lnTo>
                  <a:lnTo>
                    <a:pt x="3608343" y="1167657"/>
                  </a:lnTo>
                  <a:lnTo>
                    <a:pt x="3592465" y="1142259"/>
                  </a:lnTo>
                  <a:lnTo>
                    <a:pt x="3575952" y="1117179"/>
                  </a:lnTo>
                  <a:lnTo>
                    <a:pt x="3558804" y="1092416"/>
                  </a:lnTo>
                  <a:lnTo>
                    <a:pt x="3541338" y="1068288"/>
                  </a:lnTo>
                  <a:lnTo>
                    <a:pt x="3522920" y="1044478"/>
                  </a:lnTo>
                  <a:lnTo>
                    <a:pt x="3504183" y="1020985"/>
                  </a:lnTo>
                  <a:lnTo>
                    <a:pt x="3485130" y="998445"/>
                  </a:lnTo>
                  <a:lnTo>
                    <a:pt x="3464806" y="975587"/>
                  </a:lnTo>
                  <a:lnTo>
                    <a:pt x="3444482" y="953364"/>
                  </a:lnTo>
                  <a:lnTo>
                    <a:pt x="3423523" y="932093"/>
                  </a:lnTo>
                  <a:lnTo>
                    <a:pt x="3402247" y="910823"/>
                  </a:lnTo>
                  <a:lnTo>
                    <a:pt x="3380335" y="890187"/>
                  </a:lnTo>
                  <a:lnTo>
                    <a:pt x="3358106" y="869552"/>
                  </a:lnTo>
                  <a:lnTo>
                    <a:pt x="3335242" y="849869"/>
                  </a:lnTo>
                  <a:lnTo>
                    <a:pt x="3312060" y="830820"/>
                  </a:lnTo>
                  <a:lnTo>
                    <a:pt x="3288878" y="811772"/>
                  </a:lnTo>
                  <a:close/>
                  <a:moveTo>
                    <a:pt x="2705203" y="515572"/>
                  </a:moveTo>
                  <a:lnTo>
                    <a:pt x="2716318" y="541287"/>
                  </a:lnTo>
                  <a:lnTo>
                    <a:pt x="2727115" y="567320"/>
                  </a:lnTo>
                  <a:lnTo>
                    <a:pt x="2737594" y="593352"/>
                  </a:lnTo>
                  <a:lnTo>
                    <a:pt x="2747756" y="619385"/>
                  </a:lnTo>
                  <a:lnTo>
                    <a:pt x="2757600" y="645735"/>
                  </a:lnTo>
                  <a:lnTo>
                    <a:pt x="2766810" y="672403"/>
                  </a:lnTo>
                  <a:lnTo>
                    <a:pt x="2776019" y="698753"/>
                  </a:lnTo>
                  <a:lnTo>
                    <a:pt x="2784593" y="725420"/>
                  </a:lnTo>
                  <a:lnTo>
                    <a:pt x="2795073" y="759389"/>
                  </a:lnTo>
                  <a:lnTo>
                    <a:pt x="2804917" y="793359"/>
                  </a:lnTo>
                  <a:lnTo>
                    <a:pt x="2814444" y="827963"/>
                  </a:lnTo>
                  <a:lnTo>
                    <a:pt x="2823653" y="861932"/>
                  </a:lnTo>
                  <a:lnTo>
                    <a:pt x="2832227" y="896537"/>
                  </a:lnTo>
                  <a:lnTo>
                    <a:pt x="2840484" y="930824"/>
                  </a:lnTo>
                  <a:lnTo>
                    <a:pt x="2848105" y="965428"/>
                  </a:lnTo>
                  <a:lnTo>
                    <a:pt x="2855409" y="999715"/>
                  </a:lnTo>
                  <a:lnTo>
                    <a:pt x="2887165" y="1007016"/>
                  </a:lnTo>
                  <a:lnTo>
                    <a:pt x="2918921" y="1014001"/>
                  </a:lnTo>
                  <a:lnTo>
                    <a:pt x="2950677" y="1021938"/>
                  </a:lnTo>
                  <a:lnTo>
                    <a:pt x="2981798" y="1029874"/>
                  </a:lnTo>
                  <a:lnTo>
                    <a:pt x="3013554" y="1038446"/>
                  </a:lnTo>
                  <a:lnTo>
                    <a:pt x="3044992" y="1047335"/>
                  </a:lnTo>
                  <a:lnTo>
                    <a:pt x="3075796" y="1056224"/>
                  </a:lnTo>
                  <a:lnTo>
                    <a:pt x="3107234" y="1066383"/>
                  </a:lnTo>
                  <a:lnTo>
                    <a:pt x="3137402" y="1076225"/>
                  </a:lnTo>
                  <a:lnTo>
                    <a:pt x="3167252" y="1086384"/>
                  </a:lnTo>
                  <a:lnTo>
                    <a:pt x="3197421" y="1096861"/>
                  </a:lnTo>
                  <a:lnTo>
                    <a:pt x="3226954" y="1108290"/>
                  </a:lnTo>
                  <a:lnTo>
                    <a:pt x="3256487" y="1119718"/>
                  </a:lnTo>
                  <a:lnTo>
                    <a:pt x="3286020" y="1131782"/>
                  </a:lnTo>
                  <a:lnTo>
                    <a:pt x="3315235" y="1144481"/>
                  </a:lnTo>
                  <a:lnTo>
                    <a:pt x="3344133" y="1157497"/>
                  </a:lnTo>
                  <a:lnTo>
                    <a:pt x="3335877" y="1128925"/>
                  </a:lnTo>
                  <a:lnTo>
                    <a:pt x="3327303" y="1100353"/>
                  </a:lnTo>
                  <a:lnTo>
                    <a:pt x="3318094" y="1071780"/>
                  </a:lnTo>
                  <a:lnTo>
                    <a:pt x="3308566" y="1043843"/>
                  </a:lnTo>
                  <a:lnTo>
                    <a:pt x="3298722" y="1015588"/>
                  </a:lnTo>
                  <a:lnTo>
                    <a:pt x="3287925" y="987651"/>
                  </a:lnTo>
                  <a:lnTo>
                    <a:pt x="3277446" y="960031"/>
                  </a:lnTo>
                  <a:lnTo>
                    <a:pt x="3266014" y="932411"/>
                  </a:lnTo>
                  <a:lnTo>
                    <a:pt x="3253946" y="905108"/>
                  </a:lnTo>
                  <a:lnTo>
                    <a:pt x="3241879" y="877806"/>
                  </a:lnTo>
                  <a:lnTo>
                    <a:pt x="3229177" y="850821"/>
                  </a:lnTo>
                  <a:lnTo>
                    <a:pt x="3216157" y="824153"/>
                  </a:lnTo>
                  <a:lnTo>
                    <a:pt x="3202502" y="797803"/>
                  </a:lnTo>
                  <a:lnTo>
                    <a:pt x="3188846" y="771771"/>
                  </a:lnTo>
                  <a:lnTo>
                    <a:pt x="3174239" y="745738"/>
                  </a:lnTo>
                  <a:lnTo>
                    <a:pt x="3159314" y="720023"/>
                  </a:lnTo>
                  <a:lnTo>
                    <a:pt x="3132638" y="703515"/>
                  </a:lnTo>
                  <a:lnTo>
                    <a:pt x="3105964" y="687324"/>
                  </a:lnTo>
                  <a:lnTo>
                    <a:pt x="3078971" y="671768"/>
                  </a:lnTo>
                  <a:lnTo>
                    <a:pt x="3051343" y="656846"/>
                  </a:lnTo>
                  <a:lnTo>
                    <a:pt x="3023716" y="642560"/>
                  </a:lnTo>
                  <a:lnTo>
                    <a:pt x="2996088" y="628274"/>
                  </a:lnTo>
                  <a:lnTo>
                    <a:pt x="2967825" y="614623"/>
                  </a:lnTo>
                  <a:lnTo>
                    <a:pt x="2939245" y="601924"/>
                  </a:lnTo>
                  <a:lnTo>
                    <a:pt x="2910982" y="589225"/>
                  </a:lnTo>
                  <a:lnTo>
                    <a:pt x="2881766" y="577479"/>
                  </a:lnTo>
                  <a:lnTo>
                    <a:pt x="2853186" y="566050"/>
                  </a:lnTo>
                  <a:lnTo>
                    <a:pt x="2823970" y="554621"/>
                  </a:lnTo>
                  <a:lnTo>
                    <a:pt x="2794438" y="544144"/>
                  </a:lnTo>
                  <a:lnTo>
                    <a:pt x="2764904" y="533985"/>
                  </a:lnTo>
                  <a:lnTo>
                    <a:pt x="2735054" y="524461"/>
                  </a:lnTo>
                  <a:lnTo>
                    <a:pt x="2705203" y="515572"/>
                  </a:lnTo>
                  <a:close/>
                  <a:moveTo>
                    <a:pt x="2177737" y="433347"/>
                  </a:moveTo>
                  <a:lnTo>
                    <a:pt x="2177737" y="926379"/>
                  </a:lnTo>
                  <a:lnTo>
                    <a:pt x="2215526" y="927014"/>
                  </a:lnTo>
                  <a:lnTo>
                    <a:pt x="2253316" y="927966"/>
                  </a:lnTo>
                  <a:lnTo>
                    <a:pt x="2291423" y="929871"/>
                  </a:lnTo>
                  <a:lnTo>
                    <a:pt x="2329213" y="931458"/>
                  </a:lnTo>
                  <a:lnTo>
                    <a:pt x="2367002" y="933681"/>
                  </a:lnTo>
                  <a:lnTo>
                    <a:pt x="2404792" y="936221"/>
                  </a:lnTo>
                  <a:lnTo>
                    <a:pt x="2442264" y="939395"/>
                  </a:lnTo>
                  <a:lnTo>
                    <a:pt x="2480371" y="942887"/>
                  </a:lnTo>
                  <a:lnTo>
                    <a:pt x="2517843" y="946697"/>
                  </a:lnTo>
                  <a:lnTo>
                    <a:pt x="2555633" y="950824"/>
                  </a:lnTo>
                  <a:lnTo>
                    <a:pt x="2593105" y="955586"/>
                  </a:lnTo>
                  <a:lnTo>
                    <a:pt x="2630894" y="960348"/>
                  </a:lnTo>
                  <a:lnTo>
                    <a:pt x="2668366" y="966063"/>
                  </a:lnTo>
                  <a:lnTo>
                    <a:pt x="2706156" y="972095"/>
                  </a:lnTo>
                  <a:lnTo>
                    <a:pt x="2743310" y="978127"/>
                  </a:lnTo>
                  <a:lnTo>
                    <a:pt x="2780465" y="985111"/>
                  </a:lnTo>
                  <a:lnTo>
                    <a:pt x="2774114" y="955269"/>
                  </a:lnTo>
                  <a:lnTo>
                    <a:pt x="2766810" y="925109"/>
                  </a:lnTo>
                  <a:lnTo>
                    <a:pt x="2759506" y="894949"/>
                  </a:lnTo>
                  <a:lnTo>
                    <a:pt x="2751567" y="865107"/>
                  </a:lnTo>
                  <a:lnTo>
                    <a:pt x="2743628" y="835265"/>
                  </a:lnTo>
                  <a:lnTo>
                    <a:pt x="2735372" y="805740"/>
                  </a:lnTo>
                  <a:lnTo>
                    <a:pt x="2726480" y="776215"/>
                  </a:lnTo>
                  <a:lnTo>
                    <a:pt x="2717270" y="747008"/>
                  </a:lnTo>
                  <a:lnTo>
                    <a:pt x="2706791" y="714309"/>
                  </a:lnTo>
                  <a:lnTo>
                    <a:pt x="2695359" y="681609"/>
                  </a:lnTo>
                  <a:lnTo>
                    <a:pt x="2683609" y="649545"/>
                  </a:lnTo>
                  <a:lnTo>
                    <a:pt x="2671224" y="617163"/>
                  </a:lnTo>
                  <a:lnTo>
                    <a:pt x="2658204" y="585098"/>
                  </a:lnTo>
                  <a:lnTo>
                    <a:pt x="2644549" y="553351"/>
                  </a:lnTo>
                  <a:lnTo>
                    <a:pt x="2630894" y="522239"/>
                  </a:lnTo>
                  <a:lnTo>
                    <a:pt x="2615969" y="491127"/>
                  </a:lnTo>
                  <a:lnTo>
                    <a:pt x="2589294" y="484777"/>
                  </a:lnTo>
                  <a:lnTo>
                    <a:pt x="2562301" y="478746"/>
                  </a:lnTo>
                  <a:lnTo>
                    <a:pt x="2534991" y="473348"/>
                  </a:lnTo>
                  <a:lnTo>
                    <a:pt x="2507681" y="467952"/>
                  </a:lnTo>
                  <a:lnTo>
                    <a:pt x="2480689" y="463189"/>
                  </a:lnTo>
                  <a:lnTo>
                    <a:pt x="2453378" y="458427"/>
                  </a:lnTo>
                  <a:lnTo>
                    <a:pt x="2426068" y="454618"/>
                  </a:lnTo>
                  <a:lnTo>
                    <a:pt x="2398441" y="450491"/>
                  </a:lnTo>
                  <a:lnTo>
                    <a:pt x="2370813" y="447316"/>
                  </a:lnTo>
                  <a:lnTo>
                    <a:pt x="2343503" y="444141"/>
                  </a:lnTo>
                  <a:lnTo>
                    <a:pt x="2315875" y="441284"/>
                  </a:lnTo>
                  <a:lnTo>
                    <a:pt x="2288247" y="439062"/>
                  </a:lnTo>
                  <a:lnTo>
                    <a:pt x="2260620" y="436839"/>
                  </a:lnTo>
                  <a:lnTo>
                    <a:pt x="2232992" y="435570"/>
                  </a:lnTo>
                  <a:lnTo>
                    <a:pt x="2205047" y="434300"/>
                  </a:lnTo>
                  <a:lnTo>
                    <a:pt x="2177737" y="433347"/>
                  </a:lnTo>
                  <a:close/>
                  <a:moveTo>
                    <a:pt x="2107239" y="432712"/>
                  </a:moveTo>
                  <a:lnTo>
                    <a:pt x="2079928" y="433347"/>
                  </a:lnTo>
                  <a:lnTo>
                    <a:pt x="2052618" y="433982"/>
                  </a:lnTo>
                  <a:lnTo>
                    <a:pt x="2025308" y="434935"/>
                  </a:lnTo>
                  <a:lnTo>
                    <a:pt x="1997998" y="436205"/>
                  </a:lnTo>
                  <a:lnTo>
                    <a:pt x="1970688" y="438427"/>
                  </a:lnTo>
                  <a:lnTo>
                    <a:pt x="1943695" y="440332"/>
                  </a:lnTo>
                  <a:lnTo>
                    <a:pt x="1916068" y="442871"/>
                  </a:lnTo>
                  <a:lnTo>
                    <a:pt x="1889075" y="446046"/>
                  </a:lnTo>
                  <a:lnTo>
                    <a:pt x="1861765" y="448903"/>
                  </a:lnTo>
                  <a:lnTo>
                    <a:pt x="1834772" y="452395"/>
                  </a:lnTo>
                  <a:lnTo>
                    <a:pt x="1807462" y="456523"/>
                  </a:lnTo>
                  <a:lnTo>
                    <a:pt x="1780470" y="460650"/>
                  </a:lnTo>
                  <a:lnTo>
                    <a:pt x="1753795" y="465412"/>
                  </a:lnTo>
                  <a:lnTo>
                    <a:pt x="1726802" y="470491"/>
                  </a:lnTo>
                  <a:lnTo>
                    <a:pt x="1700127" y="475888"/>
                  </a:lnTo>
                  <a:lnTo>
                    <a:pt x="1673452" y="481920"/>
                  </a:lnTo>
                  <a:lnTo>
                    <a:pt x="1665513" y="497794"/>
                  </a:lnTo>
                  <a:lnTo>
                    <a:pt x="1657892" y="513985"/>
                  </a:lnTo>
                  <a:lnTo>
                    <a:pt x="1642966" y="546049"/>
                  </a:lnTo>
                  <a:lnTo>
                    <a:pt x="1628994" y="579066"/>
                  </a:lnTo>
                  <a:lnTo>
                    <a:pt x="1615656" y="612083"/>
                  </a:lnTo>
                  <a:lnTo>
                    <a:pt x="1602636" y="645418"/>
                  </a:lnTo>
                  <a:lnTo>
                    <a:pt x="1590251" y="679069"/>
                  </a:lnTo>
                  <a:lnTo>
                    <a:pt x="1578502" y="713039"/>
                  </a:lnTo>
                  <a:lnTo>
                    <a:pt x="1567387" y="747008"/>
                  </a:lnTo>
                  <a:lnTo>
                    <a:pt x="1558496" y="775263"/>
                  </a:lnTo>
                  <a:lnTo>
                    <a:pt x="1549921" y="804153"/>
                  </a:lnTo>
                  <a:lnTo>
                    <a:pt x="1541982" y="832725"/>
                  </a:lnTo>
                  <a:lnTo>
                    <a:pt x="1534043" y="861615"/>
                  </a:lnTo>
                  <a:lnTo>
                    <a:pt x="1526422" y="890505"/>
                  </a:lnTo>
                  <a:lnTo>
                    <a:pt x="1519118" y="919395"/>
                  </a:lnTo>
                  <a:lnTo>
                    <a:pt x="1512449" y="948602"/>
                  </a:lnTo>
                  <a:lnTo>
                    <a:pt x="1505781" y="977492"/>
                  </a:lnTo>
                  <a:lnTo>
                    <a:pt x="1542935" y="970825"/>
                  </a:lnTo>
                  <a:lnTo>
                    <a:pt x="1580407" y="965428"/>
                  </a:lnTo>
                  <a:lnTo>
                    <a:pt x="1617879" y="959713"/>
                  </a:lnTo>
                  <a:lnTo>
                    <a:pt x="1655034" y="954951"/>
                  </a:lnTo>
                  <a:lnTo>
                    <a:pt x="1692823" y="950189"/>
                  </a:lnTo>
                  <a:lnTo>
                    <a:pt x="1730295" y="946062"/>
                  </a:lnTo>
                  <a:lnTo>
                    <a:pt x="1768085" y="942252"/>
                  </a:lnTo>
                  <a:lnTo>
                    <a:pt x="1805557" y="939078"/>
                  </a:lnTo>
                  <a:lnTo>
                    <a:pt x="1843347" y="935903"/>
                  </a:lnTo>
                  <a:lnTo>
                    <a:pt x="1880819" y="933363"/>
                  </a:lnTo>
                  <a:lnTo>
                    <a:pt x="1918608" y="931458"/>
                  </a:lnTo>
                  <a:lnTo>
                    <a:pt x="1956398" y="929554"/>
                  </a:lnTo>
                  <a:lnTo>
                    <a:pt x="1994187" y="927966"/>
                  </a:lnTo>
                  <a:lnTo>
                    <a:pt x="2031659" y="926696"/>
                  </a:lnTo>
                  <a:lnTo>
                    <a:pt x="2069449" y="926061"/>
                  </a:lnTo>
                  <a:lnTo>
                    <a:pt x="2107239" y="925744"/>
                  </a:lnTo>
                  <a:lnTo>
                    <a:pt x="2107239" y="432712"/>
                  </a:lnTo>
                  <a:close/>
                  <a:moveTo>
                    <a:pt x="2763317" y="192705"/>
                  </a:moveTo>
                  <a:lnTo>
                    <a:pt x="2777924" y="202229"/>
                  </a:lnTo>
                  <a:lnTo>
                    <a:pt x="2792214" y="212070"/>
                  </a:lnTo>
                  <a:lnTo>
                    <a:pt x="2806505" y="221912"/>
                  </a:lnTo>
                  <a:lnTo>
                    <a:pt x="2820160" y="232071"/>
                  </a:lnTo>
                  <a:lnTo>
                    <a:pt x="2834132" y="242547"/>
                  </a:lnTo>
                  <a:lnTo>
                    <a:pt x="2847470" y="253024"/>
                  </a:lnTo>
                  <a:lnTo>
                    <a:pt x="2861125" y="263501"/>
                  </a:lnTo>
                  <a:lnTo>
                    <a:pt x="2874780" y="274294"/>
                  </a:lnTo>
                  <a:lnTo>
                    <a:pt x="2887800" y="285723"/>
                  </a:lnTo>
                  <a:lnTo>
                    <a:pt x="2900820" y="296517"/>
                  </a:lnTo>
                  <a:lnTo>
                    <a:pt x="2913840" y="307946"/>
                  </a:lnTo>
                  <a:lnTo>
                    <a:pt x="2926542" y="319693"/>
                  </a:lnTo>
                  <a:lnTo>
                    <a:pt x="2939245" y="331122"/>
                  </a:lnTo>
                  <a:lnTo>
                    <a:pt x="2951947" y="342868"/>
                  </a:lnTo>
                  <a:lnTo>
                    <a:pt x="2964014" y="354932"/>
                  </a:lnTo>
                  <a:lnTo>
                    <a:pt x="2976399" y="366996"/>
                  </a:lnTo>
                  <a:lnTo>
                    <a:pt x="2988466" y="379377"/>
                  </a:lnTo>
                  <a:lnTo>
                    <a:pt x="3000216" y="391441"/>
                  </a:lnTo>
                  <a:lnTo>
                    <a:pt x="3012284" y="404140"/>
                  </a:lnTo>
                  <a:lnTo>
                    <a:pt x="3023716" y="416839"/>
                  </a:lnTo>
                  <a:lnTo>
                    <a:pt x="3046898" y="442236"/>
                  </a:lnTo>
                  <a:lnTo>
                    <a:pt x="3069127" y="468586"/>
                  </a:lnTo>
                  <a:lnTo>
                    <a:pt x="3090721" y="495254"/>
                  </a:lnTo>
                  <a:lnTo>
                    <a:pt x="3111997" y="522556"/>
                  </a:lnTo>
                  <a:lnTo>
                    <a:pt x="3132321" y="549859"/>
                  </a:lnTo>
                  <a:lnTo>
                    <a:pt x="3152010" y="577479"/>
                  </a:lnTo>
                  <a:lnTo>
                    <a:pt x="3167570" y="600337"/>
                  </a:lnTo>
                  <a:lnTo>
                    <a:pt x="3182496" y="623195"/>
                  </a:lnTo>
                  <a:lnTo>
                    <a:pt x="3197421" y="646370"/>
                  </a:lnTo>
                  <a:lnTo>
                    <a:pt x="3211393" y="669863"/>
                  </a:lnTo>
                  <a:lnTo>
                    <a:pt x="3233305" y="684149"/>
                  </a:lnTo>
                  <a:lnTo>
                    <a:pt x="3255216" y="698753"/>
                  </a:lnTo>
                  <a:lnTo>
                    <a:pt x="3270142" y="709547"/>
                  </a:lnTo>
                  <a:lnTo>
                    <a:pt x="3285385" y="720658"/>
                  </a:lnTo>
                  <a:lnTo>
                    <a:pt x="3300628" y="731770"/>
                  </a:lnTo>
                  <a:lnTo>
                    <a:pt x="3315870" y="743198"/>
                  </a:lnTo>
                  <a:lnTo>
                    <a:pt x="3330478" y="754627"/>
                  </a:lnTo>
                  <a:lnTo>
                    <a:pt x="3345086" y="766056"/>
                  </a:lnTo>
                  <a:lnTo>
                    <a:pt x="3359694" y="778120"/>
                  </a:lnTo>
                  <a:lnTo>
                    <a:pt x="3374302" y="790184"/>
                  </a:lnTo>
                  <a:lnTo>
                    <a:pt x="3388592" y="802565"/>
                  </a:lnTo>
                  <a:lnTo>
                    <a:pt x="3402564" y="814947"/>
                  </a:lnTo>
                  <a:lnTo>
                    <a:pt x="3416854" y="827646"/>
                  </a:lnTo>
                  <a:lnTo>
                    <a:pt x="3430510" y="840027"/>
                  </a:lnTo>
                  <a:lnTo>
                    <a:pt x="3444164" y="853361"/>
                  </a:lnTo>
                  <a:lnTo>
                    <a:pt x="3457502" y="866060"/>
                  </a:lnTo>
                  <a:lnTo>
                    <a:pt x="3471157" y="879711"/>
                  </a:lnTo>
                  <a:lnTo>
                    <a:pt x="3484495" y="892727"/>
                  </a:lnTo>
                  <a:lnTo>
                    <a:pt x="3497197" y="906696"/>
                  </a:lnTo>
                  <a:lnTo>
                    <a:pt x="3510217" y="920030"/>
                  </a:lnTo>
                  <a:lnTo>
                    <a:pt x="3522920" y="934316"/>
                  </a:lnTo>
                  <a:lnTo>
                    <a:pt x="3535304" y="948602"/>
                  </a:lnTo>
                  <a:lnTo>
                    <a:pt x="3547689" y="962571"/>
                  </a:lnTo>
                  <a:lnTo>
                    <a:pt x="3559756" y="977174"/>
                  </a:lnTo>
                  <a:lnTo>
                    <a:pt x="3571506" y="991778"/>
                  </a:lnTo>
                  <a:lnTo>
                    <a:pt x="3583256" y="1006699"/>
                  </a:lnTo>
                  <a:lnTo>
                    <a:pt x="3594688" y="1021620"/>
                  </a:lnTo>
                  <a:lnTo>
                    <a:pt x="3605802" y="1036859"/>
                  </a:lnTo>
                  <a:lnTo>
                    <a:pt x="3616917" y="1052097"/>
                  </a:lnTo>
                  <a:lnTo>
                    <a:pt x="3628032" y="1067653"/>
                  </a:lnTo>
                  <a:lnTo>
                    <a:pt x="3638511" y="1083527"/>
                  </a:lnTo>
                  <a:lnTo>
                    <a:pt x="3648673" y="1099400"/>
                  </a:lnTo>
                  <a:lnTo>
                    <a:pt x="3658835" y="1114956"/>
                  </a:lnTo>
                  <a:lnTo>
                    <a:pt x="3668679" y="1131147"/>
                  </a:lnTo>
                  <a:lnTo>
                    <a:pt x="3673760" y="1140037"/>
                  </a:lnTo>
                  <a:lnTo>
                    <a:pt x="3679159" y="1148926"/>
                  </a:lnTo>
                  <a:lnTo>
                    <a:pt x="3688686" y="1167339"/>
                  </a:lnTo>
                  <a:lnTo>
                    <a:pt x="3681064" y="1145434"/>
                  </a:lnTo>
                  <a:lnTo>
                    <a:pt x="3673125" y="1123846"/>
                  </a:lnTo>
                  <a:lnTo>
                    <a:pt x="3664868" y="1102575"/>
                  </a:lnTo>
                  <a:lnTo>
                    <a:pt x="3656294" y="1081305"/>
                  </a:lnTo>
                  <a:lnTo>
                    <a:pt x="3648356" y="1062891"/>
                  </a:lnTo>
                  <a:lnTo>
                    <a:pt x="3640416" y="1044478"/>
                  </a:lnTo>
                  <a:lnTo>
                    <a:pt x="3632160" y="1026065"/>
                  </a:lnTo>
                  <a:lnTo>
                    <a:pt x="3623586" y="1007969"/>
                  </a:lnTo>
                  <a:lnTo>
                    <a:pt x="3615012" y="989873"/>
                  </a:lnTo>
                  <a:lnTo>
                    <a:pt x="3606120" y="972095"/>
                  </a:lnTo>
                  <a:lnTo>
                    <a:pt x="3596911" y="953681"/>
                  </a:lnTo>
                  <a:lnTo>
                    <a:pt x="3587384" y="936221"/>
                  </a:lnTo>
                  <a:lnTo>
                    <a:pt x="3577857" y="918442"/>
                  </a:lnTo>
                  <a:lnTo>
                    <a:pt x="3568330" y="900981"/>
                  </a:lnTo>
                  <a:lnTo>
                    <a:pt x="3557851" y="883520"/>
                  </a:lnTo>
                  <a:lnTo>
                    <a:pt x="3547689" y="866377"/>
                  </a:lnTo>
                  <a:lnTo>
                    <a:pt x="3537210" y="849234"/>
                  </a:lnTo>
                  <a:lnTo>
                    <a:pt x="3526730" y="832090"/>
                  </a:lnTo>
                  <a:lnTo>
                    <a:pt x="3515616" y="815264"/>
                  </a:lnTo>
                  <a:lnTo>
                    <a:pt x="3504818" y="798438"/>
                  </a:lnTo>
                  <a:lnTo>
                    <a:pt x="3493386" y="781612"/>
                  </a:lnTo>
                  <a:lnTo>
                    <a:pt x="3481637" y="765104"/>
                  </a:lnTo>
                  <a:lnTo>
                    <a:pt x="3470204" y="748913"/>
                  </a:lnTo>
                  <a:lnTo>
                    <a:pt x="3458455" y="732722"/>
                  </a:lnTo>
                  <a:lnTo>
                    <a:pt x="3446070" y="716531"/>
                  </a:lnTo>
                  <a:lnTo>
                    <a:pt x="3434003" y="700975"/>
                  </a:lnTo>
                  <a:lnTo>
                    <a:pt x="3421300" y="685101"/>
                  </a:lnTo>
                  <a:lnTo>
                    <a:pt x="3408916" y="669545"/>
                  </a:lnTo>
                  <a:lnTo>
                    <a:pt x="3395896" y="653989"/>
                  </a:lnTo>
                  <a:lnTo>
                    <a:pt x="3382876" y="638433"/>
                  </a:lnTo>
                  <a:lnTo>
                    <a:pt x="3369538" y="623195"/>
                  </a:lnTo>
                  <a:lnTo>
                    <a:pt x="3356518" y="608591"/>
                  </a:lnTo>
                  <a:lnTo>
                    <a:pt x="3342863" y="593670"/>
                  </a:lnTo>
                  <a:lnTo>
                    <a:pt x="3328890" y="579066"/>
                  </a:lnTo>
                  <a:lnTo>
                    <a:pt x="3314918" y="564780"/>
                  </a:lnTo>
                  <a:lnTo>
                    <a:pt x="3300945" y="550176"/>
                  </a:lnTo>
                  <a:lnTo>
                    <a:pt x="3286338" y="536208"/>
                  </a:lnTo>
                  <a:lnTo>
                    <a:pt x="3272047" y="522239"/>
                  </a:lnTo>
                  <a:lnTo>
                    <a:pt x="3257440" y="508588"/>
                  </a:lnTo>
                  <a:lnTo>
                    <a:pt x="3242514" y="494619"/>
                  </a:lnTo>
                  <a:lnTo>
                    <a:pt x="3227589" y="481603"/>
                  </a:lnTo>
                  <a:lnTo>
                    <a:pt x="3212664" y="468269"/>
                  </a:lnTo>
                  <a:lnTo>
                    <a:pt x="3197103" y="455253"/>
                  </a:lnTo>
                  <a:lnTo>
                    <a:pt x="3181860" y="442236"/>
                  </a:lnTo>
                  <a:lnTo>
                    <a:pt x="3165982" y="429855"/>
                  </a:lnTo>
                  <a:lnTo>
                    <a:pt x="3150104" y="417156"/>
                  </a:lnTo>
                  <a:lnTo>
                    <a:pt x="3134226" y="405092"/>
                  </a:lnTo>
                  <a:lnTo>
                    <a:pt x="3118031" y="392711"/>
                  </a:lnTo>
                  <a:lnTo>
                    <a:pt x="3101835" y="380965"/>
                  </a:lnTo>
                  <a:lnTo>
                    <a:pt x="3085957" y="369536"/>
                  </a:lnTo>
                  <a:lnTo>
                    <a:pt x="3069444" y="357789"/>
                  </a:lnTo>
                  <a:lnTo>
                    <a:pt x="3052614" y="346360"/>
                  </a:lnTo>
                  <a:lnTo>
                    <a:pt x="3035783" y="335566"/>
                  </a:lnTo>
                  <a:lnTo>
                    <a:pt x="3018952" y="324455"/>
                  </a:lnTo>
                  <a:lnTo>
                    <a:pt x="3001804" y="313661"/>
                  </a:lnTo>
                  <a:lnTo>
                    <a:pt x="2984656" y="303502"/>
                  </a:lnTo>
                  <a:lnTo>
                    <a:pt x="2967508" y="293343"/>
                  </a:lnTo>
                  <a:lnTo>
                    <a:pt x="2949724" y="282866"/>
                  </a:lnTo>
                  <a:lnTo>
                    <a:pt x="2932258" y="273025"/>
                  </a:lnTo>
                  <a:lnTo>
                    <a:pt x="2914475" y="263501"/>
                  </a:lnTo>
                  <a:lnTo>
                    <a:pt x="2896692" y="254294"/>
                  </a:lnTo>
                  <a:lnTo>
                    <a:pt x="2878908" y="245087"/>
                  </a:lnTo>
                  <a:lnTo>
                    <a:pt x="2861125" y="236198"/>
                  </a:lnTo>
                  <a:lnTo>
                    <a:pt x="2843024" y="227309"/>
                  </a:lnTo>
                  <a:lnTo>
                    <a:pt x="2824606" y="219055"/>
                  </a:lnTo>
                  <a:lnTo>
                    <a:pt x="2806505" y="210483"/>
                  </a:lnTo>
                  <a:lnTo>
                    <a:pt x="2787769" y="202546"/>
                  </a:lnTo>
                  <a:lnTo>
                    <a:pt x="2769350" y="194609"/>
                  </a:lnTo>
                  <a:lnTo>
                    <a:pt x="2766492" y="193657"/>
                  </a:lnTo>
                  <a:lnTo>
                    <a:pt x="2763317" y="192705"/>
                  </a:lnTo>
                  <a:close/>
                  <a:moveTo>
                    <a:pt x="1521341" y="192705"/>
                  </a:moveTo>
                  <a:lnTo>
                    <a:pt x="1518165" y="193657"/>
                  </a:lnTo>
                  <a:lnTo>
                    <a:pt x="1515307" y="194609"/>
                  </a:lnTo>
                  <a:lnTo>
                    <a:pt x="1496889" y="202546"/>
                  </a:lnTo>
                  <a:lnTo>
                    <a:pt x="1478471" y="210483"/>
                  </a:lnTo>
                  <a:lnTo>
                    <a:pt x="1459734" y="219055"/>
                  </a:lnTo>
                  <a:lnTo>
                    <a:pt x="1441634" y="227309"/>
                  </a:lnTo>
                  <a:lnTo>
                    <a:pt x="1423533" y="236198"/>
                  </a:lnTo>
                  <a:lnTo>
                    <a:pt x="1405749" y="245087"/>
                  </a:lnTo>
                  <a:lnTo>
                    <a:pt x="1387966" y="254294"/>
                  </a:lnTo>
                  <a:lnTo>
                    <a:pt x="1370183" y="263501"/>
                  </a:lnTo>
                  <a:lnTo>
                    <a:pt x="1352399" y="273025"/>
                  </a:lnTo>
                  <a:lnTo>
                    <a:pt x="1334934" y="282866"/>
                  </a:lnTo>
                  <a:lnTo>
                    <a:pt x="1317468" y="293343"/>
                  </a:lnTo>
                  <a:lnTo>
                    <a:pt x="1300320" y="303502"/>
                  </a:lnTo>
                  <a:lnTo>
                    <a:pt x="1282854" y="313661"/>
                  </a:lnTo>
                  <a:lnTo>
                    <a:pt x="1265706" y="324455"/>
                  </a:lnTo>
                  <a:lnTo>
                    <a:pt x="1248875" y="335566"/>
                  </a:lnTo>
                  <a:lnTo>
                    <a:pt x="1232044" y="346360"/>
                  </a:lnTo>
                  <a:lnTo>
                    <a:pt x="1215849" y="357789"/>
                  </a:lnTo>
                  <a:lnTo>
                    <a:pt x="1199336" y="369536"/>
                  </a:lnTo>
                  <a:lnTo>
                    <a:pt x="1182822" y="380965"/>
                  </a:lnTo>
                  <a:lnTo>
                    <a:pt x="1166627" y="392711"/>
                  </a:lnTo>
                  <a:lnTo>
                    <a:pt x="1150431" y="405092"/>
                  </a:lnTo>
                  <a:lnTo>
                    <a:pt x="1134553" y="417156"/>
                  </a:lnTo>
                  <a:lnTo>
                    <a:pt x="1118675" y="429855"/>
                  </a:lnTo>
                  <a:lnTo>
                    <a:pt x="1103115" y="442236"/>
                  </a:lnTo>
                  <a:lnTo>
                    <a:pt x="1087555" y="455253"/>
                  </a:lnTo>
                  <a:lnTo>
                    <a:pt x="1072312" y="468269"/>
                  </a:lnTo>
                  <a:lnTo>
                    <a:pt x="1057386" y="481603"/>
                  </a:lnTo>
                  <a:lnTo>
                    <a:pt x="1042144" y="494619"/>
                  </a:lnTo>
                  <a:lnTo>
                    <a:pt x="1027218" y="508588"/>
                  </a:lnTo>
                  <a:lnTo>
                    <a:pt x="1012928" y="522239"/>
                  </a:lnTo>
                  <a:lnTo>
                    <a:pt x="998320" y="536208"/>
                  </a:lnTo>
                  <a:lnTo>
                    <a:pt x="984030" y="550176"/>
                  </a:lnTo>
                  <a:lnTo>
                    <a:pt x="971328" y="562875"/>
                  </a:lnTo>
                  <a:lnTo>
                    <a:pt x="958625" y="575891"/>
                  </a:lnTo>
                  <a:lnTo>
                    <a:pt x="946558" y="588908"/>
                  </a:lnTo>
                  <a:lnTo>
                    <a:pt x="934173" y="602242"/>
                  </a:lnTo>
                  <a:lnTo>
                    <a:pt x="922106" y="615575"/>
                  </a:lnTo>
                  <a:lnTo>
                    <a:pt x="910039" y="628909"/>
                  </a:lnTo>
                  <a:lnTo>
                    <a:pt x="898289" y="642560"/>
                  </a:lnTo>
                  <a:lnTo>
                    <a:pt x="886857" y="656212"/>
                  </a:lnTo>
                  <a:lnTo>
                    <a:pt x="875107" y="670180"/>
                  </a:lnTo>
                  <a:lnTo>
                    <a:pt x="863993" y="684149"/>
                  </a:lnTo>
                  <a:lnTo>
                    <a:pt x="841763" y="712404"/>
                  </a:lnTo>
                  <a:lnTo>
                    <a:pt x="820487" y="740976"/>
                  </a:lnTo>
                  <a:lnTo>
                    <a:pt x="799210" y="770501"/>
                  </a:lnTo>
                  <a:lnTo>
                    <a:pt x="779204" y="800026"/>
                  </a:lnTo>
                  <a:lnTo>
                    <a:pt x="759515" y="830185"/>
                  </a:lnTo>
                  <a:lnTo>
                    <a:pt x="740462" y="860663"/>
                  </a:lnTo>
                  <a:lnTo>
                    <a:pt x="722361" y="891457"/>
                  </a:lnTo>
                  <a:lnTo>
                    <a:pt x="704578" y="922887"/>
                  </a:lnTo>
                  <a:lnTo>
                    <a:pt x="687747" y="954316"/>
                  </a:lnTo>
                  <a:lnTo>
                    <a:pt x="671551" y="986698"/>
                  </a:lnTo>
                  <a:lnTo>
                    <a:pt x="655991" y="1019080"/>
                  </a:lnTo>
                  <a:lnTo>
                    <a:pt x="673774" y="995905"/>
                  </a:lnTo>
                  <a:lnTo>
                    <a:pt x="692510" y="973365"/>
                  </a:lnTo>
                  <a:lnTo>
                    <a:pt x="711246" y="950824"/>
                  </a:lnTo>
                  <a:lnTo>
                    <a:pt x="730618" y="928919"/>
                  </a:lnTo>
                  <a:lnTo>
                    <a:pt x="750624" y="907648"/>
                  </a:lnTo>
                  <a:lnTo>
                    <a:pt x="770630" y="886378"/>
                  </a:lnTo>
                  <a:lnTo>
                    <a:pt x="791271" y="865742"/>
                  </a:lnTo>
                  <a:lnTo>
                    <a:pt x="812230" y="845741"/>
                  </a:lnTo>
                  <a:lnTo>
                    <a:pt x="833507" y="825741"/>
                  </a:lnTo>
                  <a:lnTo>
                    <a:pt x="855418" y="806375"/>
                  </a:lnTo>
                  <a:lnTo>
                    <a:pt x="877648" y="787327"/>
                  </a:lnTo>
                  <a:lnTo>
                    <a:pt x="900194" y="768914"/>
                  </a:lnTo>
                  <a:lnTo>
                    <a:pt x="923059" y="750500"/>
                  </a:lnTo>
                  <a:lnTo>
                    <a:pt x="946241" y="732722"/>
                  </a:lnTo>
                  <a:lnTo>
                    <a:pt x="969422" y="715579"/>
                  </a:lnTo>
                  <a:lnTo>
                    <a:pt x="993239" y="698753"/>
                  </a:lnTo>
                  <a:lnTo>
                    <a:pt x="1018327" y="681609"/>
                  </a:lnTo>
                  <a:lnTo>
                    <a:pt x="1043731" y="665101"/>
                  </a:lnTo>
                  <a:lnTo>
                    <a:pt x="1069454" y="648910"/>
                  </a:lnTo>
                  <a:lnTo>
                    <a:pt x="1095494" y="633354"/>
                  </a:lnTo>
                  <a:lnTo>
                    <a:pt x="1113594" y="605416"/>
                  </a:lnTo>
                  <a:lnTo>
                    <a:pt x="1132648" y="577479"/>
                  </a:lnTo>
                  <a:lnTo>
                    <a:pt x="1152337" y="549859"/>
                  </a:lnTo>
                  <a:lnTo>
                    <a:pt x="1172661" y="522556"/>
                  </a:lnTo>
                  <a:lnTo>
                    <a:pt x="1193937" y="495254"/>
                  </a:lnTo>
                  <a:lnTo>
                    <a:pt x="1215849" y="468586"/>
                  </a:lnTo>
                  <a:lnTo>
                    <a:pt x="1238078" y="442236"/>
                  </a:lnTo>
                  <a:lnTo>
                    <a:pt x="1260942" y="416839"/>
                  </a:lnTo>
                  <a:lnTo>
                    <a:pt x="1272374" y="404140"/>
                  </a:lnTo>
                  <a:lnTo>
                    <a:pt x="1284442" y="391441"/>
                  </a:lnTo>
                  <a:lnTo>
                    <a:pt x="1296191" y="379377"/>
                  </a:lnTo>
                  <a:lnTo>
                    <a:pt x="1308259" y="366996"/>
                  </a:lnTo>
                  <a:lnTo>
                    <a:pt x="1320643" y="354932"/>
                  </a:lnTo>
                  <a:lnTo>
                    <a:pt x="1332711" y="342868"/>
                  </a:lnTo>
                  <a:lnTo>
                    <a:pt x="1345413" y="331122"/>
                  </a:lnTo>
                  <a:lnTo>
                    <a:pt x="1358115" y="319693"/>
                  </a:lnTo>
                  <a:lnTo>
                    <a:pt x="1371135" y="307946"/>
                  </a:lnTo>
                  <a:lnTo>
                    <a:pt x="1383838" y="296517"/>
                  </a:lnTo>
                  <a:lnTo>
                    <a:pt x="1397175" y="285723"/>
                  </a:lnTo>
                  <a:lnTo>
                    <a:pt x="1410513" y="274294"/>
                  </a:lnTo>
                  <a:lnTo>
                    <a:pt x="1423533" y="263501"/>
                  </a:lnTo>
                  <a:lnTo>
                    <a:pt x="1437188" y="253024"/>
                  </a:lnTo>
                  <a:lnTo>
                    <a:pt x="1450843" y="242547"/>
                  </a:lnTo>
                  <a:lnTo>
                    <a:pt x="1464815" y="232071"/>
                  </a:lnTo>
                  <a:lnTo>
                    <a:pt x="1478788" y="221912"/>
                  </a:lnTo>
                  <a:lnTo>
                    <a:pt x="1492761" y="212070"/>
                  </a:lnTo>
                  <a:lnTo>
                    <a:pt x="1507051" y="202229"/>
                  </a:lnTo>
                  <a:lnTo>
                    <a:pt x="1521341" y="192705"/>
                  </a:lnTo>
                  <a:close/>
                  <a:moveTo>
                    <a:pt x="2420987" y="110162"/>
                  </a:moveTo>
                  <a:lnTo>
                    <a:pt x="2431784" y="119051"/>
                  </a:lnTo>
                  <a:lnTo>
                    <a:pt x="2442264" y="127941"/>
                  </a:lnTo>
                  <a:lnTo>
                    <a:pt x="2452743" y="137147"/>
                  </a:lnTo>
                  <a:lnTo>
                    <a:pt x="2462588" y="146671"/>
                  </a:lnTo>
                  <a:lnTo>
                    <a:pt x="2472432" y="156196"/>
                  </a:lnTo>
                  <a:lnTo>
                    <a:pt x="2482276" y="166355"/>
                  </a:lnTo>
                  <a:lnTo>
                    <a:pt x="2491803" y="176514"/>
                  </a:lnTo>
                  <a:lnTo>
                    <a:pt x="2501012" y="186355"/>
                  </a:lnTo>
                  <a:lnTo>
                    <a:pt x="2510539" y="196514"/>
                  </a:lnTo>
                  <a:lnTo>
                    <a:pt x="2519431" y="206991"/>
                  </a:lnTo>
                  <a:lnTo>
                    <a:pt x="2528322" y="217785"/>
                  </a:lnTo>
                  <a:lnTo>
                    <a:pt x="2536897" y="228261"/>
                  </a:lnTo>
                  <a:lnTo>
                    <a:pt x="2545471" y="239055"/>
                  </a:lnTo>
                  <a:lnTo>
                    <a:pt x="2553727" y="249849"/>
                  </a:lnTo>
                  <a:lnTo>
                    <a:pt x="2569923" y="272072"/>
                  </a:lnTo>
                  <a:lnTo>
                    <a:pt x="2582943" y="291120"/>
                  </a:lnTo>
                  <a:lnTo>
                    <a:pt x="2595963" y="310804"/>
                  </a:lnTo>
                  <a:lnTo>
                    <a:pt x="2608030" y="330169"/>
                  </a:lnTo>
                  <a:lnTo>
                    <a:pt x="2620415" y="349852"/>
                  </a:lnTo>
                  <a:lnTo>
                    <a:pt x="2631847" y="370171"/>
                  </a:lnTo>
                  <a:lnTo>
                    <a:pt x="2643279" y="390171"/>
                  </a:lnTo>
                  <a:lnTo>
                    <a:pt x="2654394" y="410489"/>
                  </a:lnTo>
                  <a:lnTo>
                    <a:pt x="2665191" y="431442"/>
                  </a:lnTo>
                  <a:lnTo>
                    <a:pt x="2691548" y="438427"/>
                  </a:lnTo>
                  <a:lnTo>
                    <a:pt x="2717906" y="446046"/>
                  </a:lnTo>
                  <a:lnTo>
                    <a:pt x="2743946" y="453348"/>
                  </a:lnTo>
                  <a:lnTo>
                    <a:pt x="2769986" y="461602"/>
                  </a:lnTo>
                  <a:lnTo>
                    <a:pt x="2796025" y="470174"/>
                  </a:lnTo>
                  <a:lnTo>
                    <a:pt x="2822065" y="479063"/>
                  </a:lnTo>
                  <a:lnTo>
                    <a:pt x="2847788" y="488587"/>
                  </a:lnTo>
                  <a:lnTo>
                    <a:pt x="2873192" y="498111"/>
                  </a:lnTo>
                  <a:lnTo>
                    <a:pt x="2898597" y="508270"/>
                  </a:lnTo>
                  <a:lnTo>
                    <a:pt x="2924002" y="518429"/>
                  </a:lnTo>
                  <a:lnTo>
                    <a:pt x="2949089" y="529223"/>
                  </a:lnTo>
                  <a:lnTo>
                    <a:pt x="2974176" y="540652"/>
                  </a:lnTo>
                  <a:lnTo>
                    <a:pt x="2999264" y="551764"/>
                  </a:lnTo>
                  <a:lnTo>
                    <a:pt x="3023716" y="563510"/>
                  </a:lnTo>
                  <a:lnTo>
                    <a:pt x="3048485" y="575891"/>
                  </a:lnTo>
                  <a:lnTo>
                    <a:pt x="3072620" y="588590"/>
                  </a:lnTo>
                  <a:lnTo>
                    <a:pt x="3052614" y="561605"/>
                  </a:lnTo>
                  <a:lnTo>
                    <a:pt x="3031654" y="534938"/>
                  </a:lnTo>
                  <a:lnTo>
                    <a:pt x="3010696" y="508905"/>
                  </a:lnTo>
                  <a:lnTo>
                    <a:pt x="2988784" y="483508"/>
                  </a:lnTo>
                  <a:lnTo>
                    <a:pt x="2966237" y="458427"/>
                  </a:lnTo>
                  <a:lnTo>
                    <a:pt x="2954805" y="446364"/>
                  </a:lnTo>
                  <a:lnTo>
                    <a:pt x="2943373" y="433982"/>
                  </a:lnTo>
                  <a:lnTo>
                    <a:pt x="2931306" y="421918"/>
                  </a:lnTo>
                  <a:lnTo>
                    <a:pt x="2919556" y="409854"/>
                  </a:lnTo>
                  <a:lnTo>
                    <a:pt x="2907489" y="398426"/>
                  </a:lnTo>
                  <a:lnTo>
                    <a:pt x="2895422" y="386997"/>
                  </a:lnTo>
                  <a:lnTo>
                    <a:pt x="2883354" y="375250"/>
                  </a:lnTo>
                  <a:lnTo>
                    <a:pt x="2870970" y="364139"/>
                  </a:lnTo>
                  <a:lnTo>
                    <a:pt x="2858584" y="353027"/>
                  </a:lnTo>
                  <a:lnTo>
                    <a:pt x="2845565" y="341916"/>
                  </a:lnTo>
                  <a:lnTo>
                    <a:pt x="2832862" y="331122"/>
                  </a:lnTo>
                  <a:lnTo>
                    <a:pt x="2819842" y="320645"/>
                  </a:lnTo>
                  <a:lnTo>
                    <a:pt x="2806822" y="310169"/>
                  </a:lnTo>
                  <a:lnTo>
                    <a:pt x="2793485" y="299692"/>
                  </a:lnTo>
                  <a:lnTo>
                    <a:pt x="2780147" y="289851"/>
                  </a:lnTo>
                  <a:lnTo>
                    <a:pt x="2766810" y="280009"/>
                  </a:lnTo>
                  <a:lnTo>
                    <a:pt x="2753155" y="270167"/>
                  </a:lnTo>
                  <a:lnTo>
                    <a:pt x="2739500" y="260643"/>
                  </a:lnTo>
                  <a:lnTo>
                    <a:pt x="2725527" y="251437"/>
                  </a:lnTo>
                  <a:lnTo>
                    <a:pt x="2711237" y="242230"/>
                  </a:lnTo>
                  <a:lnTo>
                    <a:pt x="2697582" y="233023"/>
                  </a:lnTo>
                  <a:lnTo>
                    <a:pt x="2682974" y="224452"/>
                  </a:lnTo>
                  <a:lnTo>
                    <a:pt x="2667731" y="215245"/>
                  </a:lnTo>
                  <a:lnTo>
                    <a:pt x="2651853" y="206356"/>
                  </a:lnTo>
                  <a:lnTo>
                    <a:pt x="2636293" y="197784"/>
                  </a:lnTo>
                  <a:lnTo>
                    <a:pt x="2620732" y="189212"/>
                  </a:lnTo>
                  <a:lnTo>
                    <a:pt x="2604537" y="180958"/>
                  </a:lnTo>
                  <a:lnTo>
                    <a:pt x="2588341" y="173339"/>
                  </a:lnTo>
                  <a:lnTo>
                    <a:pt x="2572146" y="166037"/>
                  </a:lnTo>
                  <a:lnTo>
                    <a:pt x="2555633" y="158418"/>
                  </a:lnTo>
                  <a:lnTo>
                    <a:pt x="2539437" y="151433"/>
                  </a:lnTo>
                  <a:lnTo>
                    <a:pt x="2522606" y="144767"/>
                  </a:lnTo>
                  <a:lnTo>
                    <a:pt x="2506093" y="138100"/>
                  </a:lnTo>
                  <a:lnTo>
                    <a:pt x="2489263" y="132068"/>
                  </a:lnTo>
                  <a:lnTo>
                    <a:pt x="2472114" y="126036"/>
                  </a:lnTo>
                  <a:lnTo>
                    <a:pt x="2455284" y="120321"/>
                  </a:lnTo>
                  <a:lnTo>
                    <a:pt x="2438136" y="115242"/>
                  </a:lnTo>
                  <a:lnTo>
                    <a:pt x="2420987" y="110162"/>
                  </a:lnTo>
                  <a:close/>
                  <a:moveTo>
                    <a:pt x="1863670" y="109845"/>
                  </a:moveTo>
                  <a:lnTo>
                    <a:pt x="1846522" y="114924"/>
                  </a:lnTo>
                  <a:lnTo>
                    <a:pt x="1829691" y="120321"/>
                  </a:lnTo>
                  <a:lnTo>
                    <a:pt x="1812543" y="126036"/>
                  </a:lnTo>
                  <a:lnTo>
                    <a:pt x="1795713" y="132068"/>
                  </a:lnTo>
                  <a:lnTo>
                    <a:pt x="1778882" y="138100"/>
                  </a:lnTo>
                  <a:lnTo>
                    <a:pt x="1762051" y="144449"/>
                  </a:lnTo>
                  <a:lnTo>
                    <a:pt x="1745538" y="151433"/>
                  </a:lnTo>
                  <a:lnTo>
                    <a:pt x="1729025" y="158418"/>
                  </a:lnTo>
                  <a:lnTo>
                    <a:pt x="1712512" y="166037"/>
                  </a:lnTo>
                  <a:lnTo>
                    <a:pt x="1696316" y="173339"/>
                  </a:lnTo>
                  <a:lnTo>
                    <a:pt x="1680121" y="180958"/>
                  </a:lnTo>
                  <a:lnTo>
                    <a:pt x="1664560" y="189212"/>
                  </a:lnTo>
                  <a:lnTo>
                    <a:pt x="1648682" y="197784"/>
                  </a:lnTo>
                  <a:lnTo>
                    <a:pt x="1632804" y="206356"/>
                  </a:lnTo>
                  <a:lnTo>
                    <a:pt x="1617244" y="215245"/>
                  </a:lnTo>
                  <a:lnTo>
                    <a:pt x="1601684" y="224452"/>
                  </a:lnTo>
                  <a:lnTo>
                    <a:pt x="1588346" y="232388"/>
                  </a:lnTo>
                  <a:lnTo>
                    <a:pt x="1575009" y="240960"/>
                  </a:lnTo>
                  <a:lnTo>
                    <a:pt x="1561989" y="249214"/>
                  </a:lnTo>
                  <a:lnTo>
                    <a:pt x="1548969" y="258104"/>
                  </a:lnTo>
                  <a:lnTo>
                    <a:pt x="1535949" y="266675"/>
                  </a:lnTo>
                  <a:lnTo>
                    <a:pt x="1523246" y="276199"/>
                  </a:lnTo>
                  <a:lnTo>
                    <a:pt x="1510544" y="285088"/>
                  </a:lnTo>
                  <a:lnTo>
                    <a:pt x="1498159" y="294295"/>
                  </a:lnTo>
                  <a:lnTo>
                    <a:pt x="1473390" y="313343"/>
                  </a:lnTo>
                  <a:lnTo>
                    <a:pt x="1449255" y="333027"/>
                  </a:lnTo>
                  <a:lnTo>
                    <a:pt x="1425438" y="353662"/>
                  </a:lnTo>
                  <a:lnTo>
                    <a:pt x="1402256" y="374298"/>
                  </a:lnTo>
                  <a:lnTo>
                    <a:pt x="1379392" y="395886"/>
                  </a:lnTo>
                  <a:lnTo>
                    <a:pt x="1356845" y="417791"/>
                  </a:lnTo>
                  <a:lnTo>
                    <a:pt x="1335251" y="440332"/>
                  </a:lnTo>
                  <a:lnTo>
                    <a:pt x="1313657" y="463189"/>
                  </a:lnTo>
                  <a:lnTo>
                    <a:pt x="1293016" y="486365"/>
                  </a:lnTo>
                  <a:lnTo>
                    <a:pt x="1272374" y="510493"/>
                  </a:lnTo>
                  <a:lnTo>
                    <a:pt x="1252686" y="534938"/>
                  </a:lnTo>
                  <a:lnTo>
                    <a:pt x="1233314" y="559701"/>
                  </a:lnTo>
                  <a:lnTo>
                    <a:pt x="1256814" y="548589"/>
                  </a:lnTo>
                  <a:lnTo>
                    <a:pt x="1280313" y="537478"/>
                  </a:lnTo>
                  <a:lnTo>
                    <a:pt x="1304448" y="527001"/>
                  </a:lnTo>
                  <a:lnTo>
                    <a:pt x="1328265" y="516842"/>
                  </a:lnTo>
                  <a:lnTo>
                    <a:pt x="1352717" y="507000"/>
                  </a:lnTo>
                  <a:lnTo>
                    <a:pt x="1376851" y="497476"/>
                  </a:lnTo>
                  <a:lnTo>
                    <a:pt x="1400986" y="488270"/>
                  </a:lnTo>
                  <a:lnTo>
                    <a:pt x="1425438" y="479698"/>
                  </a:lnTo>
                  <a:lnTo>
                    <a:pt x="1450208" y="470809"/>
                  </a:lnTo>
                  <a:lnTo>
                    <a:pt x="1474977" y="462872"/>
                  </a:lnTo>
                  <a:lnTo>
                    <a:pt x="1499747" y="454935"/>
                  </a:lnTo>
                  <a:lnTo>
                    <a:pt x="1524834" y="447316"/>
                  </a:lnTo>
                  <a:lnTo>
                    <a:pt x="1549921" y="440014"/>
                  </a:lnTo>
                  <a:lnTo>
                    <a:pt x="1575009" y="433347"/>
                  </a:lnTo>
                  <a:lnTo>
                    <a:pt x="1600096" y="426680"/>
                  </a:lnTo>
                  <a:lnTo>
                    <a:pt x="1625501" y="420649"/>
                  </a:lnTo>
                  <a:lnTo>
                    <a:pt x="1635663" y="401283"/>
                  </a:lnTo>
                  <a:lnTo>
                    <a:pt x="1645824" y="382235"/>
                  </a:lnTo>
                  <a:lnTo>
                    <a:pt x="1656939" y="363504"/>
                  </a:lnTo>
                  <a:lnTo>
                    <a:pt x="1667736" y="345091"/>
                  </a:lnTo>
                  <a:lnTo>
                    <a:pt x="1678851" y="326360"/>
                  </a:lnTo>
                  <a:lnTo>
                    <a:pt x="1690918" y="307946"/>
                  </a:lnTo>
                  <a:lnTo>
                    <a:pt x="1702668" y="289851"/>
                  </a:lnTo>
                  <a:lnTo>
                    <a:pt x="1715370" y="272072"/>
                  </a:lnTo>
                  <a:lnTo>
                    <a:pt x="1731248" y="249849"/>
                  </a:lnTo>
                  <a:lnTo>
                    <a:pt x="1747761" y="228261"/>
                  </a:lnTo>
                  <a:lnTo>
                    <a:pt x="1756653" y="217785"/>
                  </a:lnTo>
                  <a:lnTo>
                    <a:pt x="1765227" y="206991"/>
                  </a:lnTo>
                  <a:lnTo>
                    <a:pt x="1774436" y="196514"/>
                  </a:lnTo>
                  <a:lnTo>
                    <a:pt x="1783645" y="186355"/>
                  </a:lnTo>
                  <a:lnTo>
                    <a:pt x="1793172" y="176196"/>
                  </a:lnTo>
                  <a:lnTo>
                    <a:pt x="1802381" y="166355"/>
                  </a:lnTo>
                  <a:lnTo>
                    <a:pt x="1812226" y="156196"/>
                  </a:lnTo>
                  <a:lnTo>
                    <a:pt x="1822070" y="146671"/>
                  </a:lnTo>
                  <a:lnTo>
                    <a:pt x="1832232" y="137147"/>
                  </a:lnTo>
                  <a:lnTo>
                    <a:pt x="1842711" y="127941"/>
                  </a:lnTo>
                  <a:lnTo>
                    <a:pt x="1853191" y="118734"/>
                  </a:lnTo>
                  <a:lnTo>
                    <a:pt x="1863670" y="109845"/>
                  </a:lnTo>
                  <a:close/>
                  <a:moveTo>
                    <a:pt x="2177737" y="72701"/>
                  </a:moveTo>
                  <a:lnTo>
                    <a:pt x="2177737" y="362869"/>
                  </a:lnTo>
                  <a:lnTo>
                    <a:pt x="2202506" y="363821"/>
                  </a:lnTo>
                  <a:lnTo>
                    <a:pt x="2227276" y="364774"/>
                  </a:lnTo>
                  <a:lnTo>
                    <a:pt x="2252363" y="366043"/>
                  </a:lnTo>
                  <a:lnTo>
                    <a:pt x="2277133" y="367313"/>
                  </a:lnTo>
                  <a:lnTo>
                    <a:pt x="2301902" y="369536"/>
                  </a:lnTo>
                  <a:lnTo>
                    <a:pt x="2326672" y="371758"/>
                  </a:lnTo>
                  <a:lnTo>
                    <a:pt x="2351442" y="373980"/>
                  </a:lnTo>
                  <a:lnTo>
                    <a:pt x="2376212" y="376520"/>
                  </a:lnTo>
                  <a:lnTo>
                    <a:pt x="2400981" y="379695"/>
                  </a:lnTo>
                  <a:lnTo>
                    <a:pt x="2425751" y="382869"/>
                  </a:lnTo>
                  <a:lnTo>
                    <a:pt x="2450203" y="386679"/>
                  </a:lnTo>
                  <a:lnTo>
                    <a:pt x="2474972" y="390489"/>
                  </a:lnTo>
                  <a:lnTo>
                    <a:pt x="2499425" y="394933"/>
                  </a:lnTo>
                  <a:lnTo>
                    <a:pt x="2523877" y="399060"/>
                  </a:lnTo>
                  <a:lnTo>
                    <a:pt x="2548329" y="404140"/>
                  </a:lnTo>
                  <a:lnTo>
                    <a:pt x="2572781" y="408902"/>
                  </a:lnTo>
                  <a:lnTo>
                    <a:pt x="2558491" y="384139"/>
                  </a:lnTo>
                  <a:lnTo>
                    <a:pt x="2543565" y="360012"/>
                  </a:lnTo>
                  <a:lnTo>
                    <a:pt x="2528322" y="336201"/>
                  </a:lnTo>
                  <a:lnTo>
                    <a:pt x="2512127" y="312708"/>
                  </a:lnTo>
                  <a:lnTo>
                    <a:pt x="2503553" y="300645"/>
                  </a:lnTo>
                  <a:lnTo>
                    <a:pt x="2494661" y="288898"/>
                  </a:lnTo>
                  <a:lnTo>
                    <a:pt x="2485770" y="277152"/>
                  </a:lnTo>
                  <a:lnTo>
                    <a:pt x="2476560" y="265405"/>
                  </a:lnTo>
                  <a:lnTo>
                    <a:pt x="2466716" y="253976"/>
                  </a:lnTo>
                  <a:lnTo>
                    <a:pt x="2457189" y="242865"/>
                  </a:lnTo>
                  <a:lnTo>
                    <a:pt x="2447662" y="231753"/>
                  </a:lnTo>
                  <a:lnTo>
                    <a:pt x="2437818" y="220959"/>
                  </a:lnTo>
                  <a:lnTo>
                    <a:pt x="2427656" y="210483"/>
                  </a:lnTo>
                  <a:lnTo>
                    <a:pt x="2416859" y="200006"/>
                  </a:lnTo>
                  <a:lnTo>
                    <a:pt x="2406380" y="189847"/>
                  </a:lnTo>
                  <a:lnTo>
                    <a:pt x="2395900" y="180006"/>
                  </a:lnTo>
                  <a:lnTo>
                    <a:pt x="2385103" y="170482"/>
                  </a:lnTo>
                  <a:lnTo>
                    <a:pt x="2373671" y="161275"/>
                  </a:lnTo>
                  <a:lnTo>
                    <a:pt x="2362239" y="152386"/>
                  </a:lnTo>
                  <a:lnTo>
                    <a:pt x="2350807" y="143814"/>
                  </a:lnTo>
                  <a:lnTo>
                    <a:pt x="2340645" y="136830"/>
                  </a:lnTo>
                  <a:lnTo>
                    <a:pt x="2330800" y="130163"/>
                  </a:lnTo>
                  <a:lnTo>
                    <a:pt x="2320638" y="123814"/>
                  </a:lnTo>
                  <a:lnTo>
                    <a:pt x="2310477" y="117782"/>
                  </a:lnTo>
                  <a:lnTo>
                    <a:pt x="2299997" y="112067"/>
                  </a:lnTo>
                  <a:lnTo>
                    <a:pt x="2289200" y="106670"/>
                  </a:lnTo>
                  <a:lnTo>
                    <a:pt x="2278403" y="101591"/>
                  </a:lnTo>
                  <a:lnTo>
                    <a:pt x="2267924" y="96829"/>
                  </a:lnTo>
                  <a:lnTo>
                    <a:pt x="2256809" y="92384"/>
                  </a:lnTo>
                  <a:lnTo>
                    <a:pt x="2245694" y="88257"/>
                  </a:lnTo>
                  <a:lnTo>
                    <a:pt x="2234580" y="84765"/>
                  </a:lnTo>
                  <a:lnTo>
                    <a:pt x="2223465" y="81590"/>
                  </a:lnTo>
                  <a:lnTo>
                    <a:pt x="2212033" y="78733"/>
                  </a:lnTo>
                  <a:lnTo>
                    <a:pt x="2200601" y="76193"/>
                  </a:lnTo>
                  <a:lnTo>
                    <a:pt x="2189487" y="74288"/>
                  </a:lnTo>
                  <a:lnTo>
                    <a:pt x="2177737" y="72701"/>
                  </a:lnTo>
                  <a:close/>
                  <a:moveTo>
                    <a:pt x="2107239" y="72701"/>
                  </a:moveTo>
                  <a:lnTo>
                    <a:pt x="2095806" y="74288"/>
                  </a:lnTo>
                  <a:lnTo>
                    <a:pt x="2084057" y="76193"/>
                  </a:lnTo>
                  <a:lnTo>
                    <a:pt x="2072942" y="78733"/>
                  </a:lnTo>
                  <a:lnTo>
                    <a:pt x="2061192" y="81590"/>
                  </a:lnTo>
                  <a:lnTo>
                    <a:pt x="2050078" y="84765"/>
                  </a:lnTo>
                  <a:lnTo>
                    <a:pt x="2039281" y="88257"/>
                  </a:lnTo>
                  <a:lnTo>
                    <a:pt x="2028166" y="92384"/>
                  </a:lnTo>
                  <a:lnTo>
                    <a:pt x="2017052" y="96829"/>
                  </a:lnTo>
                  <a:lnTo>
                    <a:pt x="2006255" y="101591"/>
                  </a:lnTo>
                  <a:lnTo>
                    <a:pt x="1995775" y="106670"/>
                  </a:lnTo>
                  <a:lnTo>
                    <a:pt x="1984661" y="112067"/>
                  </a:lnTo>
                  <a:lnTo>
                    <a:pt x="1974499" y="117782"/>
                  </a:lnTo>
                  <a:lnTo>
                    <a:pt x="1964019" y="123814"/>
                  </a:lnTo>
                  <a:lnTo>
                    <a:pt x="1954175" y="130163"/>
                  </a:lnTo>
                  <a:lnTo>
                    <a:pt x="1944013" y="136830"/>
                  </a:lnTo>
                  <a:lnTo>
                    <a:pt x="1933851" y="143814"/>
                  </a:lnTo>
                  <a:lnTo>
                    <a:pt x="1922419" y="152386"/>
                  </a:lnTo>
                  <a:lnTo>
                    <a:pt x="1911304" y="161275"/>
                  </a:lnTo>
                  <a:lnTo>
                    <a:pt x="1899872" y="170482"/>
                  </a:lnTo>
                  <a:lnTo>
                    <a:pt x="1889075" y="180006"/>
                  </a:lnTo>
                  <a:lnTo>
                    <a:pt x="1878278" y="189847"/>
                  </a:lnTo>
                  <a:lnTo>
                    <a:pt x="1867799" y="200006"/>
                  </a:lnTo>
                  <a:lnTo>
                    <a:pt x="1857319" y="210483"/>
                  </a:lnTo>
                  <a:lnTo>
                    <a:pt x="1847157" y="220959"/>
                  </a:lnTo>
                  <a:lnTo>
                    <a:pt x="1837313" y="231753"/>
                  </a:lnTo>
                  <a:lnTo>
                    <a:pt x="1827469" y="242865"/>
                  </a:lnTo>
                  <a:lnTo>
                    <a:pt x="1817942" y="253976"/>
                  </a:lnTo>
                  <a:lnTo>
                    <a:pt x="1808733" y="265405"/>
                  </a:lnTo>
                  <a:lnTo>
                    <a:pt x="1799206" y="277152"/>
                  </a:lnTo>
                  <a:lnTo>
                    <a:pt x="1789997" y="288898"/>
                  </a:lnTo>
                  <a:lnTo>
                    <a:pt x="1781105" y="300645"/>
                  </a:lnTo>
                  <a:lnTo>
                    <a:pt x="1772531" y="312708"/>
                  </a:lnTo>
                  <a:lnTo>
                    <a:pt x="1758241" y="333979"/>
                  </a:lnTo>
                  <a:lnTo>
                    <a:pt x="1743950" y="356202"/>
                  </a:lnTo>
                  <a:lnTo>
                    <a:pt x="1729978" y="378425"/>
                  </a:lnTo>
                  <a:lnTo>
                    <a:pt x="1716958" y="400648"/>
                  </a:lnTo>
                  <a:lnTo>
                    <a:pt x="1741092" y="396521"/>
                  </a:lnTo>
                  <a:lnTo>
                    <a:pt x="1764909" y="392076"/>
                  </a:lnTo>
                  <a:lnTo>
                    <a:pt x="1789361" y="388266"/>
                  </a:lnTo>
                  <a:lnTo>
                    <a:pt x="1813496" y="384457"/>
                  </a:lnTo>
                  <a:lnTo>
                    <a:pt x="1837948" y="380965"/>
                  </a:lnTo>
                  <a:lnTo>
                    <a:pt x="1862400" y="378107"/>
                  </a:lnTo>
                  <a:lnTo>
                    <a:pt x="1886852" y="374933"/>
                  </a:lnTo>
                  <a:lnTo>
                    <a:pt x="1911304" y="372393"/>
                  </a:lnTo>
                  <a:lnTo>
                    <a:pt x="1935756" y="370488"/>
                  </a:lnTo>
                  <a:lnTo>
                    <a:pt x="1959891" y="368266"/>
                  </a:lnTo>
                  <a:lnTo>
                    <a:pt x="1984661" y="366361"/>
                  </a:lnTo>
                  <a:lnTo>
                    <a:pt x="2009113" y="365091"/>
                  </a:lnTo>
                  <a:lnTo>
                    <a:pt x="2033565" y="364139"/>
                  </a:lnTo>
                  <a:lnTo>
                    <a:pt x="2058017" y="363186"/>
                  </a:lnTo>
                  <a:lnTo>
                    <a:pt x="2082787" y="362551"/>
                  </a:lnTo>
                  <a:lnTo>
                    <a:pt x="2107239" y="362234"/>
                  </a:lnTo>
                  <a:lnTo>
                    <a:pt x="2107239" y="72701"/>
                  </a:lnTo>
                  <a:close/>
                  <a:moveTo>
                    <a:pt x="2121529" y="0"/>
                  </a:moveTo>
                  <a:lnTo>
                    <a:pt x="2142170" y="0"/>
                  </a:lnTo>
                  <a:lnTo>
                    <a:pt x="2142488" y="0"/>
                  </a:lnTo>
                  <a:lnTo>
                    <a:pt x="2163447" y="0"/>
                  </a:lnTo>
                  <a:lnTo>
                    <a:pt x="2184406" y="317"/>
                  </a:lnTo>
                  <a:lnTo>
                    <a:pt x="2205047" y="952"/>
                  </a:lnTo>
                  <a:lnTo>
                    <a:pt x="2226323" y="1905"/>
                  </a:lnTo>
                  <a:lnTo>
                    <a:pt x="2246965" y="2857"/>
                  </a:lnTo>
                  <a:lnTo>
                    <a:pt x="2268241" y="4762"/>
                  </a:lnTo>
                  <a:lnTo>
                    <a:pt x="2288882" y="6349"/>
                  </a:lnTo>
                  <a:lnTo>
                    <a:pt x="2309842" y="8254"/>
                  </a:lnTo>
                  <a:lnTo>
                    <a:pt x="2330800" y="10159"/>
                  </a:lnTo>
                  <a:lnTo>
                    <a:pt x="2351759" y="12381"/>
                  </a:lnTo>
                  <a:lnTo>
                    <a:pt x="2372401" y="15556"/>
                  </a:lnTo>
                  <a:lnTo>
                    <a:pt x="2393360" y="18096"/>
                  </a:lnTo>
                  <a:lnTo>
                    <a:pt x="2413684" y="21588"/>
                  </a:lnTo>
                  <a:lnTo>
                    <a:pt x="2434642" y="25080"/>
                  </a:lnTo>
                  <a:lnTo>
                    <a:pt x="2455284" y="28572"/>
                  </a:lnTo>
                  <a:lnTo>
                    <a:pt x="2475608" y="32699"/>
                  </a:lnTo>
                  <a:lnTo>
                    <a:pt x="2496249" y="36509"/>
                  </a:lnTo>
                  <a:lnTo>
                    <a:pt x="2516890" y="41271"/>
                  </a:lnTo>
                  <a:lnTo>
                    <a:pt x="2537532" y="45716"/>
                  </a:lnTo>
                  <a:lnTo>
                    <a:pt x="2557538" y="50795"/>
                  </a:lnTo>
                  <a:lnTo>
                    <a:pt x="2578180" y="56192"/>
                  </a:lnTo>
                  <a:lnTo>
                    <a:pt x="2598186" y="61272"/>
                  </a:lnTo>
                  <a:lnTo>
                    <a:pt x="2618192" y="67304"/>
                  </a:lnTo>
                  <a:lnTo>
                    <a:pt x="2638516" y="73336"/>
                  </a:lnTo>
                  <a:lnTo>
                    <a:pt x="2658522" y="79368"/>
                  </a:lnTo>
                  <a:lnTo>
                    <a:pt x="2678528" y="85717"/>
                  </a:lnTo>
                  <a:lnTo>
                    <a:pt x="2698534" y="92384"/>
                  </a:lnTo>
                  <a:lnTo>
                    <a:pt x="2718223" y="99368"/>
                  </a:lnTo>
                  <a:lnTo>
                    <a:pt x="2737912" y="106670"/>
                  </a:lnTo>
                  <a:lnTo>
                    <a:pt x="2757600" y="113972"/>
                  </a:lnTo>
                  <a:lnTo>
                    <a:pt x="2776972" y="121591"/>
                  </a:lnTo>
                  <a:lnTo>
                    <a:pt x="2796343" y="129528"/>
                  </a:lnTo>
                  <a:lnTo>
                    <a:pt x="2816032" y="137782"/>
                  </a:lnTo>
                  <a:lnTo>
                    <a:pt x="2835085" y="146037"/>
                  </a:lnTo>
                  <a:lnTo>
                    <a:pt x="2854139" y="154608"/>
                  </a:lnTo>
                  <a:lnTo>
                    <a:pt x="2872875" y="163497"/>
                  </a:lnTo>
                  <a:lnTo>
                    <a:pt x="2892246" y="172704"/>
                  </a:lnTo>
                  <a:lnTo>
                    <a:pt x="2910982" y="181911"/>
                  </a:lnTo>
                  <a:lnTo>
                    <a:pt x="2929400" y="191752"/>
                  </a:lnTo>
                  <a:lnTo>
                    <a:pt x="2947819" y="201594"/>
                  </a:lnTo>
                  <a:lnTo>
                    <a:pt x="2966237" y="211435"/>
                  </a:lnTo>
                  <a:lnTo>
                    <a:pt x="2984973" y="221594"/>
                  </a:lnTo>
                  <a:lnTo>
                    <a:pt x="3003074" y="232071"/>
                  </a:lnTo>
                  <a:lnTo>
                    <a:pt x="3020858" y="242865"/>
                  </a:lnTo>
                  <a:lnTo>
                    <a:pt x="3038958" y="253976"/>
                  </a:lnTo>
                  <a:lnTo>
                    <a:pt x="3056742" y="264770"/>
                  </a:lnTo>
                  <a:lnTo>
                    <a:pt x="3074208" y="276517"/>
                  </a:lnTo>
                  <a:lnTo>
                    <a:pt x="3091673" y="287946"/>
                  </a:lnTo>
                  <a:lnTo>
                    <a:pt x="3109139" y="299375"/>
                  </a:lnTo>
                  <a:lnTo>
                    <a:pt x="3126287" y="311756"/>
                  </a:lnTo>
                  <a:lnTo>
                    <a:pt x="3143436" y="323820"/>
                  </a:lnTo>
                  <a:lnTo>
                    <a:pt x="3160266" y="336201"/>
                  </a:lnTo>
                  <a:lnTo>
                    <a:pt x="3177097" y="348900"/>
                  </a:lnTo>
                  <a:lnTo>
                    <a:pt x="3193610" y="361599"/>
                  </a:lnTo>
                  <a:lnTo>
                    <a:pt x="3210123" y="374615"/>
                  </a:lnTo>
                  <a:lnTo>
                    <a:pt x="3226319" y="387949"/>
                  </a:lnTo>
                  <a:lnTo>
                    <a:pt x="3242514" y="400965"/>
                  </a:lnTo>
                  <a:lnTo>
                    <a:pt x="3258710" y="414934"/>
                  </a:lnTo>
                  <a:lnTo>
                    <a:pt x="3274270" y="428903"/>
                  </a:lnTo>
                  <a:lnTo>
                    <a:pt x="3290148" y="442554"/>
                  </a:lnTo>
                  <a:lnTo>
                    <a:pt x="3305708" y="456840"/>
                  </a:lnTo>
                  <a:lnTo>
                    <a:pt x="3320634" y="470809"/>
                  </a:lnTo>
                  <a:lnTo>
                    <a:pt x="3335877" y="485730"/>
                  </a:lnTo>
                  <a:lnTo>
                    <a:pt x="3350802" y="500333"/>
                  </a:lnTo>
                  <a:lnTo>
                    <a:pt x="3365727" y="515255"/>
                  </a:lnTo>
                  <a:lnTo>
                    <a:pt x="3380018" y="530176"/>
                  </a:lnTo>
                  <a:lnTo>
                    <a:pt x="3394308" y="545414"/>
                  </a:lnTo>
                  <a:lnTo>
                    <a:pt x="3408598" y="560970"/>
                  </a:lnTo>
                  <a:lnTo>
                    <a:pt x="3422570" y="576526"/>
                  </a:lnTo>
                  <a:lnTo>
                    <a:pt x="3436226" y="592400"/>
                  </a:lnTo>
                  <a:lnTo>
                    <a:pt x="3450198" y="608591"/>
                  </a:lnTo>
                  <a:lnTo>
                    <a:pt x="3463218" y="624464"/>
                  </a:lnTo>
                  <a:lnTo>
                    <a:pt x="3476556" y="640973"/>
                  </a:lnTo>
                  <a:lnTo>
                    <a:pt x="3489576" y="657164"/>
                  </a:lnTo>
                  <a:lnTo>
                    <a:pt x="3502278" y="673672"/>
                  </a:lnTo>
                  <a:lnTo>
                    <a:pt x="3514980" y="690498"/>
                  </a:lnTo>
                  <a:lnTo>
                    <a:pt x="3527365" y="707324"/>
                  </a:lnTo>
                  <a:lnTo>
                    <a:pt x="3539432" y="724468"/>
                  </a:lnTo>
                  <a:lnTo>
                    <a:pt x="3551500" y="741611"/>
                  </a:lnTo>
                  <a:lnTo>
                    <a:pt x="3563250" y="758755"/>
                  </a:lnTo>
                  <a:lnTo>
                    <a:pt x="3574682" y="776215"/>
                  </a:lnTo>
                  <a:lnTo>
                    <a:pt x="3586431" y="794311"/>
                  </a:lnTo>
                  <a:lnTo>
                    <a:pt x="3597228" y="812090"/>
                  </a:lnTo>
                  <a:lnTo>
                    <a:pt x="3608026" y="829868"/>
                  </a:lnTo>
                  <a:lnTo>
                    <a:pt x="3619140" y="847964"/>
                  </a:lnTo>
                  <a:lnTo>
                    <a:pt x="3629302" y="866060"/>
                  </a:lnTo>
                  <a:lnTo>
                    <a:pt x="3639781" y="884155"/>
                  </a:lnTo>
                  <a:lnTo>
                    <a:pt x="3649626" y="902569"/>
                  </a:lnTo>
                  <a:lnTo>
                    <a:pt x="3659470" y="921299"/>
                  </a:lnTo>
                  <a:lnTo>
                    <a:pt x="3668997" y="940030"/>
                  </a:lnTo>
                  <a:lnTo>
                    <a:pt x="3678524" y="958761"/>
                  </a:lnTo>
                  <a:lnTo>
                    <a:pt x="3687415" y="977492"/>
                  </a:lnTo>
                  <a:lnTo>
                    <a:pt x="3696307" y="996540"/>
                  </a:lnTo>
                  <a:lnTo>
                    <a:pt x="3705199" y="1015906"/>
                  </a:lnTo>
                  <a:lnTo>
                    <a:pt x="3713455" y="1034954"/>
                  </a:lnTo>
                  <a:lnTo>
                    <a:pt x="3721712" y="1054320"/>
                  </a:lnTo>
                  <a:lnTo>
                    <a:pt x="3729651" y="1074003"/>
                  </a:lnTo>
                  <a:lnTo>
                    <a:pt x="3737272" y="1093368"/>
                  </a:lnTo>
                  <a:lnTo>
                    <a:pt x="3744576" y="1112734"/>
                  </a:lnTo>
                  <a:lnTo>
                    <a:pt x="3751562" y="1132417"/>
                  </a:lnTo>
                  <a:lnTo>
                    <a:pt x="3758549" y="1152418"/>
                  </a:lnTo>
                  <a:lnTo>
                    <a:pt x="3765535" y="1172101"/>
                  </a:lnTo>
                  <a:lnTo>
                    <a:pt x="3771886" y="1192102"/>
                  </a:lnTo>
                  <a:lnTo>
                    <a:pt x="3777920" y="1212102"/>
                  </a:lnTo>
                  <a:lnTo>
                    <a:pt x="3783954" y="1232103"/>
                  </a:lnTo>
                  <a:lnTo>
                    <a:pt x="3789670" y="1252739"/>
                  </a:lnTo>
                  <a:lnTo>
                    <a:pt x="3795068" y="1272739"/>
                  </a:lnTo>
                  <a:lnTo>
                    <a:pt x="3800149" y="1293057"/>
                  </a:lnTo>
                  <a:lnTo>
                    <a:pt x="3805230" y="1313375"/>
                  </a:lnTo>
                  <a:lnTo>
                    <a:pt x="3809993" y="1333694"/>
                  </a:lnTo>
                  <a:lnTo>
                    <a:pt x="3814439" y="1354329"/>
                  </a:lnTo>
                  <a:lnTo>
                    <a:pt x="3818568" y="1374965"/>
                  </a:lnTo>
                  <a:lnTo>
                    <a:pt x="3822696" y="1395283"/>
                  </a:lnTo>
                  <a:lnTo>
                    <a:pt x="3826189" y="1416236"/>
                  </a:lnTo>
                  <a:lnTo>
                    <a:pt x="3829682" y="1436554"/>
                  </a:lnTo>
                  <a:lnTo>
                    <a:pt x="3832858" y="1457507"/>
                  </a:lnTo>
                  <a:lnTo>
                    <a:pt x="3835716" y="1478143"/>
                  </a:lnTo>
                  <a:lnTo>
                    <a:pt x="3838256" y="1499096"/>
                  </a:lnTo>
                  <a:lnTo>
                    <a:pt x="3841114" y="1519731"/>
                  </a:lnTo>
                  <a:lnTo>
                    <a:pt x="3843020" y="1540684"/>
                  </a:lnTo>
                  <a:lnTo>
                    <a:pt x="3844925" y="1561637"/>
                  </a:lnTo>
                  <a:lnTo>
                    <a:pt x="3846513" y="1582273"/>
                  </a:lnTo>
                  <a:lnTo>
                    <a:pt x="3848100" y="1603226"/>
                  </a:lnTo>
                  <a:lnTo>
                    <a:pt x="3849371" y="1624179"/>
                  </a:lnTo>
                  <a:lnTo>
                    <a:pt x="3850324" y="1645132"/>
                  </a:lnTo>
                  <a:lnTo>
                    <a:pt x="3850641" y="1666085"/>
                  </a:lnTo>
                  <a:lnTo>
                    <a:pt x="3851276" y="1687038"/>
                  </a:lnTo>
                  <a:lnTo>
                    <a:pt x="3851276" y="1707991"/>
                  </a:lnTo>
                  <a:lnTo>
                    <a:pt x="3851276" y="1728944"/>
                  </a:lnTo>
                  <a:lnTo>
                    <a:pt x="3850641" y="1749897"/>
                  </a:lnTo>
                  <a:lnTo>
                    <a:pt x="3850324" y="1770850"/>
                  </a:lnTo>
                  <a:lnTo>
                    <a:pt x="3849371" y="1791804"/>
                  </a:lnTo>
                  <a:lnTo>
                    <a:pt x="3848100" y="1812757"/>
                  </a:lnTo>
                  <a:lnTo>
                    <a:pt x="3846513" y="1833710"/>
                  </a:lnTo>
                  <a:lnTo>
                    <a:pt x="3844925" y="1854663"/>
                  </a:lnTo>
                  <a:lnTo>
                    <a:pt x="3843020" y="1875616"/>
                  </a:lnTo>
                  <a:lnTo>
                    <a:pt x="3841114" y="1896251"/>
                  </a:lnTo>
                  <a:lnTo>
                    <a:pt x="3838256" y="1917204"/>
                  </a:lnTo>
                  <a:lnTo>
                    <a:pt x="3835716" y="1937840"/>
                  </a:lnTo>
                  <a:lnTo>
                    <a:pt x="3832858" y="1958793"/>
                  </a:lnTo>
                  <a:lnTo>
                    <a:pt x="3829682" y="1979429"/>
                  </a:lnTo>
                  <a:lnTo>
                    <a:pt x="3826189" y="2000382"/>
                  </a:lnTo>
                  <a:lnTo>
                    <a:pt x="3822696" y="2020700"/>
                  </a:lnTo>
                  <a:lnTo>
                    <a:pt x="3818568" y="2041653"/>
                  </a:lnTo>
                  <a:lnTo>
                    <a:pt x="3814439" y="2061971"/>
                  </a:lnTo>
                  <a:lnTo>
                    <a:pt x="3809993" y="2082289"/>
                  </a:lnTo>
                  <a:lnTo>
                    <a:pt x="3805230" y="2102925"/>
                  </a:lnTo>
                  <a:lnTo>
                    <a:pt x="3800149" y="2123243"/>
                  </a:lnTo>
                  <a:lnTo>
                    <a:pt x="3795068" y="2143561"/>
                  </a:lnTo>
                  <a:lnTo>
                    <a:pt x="3789670" y="2163879"/>
                  </a:lnTo>
                  <a:lnTo>
                    <a:pt x="3783954" y="2183880"/>
                  </a:lnTo>
                  <a:lnTo>
                    <a:pt x="3777920" y="2204198"/>
                  </a:lnTo>
                  <a:lnTo>
                    <a:pt x="3771886" y="2224198"/>
                  </a:lnTo>
                  <a:lnTo>
                    <a:pt x="3765535" y="2243882"/>
                  </a:lnTo>
                  <a:lnTo>
                    <a:pt x="3758549" y="2263882"/>
                  </a:lnTo>
                  <a:lnTo>
                    <a:pt x="3751562" y="2283565"/>
                  </a:lnTo>
                  <a:lnTo>
                    <a:pt x="3744576" y="2303249"/>
                  </a:lnTo>
                  <a:lnTo>
                    <a:pt x="3737272" y="2323249"/>
                  </a:lnTo>
                  <a:lnTo>
                    <a:pt x="3729651" y="2342615"/>
                  </a:lnTo>
                  <a:lnTo>
                    <a:pt x="3721712" y="2361663"/>
                  </a:lnTo>
                  <a:lnTo>
                    <a:pt x="3713455" y="2381346"/>
                  </a:lnTo>
                  <a:lnTo>
                    <a:pt x="3705199" y="2400394"/>
                  </a:lnTo>
                  <a:lnTo>
                    <a:pt x="3696307" y="2419443"/>
                  </a:lnTo>
                  <a:lnTo>
                    <a:pt x="3687415" y="2438491"/>
                  </a:lnTo>
                  <a:lnTo>
                    <a:pt x="3678524" y="2457539"/>
                  </a:lnTo>
                  <a:lnTo>
                    <a:pt x="3668997" y="2476270"/>
                  </a:lnTo>
                  <a:lnTo>
                    <a:pt x="3659470" y="2495001"/>
                  </a:lnTo>
                  <a:lnTo>
                    <a:pt x="3649626" y="2513414"/>
                  </a:lnTo>
                  <a:lnTo>
                    <a:pt x="3639781" y="2531827"/>
                  </a:lnTo>
                  <a:lnTo>
                    <a:pt x="3629302" y="2549923"/>
                  </a:lnTo>
                  <a:lnTo>
                    <a:pt x="3619140" y="2568336"/>
                  </a:lnTo>
                  <a:lnTo>
                    <a:pt x="3608026" y="2586432"/>
                  </a:lnTo>
                  <a:lnTo>
                    <a:pt x="3597228" y="2604211"/>
                  </a:lnTo>
                  <a:lnTo>
                    <a:pt x="3586431" y="2621989"/>
                  </a:lnTo>
                  <a:lnTo>
                    <a:pt x="3574682" y="2639767"/>
                  </a:lnTo>
                  <a:lnTo>
                    <a:pt x="3563250" y="2657228"/>
                  </a:lnTo>
                  <a:lnTo>
                    <a:pt x="3551500" y="2674372"/>
                  </a:lnTo>
                  <a:lnTo>
                    <a:pt x="3539432" y="2691832"/>
                  </a:lnTo>
                  <a:lnTo>
                    <a:pt x="3527365" y="2708658"/>
                  </a:lnTo>
                  <a:lnTo>
                    <a:pt x="3514980" y="2725802"/>
                  </a:lnTo>
                  <a:lnTo>
                    <a:pt x="3502278" y="2742310"/>
                  </a:lnTo>
                  <a:lnTo>
                    <a:pt x="3489576" y="2759136"/>
                  </a:lnTo>
                  <a:lnTo>
                    <a:pt x="3476556" y="2775645"/>
                  </a:lnTo>
                  <a:lnTo>
                    <a:pt x="3463218" y="2791836"/>
                  </a:lnTo>
                  <a:lnTo>
                    <a:pt x="3450198" y="2808027"/>
                  </a:lnTo>
                  <a:lnTo>
                    <a:pt x="3436226" y="2823900"/>
                  </a:lnTo>
                  <a:lnTo>
                    <a:pt x="3422570" y="2839774"/>
                  </a:lnTo>
                  <a:lnTo>
                    <a:pt x="3408598" y="2855330"/>
                  </a:lnTo>
                  <a:lnTo>
                    <a:pt x="3394308" y="2870568"/>
                  </a:lnTo>
                  <a:lnTo>
                    <a:pt x="3380018" y="2886124"/>
                  </a:lnTo>
                  <a:lnTo>
                    <a:pt x="3365727" y="2901045"/>
                  </a:lnTo>
                  <a:lnTo>
                    <a:pt x="3350802" y="2916284"/>
                  </a:lnTo>
                  <a:lnTo>
                    <a:pt x="3335877" y="2930570"/>
                  </a:lnTo>
                  <a:lnTo>
                    <a:pt x="3320634" y="2945491"/>
                  </a:lnTo>
                  <a:lnTo>
                    <a:pt x="3305708" y="2959777"/>
                  </a:lnTo>
                  <a:lnTo>
                    <a:pt x="3290148" y="2973746"/>
                  </a:lnTo>
                  <a:lnTo>
                    <a:pt x="3274270" y="2987715"/>
                  </a:lnTo>
                  <a:lnTo>
                    <a:pt x="3258710" y="3001684"/>
                  </a:lnTo>
                  <a:lnTo>
                    <a:pt x="3242514" y="3015017"/>
                  </a:lnTo>
                  <a:lnTo>
                    <a:pt x="3226319" y="3028669"/>
                  </a:lnTo>
                  <a:lnTo>
                    <a:pt x="3210123" y="3041685"/>
                  </a:lnTo>
                  <a:lnTo>
                    <a:pt x="3193610" y="3054701"/>
                  </a:lnTo>
                  <a:lnTo>
                    <a:pt x="3177097" y="3067400"/>
                  </a:lnTo>
                  <a:lnTo>
                    <a:pt x="3160266" y="3080099"/>
                  </a:lnTo>
                  <a:lnTo>
                    <a:pt x="3143436" y="3092480"/>
                  </a:lnTo>
                  <a:lnTo>
                    <a:pt x="3126287" y="3104862"/>
                  </a:lnTo>
                  <a:lnTo>
                    <a:pt x="3109139" y="3116608"/>
                  </a:lnTo>
                  <a:lnTo>
                    <a:pt x="3091673" y="3128672"/>
                  </a:lnTo>
                  <a:lnTo>
                    <a:pt x="3074208" y="3140101"/>
                  </a:lnTo>
                  <a:lnTo>
                    <a:pt x="3056742" y="3151212"/>
                  </a:lnTo>
                  <a:lnTo>
                    <a:pt x="3038958" y="3162641"/>
                  </a:lnTo>
                  <a:lnTo>
                    <a:pt x="3020858" y="3173435"/>
                  </a:lnTo>
                  <a:lnTo>
                    <a:pt x="3003074" y="3183912"/>
                  </a:lnTo>
                  <a:lnTo>
                    <a:pt x="2984973" y="3194388"/>
                  </a:lnTo>
                  <a:lnTo>
                    <a:pt x="2966237" y="3204865"/>
                  </a:lnTo>
                  <a:lnTo>
                    <a:pt x="2947819" y="3214706"/>
                  </a:lnTo>
                  <a:lnTo>
                    <a:pt x="2929400" y="3224548"/>
                  </a:lnTo>
                  <a:lnTo>
                    <a:pt x="2910982" y="3234072"/>
                  </a:lnTo>
                  <a:lnTo>
                    <a:pt x="2892246" y="3243279"/>
                  </a:lnTo>
                  <a:lnTo>
                    <a:pt x="2872875" y="3252485"/>
                  </a:lnTo>
                  <a:lnTo>
                    <a:pt x="2854139" y="3261374"/>
                  </a:lnTo>
                  <a:lnTo>
                    <a:pt x="2835085" y="3269946"/>
                  </a:lnTo>
                  <a:lnTo>
                    <a:pt x="2816032" y="3278200"/>
                  </a:lnTo>
                  <a:lnTo>
                    <a:pt x="2796343" y="3286455"/>
                  </a:lnTo>
                  <a:lnTo>
                    <a:pt x="2776972" y="3294391"/>
                  </a:lnTo>
                  <a:lnTo>
                    <a:pt x="2757600" y="3302011"/>
                  </a:lnTo>
                  <a:lnTo>
                    <a:pt x="2737912" y="3309630"/>
                  </a:lnTo>
                  <a:lnTo>
                    <a:pt x="2718223" y="3316932"/>
                  </a:lnTo>
                  <a:lnTo>
                    <a:pt x="2698534" y="3323916"/>
                  </a:lnTo>
                  <a:lnTo>
                    <a:pt x="2678528" y="3330266"/>
                  </a:lnTo>
                  <a:lnTo>
                    <a:pt x="2658522" y="3336932"/>
                  </a:lnTo>
                  <a:lnTo>
                    <a:pt x="2638833" y="3342964"/>
                  </a:lnTo>
                  <a:lnTo>
                    <a:pt x="2618510" y="3348996"/>
                  </a:lnTo>
                  <a:lnTo>
                    <a:pt x="2598186" y="3354711"/>
                  </a:lnTo>
                  <a:lnTo>
                    <a:pt x="2578180" y="3360108"/>
                  </a:lnTo>
                  <a:lnTo>
                    <a:pt x="2557538" y="3365505"/>
                  </a:lnTo>
                  <a:lnTo>
                    <a:pt x="2537532" y="3370267"/>
                  </a:lnTo>
                  <a:lnTo>
                    <a:pt x="2516890" y="3375029"/>
                  </a:lnTo>
                  <a:lnTo>
                    <a:pt x="2496566" y="3379473"/>
                  </a:lnTo>
                  <a:lnTo>
                    <a:pt x="2475608" y="3383918"/>
                  </a:lnTo>
                  <a:lnTo>
                    <a:pt x="2455284" y="3387728"/>
                  </a:lnTo>
                  <a:lnTo>
                    <a:pt x="2434642" y="3391537"/>
                  </a:lnTo>
                  <a:lnTo>
                    <a:pt x="2413684" y="3394712"/>
                  </a:lnTo>
                  <a:lnTo>
                    <a:pt x="2393360" y="3397887"/>
                  </a:lnTo>
                  <a:lnTo>
                    <a:pt x="2372401" y="3401061"/>
                  </a:lnTo>
                  <a:lnTo>
                    <a:pt x="2351759" y="3403601"/>
                  </a:lnTo>
                  <a:lnTo>
                    <a:pt x="2330800" y="3405824"/>
                  </a:lnTo>
                  <a:lnTo>
                    <a:pt x="2309842" y="3408363"/>
                  </a:lnTo>
                  <a:lnTo>
                    <a:pt x="2288882" y="3409951"/>
                  </a:lnTo>
                  <a:lnTo>
                    <a:pt x="2268241" y="3411538"/>
                  </a:lnTo>
                  <a:lnTo>
                    <a:pt x="2246965" y="3413125"/>
                  </a:lnTo>
                  <a:lnTo>
                    <a:pt x="2226323" y="3414078"/>
                  </a:lnTo>
                  <a:lnTo>
                    <a:pt x="2205047" y="3415030"/>
                  </a:lnTo>
                  <a:lnTo>
                    <a:pt x="2184406" y="3415665"/>
                  </a:lnTo>
                  <a:lnTo>
                    <a:pt x="2163447" y="3416300"/>
                  </a:lnTo>
                  <a:lnTo>
                    <a:pt x="2142488" y="3416300"/>
                  </a:lnTo>
                  <a:lnTo>
                    <a:pt x="2142170" y="3416300"/>
                  </a:lnTo>
                  <a:lnTo>
                    <a:pt x="2121529" y="3416300"/>
                  </a:lnTo>
                  <a:lnTo>
                    <a:pt x="2100252" y="3415665"/>
                  </a:lnTo>
                  <a:lnTo>
                    <a:pt x="2079611" y="3415030"/>
                  </a:lnTo>
                  <a:lnTo>
                    <a:pt x="2058334" y="3414078"/>
                  </a:lnTo>
                  <a:lnTo>
                    <a:pt x="2037693" y="3413125"/>
                  </a:lnTo>
                  <a:lnTo>
                    <a:pt x="2016417" y="3411538"/>
                  </a:lnTo>
                  <a:lnTo>
                    <a:pt x="1995775" y="3409951"/>
                  </a:lnTo>
                  <a:lnTo>
                    <a:pt x="1974816" y="3408363"/>
                  </a:lnTo>
                  <a:lnTo>
                    <a:pt x="1954175" y="3405824"/>
                  </a:lnTo>
                  <a:lnTo>
                    <a:pt x="1933216" y="3403601"/>
                  </a:lnTo>
                  <a:lnTo>
                    <a:pt x="1912257" y="3400744"/>
                  </a:lnTo>
                  <a:lnTo>
                    <a:pt x="1891616" y="3397887"/>
                  </a:lnTo>
                  <a:lnTo>
                    <a:pt x="1870974" y="3394712"/>
                  </a:lnTo>
                  <a:lnTo>
                    <a:pt x="1850333" y="3391220"/>
                  </a:lnTo>
                  <a:lnTo>
                    <a:pt x="1829374" y="3387410"/>
                  </a:lnTo>
                  <a:lnTo>
                    <a:pt x="1809050" y="3383601"/>
                  </a:lnTo>
                  <a:lnTo>
                    <a:pt x="1788409" y="3379473"/>
                  </a:lnTo>
                  <a:lnTo>
                    <a:pt x="1768085" y="3375029"/>
                  </a:lnTo>
                  <a:lnTo>
                    <a:pt x="1747444" y="3370267"/>
                  </a:lnTo>
                  <a:lnTo>
                    <a:pt x="1727120" y="3365505"/>
                  </a:lnTo>
                  <a:lnTo>
                    <a:pt x="1706796" y="3360108"/>
                  </a:lnTo>
                  <a:lnTo>
                    <a:pt x="1686472" y="3354711"/>
                  </a:lnTo>
                  <a:lnTo>
                    <a:pt x="1666466" y="3348996"/>
                  </a:lnTo>
                  <a:lnTo>
                    <a:pt x="1646142" y="3342964"/>
                  </a:lnTo>
                  <a:lnTo>
                    <a:pt x="1626136" y="3336932"/>
                  </a:lnTo>
                  <a:lnTo>
                    <a:pt x="1606447" y="3330266"/>
                  </a:lnTo>
                  <a:lnTo>
                    <a:pt x="1586123" y="3323916"/>
                  </a:lnTo>
                  <a:lnTo>
                    <a:pt x="1566434" y="3316932"/>
                  </a:lnTo>
                  <a:lnTo>
                    <a:pt x="1547063" y="3309630"/>
                  </a:lnTo>
                  <a:lnTo>
                    <a:pt x="1527057" y="3302011"/>
                  </a:lnTo>
                  <a:lnTo>
                    <a:pt x="1507686" y="3294391"/>
                  </a:lnTo>
                  <a:lnTo>
                    <a:pt x="1488315" y="3286455"/>
                  </a:lnTo>
                  <a:lnTo>
                    <a:pt x="1458464" y="3274073"/>
                  </a:lnTo>
                  <a:lnTo>
                    <a:pt x="1429249" y="3260740"/>
                  </a:lnTo>
                  <a:lnTo>
                    <a:pt x="1400033" y="3247406"/>
                  </a:lnTo>
                  <a:lnTo>
                    <a:pt x="1371453" y="3232802"/>
                  </a:lnTo>
                  <a:lnTo>
                    <a:pt x="1399081" y="3227405"/>
                  </a:lnTo>
                  <a:lnTo>
                    <a:pt x="1426708" y="3221373"/>
                  </a:lnTo>
                  <a:lnTo>
                    <a:pt x="1454336" y="3214389"/>
                  </a:lnTo>
                  <a:lnTo>
                    <a:pt x="1481329" y="3206770"/>
                  </a:lnTo>
                  <a:lnTo>
                    <a:pt x="1515307" y="3221691"/>
                  </a:lnTo>
                  <a:lnTo>
                    <a:pt x="1518165" y="3222643"/>
                  </a:lnTo>
                  <a:lnTo>
                    <a:pt x="1521341" y="3223913"/>
                  </a:lnTo>
                  <a:lnTo>
                    <a:pt x="1506733" y="3214071"/>
                  </a:lnTo>
                  <a:lnTo>
                    <a:pt x="1492126" y="3203595"/>
                  </a:lnTo>
                  <a:lnTo>
                    <a:pt x="1513402" y="3196928"/>
                  </a:lnTo>
                  <a:lnTo>
                    <a:pt x="1533726" y="3189944"/>
                  </a:lnTo>
                  <a:lnTo>
                    <a:pt x="1554685" y="3182642"/>
                  </a:lnTo>
                  <a:lnTo>
                    <a:pt x="1574691" y="3174705"/>
                  </a:lnTo>
                  <a:lnTo>
                    <a:pt x="1588346" y="3183277"/>
                  </a:lnTo>
                  <a:lnTo>
                    <a:pt x="1601684" y="3191531"/>
                  </a:lnTo>
                  <a:lnTo>
                    <a:pt x="1617244" y="3200738"/>
                  </a:lnTo>
                  <a:lnTo>
                    <a:pt x="1632804" y="3209627"/>
                  </a:lnTo>
                  <a:lnTo>
                    <a:pt x="1648682" y="3218198"/>
                  </a:lnTo>
                  <a:lnTo>
                    <a:pt x="1664560" y="3226770"/>
                  </a:lnTo>
                  <a:lnTo>
                    <a:pt x="1680121" y="3235024"/>
                  </a:lnTo>
                  <a:lnTo>
                    <a:pt x="1696316" y="3242961"/>
                  </a:lnTo>
                  <a:lnTo>
                    <a:pt x="1712512" y="3250580"/>
                  </a:lnTo>
                  <a:lnTo>
                    <a:pt x="1729025" y="3257882"/>
                  </a:lnTo>
                  <a:lnTo>
                    <a:pt x="1745538" y="3264867"/>
                  </a:lnTo>
                  <a:lnTo>
                    <a:pt x="1762051" y="3271851"/>
                  </a:lnTo>
                  <a:lnTo>
                    <a:pt x="1778882" y="3278200"/>
                  </a:lnTo>
                  <a:lnTo>
                    <a:pt x="1795713" y="3284550"/>
                  </a:lnTo>
                  <a:lnTo>
                    <a:pt x="1812543" y="3290582"/>
                  </a:lnTo>
                  <a:lnTo>
                    <a:pt x="1829691" y="3295979"/>
                  </a:lnTo>
                  <a:lnTo>
                    <a:pt x="1846522" y="3301376"/>
                  </a:lnTo>
                  <a:lnTo>
                    <a:pt x="1863670" y="3306455"/>
                  </a:lnTo>
                  <a:lnTo>
                    <a:pt x="1853191" y="3297566"/>
                  </a:lnTo>
                  <a:lnTo>
                    <a:pt x="1842711" y="3288042"/>
                  </a:lnTo>
                  <a:lnTo>
                    <a:pt x="1832232" y="3278835"/>
                  </a:lnTo>
                  <a:lnTo>
                    <a:pt x="1822070" y="3269311"/>
                  </a:lnTo>
                  <a:lnTo>
                    <a:pt x="1812226" y="3259787"/>
                  </a:lnTo>
                  <a:lnTo>
                    <a:pt x="1802381" y="3249946"/>
                  </a:lnTo>
                  <a:lnTo>
                    <a:pt x="1793172" y="3240104"/>
                  </a:lnTo>
                  <a:lnTo>
                    <a:pt x="1783645" y="3229945"/>
                  </a:lnTo>
                  <a:lnTo>
                    <a:pt x="1774436" y="3219468"/>
                  </a:lnTo>
                  <a:lnTo>
                    <a:pt x="1765227" y="3208992"/>
                  </a:lnTo>
                  <a:lnTo>
                    <a:pt x="1756653" y="3198515"/>
                  </a:lnTo>
                  <a:lnTo>
                    <a:pt x="1747761" y="3188039"/>
                  </a:lnTo>
                  <a:lnTo>
                    <a:pt x="1731248" y="3166133"/>
                  </a:lnTo>
                  <a:lnTo>
                    <a:pt x="1715370" y="3144545"/>
                  </a:lnTo>
                  <a:lnTo>
                    <a:pt x="1705843" y="3130577"/>
                  </a:lnTo>
                  <a:lnTo>
                    <a:pt x="1696634" y="3116925"/>
                  </a:lnTo>
                  <a:lnTo>
                    <a:pt x="1712194" y="3108354"/>
                  </a:lnTo>
                  <a:lnTo>
                    <a:pt x="1727437" y="3099465"/>
                  </a:lnTo>
                  <a:lnTo>
                    <a:pt x="1742680" y="3090258"/>
                  </a:lnTo>
                  <a:lnTo>
                    <a:pt x="1757605" y="3080734"/>
                  </a:lnTo>
                  <a:lnTo>
                    <a:pt x="1764909" y="3092163"/>
                  </a:lnTo>
                  <a:lnTo>
                    <a:pt x="1772531" y="3103592"/>
                  </a:lnTo>
                  <a:lnTo>
                    <a:pt x="1781105" y="3115656"/>
                  </a:lnTo>
                  <a:lnTo>
                    <a:pt x="1789997" y="3127719"/>
                  </a:lnTo>
                  <a:lnTo>
                    <a:pt x="1799206" y="3139148"/>
                  </a:lnTo>
                  <a:lnTo>
                    <a:pt x="1808733" y="3150895"/>
                  </a:lnTo>
                  <a:lnTo>
                    <a:pt x="1817942" y="3162324"/>
                  </a:lnTo>
                  <a:lnTo>
                    <a:pt x="1827469" y="3173435"/>
                  </a:lnTo>
                  <a:lnTo>
                    <a:pt x="1837313" y="3184547"/>
                  </a:lnTo>
                  <a:lnTo>
                    <a:pt x="1847157" y="3195658"/>
                  </a:lnTo>
                  <a:lnTo>
                    <a:pt x="1857319" y="3206135"/>
                  </a:lnTo>
                  <a:lnTo>
                    <a:pt x="1867799" y="3216294"/>
                  </a:lnTo>
                  <a:lnTo>
                    <a:pt x="1878278" y="3226453"/>
                  </a:lnTo>
                  <a:lnTo>
                    <a:pt x="1889075" y="3236294"/>
                  </a:lnTo>
                  <a:lnTo>
                    <a:pt x="1899872" y="3245818"/>
                  </a:lnTo>
                  <a:lnTo>
                    <a:pt x="1911304" y="3255025"/>
                  </a:lnTo>
                  <a:lnTo>
                    <a:pt x="1922419" y="3263914"/>
                  </a:lnTo>
                  <a:lnTo>
                    <a:pt x="1933851" y="3272486"/>
                  </a:lnTo>
                  <a:lnTo>
                    <a:pt x="1944013" y="3279153"/>
                  </a:lnTo>
                  <a:lnTo>
                    <a:pt x="1954175" y="3286137"/>
                  </a:lnTo>
                  <a:lnTo>
                    <a:pt x="1964019" y="3292487"/>
                  </a:lnTo>
                  <a:lnTo>
                    <a:pt x="1974499" y="3298519"/>
                  </a:lnTo>
                  <a:lnTo>
                    <a:pt x="1984661" y="3304233"/>
                  </a:lnTo>
                  <a:lnTo>
                    <a:pt x="1995775" y="3309630"/>
                  </a:lnTo>
                  <a:lnTo>
                    <a:pt x="2006255" y="3314710"/>
                  </a:lnTo>
                  <a:lnTo>
                    <a:pt x="2017052" y="3319472"/>
                  </a:lnTo>
                  <a:lnTo>
                    <a:pt x="2028166" y="3323916"/>
                  </a:lnTo>
                  <a:lnTo>
                    <a:pt x="2039281" y="3327726"/>
                  </a:lnTo>
                  <a:lnTo>
                    <a:pt x="2050078" y="3331535"/>
                  </a:lnTo>
                  <a:lnTo>
                    <a:pt x="2061192" y="3334710"/>
                  </a:lnTo>
                  <a:lnTo>
                    <a:pt x="2072942" y="3337567"/>
                  </a:lnTo>
                  <a:lnTo>
                    <a:pt x="2084057" y="3340107"/>
                  </a:lnTo>
                  <a:lnTo>
                    <a:pt x="2095806" y="3342012"/>
                  </a:lnTo>
                  <a:lnTo>
                    <a:pt x="2107239" y="3343599"/>
                  </a:lnTo>
                  <a:lnTo>
                    <a:pt x="2107239" y="3054384"/>
                  </a:lnTo>
                  <a:lnTo>
                    <a:pt x="2071989" y="3053749"/>
                  </a:lnTo>
                  <a:lnTo>
                    <a:pt x="2036740" y="3052479"/>
                  </a:lnTo>
                  <a:lnTo>
                    <a:pt x="2001174" y="3050574"/>
                  </a:lnTo>
                  <a:lnTo>
                    <a:pt x="1965925" y="3048352"/>
                  </a:lnTo>
                  <a:lnTo>
                    <a:pt x="1930993" y="3045495"/>
                  </a:lnTo>
                  <a:lnTo>
                    <a:pt x="1895744" y="3042002"/>
                  </a:lnTo>
                  <a:lnTo>
                    <a:pt x="1860812" y="3038193"/>
                  </a:lnTo>
                  <a:lnTo>
                    <a:pt x="1825563" y="3033431"/>
                  </a:lnTo>
                  <a:lnTo>
                    <a:pt x="1844934" y="3018827"/>
                  </a:lnTo>
                  <a:lnTo>
                    <a:pt x="1863670" y="3003588"/>
                  </a:lnTo>
                  <a:lnTo>
                    <a:pt x="1882089" y="2987715"/>
                  </a:lnTo>
                  <a:lnTo>
                    <a:pt x="1900190" y="2971841"/>
                  </a:lnTo>
                  <a:lnTo>
                    <a:pt x="1925912" y="2974064"/>
                  </a:lnTo>
                  <a:lnTo>
                    <a:pt x="1952269" y="2976603"/>
                  </a:lnTo>
                  <a:lnTo>
                    <a:pt x="1977992" y="2978508"/>
                  </a:lnTo>
                  <a:lnTo>
                    <a:pt x="2003714" y="2980096"/>
                  </a:lnTo>
                  <a:lnTo>
                    <a:pt x="2029754" y="2981365"/>
                  </a:lnTo>
                  <a:lnTo>
                    <a:pt x="2055476" y="2982318"/>
                  </a:lnTo>
                  <a:lnTo>
                    <a:pt x="2081516" y="2982953"/>
                  </a:lnTo>
                  <a:lnTo>
                    <a:pt x="2107239" y="2983905"/>
                  </a:lnTo>
                  <a:lnTo>
                    <a:pt x="2107239" y="2716595"/>
                  </a:lnTo>
                  <a:lnTo>
                    <a:pt x="2117083" y="2698817"/>
                  </a:lnTo>
                  <a:lnTo>
                    <a:pt x="2126610" y="2681356"/>
                  </a:lnTo>
                  <a:lnTo>
                    <a:pt x="2136137" y="2663578"/>
                  </a:lnTo>
                  <a:lnTo>
                    <a:pt x="2145028" y="2645482"/>
                  </a:lnTo>
                  <a:lnTo>
                    <a:pt x="2153602" y="2627386"/>
                  </a:lnTo>
                  <a:lnTo>
                    <a:pt x="2161859" y="2608655"/>
                  </a:lnTo>
                  <a:lnTo>
                    <a:pt x="2169798" y="2590242"/>
                  </a:lnTo>
                  <a:lnTo>
                    <a:pt x="2177737" y="2571511"/>
                  </a:lnTo>
                  <a:lnTo>
                    <a:pt x="2177737" y="2982635"/>
                  </a:lnTo>
                  <a:lnTo>
                    <a:pt x="2205047" y="2982000"/>
                  </a:lnTo>
                  <a:lnTo>
                    <a:pt x="2232992" y="2980731"/>
                  </a:lnTo>
                  <a:lnTo>
                    <a:pt x="2260620" y="2979143"/>
                  </a:lnTo>
                  <a:lnTo>
                    <a:pt x="2288247" y="2977238"/>
                  </a:lnTo>
                  <a:lnTo>
                    <a:pt x="2315875" y="2975016"/>
                  </a:lnTo>
                  <a:lnTo>
                    <a:pt x="2343503" y="2972159"/>
                  </a:lnTo>
                  <a:lnTo>
                    <a:pt x="2370813" y="2969302"/>
                  </a:lnTo>
                  <a:lnTo>
                    <a:pt x="2398441" y="2965809"/>
                  </a:lnTo>
                  <a:lnTo>
                    <a:pt x="2426068" y="2962000"/>
                  </a:lnTo>
                  <a:lnTo>
                    <a:pt x="2453378" y="2957873"/>
                  </a:lnTo>
                  <a:lnTo>
                    <a:pt x="2480689" y="2953428"/>
                  </a:lnTo>
                  <a:lnTo>
                    <a:pt x="2507681" y="2948349"/>
                  </a:lnTo>
                  <a:lnTo>
                    <a:pt x="2534991" y="2943269"/>
                  </a:lnTo>
                  <a:lnTo>
                    <a:pt x="2562301" y="2937555"/>
                  </a:lnTo>
                  <a:lnTo>
                    <a:pt x="2589294" y="2931205"/>
                  </a:lnTo>
                  <a:lnTo>
                    <a:pt x="2615969" y="2925173"/>
                  </a:lnTo>
                  <a:lnTo>
                    <a:pt x="2630894" y="2894061"/>
                  </a:lnTo>
                  <a:lnTo>
                    <a:pt x="2644549" y="2862632"/>
                  </a:lnTo>
                  <a:lnTo>
                    <a:pt x="2658204" y="2831202"/>
                  </a:lnTo>
                  <a:lnTo>
                    <a:pt x="2671224" y="2799137"/>
                  </a:lnTo>
                  <a:lnTo>
                    <a:pt x="2683609" y="2767073"/>
                  </a:lnTo>
                  <a:lnTo>
                    <a:pt x="2695359" y="2734691"/>
                  </a:lnTo>
                  <a:lnTo>
                    <a:pt x="2706791" y="2701991"/>
                  </a:lnTo>
                  <a:lnTo>
                    <a:pt x="2717270" y="2669609"/>
                  </a:lnTo>
                  <a:lnTo>
                    <a:pt x="2726480" y="2640085"/>
                  </a:lnTo>
                  <a:lnTo>
                    <a:pt x="2735372" y="2610560"/>
                  </a:lnTo>
                  <a:lnTo>
                    <a:pt x="2743628" y="2581035"/>
                  </a:lnTo>
                  <a:lnTo>
                    <a:pt x="2751567" y="2551193"/>
                  </a:lnTo>
                  <a:lnTo>
                    <a:pt x="2759506" y="2521351"/>
                  </a:lnTo>
                  <a:lnTo>
                    <a:pt x="2766810" y="2491509"/>
                  </a:lnTo>
                  <a:lnTo>
                    <a:pt x="2774114" y="2461349"/>
                  </a:lnTo>
                  <a:lnTo>
                    <a:pt x="2780465" y="2431189"/>
                  </a:lnTo>
                  <a:lnTo>
                    <a:pt x="2744898" y="2437856"/>
                  </a:lnTo>
                  <a:lnTo>
                    <a:pt x="2709332" y="2443888"/>
                  </a:lnTo>
                  <a:lnTo>
                    <a:pt x="2673765" y="2449602"/>
                  </a:lnTo>
                  <a:lnTo>
                    <a:pt x="2638198" y="2454682"/>
                  </a:lnTo>
                  <a:lnTo>
                    <a:pt x="2602314" y="2459761"/>
                  </a:lnTo>
                  <a:lnTo>
                    <a:pt x="2566430" y="2464206"/>
                  </a:lnTo>
                  <a:lnTo>
                    <a:pt x="2530546" y="2468333"/>
                  </a:lnTo>
                  <a:lnTo>
                    <a:pt x="2494979" y="2471825"/>
                  </a:lnTo>
                  <a:lnTo>
                    <a:pt x="2458777" y="2475635"/>
                  </a:lnTo>
                  <a:lnTo>
                    <a:pt x="2422893" y="2478492"/>
                  </a:lnTo>
                  <a:lnTo>
                    <a:pt x="2387008" y="2481032"/>
                  </a:lnTo>
                  <a:lnTo>
                    <a:pt x="2350807" y="2483572"/>
                  </a:lnTo>
                  <a:lnTo>
                    <a:pt x="2314605" y="2485477"/>
                  </a:lnTo>
                  <a:lnTo>
                    <a:pt x="2278721" y="2486746"/>
                  </a:lnTo>
                  <a:lnTo>
                    <a:pt x="2242836" y="2488016"/>
                  </a:lnTo>
                  <a:lnTo>
                    <a:pt x="2206635" y="2488969"/>
                  </a:lnTo>
                  <a:lnTo>
                    <a:pt x="2211716" y="2471508"/>
                  </a:lnTo>
                  <a:lnTo>
                    <a:pt x="2216796" y="2453730"/>
                  </a:lnTo>
                  <a:lnTo>
                    <a:pt x="2221242" y="2435951"/>
                  </a:lnTo>
                  <a:lnTo>
                    <a:pt x="2225688" y="2418173"/>
                  </a:lnTo>
                  <a:lnTo>
                    <a:pt x="2261255" y="2417220"/>
                  </a:lnTo>
                  <a:lnTo>
                    <a:pt x="2297139" y="2415633"/>
                  </a:lnTo>
                  <a:lnTo>
                    <a:pt x="2333341" y="2413728"/>
                  </a:lnTo>
                  <a:lnTo>
                    <a:pt x="2369225" y="2411506"/>
                  </a:lnTo>
                  <a:lnTo>
                    <a:pt x="2404792" y="2409284"/>
                  </a:lnTo>
                  <a:lnTo>
                    <a:pt x="2440676" y="2406426"/>
                  </a:lnTo>
                  <a:lnTo>
                    <a:pt x="2476560" y="2402934"/>
                  </a:lnTo>
                  <a:lnTo>
                    <a:pt x="2512127" y="2399442"/>
                  </a:lnTo>
                  <a:lnTo>
                    <a:pt x="2547694" y="2395315"/>
                  </a:lnTo>
                  <a:lnTo>
                    <a:pt x="2583260" y="2391188"/>
                  </a:lnTo>
                  <a:lnTo>
                    <a:pt x="2618827" y="2386426"/>
                  </a:lnTo>
                  <a:lnTo>
                    <a:pt x="2654394" y="2381346"/>
                  </a:lnTo>
                  <a:lnTo>
                    <a:pt x="2689960" y="2375632"/>
                  </a:lnTo>
                  <a:lnTo>
                    <a:pt x="2725210" y="2369600"/>
                  </a:lnTo>
                  <a:lnTo>
                    <a:pt x="2760459" y="2363250"/>
                  </a:lnTo>
                  <a:lnTo>
                    <a:pt x="2795390" y="2356584"/>
                  </a:lnTo>
                  <a:lnTo>
                    <a:pt x="2802694" y="2318805"/>
                  </a:lnTo>
                  <a:lnTo>
                    <a:pt x="2809045" y="2281026"/>
                  </a:lnTo>
                  <a:lnTo>
                    <a:pt x="2815396" y="2242612"/>
                  </a:lnTo>
                  <a:lnTo>
                    <a:pt x="2820478" y="2204833"/>
                  </a:lnTo>
                  <a:lnTo>
                    <a:pt x="2825876" y="2166419"/>
                  </a:lnTo>
                  <a:lnTo>
                    <a:pt x="2830322" y="2128322"/>
                  </a:lnTo>
                  <a:lnTo>
                    <a:pt x="2834768" y="2089908"/>
                  </a:lnTo>
                  <a:lnTo>
                    <a:pt x="2838578" y="2051494"/>
                  </a:lnTo>
                  <a:lnTo>
                    <a:pt x="2842072" y="2013080"/>
                  </a:lnTo>
                  <a:lnTo>
                    <a:pt x="2844930" y="1974667"/>
                  </a:lnTo>
                  <a:lnTo>
                    <a:pt x="2847470" y="1936253"/>
                  </a:lnTo>
                  <a:lnTo>
                    <a:pt x="2849693" y="1897839"/>
                  </a:lnTo>
                  <a:lnTo>
                    <a:pt x="2851281" y="1859107"/>
                  </a:lnTo>
                  <a:lnTo>
                    <a:pt x="2852868" y="1820693"/>
                  </a:lnTo>
                  <a:lnTo>
                    <a:pt x="2853821" y="1781962"/>
                  </a:lnTo>
                  <a:lnTo>
                    <a:pt x="2854139" y="1743231"/>
                  </a:lnTo>
                  <a:lnTo>
                    <a:pt x="2177737" y="1743231"/>
                  </a:lnTo>
                  <a:lnTo>
                    <a:pt x="2177737" y="1778787"/>
                  </a:lnTo>
                  <a:lnTo>
                    <a:pt x="2169798" y="1759739"/>
                  </a:lnTo>
                  <a:lnTo>
                    <a:pt x="2161859" y="1741326"/>
                  </a:lnTo>
                  <a:lnTo>
                    <a:pt x="2153602" y="1722912"/>
                  </a:lnTo>
                  <a:lnTo>
                    <a:pt x="2145028" y="1704817"/>
                  </a:lnTo>
                  <a:lnTo>
                    <a:pt x="2136137" y="1686721"/>
                  </a:lnTo>
                  <a:lnTo>
                    <a:pt x="2126610" y="1668942"/>
                  </a:lnTo>
                  <a:lnTo>
                    <a:pt x="2117083" y="1651164"/>
                  </a:lnTo>
                  <a:lnTo>
                    <a:pt x="2107239" y="1633386"/>
                  </a:lnTo>
                  <a:lnTo>
                    <a:pt x="2107239" y="995905"/>
                  </a:lnTo>
                  <a:lnTo>
                    <a:pt x="2068496" y="996540"/>
                  </a:lnTo>
                  <a:lnTo>
                    <a:pt x="2029754" y="997492"/>
                  </a:lnTo>
                  <a:lnTo>
                    <a:pt x="1991012" y="998762"/>
                  </a:lnTo>
                  <a:lnTo>
                    <a:pt x="1952269" y="1000350"/>
                  </a:lnTo>
                  <a:lnTo>
                    <a:pt x="1913527" y="1002254"/>
                  </a:lnTo>
                  <a:lnTo>
                    <a:pt x="1874785" y="1004477"/>
                  </a:lnTo>
                  <a:lnTo>
                    <a:pt x="1836360" y="1007651"/>
                  </a:lnTo>
                  <a:lnTo>
                    <a:pt x="1797618" y="1010509"/>
                  </a:lnTo>
                  <a:lnTo>
                    <a:pt x="1759193" y="1014636"/>
                  </a:lnTo>
                  <a:lnTo>
                    <a:pt x="1720451" y="1018445"/>
                  </a:lnTo>
                  <a:lnTo>
                    <a:pt x="1682026" y="1023207"/>
                  </a:lnTo>
                  <a:lnTo>
                    <a:pt x="1643601" y="1027969"/>
                  </a:lnTo>
                  <a:lnTo>
                    <a:pt x="1605494" y="1033366"/>
                  </a:lnTo>
                  <a:lnTo>
                    <a:pt x="1567070" y="1039081"/>
                  </a:lnTo>
                  <a:lnTo>
                    <a:pt x="1528962" y="1045430"/>
                  </a:lnTo>
                  <a:lnTo>
                    <a:pt x="1490855" y="1052415"/>
                  </a:lnTo>
                  <a:lnTo>
                    <a:pt x="1482599" y="1096861"/>
                  </a:lnTo>
                  <a:lnTo>
                    <a:pt x="1474977" y="1141306"/>
                  </a:lnTo>
                  <a:lnTo>
                    <a:pt x="1457829" y="1136862"/>
                  </a:lnTo>
                  <a:lnTo>
                    <a:pt x="1440681" y="1132100"/>
                  </a:lnTo>
                  <a:lnTo>
                    <a:pt x="1423533" y="1127973"/>
                  </a:lnTo>
                  <a:lnTo>
                    <a:pt x="1406067" y="1124163"/>
                  </a:lnTo>
                  <a:lnTo>
                    <a:pt x="1411148" y="1095591"/>
                  </a:lnTo>
                  <a:lnTo>
                    <a:pt x="1415911" y="1067018"/>
                  </a:lnTo>
                  <a:lnTo>
                    <a:pt x="1378122" y="1075590"/>
                  </a:lnTo>
                  <a:lnTo>
                    <a:pt x="1340332" y="1084479"/>
                  </a:lnTo>
                  <a:lnTo>
                    <a:pt x="1302860" y="1093686"/>
                  </a:lnTo>
                  <a:lnTo>
                    <a:pt x="1265388" y="1103527"/>
                  </a:lnTo>
                  <a:lnTo>
                    <a:pt x="1243794" y="1101940"/>
                  </a:lnTo>
                  <a:lnTo>
                    <a:pt x="1221565" y="1100670"/>
                  </a:lnTo>
                  <a:lnTo>
                    <a:pt x="1199971" y="1100035"/>
                  </a:lnTo>
                  <a:lnTo>
                    <a:pt x="1177424" y="1099718"/>
                  </a:lnTo>
                  <a:lnTo>
                    <a:pt x="1156465" y="1099718"/>
                  </a:lnTo>
                  <a:lnTo>
                    <a:pt x="1135189" y="1100353"/>
                  </a:lnTo>
                  <a:lnTo>
                    <a:pt x="1114547" y="1101623"/>
                  </a:lnTo>
                  <a:lnTo>
                    <a:pt x="1093588" y="1102893"/>
                  </a:lnTo>
                  <a:lnTo>
                    <a:pt x="1072947" y="1104797"/>
                  </a:lnTo>
                  <a:lnTo>
                    <a:pt x="1051988" y="1106702"/>
                  </a:lnTo>
                  <a:lnTo>
                    <a:pt x="1031664" y="1109559"/>
                  </a:lnTo>
                  <a:lnTo>
                    <a:pt x="1011023" y="1112417"/>
                  </a:lnTo>
                  <a:lnTo>
                    <a:pt x="1043414" y="1100353"/>
                  </a:lnTo>
                  <a:lnTo>
                    <a:pt x="1075805" y="1088289"/>
                  </a:lnTo>
                  <a:lnTo>
                    <a:pt x="1108196" y="1077177"/>
                  </a:lnTo>
                  <a:lnTo>
                    <a:pt x="1141222" y="1066383"/>
                  </a:lnTo>
                  <a:lnTo>
                    <a:pt x="1176789" y="1054954"/>
                  </a:lnTo>
                  <a:lnTo>
                    <a:pt x="1212673" y="1044795"/>
                  </a:lnTo>
                  <a:lnTo>
                    <a:pt x="1248875" y="1034954"/>
                  </a:lnTo>
                  <a:lnTo>
                    <a:pt x="1285077" y="1025430"/>
                  </a:lnTo>
                  <a:lnTo>
                    <a:pt x="1321278" y="1016541"/>
                  </a:lnTo>
                  <a:lnTo>
                    <a:pt x="1357798" y="1007969"/>
                  </a:lnTo>
                  <a:lnTo>
                    <a:pt x="1394317" y="1000032"/>
                  </a:lnTo>
                  <a:lnTo>
                    <a:pt x="1430837" y="992413"/>
                  </a:lnTo>
                  <a:lnTo>
                    <a:pt x="1438140" y="958761"/>
                  </a:lnTo>
                  <a:lnTo>
                    <a:pt x="1445762" y="925109"/>
                  </a:lnTo>
                  <a:lnTo>
                    <a:pt x="1453701" y="891457"/>
                  </a:lnTo>
                  <a:lnTo>
                    <a:pt x="1462275" y="858123"/>
                  </a:lnTo>
                  <a:lnTo>
                    <a:pt x="1471167" y="824788"/>
                  </a:lnTo>
                  <a:lnTo>
                    <a:pt x="1480376" y="791454"/>
                  </a:lnTo>
                  <a:lnTo>
                    <a:pt x="1489903" y="758437"/>
                  </a:lnTo>
                  <a:lnTo>
                    <a:pt x="1500065" y="725420"/>
                  </a:lnTo>
                  <a:lnTo>
                    <a:pt x="1509274" y="697483"/>
                  </a:lnTo>
                  <a:lnTo>
                    <a:pt x="1518801" y="669545"/>
                  </a:lnTo>
                  <a:lnTo>
                    <a:pt x="1528962" y="641608"/>
                  </a:lnTo>
                  <a:lnTo>
                    <a:pt x="1539442" y="613353"/>
                  </a:lnTo>
                  <a:lnTo>
                    <a:pt x="1549921" y="585733"/>
                  </a:lnTo>
                  <a:lnTo>
                    <a:pt x="1561036" y="558431"/>
                  </a:lnTo>
                  <a:lnTo>
                    <a:pt x="1572786" y="531128"/>
                  </a:lnTo>
                  <a:lnTo>
                    <a:pt x="1584853" y="503508"/>
                  </a:lnTo>
                  <a:lnTo>
                    <a:pt x="1556273" y="511445"/>
                  </a:lnTo>
                  <a:lnTo>
                    <a:pt x="1527375" y="520017"/>
                  </a:lnTo>
                  <a:lnTo>
                    <a:pt x="1499112" y="528906"/>
                  </a:lnTo>
                  <a:lnTo>
                    <a:pt x="1471167" y="538113"/>
                  </a:lnTo>
                  <a:lnTo>
                    <a:pt x="1442586" y="548272"/>
                  </a:lnTo>
                  <a:lnTo>
                    <a:pt x="1414959" y="558431"/>
                  </a:lnTo>
                  <a:lnTo>
                    <a:pt x="1387331" y="569225"/>
                  </a:lnTo>
                  <a:lnTo>
                    <a:pt x="1359703" y="580019"/>
                  </a:lnTo>
                  <a:lnTo>
                    <a:pt x="1332075" y="591765"/>
                  </a:lnTo>
                  <a:lnTo>
                    <a:pt x="1304765" y="603829"/>
                  </a:lnTo>
                  <a:lnTo>
                    <a:pt x="1278090" y="616210"/>
                  </a:lnTo>
                  <a:lnTo>
                    <a:pt x="1251098" y="628909"/>
                  </a:lnTo>
                  <a:lnTo>
                    <a:pt x="1224740" y="642560"/>
                  </a:lnTo>
                  <a:lnTo>
                    <a:pt x="1198065" y="656212"/>
                  </a:lnTo>
                  <a:lnTo>
                    <a:pt x="1172025" y="670498"/>
                  </a:lnTo>
                  <a:lnTo>
                    <a:pt x="1146303" y="685101"/>
                  </a:lnTo>
                  <a:lnTo>
                    <a:pt x="1130425" y="710816"/>
                  </a:lnTo>
                  <a:lnTo>
                    <a:pt x="1115500" y="736849"/>
                  </a:lnTo>
                  <a:lnTo>
                    <a:pt x="1100575" y="762882"/>
                  </a:lnTo>
                  <a:lnTo>
                    <a:pt x="1086284" y="789549"/>
                  </a:lnTo>
                  <a:lnTo>
                    <a:pt x="1072629" y="816217"/>
                  </a:lnTo>
                  <a:lnTo>
                    <a:pt x="1058974" y="843202"/>
                  </a:lnTo>
                  <a:lnTo>
                    <a:pt x="1045954" y="870504"/>
                  </a:lnTo>
                  <a:lnTo>
                    <a:pt x="1033569" y="897807"/>
                  </a:lnTo>
                  <a:lnTo>
                    <a:pt x="1021820" y="925427"/>
                  </a:lnTo>
                  <a:lnTo>
                    <a:pt x="1010070" y="953046"/>
                  </a:lnTo>
                  <a:lnTo>
                    <a:pt x="998955" y="981301"/>
                  </a:lnTo>
                  <a:lnTo>
                    <a:pt x="988476" y="1009556"/>
                  </a:lnTo>
                  <a:lnTo>
                    <a:pt x="977996" y="1037811"/>
                  </a:lnTo>
                  <a:lnTo>
                    <a:pt x="968152" y="1066383"/>
                  </a:lnTo>
                  <a:lnTo>
                    <a:pt x="958943" y="1094956"/>
                  </a:lnTo>
                  <a:lnTo>
                    <a:pt x="950051" y="1123846"/>
                  </a:lnTo>
                  <a:lnTo>
                    <a:pt x="930363" y="1128608"/>
                  </a:lnTo>
                  <a:lnTo>
                    <a:pt x="910356" y="1133370"/>
                  </a:lnTo>
                  <a:lnTo>
                    <a:pt x="890668" y="1138449"/>
                  </a:lnTo>
                  <a:lnTo>
                    <a:pt x="871296" y="1144164"/>
                  </a:lnTo>
                  <a:lnTo>
                    <a:pt x="877965" y="1119718"/>
                  </a:lnTo>
                  <a:lnTo>
                    <a:pt x="884952" y="1095591"/>
                  </a:lnTo>
                  <a:lnTo>
                    <a:pt x="892573" y="1071145"/>
                  </a:lnTo>
                  <a:lnTo>
                    <a:pt x="900194" y="1047018"/>
                  </a:lnTo>
                  <a:lnTo>
                    <a:pt x="908451" y="1023525"/>
                  </a:lnTo>
                  <a:lnTo>
                    <a:pt x="916707" y="999715"/>
                  </a:lnTo>
                  <a:lnTo>
                    <a:pt x="925282" y="975904"/>
                  </a:lnTo>
                  <a:lnTo>
                    <a:pt x="934491" y="952094"/>
                  </a:lnTo>
                  <a:lnTo>
                    <a:pt x="943700" y="928601"/>
                  </a:lnTo>
                  <a:lnTo>
                    <a:pt x="953544" y="905426"/>
                  </a:lnTo>
                  <a:lnTo>
                    <a:pt x="963389" y="882251"/>
                  </a:lnTo>
                  <a:lnTo>
                    <a:pt x="973551" y="859075"/>
                  </a:lnTo>
                  <a:lnTo>
                    <a:pt x="984030" y="836217"/>
                  </a:lnTo>
                  <a:lnTo>
                    <a:pt x="994827" y="813359"/>
                  </a:lnTo>
                  <a:lnTo>
                    <a:pt x="1006259" y="790502"/>
                  </a:lnTo>
                  <a:lnTo>
                    <a:pt x="1017691" y="768279"/>
                  </a:lnTo>
                  <a:lnTo>
                    <a:pt x="989746" y="788597"/>
                  </a:lnTo>
                  <a:lnTo>
                    <a:pt x="962119" y="809550"/>
                  </a:lnTo>
                  <a:lnTo>
                    <a:pt x="948463" y="820661"/>
                  </a:lnTo>
                  <a:lnTo>
                    <a:pt x="934808" y="831455"/>
                  </a:lnTo>
                  <a:lnTo>
                    <a:pt x="921788" y="842567"/>
                  </a:lnTo>
                  <a:lnTo>
                    <a:pt x="908451" y="853996"/>
                  </a:lnTo>
                  <a:lnTo>
                    <a:pt x="895431" y="865107"/>
                  </a:lnTo>
                  <a:lnTo>
                    <a:pt x="882411" y="876536"/>
                  </a:lnTo>
                  <a:lnTo>
                    <a:pt x="869709" y="888600"/>
                  </a:lnTo>
                  <a:lnTo>
                    <a:pt x="857006" y="900346"/>
                  </a:lnTo>
                  <a:lnTo>
                    <a:pt x="844621" y="912093"/>
                  </a:lnTo>
                  <a:lnTo>
                    <a:pt x="831919" y="924474"/>
                  </a:lnTo>
                  <a:lnTo>
                    <a:pt x="819852" y="936538"/>
                  </a:lnTo>
                  <a:lnTo>
                    <a:pt x="807785" y="949237"/>
                  </a:lnTo>
                  <a:lnTo>
                    <a:pt x="796035" y="961618"/>
                  </a:lnTo>
                  <a:lnTo>
                    <a:pt x="784603" y="974634"/>
                  </a:lnTo>
                  <a:lnTo>
                    <a:pt x="772853" y="987333"/>
                  </a:lnTo>
                  <a:lnTo>
                    <a:pt x="761421" y="1000350"/>
                  </a:lnTo>
                  <a:lnTo>
                    <a:pt x="749989" y="1013366"/>
                  </a:lnTo>
                  <a:lnTo>
                    <a:pt x="739192" y="1026700"/>
                  </a:lnTo>
                  <a:lnTo>
                    <a:pt x="728395" y="1040351"/>
                  </a:lnTo>
                  <a:lnTo>
                    <a:pt x="717915" y="1053685"/>
                  </a:lnTo>
                  <a:lnTo>
                    <a:pt x="707118" y="1067653"/>
                  </a:lnTo>
                  <a:lnTo>
                    <a:pt x="696956" y="1081305"/>
                  </a:lnTo>
                  <a:lnTo>
                    <a:pt x="687112" y="1095591"/>
                  </a:lnTo>
                  <a:lnTo>
                    <a:pt x="677267" y="1109559"/>
                  </a:lnTo>
                  <a:lnTo>
                    <a:pt x="667741" y="1123846"/>
                  </a:lnTo>
                  <a:lnTo>
                    <a:pt x="658214" y="1138449"/>
                  </a:lnTo>
                  <a:lnTo>
                    <a:pt x="649005" y="1153053"/>
                  </a:lnTo>
                  <a:lnTo>
                    <a:pt x="639795" y="1167657"/>
                  </a:lnTo>
                  <a:lnTo>
                    <a:pt x="631856" y="1181308"/>
                  </a:lnTo>
                  <a:lnTo>
                    <a:pt x="623917" y="1195276"/>
                  </a:lnTo>
                  <a:lnTo>
                    <a:pt x="616296" y="1208928"/>
                  </a:lnTo>
                  <a:lnTo>
                    <a:pt x="608675" y="1223214"/>
                  </a:lnTo>
                  <a:lnTo>
                    <a:pt x="601371" y="1237183"/>
                  </a:lnTo>
                  <a:lnTo>
                    <a:pt x="594384" y="1251469"/>
                  </a:lnTo>
                  <a:lnTo>
                    <a:pt x="587398" y="1265755"/>
                  </a:lnTo>
                  <a:lnTo>
                    <a:pt x="580729" y="1280359"/>
                  </a:lnTo>
                  <a:lnTo>
                    <a:pt x="566122" y="1290200"/>
                  </a:lnTo>
                  <a:lnTo>
                    <a:pt x="551514" y="1300359"/>
                  </a:lnTo>
                  <a:lnTo>
                    <a:pt x="537224" y="1310836"/>
                  </a:lnTo>
                  <a:lnTo>
                    <a:pt x="523251" y="1321630"/>
                  </a:lnTo>
                  <a:lnTo>
                    <a:pt x="508961" y="1332424"/>
                  </a:lnTo>
                  <a:lnTo>
                    <a:pt x="495306" y="1343535"/>
                  </a:lnTo>
                  <a:lnTo>
                    <a:pt x="481651" y="1355282"/>
                  </a:lnTo>
                  <a:lnTo>
                    <a:pt x="468313" y="1366711"/>
                  </a:lnTo>
                  <a:lnTo>
                    <a:pt x="472442" y="1346710"/>
                  </a:lnTo>
                  <a:lnTo>
                    <a:pt x="476887" y="1326709"/>
                  </a:lnTo>
                  <a:lnTo>
                    <a:pt x="481651" y="1307026"/>
                  </a:lnTo>
                  <a:lnTo>
                    <a:pt x="486097" y="1287025"/>
                  </a:lnTo>
                  <a:lnTo>
                    <a:pt x="491495" y="1267025"/>
                  </a:lnTo>
                  <a:lnTo>
                    <a:pt x="496894" y="1247659"/>
                  </a:lnTo>
                  <a:lnTo>
                    <a:pt x="502292" y="1227976"/>
                  </a:lnTo>
                  <a:lnTo>
                    <a:pt x="508326" y="1208293"/>
                  </a:lnTo>
                  <a:lnTo>
                    <a:pt x="514359" y="1188610"/>
                  </a:lnTo>
                  <a:lnTo>
                    <a:pt x="520393" y="1169244"/>
                  </a:lnTo>
                  <a:lnTo>
                    <a:pt x="527062" y="1150196"/>
                  </a:lnTo>
                  <a:lnTo>
                    <a:pt x="533731" y="1130512"/>
                  </a:lnTo>
                  <a:lnTo>
                    <a:pt x="540717" y="1111464"/>
                  </a:lnTo>
                  <a:lnTo>
                    <a:pt x="548021" y="1092416"/>
                  </a:lnTo>
                  <a:lnTo>
                    <a:pt x="555325" y="1073050"/>
                  </a:lnTo>
                  <a:lnTo>
                    <a:pt x="563264" y="1054320"/>
                  </a:lnTo>
                  <a:lnTo>
                    <a:pt x="571203" y="1034954"/>
                  </a:lnTo>
                  <a:lnTo>
                    <a:pt x="579777" y="1015906"/>
                  </a:lnTo>
                  <a:lnTo>
                    <a:pt x="588351" y="996540"/>
                  </a:lnTo>
                  <a:lnTo>
                    <a:pt x="597242" y="977492"/>
                  </a:lnTo>
                  <a:lnTo>
                    <a:pt x="606134" y="958761"/>
                  </a:lnTo>
                  <a:lnTo>
                    <a:pt x="615978" y="940030"/>
                  </a:lnTo>
                  <a:lnTo>
                    <a:pt x="625505" y="921299"/>
                  </a:lnTo>
                  <a:lnTo>
                    <a:pt x="635032" y="902569"/>
                  </a:lnTo>
                  <a:lnTo>
                    <a:pt x="645194" y="884155"/>
                  </a:lnTo>
                  <a:lnTo>
                    <a:pt x="655356" y="866060"/>
                  </a:lnTo>
                  <a:lnTo>
                    <a:pt x="665835" y="847964"/>
                  </a:lnTo>
                  <a:lnTo>
                    <a:pt x="676632" y="829868"/>
                  </a:lnTo>
                  <a:lnTo>
                    <a:pt x="687429" y="812090"/>
                  </a:lnTo>
                  <a:lnTo>
                    <a:pt x="698544" y="794311"/>
                  </a:lnTo>
                  <a:lnTo>
                    <a:pt x="709976" y="776215"/>
                  </a:lnTo>
                  <a:lnTo>
                    <a:pt x="721408" y="758755"/>
                  </a:lnTo>
                  <a:lnTo>
                    <a:pt x="733476" y="741611"/>
                  </a:lnTo>
                  <a:lnTo>
                    <a:pt x="745225" y="724468"/>
                  </a:lnTo>
                  <a:lnTo>
                    <a:pt x="757293" y="707324"/>
                  </a:lnTo>
                  <a:lnTo>
                    <a:pt x="769995" y="690498"/>
                  </a:lnTo>
                  <a:lnTo>
                    <a:pt x="782380" y="673672"/>
                  </a:lnTo>
                  <a:lnTo>
                    <a:pt x="795400" y="657164"/>
                  </a:lnTo>
                  <a:lnTo>
                    <a:pt x="808102" y="640973"/>
                  </a:lnTo>
                  <a:lnTo>
                    <a:pt x="821440" y="624464"/>
                  </a:lnTo>
                  <a:lnTo>
                    <a:pt x="835095" y="608591"/>
                  </a:lnTo>
                  <a:lnTo>
                    <a:pt x="848432" y="592400"/>
                  </a:lnTo>
                  <a:lnTo>
                    <a:pt x="862405" y="576526"/>
                  </a:lnTo>
                  <a:lnTo>
                    <a:pt x="876060" y="560970"/>
                  </a:lnTo>
                  <a:lnTo>
                    <a:pt x="890350" y="545414"/>
                  </a:lnTo>
                  <a:lnTo>
                    <a:pt x="904958" y="530176"/>
                  </a:lnTo>
                  <a:lnTo>
                    <a:pt x="919566" y="515255"/>
                  </a:lnTo>
                  <a:lnTo>
                    <a:pt x="933856" y="500333"/>
                  </a:lnTo>
                  <a:lnTo>
                    <a:pt x="948781" y="485730"/>
                  </a:lnTo>
                  <a:lnTo>
                    <a:pt x="964024" y="470809"/>
                  </a:lnTo>
                  <a:lnTo>
                    <a:pt x="979584" y="456840"/>
                  </a:lnTo>
                  <a:lnTo>
                    <a:pt x="994510" y="442554"/>
                  </a:lnTo>
                  <a:lnTo>
                    <a:pt x="1010388" y="428903"/>
                  </a:lnTo>
                  <a:lnTo>
                    <a:pt x="1026266" y="414934"/>
                  </a:lnTo>
                  <a:lnTo>
                    <a:pt x="1042144" y="400965"/>
                  </a:lnTo>
                  <a:lnTo>
                    <a:pt x="1058339" y="387949"/>
                  </a:lnTo>
                  <a:lnTo>
                    <a:pt x="1074535" y="374615"/>
                  </a:lnTo>
                  <a:lnTo>
                    <a:pt x="1091048" y="361599"/>
                  </a:lnTo>
                  <a:lnTo>
                    <a:pt x="1107561" y="348900"/>
                  </a:lnTo>
                  <a:lnTo>
                    <a:pt x="1124391" y="336201"/>
                  </a:lnTo>
                  <a:lnTo>
                    <a:pt x="1141222" y="323820"/>
                  </a:lnTo>
                  <a:lnTo>
                    <a:pt x="1158370" y="311756"/>
                  </a:lnTo>
                  <a:lnTo>
                    <a:pt x="1175519" y="299375"/>
                  </a:lnTo>
                  <a:lnTo>
                    <a:pt x="1192984" y="287946"/>
                  </a:lnTo>
                  <a:lnTo>
                    <a:pt x="1210450" y="276517"/>
                  </a:lnTo>
                  <a:lnTo>
                    <a:pt x="1227916" y="264770"/>
                  </a:lnTo>
                  <a:lnTo>
                    <a:pt x="1245699" y="253976"/>
                  </a:lnTo>
                  <a:lnTo>
                    <a:pt x="1263800" y="242865"/>
                  </a:lnTo>
                  <a:lnTo>
                    <a:pt x="1281584" y="232071"/>
                  </a:lnTo>
                  <a:lnTo>
                    <a:pt x="1299684" y="221594"/>
                  </a:lnTo>
                  <a:lnTo>
                    <a:pt x="1318420" y="211435"/>
                  </a:lnTo>
                  <a:lnTo>
                    <a:pt x="1336839" y="201594"/>
                  </a:lnTo>
                  <a:lnTo>
                    <a:pt x="1355257" y="191752"/>
                  </a:lnTo>
                  <a:lnTo>
                    <a:pt x="1373676" y="181911"/>
                  </a:lnTo>
                  <a:lnTo>
                    <a:pt x="1392412" y="172704"/>
                  </a:lnTo>
                  <a:lnTo>
                    <a:pt x="1411783" y="163497"/>
                  </a:lnTo>
                  <a:lnTo>
                    <a:pt x="1430519" y="154608"/>
                  </a:lnTo>
                  <a:lnTo>
                    <a:pt x="1449573" y="146037"/>
                  </a:lnTo>
                  <a:lnTo>
                    <a:pt x="1468944" y="137782"/>
                  </a:lnTo>
                  <a:lnTo>
                    <a:pt x="1488315" y="129528"/>
                  </a:lnTo>
                  <a:lnTo>
                    <a:pt x="1507686" y="121591"/>
                  </a:lnTo>
                  <a:lnTo>
                    <a:pt x="1527057" y="113972"/>
                  </a:lnTo>
                  <a:lnTo>
                    <a:pt x="1547063" y="106670"/>
                  </a:lnTo>
                  <a:lnTo>
                    <a:pt x="1566434" y="99368"/>
                  </a:lnTo>
                  <a:lnTo>
                    <a:pt x="1586123" y="92384"/>
                  </a:lnTo>
                  <a:lnTo>
                    <a:pt x="1606447" y="85717"/>
                  </a:lnTo>
                  <a:lnTo>
                    <a:pt x="1626136" y="79368"/>
                  </a:lnTo>
                  <a:lnTo>
                    <a:pt x="1646142" y="73336"/>
                  </a:lnTo>
                  <a:lnTo>
                    <a:pt x="1666466" y="67304"/>
                  </a:lnTo>
                  <a:lnTo>
                    <a:pt x="1686472" y="61272"/>
                  </a:lnTo>
                  <a:lnTo>
                    <a:pt x="1706796" y="56192"/>
                  </a:lnTo>
                  <a:lnTo>
                    <a:pt x="1727120" y="50795"/>
                  </a:lnTo>
                  <a:lnTo>
                    <a:pt x="1747444" y="45716"/>
                  </a:lnTo>
                  <a:lnTo>
                    <a:pt x="1768085" y="41271"/>
                  </a:lnTo>
                  <a:lnTo>
                    <a:pt x="1788409" y="36509"/>
                  </a:lnTo>
                  <a:lnTo>
                    <a:pt x="1809050" y="32699"/>
                  </a:lnTo>
                  <a:lnTo>
                    <a:pt x="1829374" y="28572"/>
                  </a:lnTo>
                  <a:lnTo>
                    <a:pt x="1850333" y="25080"/>
                  </a:lnTo>
                  <a:lnTo>
                    <a:pt x="1870974" y="21588"/>
                  </a:lnTo>
                  <a:lnTo>
                    <a:pt x="1891616" y="18096"/>
                  </a:lnTo>
                  <a:lnTo>
                    <a:pt x="1912257" y="15556"/>
                  </a:lnTo>
                  <a:lnTo>
                    <a:pt x="1933216" y="12381"/>
                  </a:lnTo>
                  <a:lnTo>
                    <a:pt x="1954175" y="10159"/>
                  </a:lnTo>
                  <a:lnTo>
                    <a:pt x="1974816" y="8254"/>
                  </a:lnTo>
                  <a:lnTo>
                    <a:pt x="1995775" y="6349"/>
                  </a:lnTo>
                  <a:lnTo>
                    <a:pt x="2016417" y="4762"/>
                  </a:lnTo>
                  <a:lnTo>
                    <a:pt x="2037693" y="2857"/>
                  </a:lnTo>
                  <a:lnTo>
                    <a:pt x="2058334" y="1905"/>
                  </a:lnTo>
                  <a:lnTo>
                    <a:pt x="2079611" y="952"/>
                  </a:lnTo>
                  <a:lnTo>
                    <a:pt x="2100252" y="317"/>
                  </a:lnTo>
                  <a:lnTo>
                    <a:pt x="2121529" y="0"/>
                  </a:lnTo>
                  <a:close/>
                </a:path>
              </a:pathLst>
            </a:custGeom>
            <a:solidFill>
              <a:srgbClr val="E94744"/>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prstClr val="white"/>
                </a:solidFill>
                <a:cs typeface="+mn-ea"/>
                <a:sym typeface="+mn-lt"/>
              </a:endParaRPr>
            </a:p>
          </p:txBody>
        </p:sp>
      </p:grpSp>
      <p:sp>
        <p:nvSpPr>
          <p:cNvPr id="12" name="Freeform 47"/>
          <p:cNvSpPr/>
          <p:nvPr/>
        </p:nvSpPr>
        <p:spPr bwMode="auto">
          <a:xfrm>
            <a:off x="3480607" y="2613366"/>
            <a:ext cx="2665376" cy="1655651"/>
          </a:xfrm>
          <a:custGeom>
            <a:avLst/>
            <a:gdLst>
              <a:gd name="T0" fmla="*/ 2513 w 2513"/>
              <a:gd name="T1" fmla="*/ 0 h 1561"/>
              <a:gd name="T2" fmla="*/ 0 w 2513"/>
              <a:gd name="T3" fmla="*/ 0 h 1561"/>
              <a:gd name="T4" fmla="*/ 0 w 2513"/>
              <a:gd name="T5" fmla="*/ 1561 h 1561"/>
              <a:gd name="T6" fmla="*/ 2513 w 2513"/>
              <a:gd name="T7" fmla="*/ 0 h 1561"/>
            </a:gdLst>
            <a:ahLst/>
            <a:cxnLst>
              <a:cxn ang="0">
                <a:pos x="T0" y="T1"/>
              </a:cxn>
              <a:cxn ang="0">
                <a:pos x="T2" y="T3"/>
              </a:cxn>
              <a:cxn ang="0">
                <a:pos x="T4" y="T5"/>
              </a:cxn>
              <a:cxn ang="0">
                <a:pos x="T6" y="T7"/>
              </a:cxn>
            </a:cxnLst>
            <a:rect l="0" t="0" r="r" b="b"/>
            <a:pathLst>
              <a:path w="2513" h="1561">
                <a:moveTo>
                  <a:pt x="2513" y="0"/>
                </a:moveTo>
                <a:lnTo>
                  <a:pt x="0" y="0"/>
                </a:lnTo>
                <a:lnTo>
                  <a:pt x="0" y="1561"/>
                </a:lnTo>
                <a:lnTo>
                  <a:pt x="251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id-ID">
              <a:cs typeface="+mn-ea"/>
              <a:sym typeface="+mn-lt"/>
            </a:endParaRPr>
          </a:p>
        </p:txBody>
      </p:sp>
      <p:graphicFrame>
        <p:nvGraphicFramePr>
          <p:cNvPr id="25" name="表格 24"/>
          <p:cNvGraphicFramePr/>
          <p:nvPr>
            <p:custDataLst>
              <p:tags r:id="rId1"/>
            </p:custDataLst>
          </p:nvPr>
        </p:nvGraphicFramePr>
        <p:xfrm>
          <a:off x="1310005" y="1402715"/>
          <a:ext cx="6474460" cy="2173605"/>
        </p:xfrm>
        <a:graphic>
          <a:graphicData uri="http://schemas.openxmlformats.org/drawingml/2006/table">
            <a:tbl>
              <a:tblPr firstRow="1" bandRow="1">
                <a:tableStyleId>{5940675A-B579-460E-94D1-54222C63F5DA}</a:tableStyleId>
              </a:tblPr>
              <a:tblGrid>
                <a:gridCol w="452120"/>
                <a:gridCol w="455930"/>
                <a:gridCol w="441325"/>
                <a:gridCol w="433705"/>
                <a:gridCol w="338455"/>
                <a:gridCol w="477520"/>
                <a:gridCol w="476885"/>
                <a:gridCol w="477520"/>
                <a:gridCol w="466725"/>
                <a:gridCol w="313055"/>
                <a:gridCol w="477520"/>
                <a:gridCol w="478155"/>
                <a:gridCol w="478155"/>
                <a:gridCol w="408305"/>
                <a:gridCol w="299085"/>
              </a:tblGrid>
              <a:tr h="248285">
                <a:tc gridSpan="5">
                  <a:txBody>
                    <a:bodyPr/>
                    <a:p>
                      <a:pPr indent="0" algn="ctr">
                        <a:buNone/>
                      </a:pPr>
                      <a:r>
                        <a:rPr lang="en-US" sz="1000" b="1">
                          <a:latin typeface="Times New Roman" panose="02020603050405020304" charset="0"/>
                          <a:cs typeface="Times New Roman" panose="02020603050405020304" charset="0"/>
                        </a:rPr>
                        <a:t>行政复议</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10">
                  <a:txBody>
                    <a:bodyPr/>
                    <a:p>
                      <a:pPr indent="0" algn="ctr">
                        <a:buNone/>
                      </a:pPr>
                      <a:r>
                        <a:rPr lang="en-US" sz="1000" b="1">
                          <a:latin typeface="Times New Roman" panose="02020603050405020304" charset="0"/>
                          <a:cs typeface="Times New Roman" panose="02020603050405020304" charset="0"/>
                        </a:rPr>
                        <a:t>行政诉讼</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48920">
                <a:tc rowSpan="2">
                  <a:txBody>
                    <a:bodyPr/>
                    <a:p>
                      <a:pPr indent="0" algn="ctr">
                        <a:buNone/>
                      </a:pPr>
                      <a:r>
                        <a:rPr lang="en-US" sz="1000" b="1">
                          <a:latin typeface="Times New Roman" panose="02020603050405020304" charset="0"/>
                          <a:cs typeface="Times New Roman" panose="02020603050405020304" charset="0"/>
                        </a:rPr>
                        <a:t>结果维持</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Times New Roman" panose="02020603050405020304" charset="0"/>
                          <a:cs typeface="Times New Roman" panose="02020603050405020304" charset="0"/>
                        </a:rPr>
                        <a:t>结果纠正</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Times New Roman" panose="02020603050405020304" charset="0"/>
                          <a:cs typeface="Times New Roman" panose="02020603050405020304" charset="0"/>
                        </a:rPr>
                        <a:t>其他结果</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Times New Roman" panose="02020603050405020304" charset="0"/>
                          <a:cs typeface="Times New Roman" panose="02020603050405020304" charset="0"/>
                        </a:rPr>
                        <a:t>尚未审结</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Times New Roman" panose="02020603050405020304" charset="0"/>
                          <a:cs typeface="Times New Roman" panose="02020603050405020304" charset="0"/>
                        </a:rPr>
                        <a:t>总计</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5">
                  <a:txBody>
                    <a:bodyPr/>
                    <a:p>
                      <a:pPr indent="0" algn="ctr">
                        <a:buNone/>
                      </a:pPr>
                      <a:r>
                        <a:rPr lang="en-US" sz="1000" b="1">
                          <a:latin typeface="Times New Roman" panose="02020603050405020304" charset="0"/>
                          <a:cs typeface="Times New Roman" panose="02020603050405020304" charset="0"/>
                        </a:rPr>
                        <a:t>未经复议直接起诉</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5">
                  <a:txBody>
                    <a:bodyPr/>
                    <a:p>
                      <a:pPr indent="0" algn="ctr">
                        <a:buNone/>
                      </a:pPr>
                      <a:r>
                        <a:rPr lang="en-US" sz="1000" b="1">
                          <a:latin typeface="Times New Roman" panose="02020603050405020304" charset="0"/>
                          <a:cs typeface="Times New Roman" panose="02020603050405020304" charset="0"/>
                        </a:rPr>
                        <a:t>复议后起诉</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99314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1000" b="1">
                          <a:latin typeface="Times New Roman" panose="02020603050405020304" charset="0"/>
                          <a:cs typeface="Times New Roman" panose="02020603050405020304" charset="0"/>
                        </a:rPr>
                        <a:t>结果维持</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结果纠正</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其他结果</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尚未审结</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总计</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结果维持</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结果纠正</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其他结果</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尚未审结</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总计</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683260">
                <a:tc>
                  <a:txBody>
                    <a:bodyPr/>
                    <a:p>
                      <a:pPr indent="0" algn="ctr">
                        <a:buNone/>
                      </a:pPr>
                      <a:r>
                        <a:rPr lang="en-US" sz="1000" b="1">
                          <a:latin typeface="Times New Roman" panose="02020603050405020304" charset="0"/>
                          <a:cs typeface="Times New Roman" panose="02020603050405020304" charset="0"/>
                        </a:rPr>
                        <a:t> 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 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 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 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 </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 </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 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 </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 </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 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 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 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 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4" presetClass="entr" presetSubtype="10"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40000"/>
                <a:lumOff val="60000"/>
              </a:schemeClr>
            </a:gs>
            <a:gs pos="100000">
              <a:srgbClr val="034373"/>
            </a:gs>
          </a:gsLst>
          <a:path path="rect">
            <a:fillToRect r="100000" b="100000"/>
          </a:path>
          <a:tileRect l="-100000" t="-100000"/>
        </a:gradFill>
        <a:effectLst/>
      </p:bgPr>
    </p:bg>
    <p:spTree>
      <p:nvGrpSpPr>
        <p:cNvPr id="1" name=""/>
        <p:cNvGrpSpPr/>
        <p:nvPr/>
      </p:nvGrpSpPr>
      <p:grpSpPr>
        <a:xfrm>
          <a:off x="0" y="0"/>
          <a:ext cx="0" cy="0"/>
          <a:chOff x="0" y="0"/>
          <a:chExt cx="0" cy="0"/>
        </a:xfrm>
      </p:grpSpPr>
      <p:sp>
        <p:nvSpPr>
          <p:cNvPr id="2" name="矩形 1"/>
          <p:cNvSpPr/>
          <p:nvPr/>
        </p:nvSpPr>
        <p:spPr>
          <a:xfrm>
            <a:off x="0" y="3224464"/>
            <a:ext cx="9144000" cy="1943100"/>
          </a:xfrm>
          <a:prstGeom prst="rect">
            <a:avLst/>
          </a:prstGeom>
          <a:gradFill>
            <a:gsLst>
              <a:gs pos="0">
                <a:srgbClr val="009999"/>
              </a:gs>
              <a:gs pos="100000">
                <a:srgbClr val="832B2B"/>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cs typeface="+mn-ea"/>
              <a:sym typeface="+mn-lt"/>
            </a:endParaRPr>
          </a:p>
        </p:txBody>
      </p:sp>
      <p:sp>
        <p:nvSpPr>
          <p:cNvPr id="4" name="文本框 3"/>
          <p:cNvSpPr txBox="1"/>
          <p:nvPr/>
        </p:nvSpPr>
        <p:spPr>
          <a:xfrm>
            <a:off x="1174249" y="1173191"/>
            <a:ext cx="3479047" cy="3170099"/>
          </a:xfrm>
          <a:prstGeom prst="rect">
            <a:avLst/>
          </a:prstGeom>
          <a:noFill/>
        </p:spPr>
        <p:txBody>
          <a:bodyPr wrap="square" rtlCol="0">
            <a:spAutoFit/>
            <a:scene3d>
              <a:camera prst="orthographicFront"/>
              <a:lightRig rig="threePt" dir="t"/>
            </a:scene3d>
          </a:bodyPr>
          <a:lstStyle/>
          <a:p>
            <a:r>
              <a:rPr lang="en-US" altLang="zh-CN" sz="20000" b="1" dirty="0">
                <a:ln/>
                <a:solidFill>
                  <a:schemeClr val="accent1"/>
                </a:solidFill>
                <a:effectLst>
                  <a:outerShdw blurRad="38100" dist="25400" dir="5400000" algn="ctr" rotWithShape="0">
                    <a:srgbClr val="6E747A">
                      <a:alpha val="43000"/>
                    </a:srgbClr>
                  </a:outerShdw>
                </a:effectLst>
                <a:cs typeface="+mn-ea"/>
                <a:sym typeface="+mn-lt"/>
              </a:rPr>
              <a:t>05</a:t>
            </a:r>
            <a:endParaRPr lang="en-US" altLang="zh-CN" sz="20000" b="1" dirty="0">
              <a:ln/>
              <a:solidFill>
                <a:schemeClr val="accent1"/>
              </a:solidFill>
              <a:effectLst>
                <a:outerShdw blurRad="38100" dist="25400" dir="5400000" algn="ctr" rotWithShape="0">
                  <a:srgbClr val="6E747A">
                    <a:alpha val="43000"/>
                  </a:srgbClr>
                </a:outerShdw>
              </a:effectLst>
              <a:cs typeface="+mn-ea"/>
              <a:sym typeface="+mn-lt"/>
            </a:endParaRPr>
          </a:p>
        </p:txBody>
      </p:sp>
      <p:sp>
        <p:nvSpPr>
          <p:cNvPr id="5" name="TextBox 143"/>
          <p:cNvSpPr txBox="1"/>
          <p:nvPr/>
        </p:nvSpPr>
        <p:spPr>
          <a:xfrm>
            <a:off x="4283737" y="2257799"/>
            <a:ext cx="4297680" cy="811530"/>
          </a:xfrm>
          <a:prstGeom prst="rect">
            <a:avLst/>
          </a:prstGeom>
          <a:noFill/>
        </p:spPr>
        <p:txBody>
          <a:bodyPr wrap="none" rtlCol="0">
            <a:spAutoFit/>
            <a:scene3d>
              <a:camera prst="orthographicFront"/>
              <a:lightRig rig="threePt" dir="t"/>
            </a:scene3d>
          </a:bodyPr>
          <a:lstStyle/>
          <a:p>
            <a:pPr algn="ctr">
              <a:lnSpc>
                <a:spcPct val="130000"/>
              </a:lnSpc>
            </a:pPr>
            <a:r>
              <a:rPr lang="zh-CN" altLang="en-US" sz="3600" b="1" dirty="0">
                <a:ln/>
                <a:solidFill>
                  <a:schemeClr val="tx1"/>
                </a:solidFill>
                <a:effectLst>
                  <a:outerShdw blurRad="38100" dist="19050" dir="2700000" algn="tl" rotWithShape="0">
                    <a:schemeClr val="dk1">
                      <a:alpha val="40000"/>
                    </a:schemeClr>
                  </a:outerShdw>
                </a:effectLst>
                <a:cs typeface="+mn-ea"/>
                <a:sym typeface="+mn-lt"/>
              </a:rPr>
              <a:t>主要问题及改进情况</a:t>
            </a:r>
            <a:endParaRPr lang="zh-CN" altLang="en-US" sz="3600" b="1" dirty="0">
              <a:ln/>
              <a:solidFill>
                <a:schemeClr val="tx1"/>
              </a:solidFill>
              <a:effectLst>
                <a:outerShdw blurRad="38100" dist="19050" dir="2700000" algn="tl" rotWithShape="0">
                  <a:schemeClr val="dk1">
                    <a:alpha val="40000"/>
                  </a:schemeClr>
                </a:outerShdw>
              </a:effectLst>
              <a:cs typeface="+mn-ea"/>
              <a:sym typeface="+mn-lt"/>
            </a:endParaRPr>
          </a:p>
        </p:txBody>
      </p:sp>
      <p:sp>
        <p:nvSpPr>
          <p:cNvPr id="7" name="椭圆 6"/>
          <p:cNvSpPr/>
          <p:nvPr/>
        </p:nvSpPr>
        <p:spPr>
          <a:xfrm>
            <a:off x="630671" y="3438591"/>
            <a:ext cx="267533" cy="267533"/>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9" name="椭圆 8"/>
          <p:cNvSpPr/>
          <p:nvPr/>
        </p:nvSpPr>
        <p:spPr>
          <a:xfrm>
            <a:off x="2123156" y="4562242"/>
            <a:ext cx="258791" cy="258791"/>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0" name="椭圆 9"/>
          <p:cNvSpPr/>
          <p:nvPr/>
        </p:nvSpPr>
        <p:spPr>
          <a:xfrm>
            <a:off x="967216" y="4406966"/>
            <a:ext cx="414067" cy="414067"/>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1" name="椭圆 10"/>
          <p:cNvSpPr/>
          <p:nvPr/>
        </p:nvSpPr>
        <p:spPr>
          <a:xfrm>
            <a:off x="4925470" y="3910699"/>
            <a:ext cx="432591" cy="432591"/>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2" name="椭圆 11"/>
          <p:cNvSpPr/>
          <p:nvPr/>
        </p:nvSpPr>
        <p:spPr>
          <a:xfrm>
            <a:off x="6646763" y="4743923"/>
            <a:ext cx="229548" cy="229548"/>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3" name="椭圆 12"/>
          <p:cNvSpPr/>
          <p:nvPr/>
        </p:nvSpPr>
        <p:spPr>
          <a:xfrm>
            <a:off x="8203723" y="3910699"/>
            <a:ext cx="280152" cy="280152"/>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500"/>
                                        <p:tgtEl>
                                          <p:spTgt spid="10"/>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500"/>
                                        <p:tgtEl>
                                          <p:spTgt spid="13"/>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p:cTn id="31" dur="500" fill="hold"/>
                                        <p:tgtEl>
                                          <p:spTgt spid="4"/>
                                        </p:tgtEl>
                                        <p:attrNameLst>
                                          <p:attrName>ppt_w</p:attrName>
                                        </p:attrNameLst>
                                      </p:cBhvr>
                                      <p:tavLst>
                                        <p:tav tm="0">
                                          <p:val>
                                            <p:fltVal val="0"/>
                                          </p:val>
                                        </p:tav>
                                        <p:tav tm="100000">
                                          <p:val>
                                            <p:strVal val="#ppt_w"/>
                                          </p:val>
                                        </p:tav>
                                      </p:tavLst>
                                    </p:anim>
                                    <p:anim calcmode="lin" valueType="num">
                                      <p:cBhvr>
                                        <p:cTn id="32" dur="500" fill="hold"/>
                                        <p:tgtEl>
                                          <p:spTgt spid="4"/>
                                        </p:tgtEl>
                                        <p:attrNameLst>
                                          <p:attrName>ppt_h</p:attrName>
                                        </p:attrNameLst>
                                      </p:cBhvr>
                                      <p:tavLst>
                                        <p:tav tm="0">
                                          <p:val>
                                            <p:fltVal val="0"/>
                                          </p:val>
                                        </p:tav>
                                        <p:tav tm="100000">
                                          <p:val>
                                            <p:strVal val="#ppt_h"/>
                                          </p:val>
                                        </p:tav>
                                      </p:tavLst>
                                    </p:anim>
                                    <p:animEffect transition="in" filter="fade">
                                      <p:cBhvr>
                                        <p:cTn id="33" dur="500"/>
                                        <p:tgtEl>
                                          <p:spTgt spid="4"/>
                                        </p:tgtEl>
                                      </p:cBhvr>
                                    </p:animEffect>
                                  </p:childTnLst>
                                </p:cTn>
                              </p:par>
                            </p:childTnLst>
                          </p:cTn>
                        </p:par>
                        <p:par>
                          <p:cTn id="34" fill="hold">
                            <p:stCondLst>
                              <p:cond delay="500"/>
                            </p:stCondLst>
                            <p:childTnLst>
                              <p:par>
                                <p:cTn id="35" presetID="12" presetClass="entr" presetSubtype="4" fill="hold" grpId="0" nodeType="after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p:tgtEl>
                                          <p:spTgt spid="5"/>
                                        </p:tgtEl>
                                        <p:attrNameLst>
                                          <p:attrName>ppt_y</p:attrName>
                                        </p:attrNameLst>
                                      </p:cBhvr>
                                      <p:tavLst>
                                        <p:tav tm="0">
                                          <p:val>
                                            <p:strVal val="#ppt_y+#ppt_h*1.125000"/>
                                          </p:val>
                                        </p:tav>
                                        <p:tav tm="100000">
                                          <p:val>
                                            <p:strVal val="#ppt_y"/>
                                          </p:val>
                                        </p:tav>
                                      </p:tavLst>
                                    </p:anim>
                                    <p:animEffect transition="in" filter="wipe(up)">
                                      <p:cBhvr>
                                        <p:cTn id="3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4" grpId="0"/>
      <p:bldP spid="5" grpId="0"/>
      <p:bldP spid="7" grpId="0" animBg="1"/>
      <p:bldP spid="9" grpId="0" animBg="1"/>
      <p:bldP spid="10" grpId="0" animBg="1"/>
      <p:bldP spid="11" grpId="0" animBg="1"/>
      <p:bldP spid="12" grpId="0" animBg="1"/>
      <p:bldP spid="1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40000"/>
                <a:lumOff val="60000"/>
              </a:schemeClr>
            </a:gs>
            <a:gs pos="100000">
              <a:srgbClr val="034373"/>
            </a:gs>
          </a:gsLst>
          <a:path path="rect">
            <a:fillToRect r="100000" b="100000"/>
          </a:path>
          <a:tileRect l="-100000" t="-100000"/>
        </a:gradFill>
        <a:effectLst/>
      </p:bgPr>
    </p:bg>
    <p:spTree>
      <p:nvGrpSpPr>
        <p:cNvPr id="1" name=""/>
        <p:cNvGrpSpPr/>
        <p:nvPr/>
      </p:nvGrpSpPr>
      <p:grpSpPr>
        <a:xfrm>
          <a:off x="0" y="0"/>
          <a:ext cx="0" cy="0"/>
          <a:chOff x="0" y="0"/>
          <a:chExt cx="0" cy="0"/>
        </a:xfrm>
      </p:grpSpPr>
      <p:sp>
        <p:nvSpPr>
          <p:cNvPr id="3" name="文本框 2"/>
          <p:cNvSpPr txBox="1"/>
          <p:nvPr/>
        </p:nvSpPr>
        <p:spPr>
          <a:xfrm>
            <a:off x="1079500" y="360931"/>
            <a:ext cx="2362200" cy="460375"/>
          </a:xfrm>
          <a:prstGeom prst="rect">
            <a:avLst/>
          </a:prstGeom>
          <a:noFill/>
        </p:spPr>
        <p:txBody>
          <a:bodyPr wrap="square" rtlCol="0">
            <a:spAutoFit/>
          </a:bodyPr>
          <a:lstStyle/>
          <a:p>
            <a:r>
              <a:rPr lang="zh-CN" altLang="en-US" sz="2400" dirty="0">
                <a:solidFill>
                  <a:schemeClr val="bg1">
                    <a:lumMod val="50000"/>
                  </a:schemeClr>
                </a:solidFill>
                <a:cs typeface="+mn-ea"/>
                <a:sym typeface="+mn-lt"/>
              </a:rPr>
              <a:t>主要问题</a:t>
            </a:r>
            <a:endParaRPr lang="zh-CN" altLang="en-US" sz="2400" dirty="0">
              <a:solidFill>
                <a:schemeClr val="bg1">
                  <a:lumMod val="50000"/>
                </a:schemeClr>
              </a:solidFill>
              <a:cs typeface="+mn-ea"/>
              <a:sym typeface="+mn-lt"/>
            </a:endParaRPr>
          </a:p>
        </p:txBody>
      </p:sp>
      <p:grpSp>
        <p:nvGrpSpPr>
          <p:cNvPr id="8" name="组合 7"/>
          <p:cNvGrpSpPr/>
          <p:nvPr/>
        </p:nvGrpSpPr>
        <p:grpSpPr>
          <a:xfrm>
            <a:off x="225688" y="292098"/>
            <a:ext cx="599329" cy="599329"/>
            <a:chOff x="225688" y="292098"/>
            <a:chExt cx="599329" cy="599329"/>
          </a:xfrm>
        </p:grpSpPr>
        <p:sp>
          <p:nvSpPr>
            <p:cNvPr id="5" name="椭圆 4"/>
            <p:cNvSpPr/>
            <p:nvPr/>
          </p:nvSpPr>
          <p:spPr>
            <a:xfrm>
              <a:off x="225688" y="292098"/>
              <a:ext cx="599329" cy="599329"/>
            </a:xfrm>
            <a:prstGeom prst="ellipse">
              <a:avLst/>
            </a:prstGeom>
            <a:gradFill flip="none" rotWithShape="1">
              <a:gsLst>
                <a:gs pos="0">
                  <a:schemeClr val="bg1"/>
                </a:gs>
                <a:gs pos="100000">
                  <a:schemeClr val="bg1">
                    <a:lumMod val="85000"/>
                  </a:schemeClr>
                </a:gs>
              </a:gsLst>
              <a:lin ang="18900000" scaled="1"/>
              <a:tileRect/>
            </a:gradFill>
            <a:ln w="41275">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7" name="Freeform 34"/>
            <p:cNvSpPr>
              <a:spLocks noEditPoints="1"/>
            </p:cNvSpPr>
            <p:nvPr/>
          </p:nvSpPr>
          <p:spPr bwMode="auto">
            <a:xfrm>
              <a:off x="361140" y="423228"/>
              <a:ext cx="328424" cy="337067"/>
            </a:xfrm>
            <a:custGeom>
              <a:avLst/>
              <a:gdLst>
                <a:gd name="T0" fmla="*/ 261 w 447"/>
                <a:gd name="T1" fmla="*/ 25 h 460"/>
                <a:gd name="T2" fmla="*/ 286 w 447"/>
                <a:gd name="T3" fmla="*/ 99 h 460"/>
                <a:gd name="T4" fmla="*/ 310 w 447"/>
                <a:gd name="T5" fmla="*/ 25 h 460"/>
                <a:gd name="T6" fmla="*/ 124 w 447"/>
                <a:gd name="T7" fmla="*/ 3 h 460"/>
                <a:gd name="T8" fmla="*/ 100 w 447"/>
                <a:gd name="T9" fmla="*/ 28 h 460"/>
                <a:gd name="T10" fmla="*/ 125 w 447"/>
                <a:gd name="T11" fmla="*/ 103 h 460"/>
                <a:gd name="T12" fmla="*/ 149 w 447"/>
                <a:gd name="T13" fmla="*/ 28 h 460"/>
                <a:gd name="T14" fmla="*/ 31 w 447"/>
                <a:gd name="T15" fmla="*/ 70 h 460"/>
                <a:gd name="T16" fmla="*/ 7 w 447"/>
                <a:gd name="T17" fmla="*/ 82 h 460"/>
                <a:gd name="T18" fmla="*/ 0 w 447"/>
                <a:gd name="T19" fmla="*/ 401 h 460"/>
                <a:gd name="T20" fmla="*/ 31 w 447"/>
                <a:gd name="T21" fmla="*/ 436 h 460"/>
                <a:gd name="T22" fmla="*/ 237 w 447"/>
                <a:gd name="T23" fmla="*/ 397 h 460"/>
                <a:gd name="T24" fmla="*/ 153 w 447"/>
                <a:gd name="T25" fmla="*/ 302 h 460"/>
                <a:gd name="T26" fmla="*/ 241 w 447"/>
                <a:gd name="T27" fmla="*/ 314 h 460"/>
                <a:gd name="T28" fmla="*/ 265 w 447"/>
                <a:gd name="T29" fmla="*/ 278 h 460"/>
                <a:gd name="T30" fmla="*/ 359 w 447"/>
                <a:gd name="T31" fmla="*/ 174 h 460"/>
                <a:gd name="T32" fmla="*/ 399 w 447"/>
                <a:gd name="T33" fmla="*/ 267 h 460"/>
                <a:gd name="T34" fmla="*/ 392 w 447"/>
                <a:gd name="T35" fmla="*/ 82 h 460"/>
                <a:gd name="T36" fmla="*/ 325 w 447"/>
                <a:gd name="T37" fmla="*/ 70 h 460"/>
                <a:gd name="T38" fmla="*/ 313 w 447"/>
                <a:gd name="T39" fmla="*/ 108 h 460"/>
                <a:gd name="T40" fmla="*/ 256 w 447"/>
                <a:gd name="T41" fmla="*/ 108 h 460"/>
                <a:gd name="T42" fmla="*/ 245 w 447"/>
                <a:gd name="T43" fmla="*/ 70 h 460"/>
                <a:gd name="T44" fmla="*/ 165 w 447"/>
                <a:gd name="T45" fmla="*/ 91 h 460"/>
                <a:gd name="T46" fmla="*/ 125 w 447"/>
                <a:gd name="T47" fmla="*/ 115 h 460"/>
                <a:gd name="T48" fmla="*/ 85 w 447"/>
                <a:gd name="T49" fmla="*/ 91 h 460"/>
                <a:gd name="T50" fmla="*/ 31 w 447"/>
                <a:gd name="T51" fmla="*/ 70 h 460"/>
                <a:gd name="T52" fmla="*/ 40 w 447"/>
                <a:gd name="T53" fmla="*/ 174 h 460"/>
                <a:gd name="T54" fmla="*/ 129 w 447"/>
                <a:gd name="T55" fmla="*/ 278 h 460"/>
                <a:gd name="T56" fmla="*/ 40 w 447"/>
                <a:gd name="T57" fmla="*/ 174 h 460"/>
                <a:gd name="T58" fmla="*/ 153 w 447"/>
                <a:gd name="T59" fmla="*/ 174 h 460"/>
                <a:gd name="T60" fmla="*/ 241 w 447"/>
                <a:gd name="T61" fmla="*/ 278 h 460"/>
                <a:gd name="T62" fmla="*/ 153 w 447"/>
                <a:gd name="T63" fmla="*/ 174 h 460"/>
                <a:gd name="T64" fmla="*/ 352 w 447"/>
                <a:gd name="T65" fmla="*/ 281 h 460"/>
                <a:gd name="T66" fmla="*/ 357 w 447"/>
                <a:gd name="T67" fmla="*/ 460 h 460"/>
                <a:gd name="T68" fmla="*/ 357 w 447"/>
                <a:gd name="T69" fmla="*/ 281 h 460"/>
                <a:gd name="T70" fmla="*/ 40 w 447"/>
                <a:gd name="T71" fmla="*/ 302 h 460"/>
                <a:gd name="T72" fmla="*/ 129 w 447"/>
                <a:gd name="T73" fmla="*/ 302 h 460"/>
                <a:gd name="T74" fmla="*/ 40 w 447"/>
                <a:gd name="T75" fmla="*/ 397 h 460"/>
                <a:gd name="T76" fmla="*/ 319 w 447"/>
                <a:gd name="T77" fmla="*/ 316 h 460"/>
                <a:gd name="T78" fmla="*/ 414 w 447"/>
                <a:gd name="T79" fmla="*/ 316 h 460"/>
                <a:gd name="T80" fmla="*/ 364 w 447"/>
                <a:gd name="T81" fmla="*/ 432 h 460"/>
                <a:gd name="T82" fmla="*/ 371 w 447"/>
                <a:gd name="T83" fmla="*/ 345 h 460"/>
                <a:gd name="T84" fmla="*/ 352 w 447"/>
                <a:gd name="T85" fmla="*/ 345 h 460"/>
                <a:gd name="T86" fmla="*/ 316 w 447"/>
                <a:gd name="T87" fmla="*/ 346 h 4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47" h="460">
                  <a:moveTo>
                    <a:pt x="285" y="0"/>
                  </a:moveTo>
                  <a:cubicBezTo>
                    <a:pt x="272" y="0"/>
                    <a:pt x="261" y="12"/>
                    <a:pt x="261" y="25"/>
                  </a:cubicBezTo>
                  <a:lnTo>
                    <a:pt x="261" y="75"/>
                  </a:lnTo>
                  <a:cubicBezTo>
                    <a:pt x="261" y="88"/>
                    <a:pt x="273" y="99"/>
                    <a:pt x="286" y="99"/>
                  </a:cubicBezTo>
                  <a:cubicBezTo>
                    <a:pt x="298" y="99"/>
                    <a:pt x="310" y="88"/>
                    <a:pt x="310" y="75"/>
                  </a:cubicBezTo>
                  <a:lnTo>
                    <a:pt x="310" y="25"/>
                  </a:lnTo>
                  <a:cubicBezTo>
                    <a:pt x="310" y="12"/>
                    <a:pt x="298" y="0"/>
                    <a:pt x="285" y="0"/>
                  </a:cubicBezTo>
                  <a:close/>
                  <a:moveTo>
                    <a:pt x="124" y="3"/>
                  </a:moveTo>
                  <a:lnTo>
                    <a:pt x="124" y="3"/>
                  </a:lnTo>
                  <a:cubicBezTo>
                    <a:pt x="111" y="3"/>
                    <a:pt x="100" y="15"/>
                    <a:pt x="100" y="28"/>
                  </a:cubicBezTo>
                  <a:lnTo>
                    <a:pt x="100" y="78"/>
                  </a:lnTo>
                  <a:cubicBezTo>
                    <a:pt x="100" y="91"/>
                    <a:pt x="112" y="103"/>
                    <a:pt x="125" y="103"/>
                  </a:cubicBezTo>
                  <a:cubicBezTo>
                    <a:pt x="138" y="103"/>
                    <a:pt x="149" y="91"/>
                    <a:pt x="149" y="78"/>
                  </a:cubicBezTo>
                  <a:lnTo>
                    <a:pt x="149" y="28"/>
                  </a:lnTo>
                  <a:cubicBezTo>
                    <a:pt x="150" y="15"/>
                    <a:pt x="138" y="3"/>
                    <a:pt x="124" y="3"/>
                  </a:cubicBezTo>
                  <a:close/>
                  <a:moveTo>
                    <a:pt x="31" y="70"/>
                  </a:moveTo>
                  <a:lnTo>
                    <a:pt x="31" y="70"/>
                  </a:lnTo>
                  <a:cubicBezTo>
                    <a:pt x="21" y="70"/>
                    <a:pt x="13" y="75"/>
                    <a:pt x="7" y="82"/>
                  </a:cubicBezTo>
                  <a:cubicBezTo>
                    <a:pt x="2" y="89"/>
                    <a:pt x="0" y="97"/>
                    <a:pt x="0" y="105"/>
                  </a:cubicBezTo>
                  <a:lnTo>
                    <a:pt x="0" y="401"/>
                  </a:lnTo>
                  <a:cubicBezTo>
                    <a:pt x="0" y="410"/>
                    <a:pt x="2" y="418"/>
                    <a:pt x="7" y="424"/>
                  </a:cubicBezTo>
                  <a:cubicBezTo>
                    <a:pt x="13" y="431"/>
                    <a:pt x="21" y="436"/>
                    <a:pt x="31" y="436"/>
                  </a:cubicBezTo>
                  <a:lnTo>
                    <a:pt x="262" y="436"/>
                  </a:lnTo>
                  <a:cubicBezTo>
                    <a:pt x="251" y="425"/>
                    <a:pt x="243" y="412"/>
                    <a:pt x="237" y="397"/>
                  </a:cubicBezTo>
                  <a:lnTo>
                    <a:pt x="153" y="397"/>
                  </a:lnTo>
                  <a:lnTo>
                    <a:pt x="153" y="302"/>
                  </a:lnTo>
                  <a:lnTo>
                    <a:pt x="241" y="302"/>
                  </a:lnTo>
                  <a:lnTo>
                    <a:pt x="241" y="314"/>
                  </a:lnTo>
                  <a:cubicBezTo>
                    <a:pt x="247" y="301"/>
                    <a:pt x="256" y="288"/>
                    <a:pt x="267" y="278"/>
                  </a:cubicBezTo>
                  <a:lnTo>
                    <a:pt x="265" y="278"/>
                  </a:lnTo>
                  <a:lnTo>
                    <a:pt x="265" y="174"/>
                  </a:lnTo>
                  <a:lnTo>
                    <a:pt x="359" y="174"/>
                  </a:lnTo>
                  <a:lnTo>
                    <a:pt x="359" y="251"/>
                  </a:lnTo>
                  <a:cubicBezTo>
                    <a:pt x="374" y="254"/>
                    <a:pt x="387" y="259"/>
                    <a:pt x="399" y="267"/>
                  </a:cubicBezTo>
                  <a:lnTo>
                    <a:pt x="399" y="105"/>
                  </a:lnTo>
                  <a:cubicBezTo>
                    <a:pt x="399" y="97"/>
                    <a:pt x="397" y="89"/>
                    <a:pt x="392" y="82"/>
                  </a:cubicBezTo>
                  <a:cubicBezTo>
                    <a:pt x="386" y="75"/>
                    <a:pt x="377" y="70"/>
                    <a:pt x="367" y="70"/>
                  </a:cubicBezTo>
                  <a:lnTo>
                    <a:pt x="325" y="70"/>
                  </a:lnTo>
                  <a:lnTo>
                    <a:pt x="325" y="91"/>
                  </a:lnTo>
                  <a:cubicBezTo>
                    <a:pt x="325" y="97"/>
                    <a:pt x="321" y="103"/>
                    <a:pt x="313" y="108"/>
                  </a:cubicBezTo>
                  <a:cubicBezTo>
                    <a:pt x="306" y="112"/>
                    <a:pt x="295" y="115"/>
                    <a:pt x="285" y="115"/>
                  </a:cubicBezTo>
                  <a:cubicBezTo>
                    <a:pt x="274" y="115"/>
                    <a:pt x="264" y="112"/>
                    <a:pt x="256" y="108"/>
                  </a:cubicBezTo>
                  <a:cubicBezTo>
                    <a:pt x="249" y="103"/>
                    <a:pt x="245" y="97"/>
                    <a:pt x="245" y="91"/>
                  </a:cubicBezTo>
                  <a:lnTo>
                    <a:pt x="245" y="70"/>
                  </a:lnTo>
                  <a:lnTo>
                    <a:pt x="165" y="70"/>
                  </a:lnTo>
                  <a:lnTo>
                    <a:pt x="165" y="91"/>
                  </a:lnTo>
                  <a:cubicBezTo>
                    <a:pt x="165" y="97"/>
                    <a:pt x="161" y="103"/>
                    <a:pt x="153" y="108"/>
                  </a:cubicBezTo>
                  <a:cubicBezTo>
                    <a:pt x="146" y="112"/>
                    <a:pt x="135" y="115"/>
                    <a:pt x="125" y="115"/>
                  </a:cubicBezTo>
                  <a:cubicBezTo>
                    <a:pt x="114" y="115"/>
                    <a:pt x="104" y="112"/>
                    <a:pt x="96" y="108"/>
                  </a:cubicBezTo>
                  <a:cubicBezTo>
                    <a:pt x="89" y="103"/>
                    <a:pt x="85" y="97"/>
                    <a:pt x="85" y="91"/>
                  </a:cubicBezTo>
                  <a:lnTo>
                    <a:pt x="85" y="70"/>
                  </a:lnTo>
                  <a:lnTo>
                    <a:pt x="31" y="70"/>
                  </a:lnTo>
                  <a:close/>
                  <a:moveTo>
                    <a:pt x="40" y="174"/>
                  </a:moveTo>
                  <a:lnTo>
                    <a:pt x="40" y="174"/>
                  </a:lnTo>
                  <a:lnTo>
                    <a:pt x="129" y="174"/>
                  </a:lnTo>
                  <a:lnTo>
                    <a:pt x="129" y="278"/>
                  </a:lnTo>
                  <a:lnTo>
                    <a:pt x="40" y="278"/>
                  </a:lnTo>
                  <a:lnTo>
                    <a:pt x="40" y="174"/>
                  </a:lnTo>
                  <a:close/>
                  <a:moveTo>
                    <a:pt x="153" y="174"/>
                  </a:moveTo>
                  <a:lnTo>
                    <a:pt x="153" y="174"/>
                  </a:lnTo>
                  <a:lnTo>
                    <a:pt x="241" y="174"/>
                  </a:lnTo>
                  <a:lnTo>
                    <a:pt x="241" y="278"/>
                  </a:lnTo>
                  <a:lnTo>
                    <a:pt x="153" y="278"/>
                  </a:lnTo>
                  <a:lnTo>
                    <a:pt x="153" y="174"/>
                  </a:lnTo>
                  <a:close/>
                  <a:moveTo>
                    <a:pt x="352" y="281"/>
                  </a:moveTo>
                  <a:lnTo>
                    <a:pt x="352" y="281"/>
                  </a:lnTo>
                  <a:cubicBezTo>
                    <a:pt x="305" y="283"/>
                    <a:pt x="267" y="322"/>
                    <a:pt x="267" y="370"/>
                  </a:cubicBezTo>
                  <a:cubicBezTo>
                    <a:pt x="267" y="420"/>
                    <a:pt x="307" y="460"/>
                    <a:pt x="357" y="460"/>
                  </a:cubicBezTo>
                  <a:cubicBezTo>
                    <a:pt x="407" y="460"/>
                    <a:pt x="447" y="420"/>
                    <a:pt x="447" y="370"/>
                  </a:cubicBezTo>
                  <a:cubicBezTo>
                    <a:pt x="447" y="321"/>
                    <a:pt x="407" y="281"/>
                    <a:pt x="357" y="281"/>
                  </a:cubicBezTo>
                  <a:cubicBezTo>
                    <a:pt x="355" y="281"/>
                    <a:pt x="354" y="281"/>
                    <a:pt x="352" y="281"/>
                  </a:cubicBezTo>
                  <a:close/>
                  <a:moveTo>
                    <a:pt x="40" y="302"/>
                  </a:moveTo>
                  <a:lnTo>
                    <a:pt x="40" y="302"/>
                  </a:lnTo>
                  <a:lnTo>
                    <a:pt x="129" y="302"/>
                  </a:lnTo>
                  <a:lnTo>
                    <a:pt x="129" y="397"/>
                  </a:lnTo>
                  <a:lnTo>
                    <a:pt x="40" y="397"/>
                  </a:lnTo>
                  <a:lnTo>
                    <a:pt x="40" y="302"/>
                  </a:lnTo>
                  <a:close/>
                  <a:moveTo>
                    <a:pt x="319" y="316"/>
                  </a:moveTo>
                  <a:lnTo>
                    <a:pt x="319" y="316"/>
                  </a:lnTo>
                  <a:lnTo>
                    <a:pt x="414" y="316"/>
                  </a:lnTo>
                  <a:lnTo>
                    <a:pt x="414" y="330"/>
                  </a:lnTo>
                  <a:lnTo>
                    <a:pt x="364" y="432"/>
                  </a:lnTo>
                  <a:lnTo>
                    <a:pt x="329" y="432"/>
                  </a:lnTo>
                  <a:lnTo>
                    <a:pt x="371" y="345"/>
                  </a:lnTo>
                  <a:cubicBezTo>
                    <a:pt x="371" y="345"/>
                    <a:pt x="365" y="345"/>
                    <a:pt x="362" y="345"/>
                  </a:cubicBezTo>
                  <a:cubicBezTo>
                    <a:pt x="359" y="345"/>
                    <a:pt x="355" y="345"/>
                    <a:pt x="352" y="345"/>
                  </a:cubicBezTo>
                  <a:cubicBezTo>
                    <a:pt x="348" y="345"/>
                    <a:pt x="345" y="345"/>
                    <a:pt x="341" y="345"/>
                  </a:cubicBezTo>
                  <a:cubicBezTo>
                    <a:pt x="334" y="346"/>
                    <a:pt x="325" y="346"/>
                    <a:pt x="316" y="346"/>
                  </a:cubicBezTo>
                  <a:lnTo>
                    <a:pt x="319" y="316"/>
                  </a:lnTo>
                  <a:close/>
                </a:path>
              </a:pathLst>
            </a:custGeom>
            <a:solidFill>
              <a:srgbClr val="E94744"/>
            </a:solidFill>
            <a:ln>
              <a:noFill/>
            </a:ln>
          </p:spPr>
          <p:txBody>
            <a:bodyPr vert="horz" wrap="square" lIns="91440" tIns="45720" rIns="91440" bIns="45720" numCol="1" anchor="t" anchorCtr="0" compatLnSpc="1"/>
            <a:lstStyle/>
            <a:p>
              <a:endParaRPr lang="zh-CN" altLang="en-US">
                <a:cs typeface="+mn-ea"/>
                <a:sym typeface="+mn-lt"/>
              </a:endParaRPr>
            </a:p>
          </p:txBody>
        </p:sp>
      </p:grpSp>
      <p:sp>
        <p:nvSpPr>
          <p:cNvPr id="10" name="椭圆 9"/>
          <p:cNvSpPr/>
          <p:nvPr/>
        </p:nvSpPr>
        <p:spPr bwMode="blackWhite">
          <a:xfrm>
            <a:off x="3152775" y="2333701"/>
            <a:ext cx="942144" cy="942144"/>
          </a:xfrm>
          <a:prstGeom prst="ellipse">
            <a:avLst/>
          </a:prstGeom>
          <a:solidFill>
            <a:schemeClr val="bg1"/>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sz="7200">
              <a:cs typeface="+mn-ea"/>
              <a:sym typeface="+mn-lt"/>
            </a:endParaRPr>
          </a:p>
        </p:txBody>
      </p:sp>
      <p:sp>
        <p:nvSpPr>
          <p:cNvPr id="11" name="椭圆 10"/>
          <p:cNvSpPr/>
          <p:nvPr/>
        </p:nvSpPr>
        <p:spPr bwMode="blackWhite">
          <a:xfrm>
            <a:off x="2038350" y="1222596"/>
            <a:ext cx="942144" cy="942144"/>
          </a:xfrm>
          <a:prstGeom prst="ellipse">
            <a:avLst/>
          </a:prstGeom>
          <a:solidFill>
            <a:schemeClr val="bg1"/>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sz="7200">
              <a:cs typeface="+mn-ea"/>
              <a:sym typeface="+mn-lt"/>
            </a:endParaRPr>
          </a:p>
        </p:txBody>
      </p:sp>
      <p:cxnSp>
        <p:nvCxnSpPr>
          <p:cNvPr id="14" name="直接连接符 13"/>
          <p:cNvCxnSpPr/>
          <p:nvPr/>
        </p:nvCxnSpPr>
        <p:spPr>
          <a:xfrm>
            <a:off x="1792232" y="1718414"/>
            <a:ext cx="0" cy="0"/>
          </a:xfrm>
          <a:prstGeom prst="line">
            <a:avLst/>
          </a:prstGeom>
          <a:ln w="19050">
            <a:solidFill>
              <a:srgbClr val="F7D9D3"/>
            </a:solidFill>
          </a:ln>
        </p:spPr>
        <p:style>
          <a:lnRef idx="1">
            <a:schemeClr val="accent1"/>
          </a:lnRef>
          <a:fillRef idx="0">
            <a:schemeClr val="accent1"/>
          </a:fillRef>
          <a:effectRef idx="0">
            <a:schemeClr val="accent1"/>
          </a:effectRef>
          <a:fontRef idx="minor">
            <a:schemeClr val="tx1"/>
          </a:fontRef>
        </p:style>
      </p:cxnSp>
      <p:grpSp>
        <p:nvGrpSpPr>
          <p:cNvPr id="28" name="组合 27"/>
          <p:cNvGrpSpPr/>
          <p:nvPr/>
        </p:nvGrpSpPr>
        <p:grpSpPr>
          <a:xfrm>
            <a:off x="2985239" y="1278752"/>
            <a:ext cx="4855199" cy="811392"/>
            <a:chOff x="3980318" y="1705002"/>
            <a:chExt cx="6473599" cy="1081856"/>
          </a:xfrm>
        </p:grpSpPr>
        <p:cxnSp>
          <p:nvCxnSpPr>
            <p:cNvPr id="29" name="直接连接符 28"/>
            <p:cNvCxnSpPr/>
            <p:nvPr/>
          </p:nvCxnSpPr>
          <p:spPr>
            <a:xfrm>
              <a:off x="3980318" y="2251530"/>
              <a:ext cx="1228725" cy="0"/>
            </a:xfrm>
            <a:prstGeom prst="line">
              <a:avLst/>
            </a:prstGeom>
            <a:ln w="19050">
              <a:solidFill>
                <a:srgbClr val="E94744"/>
              </a:solidFill>
            </a:ln>
          </p:spPr>
          <p:style>
            <a:lnRef idx="1">
              <a:schemeClr val="accent1"/>
            </a:lnRef>
            <a:fillRef idx="0">
              <a:schemeClr val="accent1"/>
            </a:fillRef>
            <a:effectRef idx="0">
              <a:schemeClr val="accent1"/>
            </a:effectRef>
            <a:fontRef idx="minor">
              <a:schemeClr val="tx1"/>
            </a:fontRef>
          </p:style>
        </p:cxnSp>
        <p:sp>
          <p:nvSpPr>
            <p:cNvPr id="30" name="左中括号 29"/>
            <p:cNvSpPr/>
            <p:nvPr/>
          </p:nvSpPr>
          <p:spPr>
            <a:xfrm>
              <a:off x="5264605" y="1744778"/>
              <a:ext cx="123825" cy="1042080"/>
            </a:xfrm>
            <a:prstGeom prst="leftBracket">
              <a:avLst/>
            </a:prstGeom>
            <a:ln w="19050">
              <a:solidFill>
                <a:srgbClr val="E94744"/>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zh-CN" altLang="en-US">
                <a:cs typeface="+mn-ea"/>
                <a:sym typeface="+mn-lt"/>
              </a:endParaRPr>
            </a:p>
          </p:txBody>
        </p:sp>
        <p:sp>
          <p:nvSpPr>
            <p:cNvPr id="31" name="Rectangle 5"/>
            <p:cNvSpPr/>
            <p:nvPr/>
          </p:nvSpPr>
          <p:spPr bwMode="auto">
            <a:xfrm>
              <a:off x="5656719" y="1705002"/>
              <a:ext cx="4797198" cy="1011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t"/>
            <a:lstStyle/>
            <a:p>
              <a:pPr fontAlgn="base">
                <a:lnSpc>
                  <a:spcPct val="150000"/>
                </a:lnSpc>
                <a:spcBef>
                  <a:spcPct val="0"/>
                </a:spcBef>
                <a:spcAft>
                  <a:spcPct val="0"/>
                </a:spcAft>
              </a:pPr>
              <a:r>
                <a:rPr lang="zh-CN" altLang="en-US" sz="1100" dirty="0">
                  <a:ln/>
                  <a:solidFill>
                    <a:schemeClr val="tx1"/>
                  </a:solidFill>
                  <a:effectLst>
                    <a:outerShdw blurRad="38100" dist="19050" dir="2700000" algn="tl" rotWithShape="0">
                      <a:schemeClr val="dk1">
                        <a:alpha val="40000"/>
                      </a:schemeClr>
                    </a:outerShdw>
                  </a:effectLst>
                  <a:cs typeface="+mn-ea"/>
                  <a:sym typeface="+mn-lt"/>
                </a:rPr>
                <a:t>一是部门网站有短板，2021年11月我办对部门网站进行了更新换代，对网站版面、栏目、内容等进行了优化调整，总体效果提升明显。</a:t>
              </a:r>
              <a:endParaRPr lang="zh-CN" altLang="en-US" sz="1100" dirty="0">
                <a:ln/>
                <a:solidFill>
                  <a:schemeClr val="tx1"/>
                </a:solidFill>
                <a:effectLst>
                  <a:outerShdw blurRad="38100" dist="19050" dir="2700000" algn="tl" rotWithShape="0">
                    <a:schemeClr val="dk1">
                      <a:alpha val="40000"/>
                    </a:schemeClr>
                  </a:outerShdw>
                </a:effectLst>
                <a:cs typeface="+mn-ea"/>
                <a:sym typeface="+mn-lt"/>
              </a:endParaRPr>
            </a:p>
          </p:txBody>
        </p:sp>
      </p:grpSp>
      <p:grpSp>
        <p:nvGrpSpPr>
          <p:cNvPr id="32" name="组合 31"/>
          <p:cNvGrpSpPr/>
          <p:nvPr/>
        </p:nvGrpSpPr>
        <p:grpSpPr>
          <a:xfrm>
            <a:off x="4090139" y="2474978"/>
            <a:ext cx="4422491" cy="758591"/>
            <a:chOff x="5453518" y="3299971"/>
            <a:chExt cx="5896655" cy="1011454"/>
          </a:xfrm>
        </p:grpSpPr>
        <p:cxnSp>
          <p:nvCxnSpPr>
            <p:cNvPr id="33" name="直接连接符 32"/>
            <p:cNvCxnSpPr/>
            <p:nvPr/>
          </p:nvCxnSpPr>
          <p:spPr>
            <a:xfrm flipH="1">
              <a:off x="5453518" y="3806372"/>
              <a:ext cx="893762" cy="0"/>
            </a:xfrm>
            <a:prstGeom prst="line">
              <a:avLst/>
            </a:prstGeom>
            <a:ln w="19050">
              <a:solidFill>
                <a:srgbClr val="E94744"/>
              </a:solidFill>
            </a:ln>
          </p:spPr>
          <p:style>
            <a:lnRef idx="1">
              <a:schemeClr val="accent1"/>
            </a:lnRef>
            <a:fillRef idx="0">
              <a:schemeClr val="accent1"/>
            </a:fillRef>
            <a:effectRef idx="0">
              <a:schemeClr val="accent1"/>
            </a:effectRef>
            <a:fontRef idx="minor">
              <a:schemeClr val="tx1"/>
            </a:fontRef>
          </p:style>
        </p:cxnSp>
        <p:sp>
          <p:nvSpPr>
            <p:cNvPr id="34" name="左中括号 33"/>
            <p:cNvSpPr/>
            <p:nvPr/>
          </p:nvSpPr>
          <p:spPr>
            <a:xfrm>
              <a:off x="6411915" y="3309485"/>
              <a:ext cx="123825" cy="989920"/>
            </a:xfrm>
            <a:prstGeom prst="leftBracket">
              <a:avLst/>
            </a:prstGeom>
            <a:ln w="19050">
              <a:solidFill>
                <a:srgbClr val="E94744"/>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zh-CN" altLang="en-US">
                <a:cs typeface="+mn-ea"/>
                <a:sym typeface="+mn-lt"/>
              </a:endParaRPr>
            </a:p>
          </p:txBody>
        </p:sp>
        <p:sp>
          <p:nvSpPr>
            <p:cNvPr id="35" name="Rectangle 5"/>
            <p:cNvSpPr/>
            <p:nvPr/>
          </p:nvSpPr>
          <p:spPr bwMode="auto">
            <a:xfrm>
              <a:off x="6654802" y="3299971"/>
              <a:ext cx="4695371" cy="1011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t"/>
            <a:lstStyle/>
            <a:p>
              <a:pPr fontAlgn="base">
                <a:lnSpc>
                  <a:spcPct val="150000"/>
                </a:lnSpc>
                <a:spcBef>
                  <a:spcPct val="0"/>
                </a:spcBef>
                <a:spcAft>
                  <a:spcPct val="0"/>
                </a:spcAft>
              </a:pPr>
              <a:endParaRPr lang="zh-CN" altLang="en-US" sz="1100" dirty="0">
                <a:ln/>
                <a:solidFill>
                  <a:schemeClr val="tx1"/>
                </a:solidFill>
                <a:effectLst>
                  <a:outerShdw blurRad="38100" dist="19050" dir="2700000" algn="tl" rotWithShape="0">
                    <a:schemeClr val="dk1">
                      <a:alpha val="40000"/>
                    </a:schemeClr>
                  </a:outerShdw>
                </a:effectLst>
                <a:cs typeface="+mn-ea"/>
                <a:sym typeface="+mn-lt"/>
              </a:endParaRPr>
            </a:p>
            <a:p>
              <a:pPr fontAlgn="base">
                <a:lnSpc>
                  <a:spcPct val="150000"/>
                </a:lnSpc>
                <a:spcBef>
                  <a:spcPct val="0"/>
                </a:spcBef>
                <a:spcAft>
                  <a:spcPct val="0"/>
                </a:spcAft>
              </a:pPr>
              <a:r>
                <a:rPr lang="zh-CN" altLang="en-US" sz="1100" dirty="0">
                  <a:ln/>
                  <a:solidFill>
                    <a:schemeClr val="tx1"/>
                  </a:solidFill>
                  <a:effectLst>
                    <a:outerShdw blurRad="38100" dist="19050" dir="2700000" algn="tl" rotWithShape="0">
                      <a:schemeClr val="dk1">
                        <a:alpha val="40000"/>
                      </a:schemeClr>
                    </a:outerShdw>
                  </a:effectLst>
                  <a:cs typeface="+mn-ea"/>
                  <a:sym typeface="+mn-lt"/>
                </a:rPr>
                <a:t>二是仍存在公开形式不够灵活、解读方式较为单一的问题。</a:t>
              </a:r>
              <a:endParaRPr lang="zh-CN" altLang="en-US" sz="1100" dirty="0">
                <a:ln/>
                <a:solidFill>
                  <a:schemeClr val="tx1"/>
                </a:solidFill>
                <a:effectLst>
                  <a:outerShdw blurRad="38100" dist="19050" dir="2700000" algn="tl" rotWithShape="0">
                    <a:schemeClr val="dk1">
                      <a:alpha val="40000"/>
                    </a:schemeClr>
                  </a:outerShdw>
                </a:effectLst>
                <a:cs typeface="+mn-ea"/>
                <a:sym typeface="+mn-lt"/>
              </a:endParaRPr>
            </a:p>
          </p:txBody>
        </p:sp>
      </p:grpSp>
      <p:grpSp>
        <p:nvGrpSpPr>
          <p:cNvPr id="45" name="组合 44"/>
          <p:cNvGrpSpPr/>
          <p:nvPr/>
        </p:nvGrpSpPr>
        <p:grpSpPr>
          <a:xfrm>
            <a:off x="2124673" y="1322563"/>
            <a:ext cx="741767" cy="741767"/>
            <a:chOff x="1775793" y="4523754"/>
            <a:chExt cx="449065" cy="449065"/>
          </a:xfrm>
        </p:grpSpPr>
        <p:sp>
          <p:nvSpPr>
            <p:cNvPr id="46" name="椭圆 45"/>
            <p:cNvSpPr/>
            <p:nvPr/>
          </p:nvSpPr>
          <p:spPr>
            <a:xfrm rot="9480000">
              <a:off x="1775793" y="4523754"/>
              <a:ext cx="449065" cy="449065"/>
            </a:xfrm>
            <a:prstGeom prst="ellipse">
              <a:avLst/>
            </a:prstGeom>
            <a:gradFill flip="none" rotWithShape="1">
              <a:gsLst>
                <a:gs pos="0">
                  <a:srgbClr val="009999"/>
                </a:gs>
                <a:gs pos="100000">
                  <a:srgbClr val="008080"/>
                </a:gs>
              </a:gsLst>
              <a:lin ang="10200000" scaled="0"/>
              <a:tileRect/>
            </a:gradFill>
            <a:ln w="38100">
              <a:gradFill flip="none" rotWithShape="1">
                <a:gsLst>
                  <a:gs pos="0">
                    <a:srgbClr val="008080"/>
                  </a:gs>
                  <a:gs pos="100000">
                    <a:srgbClr val="009999"/>
                  </a:gs>
                </a:gsLst>
                <a:lin ang="54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7" name="文本框 46"/>
            <p:cNvSpPr txBox="1"/>
            <p:nvPr/>
          </p:nvSpPr>
          <p:spPr>
            <a:xfrm>
              <a:off x="1852912" y="4528044"/>
              <a:ext cx="344644" cy="428553"/>
            </a:xfrm>
            <a:prstGeom prst="rect">
              <a:avLst/>
            </a:prstGeom>
            <a:noFill/>
          </p:spPr>
          <p:txBody>
            <a:bodyPr wrap="square" rtlCol="0">
              <a:spAutoFit/>
            </a:bodyPr>
            <a:lstStyle/>
            <a:p>
              <a:r>
                <a:rPr lang="en-US" altLang="zh-CN" sz="4000" dirty="0">
                  <a:solidFill>
                    <a:schemeClr val="bg1"/>
                  </a:solidFill>
                  <a:cs typeface="+mn-ea"/>
                  <a:sym typeface="+mn-lt"/>
                </a:rPr>
                <a:t>1</a:t>
              </a:r>
              <a:endParaRPr lang="zh-CN" altLang="en-US" sz="4000" dirty="0">
                <a:solidFill>
                  <a:schemeClr val="bg1"/>
                </a:solidFill>
                <a:cs typeface="+mn-ea"/>
                <a:sym typeface="+mn-lt"/>
              </a:endParaRPr>
            </a:p>
          </p:txBody>
        </p:sp>
      </p:grpSp>
      <p:grpSp>
        <p:nvGrpSpPr>
          <p:cNvPr id="48" name="组合 47"/>
          <p:cNvGrpSpPr/>
          <p:nvPr/>
        </p:nvGrpSpPr>
        <p:grpSpPr>
          <a:xfrm>
            <a:off x="3223262" y="2428452"/>
            <a:ext cx="771626" cy="771625"/>
            <a:chOff x="2456706" y="4523754"/>
            <a:chExt cx="449065" cy="449065"/>
          </a:xfrm>
        </p:grpSpPr>
        <p:sp>
          <p:nvSpPr>
            <p:cNvPr id="49" name="椭圆 48"/>
            <p:cNvSpPr/>
            <p:nvPr/>
          </p:nvSpPr>
          <p:spPr>
            <a:xfrm rot="9480000">
              <a:off x="2456706" y="4523754"/>
              <a:ext cx="449065" cy="449065"/>
            </a:xfrm>
            <a:prstGeom prst="ellipse">
              <a:avLst/>
            </a:prstGeom>
            <a:gradFill flip="none" rotWithShape="1">
              <a:gsLst>
                <a:gs pos="0">
                  <a:srgbClr val="015A74"/>
                </a:gs>
                <a:gs pos="100000">
                  <a:srgbClr val="003366"/>
                </a:gs>
              </a:gsLst>
              <a:lin ang="10200000" scaled="0"/>
              <a:tileRect/>
            </a:gradFill>
            <a:ln w="38100">
              <a:gradFill flip="none" rotWithShape="1">
                <a:gsLst>
                  <a:gs pos="0">
                    <a:srgbClr val="003366"/>
                  </a:gs>
                  <a:gs pos="100000">
                    <a:srgbClr val="015A74"/>
                  </a:gs>
                </a:gsLst>
                <a:lin ang="54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0" name="文本框 49"/>
            <p:cNvSpPr txBox="1"/>
            <p:nvPr/>
          </p:nvSpPr>
          <p:spPr>
            <a:xfrm>
              <a:off x="2530265" y="4542301"/>
              <a:ext cx="344644" cy="411970"/>
            </a:xfrm>
            <a:prstGeom prst="rect">
              <a:avLst/>
            </a:prstGeom>
            <a:noFill/>
          </p:spPr>
          <p:txBody>
            <a:bodyPr wrap="square" rtlCol="0">
              <a:spAutoFit/>
            </a:bodyPr>
            <a:lstStyle/>
            <a:p>
              <a:r>
                <a:rPr lang="en-US" altLang="zh-CN" sz="4000" dirty="0">
                  <a:solidFill>
                    <a:schemeClr val="bg1"/>
                  </a:solidFill>
                  <a:cs typeface="+mn-ea"/>
                  <a:sym typeface="+mn-lt"/>
                </a:rPr>
                <a:t>2</a:t>
              </a:r>
              <a:endParaRPr lang="zh-CN" altLang="en-US" sz="4000" dirty="0">
                <a:solidFill>
                  <a:schemeClr val="bg1"/>
                </a:solidFill>
                <a:cs typeface="+mn-ea"/>
                <a:sym typeface="+mn-lt"/>
              </a:endParaRPr>
            </a:p>
          </p:txBody>
        </p:sp>
      </p:gr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4" presetClass="entr" presetSubtype="10"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par>
                          <p:cTn id="13" fill="hold">
                            <p:stCondLst>
                              <p:cond delay="1000"/>
                            </p:stCondLst>
                            <p:childTnLst>
                              <p:par>
                                <p:cTn id="14" presetID="53" presetClass="entr" presetSubtype="16" fill="hold" nodeType="afterEffect">
                                  <p:stCondLst>
                                    <p:cond delay="0"/>
                                  </p:stCondLst>
                                  <p:childTnLst>
                                    <p:set>
                                      <p:cBhvr>
                                        <p:cTn id="15" dur="1" fill="hold">
                                          <p:stCondLst>
                                            <p:cond delay="0"/>
                                          </p:stCondLst>
                                        </p:cTn>
                                        <p:tgtEl>
                                          <p:spTgt spid="45"/>
                                        </p:tgtEl>
                                        <p:attrNameLst>
                                          <p:attrName>style.visibility</p:attrName>
                                        </p:attrNameLst>
                                      </p:cBhvr>
                                      <p:to>
                                        <p:strVal val="visible"/>
                                      </p:to>
                                    </p:set>
                                    <p:anim calcmode="lin" valueType="num">
                                      <p:cBhvr>
                                        <p:cTn id="16" dur="500" fill="hold"/>
                                        <p:tgtEl>
                                          <p:spTgt spid="45"/>
                                        </p:tgtEl>
                                        <p:attrNameLst>
                                          <p:attrName>ppt_w</p:attrName>
                                        </p:attrNameLst>
                                      </p:cBhvr>
                                      <p:tavLst>
                                        <p:tav tm="0">
                                          <p:val>
                                            <p:fltVal val="0"/>
                                          </p:val>
                                        </p:tav>
                                        <p:tav tm="100000">
                                          <p:val>
                                            <p:strVal val="#ppt_w"/>
                                          </p:val>
                                        </p:tav>
                                      </p:tavLst>
                                    </p:anim>
                                    <p:anim calcmode="lin" valueType="num">
                                      <p:cBhvr>
                                        <p:cTn id="17" dur="500" fill="hold"/>
                                        <p:tgtEl>
                                          <p:spTgt spid="45"/>
                                        </p:tgtEl>
                                        <p:attrNameLst>
                                          <p:attrName>ppt_h</p:attrName>
                                        </p:attrNameLst>
                                      </p:cBhvr>
                                      <p:tavLst>
                                        <p:tav tm="0">
                                          <p:val>
                                            <p:fltVal val="0"/>
                                          </p:val>
                                        </p:tav>
                                        <p:tav tm="100000">
                                          <p:val>
                                            <p:strVal val="#ppt_h"/>
                                          </p:val>
                                        </p:tav>
                                      </p:tavLst>
                                    </p:anim>
                                    <p:animEffect transition="in" filter="fade">
                                      <p:cBhvr>
                                        <p:cTn id="18" dur="500"/>
                                        <p:tgtEl>
                                          <p:spTgt spid="45"/>
                                        </p:tgtEl>
                                      </p:cBhvr>
                                    </p:animEffect>
                                  </p:childTnLst>
                                </p:cTn>
                              </p:par>
                            </p:childTnLst>
                          </p:cTn>
                        </p:par>
                        <p:par>
                          <p:cTn id="19" fill="hold">
                            <p:stCondLst>
                              <p:cond delay="1500"/>
                            </p:stCondLst>
                            <p:childTnLst>
                              <p:par>
                                <p:cTn id="20" presetID="10" presetClass="entr" presetSubtype="0" fill="hold" grpId="0" nodeType="after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par>
                          <p:cTn id="23" fill="hold">
                            <p:stCondLst>
                              <p:cond delay="2000"/>
                            </p:stCondLst>
                            <p:childTnLst>
                              <p:par>
                                <p:cTn id="24" presetID="22" presetClass="entr" presetSubtype="8" fill="hold" nodeType="afterEffect">
                                  <p:stCondLst>
                                    <p:cond delay="0"/>
                                  </p:stCondLst>
                                  <p:childTnLst>
                                    <p:set>
                                      <p:cBhvr>
                                        <p:cTn id="25" dur="1" fill="hold">
                                          <p:stCondLst>
                                            <p:cond delay="0"/>
                                          </p:stCondLst>
                                        </p:cTn>
                                        <p:tgtEl>
                                          <p:spTgt spid="28"/>
                                        </p:tgtEl>
                                        <p:attrNameLst>
                                          <p:attrName>style.visibility</p:attrName>
                                        </p:attrNameLst>
                                      </p:cBhvr>
                                      <p:to>
                                        <p:strVal val="visible"/>
                                      </p:to>
                                    </p:set>
                                    <p:animEffect transition="in" filter="wipe(left)">
                                      <p:cBhvr>
                                        <p:cTn id="26" dur="500"/>
                                        <p:tgtEl>
                                          <p:spTgt spid="28"/>
                                        </p:tgtEl>
                                      </p:cBhvr>
                                    </p:animEffect>
                                  </p:childTnLst>
                                </p:cTn>
                              </p:par>
                            </p:childTnLst>
                          </p:cTn>
                        </p:par>
                        <p:par>
                          <p:cTn id="27" fill="hold">
                            <p:stCondLst>
                              <p:cond delay="2500"/>
                            </p:stCondLst>
                            <p:childTnLst>
                              <p:par>
                                <p:cTn id="28" presetID="53" presetClass="entr" presetSubtype="16" fill="hold" nodeType="afterEffect">
                                  <p:stCondLst>
                                    <p:cond delay="0"/>
                                  </p:stCondLst>
                                  <p:childTnLst>
                                    <p:set>
                                      <p:cBhvr>
                                        <p:cTn id="29" dur="1" fill="hold">
                                          <p:stCondLst>
                                            <p:cond delay="0"/>
                                          </p:stCondLst>
                                        </p:cTn>
                                        <p:tgtEl>
                                          <p:spTgt spid="48"/>
                                        </p:tgtEl>
                                        <p:attrNameLst>
                                          <p:attrName>style.visibility</p:attrName>
                                        </p:attrNameLst>
                                      </p:cBhvr>
                                      <p:to>
                                        <p:strVal val="visible"/>
                                      </p:to>
                                    </p:set>
                                    <p:anim calcmode="lin" valueType="num">
                                      <p:cBhvr>
                                        <p:cTn id="30" dur="500" fill="hold"/>
                                        <p:tgtEl>
                                          <p:spTgt spid="48"/>
                                        </p:tgtEl>
                                        <p:attrNameLst>
                                          <p:attrName>ppt_w</p:attrName>
                                        </p:attrNameLst>
                                      </p:cBhvr>
                                      <p:tavLst>
                                        <p:tav tm="0">
                                          <p:val>
                                            <p:fltVal val="0"/>
                                          </p:val>
                                        </p:tav>
                                        <p:tav tm="100000">
                                          <p:val>
                                            <p:strVal val="#ppt_w"/>
                                          </p:val>
                                        </p:tav>
                                      </p:tavLst>
                                    </p:anim>
                                    <p:anim calcmode="lin" valueType="num">
                                      <p:cBhvr>
                                        <p:cTn id="31" dur="500" fill="hold"/>
                                        <p:tgtEl>
                                          <p:spTgt spid="48"/>
                                        </p:tgtEl>
                                        <p:attrNameLst>
                                          <p:attrName>ppt_h</p:attrName>
                                        </p:attrNameLst>
                                      </p:cBhvr>
                                      <p:tavLst>
                                        <p:tav tm="0">
                                          <p:val>
                                            <p:fltVal val="0"/>
                                          </p:val>
                                        </p:tav>
                                        <p:tav tm="100000">
                                          <p:val>
                                            <p:strVal val="#ppt_h"/>
                                          </p:val>
                                        </p:tav>
                                      </p:tavLst>
                                    </p:anim>
                                    <p:animEffect transition="in" filter="fade">
                                      <p:cBhvr>
                                        <p:cTn id="32" dur="500"/>
                                        <p:tgtEl>
                                          <p:spTgt spid="48"/>
                                        </p:tgtEl>
                                      </p:cBhvr>
                                    </p:animEffect>
                                  </p:childTnLst>
                                </p:cTn>
                              </p:par>
                            </p:childTnLst>
                          </p:cTn>
                        </p:par>
                        <p:par>
                          <p:cTn id="33" fill="hold">
                            <p:stCondLst>
                              <p:cond delay="3000"/>
                            </p:stCondLst>
                            <p:childTnLst>
                              <p:par>
                                <p:cTn id="34" presetID="10" presetClass="entr" presetSubtype="0" fill="hold" grpId="0" nodeType="after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fade">
                                      <p:cBhvr>
                                        <p:cTn id="36" dur="500"/>
                                        <p:tgtEl>
                                          <p:spTgt spid="10"/>
                                        </p:tgtEl>
                                      </p:cBhvr>
                                    </p:animEffect>
                                  </p:childTnLst>
                                </p:cTn>
                              </p:par>
                              <p:par>
                                <p:cTn id="37" presetID="22" presetClass="entr" presetSubtype="8" fill="hold" nodeType="withEffect">
                                  <p:stCondLst>
                                    <p:cond delay="0"/>
                                  </p:stCondLst>
                                  <p:childTnLst>
                                    <p:set>
                                      <p:cBhvr>
                                        <p:cTn id="38" dur="1" fill="hold">
                                          <p:stCondLst>
                                            <p:cond delay="0"/>
                                          </p:stCondLst>
                                        </p:cTn>
                                        <p:tgtEl>
                                          <p:spTgt spid="32"/>
                                        </p:tgtEl>
                                        <p:attrNameLst>
                                          <p:attrName>style.visibility</p:attrName>
                                        </p:attrNameLst>
                                      </p:cBhvr>
                                      <p:to>
                                        <p:strVal val="visible"/>
                                      </p:to>
                                    </p:set>
                                    <p:animEffect transition="in" filter="wipe(left)">
                                      <p:cBhvr>
                                        <p:cTn id="39"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animBg="1"/>
      <p:bldP spid="1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40000"/>
                <a:lumOff val="60000"/>
              </a:schemeClr>
            </a:gs>
            <a:gs pos="100000">
              <a:srgbClr val="034373"/>
            </a:gs>
          </a:gsLst>
          <a:path path="rect">
            <a:fillToRect r="100000" b="100000"/>
          </a:path>
          <a:tileRect l="-100000" t="-100000"/>
        </a:gradFill>
        <a:effectLst/>
      </p:bgPr>
    </p:bg>
    <p:spTree>
      <p:nvGrpSpPr>
        <p:cNvPr id="1" name=""/>
        <p:cNvGrpSpPr/>
        <p:nvPr/>
      </p:nvGrpSpPr>
      <p:grpSpPr>
        <a:xfrm>
          <a:off x="0" y="0"/>
          <a:ext cx="0" cy="0"/>
          <a:chOff x="0" y="0"/>
          <a:chExt cx="0" cy="0"/>
        </a:xfrm>
      </p:grpSpPr>
      <p:sp>
        <p:nvSpPr>
          <p:cNvPr id="3" name="文本框 2"/>
          <p:cNvSpPr txBox="1"/>
          <p:nvPr/>
        </p:nvSpPr>
        <p:spPr>
          <a:xfrm>
            <a:off x="1079500" y="360931"/>
            <a:ext cx="2362200" cy="460375"/>
          </a:xfrm>
          <a:prstGeom prst="rect">
            <a:avLst/>
          </a:prstGeom>
          <a:noFill/>
        </p:spPr>
        <p:txBody>
          <a:bodyPr wrap="square" rtlCol="0">
            <a:spAutoFit/>
          </a:bodyPr>
          <a:lstStyle/>
          <a:p>
            <a:r>
              <a:rPr lang="zh-CN" altLang="en-US" sz="2400" dirty="0">
                <a:solidFill>
                  <a:schemeClr val="bg1">
                    <a:lumMod val="50000"/>
                  </a:schemeClr>
                </a:solidFill>
                <a:cs typeface="+mn-ea"/>
                <a:sym typeface="+mn-lt"/>
              </a:rPr>
              <a:t>改进情况</a:t>
            </a:r>
            <a:endParaRPr lang="zh-CN" altLang="en-US" sz="2400" dirty="0">
              <a:solidFill>
                <a:schemeClr val="bg1">
                  <a:lumMod val="50000"/>
                </a:schemeClr>
              </a:solidFill>
              <a:cs typeface="+mn-ea"/>
              <a:sym typeface="+mn-lt"/>
            </a:endParaRPr>
          </a:p>
        </p:txBody>
      </p:sp>
      <p:grpSp>
        <p:nvGrpSpPr>
          <p:cNvPr id="4" name="组合 3"/>
          <p:cNvGrpSpPr/>
          <p:nvPr/>
        </p:nvGrpSpPr>
        <p:grpSpPr>
          <a:xfrm>
            <a:off x="225688" y="292098"/>
            <a:ext cx="599329" cy="599329"/>
            <a:chOff x="225688" y="292098"/>
            <a:chExt cx="599329" cy="599329"/>
          </a:xfrm>
        </p:grpSpPr>
        <p:sp>
          <p:nvSpPr>
            <p:cNvPr id="5" name="椭圆 4"/>
            <p:cNvSpPr/>
            <p:nvPr/>
          </p:nvSpPr>
          <p:spPr>
            <a:xfrm>
              <a:off x="225688" y="292098"/>
              <a:ext cx="599329" cy="599329"/>
            </a:xfrm>
            <a:prstGeom prst="ellipse">
              <a:avLst/>
            </a:prstGeom>
            <a:gradFill flip="none" rotWithShape="1">
              <a:gsLst>
                <a:gs pos="0">
                  <a:schemeClr val="bg1"/>
                </a:gs>
                <a:gs pos="100000">
                  <a:schemeClr val="bg1">
                    <a:lumMod val="85000"/>
                  </a:schemeClr>
                </a:gs>
              </a:gsLst>
              <a:lin ang="18900000" scaled="1"/>
              <a:tileRect/>
            </a:gradFill>
            <a:ln w="41275">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6" name="Freeform 34"/>
            <p:cNvSpPr>
              <a:spLocks noEditPoints="1"/>
            </p:cNvSpPr>
            <p:nvPr/>
          </p:nvSpPr>
          <p:spPr bwMode="auto">
            <a:xfrm>
              <a:off x="361140" y="423228"/>
              <a:ext cx="328424" cy="337067"/>
            </a:xfrm>
            <a:custGeom>
              <a:avLst/>
              <a:gdLst>
                <a:gd name="T0" fmla="*/ 261 w 447"/>
                <a:gd name="T1" fmla="*/ 25 h 460"/>
                <a:gd name="T2" fmla="*/ 286 w 447"/>
                <a:gd name="T3" fmla="*/ 99 h 460"/>
                <a:gd name="T4" fmla="*/ 310 w 447"/>
                <a:gd name="T5" fmla="*/ 25 h 460"/>
                <a:gd name="T6" fmla="*/ 124 w 447"/>
                <a:gd name="T7" fmla="*/ 3 h 460"/>
                <a:gd name="T8" fmla="*/ 100 w 447"/>
                <a:gd name="T9" fmla="*/ 28 h 460"/>
                <a:gd name="T10" fmla="*/ 125 w 447"/>
                <a:gd name="T11" fmla="*/ 103 h 460"/>
                <a:gd name="T12" fmla="*/ 149 w 447"/>
                <a:gd name="T13" fmla="*/ 28 h 460"/>
                <a:gd name="T14" fmla="*/ 31 w 447"/>
                <a:gd name="T15" fmla="*/ 70 h 460"/>
                <a:gd name="T16" fmla="*/ 7 w 447"/>
                <a:gd name="T17" fmla="*/ 82 h 460"/>
                <a:gd name="T18" fmla="*/ 0 w 447"/>
                <a:gd name="T19" fmla="*/ 401 h 460"/>
                <a:gd name="T20" fmla="*/ 31 w 447"/>
                <a:gd name="T21" fmla="*/ 436 h 460"/>
                <a:gd name="T22" fmla="*/ 237 w 447"/>
                <a:gd name="T23" fmla="*/ 397 h 460"/>
                <a:gd name="T24" fmla="*/ 153 w 447"/>
                <a:gd name="T25" fmla="*/ 302 h 460"/>
                <a:gd name="T26" fmla="*/ 241 w 447"/>
                <a:gd name="T27" fmla="*/ 314 h 460"/>
                <a:gd name="T28" fmla="*/ 265 w 447"/>
                <a:gd name="T29" fmla="*/ 278 h 460"/>
                <a:gd name="T30" fmla="*/ 359 w 447"/>
                <a:gd name="T31" fmla="*/ 174 h 460"/>
                <a:gd name="T32" fmla="*/ 399 w 447"/>
                <a:gd name="T33" fmla="*/ 267 h 460"/>
                <a:gd name="T34" fmla="*/ 392 w 447"/>
                <a:gd name="T35" fmla="*/ 82 h 460"/>
                <a:gd name="T36" fmla="*/ 325 w 447"/>
                <a:gd name="T37" fmla="*/ 70 h 460"/>
                <a:gd name="T38" fmla="*/ 313 w 447"/>
                <a:gd name="T39" fmla="*/ 108 h 460"/>
                <a:gd name="T40" fmla="*/ 256 w 447"/>
                <a:gd name="T41" fmla="*/ 108 h 460"/>
                <a:gd name="T42" fmla="*/ 245 w 447"/>
                <a:gd name="T43" fmla="*/ 70 h 460"/>
                <a:gd name="T44" fmla="*/ 165 w 447"/>
                <a:gd name="T45" fmla="*/ 91 h 460"/>
                <a:gd name="T46" fmla="*/ 125 w 447"/>
                <a:gd name="T47" fmla="*/ 115 h 460"/>
                <a:gd name="T48" fmla="*/ 85 w 447"/>
                <a:gd name="T49" fmla="*/ 91 h 460"/>
                <a:gd name="T50" fmla="*/ 31 w 447"/>
                <a:gd name="T51" fmla="*/ 70 h 460"/>
                <a:gd name="T52" fmla="*/ 40 w 447"/>
                <a:gd name="T53" fmla="*/ 174 h 460"/>
                <a:gd name="T54" fmla="*/ 129 w 447"/>
                <a:gd name="T55" fmla="*/ 278 h 460"/>
                <a:gd name="T56" fmla="*/ 40 w 447"/>
                <a:gd name="T57" fmla="*/ 174 h 460"/>
                <a:gd name="T58" fmla="*/ 153 w 447"/>
                <a:gd name="T59" fmla="*/ 174 h 460"/>
                <a:gd name="T60" fmla="*/ 241 w 447"/>
                <a:gd name="T61" fmla="*/ 278 h 460"/>
                <a:gd name="T62" fmla="*/ 153 w 447"/>
                <a:gd name="T63" fmla="*/ 174 h 460"/>
                <a:gd name="T64" fmla="*/ 352 w 447"/>
                <a:gd name="T65" fmla="*/ 281 h 460"/>
                <a:gd name="T66" fmla="*/ 357 w 447"/>
                <a:gd name="T67" fmla="*/ 460 h 460"/>
                <a:gd name="T68" fmla="*/ 357 w 447"/>
                <a:gd name="T69" fmla="*/ 281 h 460"/>
                <a:gd name="T70" fmla="*/ 40 w 447"/>
                <a:gd name="T71" fmla="*/ 302 h 460"/>
                <a:gd name="T72" fmla="*/ 129 w 447"/>
                <a:gd name="T73" fmla="*/ 302 h 460"/>
                <a:gd name="T74" fmla="*/ 40 w 447"/>
                <a:gd name="T75" fmla="*/ 397 h 460"/>
                <a:gd name="T76" fmla="*/ 319 w 447"/>
                <a:gd name="T77" fmla="*/ 316 h 460"/>
                <a:gd name="T78" fmla="*/ 414 w 447"/>
                <a:gd name="T79" fmla="*/ 316 h 460"/>
                <a:gd name="T80" fmla="*/ 364 w 447"/>
                <a:gd name="T81" fmla="*/ 432 h 460"/>
                <a:gd name="T82" fmla="*/ 371 w 447"/>
                <a:gd name="T83" fmla="*/ 345 h 460"/>
                <a:gd name="T84" fmla="*/ 352 w 447"/>
                <a:gd name="T85" fmla="*/ 345 h 460"/>
                <a:gd name="T86" fmla="*/ 316 w 447"/>
                <a:gd name="T87" fmla="*/ 346 h 4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47" h="460">
                  <a:moveTo>
                    <a:pt x="285" y="0"/>
                  </a:moveTo>
                  <a:cubicBezTo>
                    <a:pt x="272" y="0"/>
                    <a:pt x="261" y="12"/>
                    <a:pt x="261" y="25"/>
                  </a:cubicBezTo>
                  <a:lnTo>
                    <a:pt x="261" y="75"/>
                  </a:lnTo>
                  <a:cubicBezTo>
                    <a:pt x="261" y="88"/>
                    <a:pt x="273" y="99"/>
                    <a:pt x="286" y="99"/>
                  </a:cubicBezTo>
                  <a:cubicBezTo>
                    <a:pt x="298" y="99"/>
                    <a:pt x="310" y="88"/>
                    <a:pt x="310" y="75"/>
                  </a:cubicBezTo>
                  <a:lnTo>
                    <a:pt x="310" y="25"/>
                  </a:lnTo>
                  <a:cubicBezTo>
                    <a:pt x="310" y="12"/>
                    <a:pt x="298" y="0"/>
                    <a:pt x="285" y="0"/>
                  </a:cubicBezTo>
                  <a:close/>
                  <a:moveTo>
                    <a:pt x="124" y="3"/>
                  </a:moveTo>
                  <a:lnTo>
                    <a:pt x="124" y="3"/>
                  </a:lnTo>
                  <a:cubicBezTo>
                    <a:pt x="111" y="3"/>
                    <a:pt x="100" y="15"/>
                    <a:pt x="100" y="28"/>
                  </a:cubicBezTo>
                  <a:lnTo>
                    <a:pt x="100" y="78"/>
                  </a:lnTo>
                  <a:cubicBezTo>
                    <a:pt x="100" y="91"/>
                    <a:pt x="112" y="103"/>
                    <a:pt x="125" y="103"/>
                  </a:cubicBezTo>
                  <a:cubicBezTo>
                    <a:pt x="138" y="103"/>
                    <a:pt x="149" y="91"/>
                    <a:pt x="149" y="78"/>
                  </a:cubicBezTo>
                  <a:lnTo>
                    <a:pt x="149" y="28"/>
                  </a:lnTo>
                  <a:cubicBezTo>
                    <a:pt x="150" y="15"/>
                    <a:pt x="138" y="3"/>
                    <a:pt x="124" y="3"/>
                  </a:cubicBezTo>
                  <a:close/>
                  <a:moveTo>
                    <a:pt x="31" y="70"/>
                  </a:moveTo>
                  <a:lnTo>
                    <a:pt x="31" y="70"/>
                  </a:lnTo>
                  <a:cubicBezTo>
                    <a:pt x="21" y="70"/>
                    <a:pt x="13" y="75"/>
                    <a:pt x="7" y="82"/>
                  </a:cubicBezTo>
                  <a:cubicBezTo>
                    <a:pt x="2" y="89"/>
                    <a:pt x="0" y="97"/>
                    <a:pt x="0" y="105"/>
                  </a:cubicBezTo>
                  <a:lnTo>
                    <a:pt x="0" y="401"/>
                  </a:lnTo>
                  <a:cubicBezTo>
                    <a:pt x="0" y="410"/>
                    <a:pt x="2" y="418"/>
                    <a:pt x="7" y="424"/>
                  </a:cubicBezTo>
                  <a:cubicBezTo>
                    <a:pt x="13" y="431"/>
                    <a:pt x="21" y="436"/>
                    <a:pt x="31" y="436"/>
                  </a:cubicBezTo>
                  <a:lnTo>
                    <a:pt x="262" y="436"/>
                  </a:lnTo>
                  <a:cubicBezTo>
                    <a:pt x="251" y="425"/>
                    <a:pt x="243" y="412"/>
                    <a:pt x="237" y="397"/>
                  </a:cubicBezTo>
                  <a:lnTo>
                    <a:pt x="153" y="397"/>
                  </a:lnTo>
                  <a:lnTo>
                    <a:pt x="153" y="302"/>
                  </a:lnTo>
                  <a:lnTo>
                    <a:pt x="241" y="302"/>
                  </a:lnTo>
                  <a:lnTo>
                    <a:pt x="241" y="314"/>
                  </a:lnTo>
                  <a:cubicBezTo>
                    <a:pt x="247" y="301"/>
                    <a:pt x="256" y="288"/>
                    <a:pt x="267" y="278"/>
                  </a:cubicBezTo>
                  <a:lnTo>
                    <a:pt x="265" y="278"/>
                  </a:lnTo>
                  <a:lnTo>
                    <a:pt x="265" y="174"/>
                  </a:lnTo>
                  <a:lnTo>
                    <a:pt x="359" y="174"/>
                  </a:lnTo>
                  <a:lnTo>
                    <a:pt x="359" y="251"/>
                  </a:lnTo>
                  <a:cubicBezTo>
                    <a:pt x="374" y="254"/>
                    <a:pt x="387" y="259"/>
                    <a:pt x="399" y="267"/>
                  </a:cubicBezTo>
                  <a:lnTo>
                    <a:pt x="399" y="105"/>
                  </a:lnTo>
                  <a:cubicBezTo>
                    <a:pt x="399" y="97"/>
                    <a:pt x="397" y="89"/>
                    <a:pt x="392" y="82"/>
                  </a:cubicBezTo>
                  <a:cubicBezTo>
                    <a:pt x="386" y="75"/>
                    <a:pt x="377" y="70"/>
                    <a:pt x="367" y="70"/>
                  </a:cubicBezTo>
                  <a:lnTo>
                    <a:pt x="325" y="70"/>
                  </a:lnTo>
                  <a:lnTo>
                    <a:pt x="325" y="91"/>
                  </a:lnTo>
                  <a:cubicBezTo>
                    <a:pt x="325" y="97"/>
                    <a:pt x="321" y="103"/>
                    <a:pt x="313" y="108"/>
                  </a:cubicBezTo>
                  <a:cubicBezTo>
                    <a:pt x="306" y="112"/>
                    <a:pt x="295" y="115"/>
                    <a:pt x="285" y="115"/>
                  </a:cubicBezTo>
                  <a:cubicBezTo>
                    <a:pt x="274" y="115"/>
                    <a:pt x="264" y="112"/>
                    <a:pt x="256" y="108"/>
                  </a:cubicBezTo>
                  <a:cubicBezTo>
                    <a:pt x="249" y="103"/>
                    <a:pt x="245" y="97"/>
                    <a:pt x="245" y="91"/>
                  </a:cubicBezTo>
                  <a:lnTo>
                    <a:pt x="245" y="70"/>
                  </a:lnTo>
                  <a:lnTo>
                    <a:pt x="165" y="70"/>
                  </a:lnTo>
                  <a:lnTo>
                    <a:pt x="165" y="91"/>
                  </a:lnTo>
                  <a:cubicBezTo>
                    <a:pt x="165" y="97"/>
                    <a:pt x="161" y="103"/>
                    <a:pt x="153" y="108"/>
                  </a:cubicBezTo>
                  <a:cubicBezTo>
                    <a:pt x="146" y="112"/>
                    <a:pt x="135" y="115"/>
                    <a:pt x="125" y="115"/>
                  </a:cubicBezTo>
                  <a:cubicBezTo>
                    <a:pt x="114" y="115"/>
                    <a:pt x="104" y="112"/>
                    <a:pt x="96" y="108"/>
                  </a:cubicBezTo>
                  <a:cubicBezTo>
                    <a:pt x="89" y="103"/>
                    <a:pt x="85" y="97"/>
                    <a:pt x="85" y="91"/>
                  </a:cubicBezTo>
                  <a:lnTo>
                    <a:pt x="85" y="70"/>
                  </a:lnTo>
                  <a:lnTo>
                    <a:pt x="31" y="70"/>
                  </a:lnTo>
                  <a:close/>
                  <a:moveTo>
                    <a:pt x="40" y="174"/>
                  </a:moveTo>
                  <a:lnTo>
                    <a:pt x="40" y="174"/>
                  </a:lnTo>
                  <a:lnTo>
                    <a:pt x="129" y="174"/>
                  </a:lnTo>
                  <a:lnTo>
                    <a:pt x="129" y="278"/>
                  </a:lnTo>
                  <a:lnTo>
                    <a:pt x="40" y="278"/>
                  </a:lnTo>
                  <a:lnTo>
                    <a:pt x="40" y="174"/>
                  </a:lnTo>
                  <a:close/>
                  <a:moveTo>
                    <a:pt x="153" y="174"/>
                  </a:moveTo>
                  <a:lnTo>
                    <a:pt x="153" y="174"/>
                  </a:lnTo>
                  <a:lnTo>
                    <a:pt x="241" y="174"/>
                  </a:lnTo>
                  <a:lnTo>
                    <a:pt x="241" y="278"/>
                  </a:lnTo>
                  <a:lnTo>
                    <a:pt x="153" y="278"/>
                  </a:lnTo>
                  <a:lnTo>
                    <a:pt x="153" y="174"/>
                  </a:lnTo>
                  <a:close/>
                  <a:moveTo>
                    <a:pt x="352" y="281"/>
                  </a:moveTo>
                  <a:lnTo>
                    <a:pt x="352" y="281"/>
                  </a:lnTo>
                  <a:cubicBezTo>
                    <a:pt x="305" y="283"/>
                    <a:pt x="267" y="322"/>
                    <a:pt x="267" y="370"/>
                  </a:cubicBezTo>
                  <a:cubicBezTo>
                    <a:pt x="267" y="420"/>
                    <a:pt x="307" y="460"/>
                    <a:pt x="357" y="460"/>
                  </a:cubicBezTo>
                  <a:cubicBezTo>
                    <a:pt x="407" y="460"/>
                    <a:pt x="447" y="420"/>
                    <a:pt x="447" y="370"/>
                  </a:cubicBezTo>
                  <a:cubicBezTo>
                    <a:pt x="447" y="321"/>
                    <a:pt x="407" y="281"/>
                    <a:pt x="357" y="281"/>
                  </a:cubicBezTo>
                  <a:cubicBezTo>
                    <a:pt x="355" y="281"/>
                    <a:pt x="354" y="281"/>
                    <a:pt x="352" y="281"/>
                  </a:cubicBezTo>
                  <a:close/>
                  <a:moveTo>
                    <a:pt x="40" y="302"/>
                  </a:moveTo>
                  <a:lnTo>
                    <a:pt x="40" y="302"/>
                  </a:lnTo>
                  <a:lnTo>
                    <a:pt x="129" y="302"/>
                  </a:lnTo>
                  <a:lnTo>
                    <a:pt x="129" y="397"/>
                  </a:lnTo>
                  <a:lnTo>
                    <a:pt x="40" y="397"/>
                  </a:lnTo>
                  <a:lnTo>
                    <a:pt x="40" y="302"/>
                  </a:lnTo>
                  <a:close/>
                  <a:moveTo>
                    <a:pt x="319" y="316"/>
                  </a:moveTo>
                  <a:lnTo>
                    <a:pt x="319" y="316"/>
                  </a:lnTo>
                  <a:lnTo>
                    <a:pt x="414" y="316"/>
                  </a:lnTo>
                  <a:lnTo>
                    <a:pt x="414" y="330"/>
                  </a:lnTo>
                  <a:lnTo>
                    <a:pt x="364" y="432"/>
                  </a:lnTo>
                  <a:lnTo>
                    <a:pt x="329" y="432"/>
                  </a:lnTo>
                  <a:lnTo>
                    <a:pt x="371" y="345"/>
                  </a:lnTo>
                  <a:cubicBezTo>
                    <a:pt x="371" y="345"/>
                    <a:pt x="365" y="345"/>
                    <a:pt x="362" y="345"/>
                  </a:cubicBezTo>
                  <a:cubicBezTo>
                    <a:pt x="359" y="345"/>
                    <a:pt x="355" y="345"/>
                    <a:pt x="352" y="345"/>
                  </a:cubicBezTo>
                  <a:cubicBezTo>
                    <a:pt x="348" y="345"/>
                    <a:pt x="345" y="345"/>
                    <a:pt x="341" y="345"/>
                  </a:cubicBezTo>
                  <a:cubicBezTo>
                    <a:pt x="334" y="346"/>
                    <a:pt x="325" y="346"/>
                    <a:pt x="316" y="346"/>
                  </a:cubicBezTo>
                  <a:lnTo>
                    <a:pt x="319" y="316"/>
                  </a:lnTo>
                  <a:close/>
                </a:path>
              </a:pathLst>
            </a:custGeom>
            <a:solidFill>
              <a:srgbClr val="E94744"/>
            </a:solidFill>
            <a:ln>
              <a:noFill/>
            </a:ln>
          </p:spPr>
          <p:txBody>
            <a:bodyPr vert="horz" wrap="square" lIns="91440" tIns="45720" rIns="91440" bIns="45720" numCol="1" anchor="t" anchorCtr="0" compatLnSpc="1"/>
            <a:lstStyle/>
            <a:p>
              <a:endParaRPr lang="zh-CN" altLang="en-US">
                <a:cs typeface="+mn-ea"/>
                <a:sym typeface="+mn-lt"/>
              </a:endParaRPr>
            </a:p>
          </p:txBody>
        </p:sp>
      </p:grpSp>
      <p:sp>
        <p:nvSpPr>
          <p:cNvPr id="2" name="椭圆 1"/>
          <p:cNvSpPr/>
          <p:nvPr/>
        </p:nvSpPr>
        <p:spPr bwMode="blackWhite">
          <a:xfrm>
            <a:off x="2612390" y="2580081"/>
            <a:ext cx="942144" cy="942144"/>
          </a:xfrm>
          <a:prstGeom prst="ellipse">
            <a:avLst/>
          </a:prstGeom>
          <a:solidFill>
            <a:schemeClr val="bg1"/>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p>
            <a:pPr algn="ctr"/>
            <a:endParaRPr lang="zh-CN" altLang="en-US" sz="7200">
              <a:cs typeface="+mn-ea"/>
              <a:sym typeface="+mn-lt"/>
            </a:endParaRPr>
          </a:p>
        </p:txBody>
      </p:sp>
      <p:sp>
        <p:nvSpPr>
          <p:cNvPr id="26" name="椭圆 25"/>
          <p:cNvSpPr/>
          <p:nvPr/>
        </p:nvSpPr>
        <p:spPr bwMode="blackWhite">
          <a:xfrm>
            <a:off x="1497965" y="1468976"/>
            <a:ext cx="942144" cy="942144"/>
          </a:xfrm>
          <a:prstGeom prst="ellipse">
            <a:avLst/>
          </a:prstGeom>
          <a:solidFill>
            <a:schemeClr val="bg1"/>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p>
            <a:pPr algn="ctr"/>
            <a:endParaRPr lang="zh-CN" altLang="en-US" sz="7200">
              <a:cs typeface="+mn-ea"/>
              <a:sym typeface="+mn-lt"/>
            </a:endParaRPr>
          </a:p>
        </p:txBody>
      </p:sp>
      <p:cxnSp>
        <p:nvCxnSpPr>
          <p:cNvPr id="31" name="直接连接符 30"/>
          <p:cNvCxnSpPr/>
          <p:nvPr/>
        </p:nvCxnSpPr>
        <p:spPr>
          <a:xfrm>
            <a:off x="1251847" y="1964794"/>
            <a:ext cx="0" cy="0"/>
          </a:xfrm>
          <a:prstGeom prst="line">
            <a:avLst/>
          </a:prstGeom>
          <a:ln w="19050">
            <a:solidFill>
              <a:srgbClr val="F7D9D3"/>
            </a:solidFill>
          </a:ln>
        </p:spPr>
        <p:style>
          <a:lnRef idx="1">
            <a:schemeClr val="accent1"/>
          </a:lnRef>
          <a:fillRef idx="0">
            <a:schemeClr val="accent1"/>
          </a:fillRef>
          <a:effectRef idx="0">
            <a:schemeClr val="accent1"/>
          </a:effectRef>
          <a:fontRef idx="minor">
            <a:schemeClr val="tx1"/>
          </a:fontRef>
        </p:style>
      </p:cxnSp>
      <p:grpSp>
        <p:nvGrpSpPr>
          <p:cNvPr id="32" name="组合 31"/>
          <p:cNvGrpSpPr/>
          <p:nvPr/>
        </p:nvGrpSpPr>
        <p:grpSpPr>
          <a:xfrm>
            <a:off x="2444854" y="1554964"/>
            <a:ext cx="4836160" cy="781560"/>
            <a:chOff x="3980318" y="1744778"/>
            <a:chExt cx="6448214" cy="1042080"/>
          </a:xfrm>
        </p:grpSpPr>
        <p:cxnSp>
          <p:nvCxnSpPr>
            <p:cNvPr id="33" name="直接连接符 32"/>
            <p:cNvCxnSpPr/>
            <p:nvPr/>
          </p:nvCxnSpPr>
          <p:spPr>
            <a:xfrm>
              <a:off x="3980318" y="2251530"/>
              <a:ext cx="1228725" cy="0"/>
            </a:xfrm>
            <a:prstGeom prst="line">
              <a:avLst/>
            </a:prstGeom>
            <a:ln w="19050">
              <a:solidFill>
                <a:srgbClr val="E94744"/>
              </a:solidFill>
            </a:ln>
          </p:spPr>
          <p:style>
            <a:lnRef idx="1">
              <a:schemeClr val="accent1"/>
            </a:lnRef>
            <a:fillRef idx="0">
              <a:schemeClr val="accent1"/>
            </a:fillRef>
            <a:effectRef idx="0">
              <a:schemeClr val="accent1"/>
            </a:effectRef>
            <a:fontRef idx="minor">
              <a:schemeClr val="tx1"/>
            </a:fontRef>
          </p:style>
        </p:cxnSp>
        <p:sp>
          <p:nvSpPr>
            <p:cNvPr id="34" name="左中括号 33"/>
            <p:cNvSpPr/>
            <p:nvPr/>
          </p:nvSpPr>
          <p:spPr>
            <a:xfrm>
              <a:off x="5264605" y="1744778"/>
              <a:ext cx="123825" cy="1042080"/>
            </a:xfrm>
            <a:prstGeom prst="leftBracket">
              <a:avLst/>
            </a:prstGeom>
            <a:ln w="19050">
              <a:solidFill>
                <a:srgbClr val="E94744"/>
              </a:solidFill>
            </a:ln>
          </p:spPr>
          <p:style>
            <a:lnRef idx="1">
              <a:schemeClr val="accent1"/>
            </a:lnRef>
            <a:fillRef idx="0">
              <a:schemeClr val="accent1"/>
            </a:fillRef>
            <a:effectRef idx="0">
              <a:schemeClr val="accent1"/>
            </a:effectRef>
            <a:fontRef idx="minor">
              <a:schemeClr val="tx1"/>
            </a:fontRef>
          </p:style>
          <p:txBody>
            <a:bodyPr anchor="ctr"/>
            <a:p>
              <a:pPr algn="ctr">
                <a:defRPr/>
              </a:pPr>
              <a:endParaRPr lang="zh-CN" altLang="en-US">
                <a:cs typeface="+mn-ea"/>
                <a:sym typeface="+mn-lt"/>
              </a:endParaRPr>
            </a:p>
          </p:txBody>
        </p:sp>
        <p:sp>
          <p:nvSpPr>
            <p:cNvPr id="35" name="Rectangle 5"/>
            <p:cNvSpPr/>
            <p:nvPr/>
          </p:nvSpPr>
          <p:spPr bwMode="auto">
            <a:xfrm>
              <a:off x="5631318" y="1919209"/>
              <a:ext cx="4797214" cy="797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t"/>
            <a:p>
              <a:pPr fontAlgn="base">
                <a:lnSpc>
                  <a:spcPct val="150000"/>
                </a:lnSpc>
                <a:spcBef>
                  <a:spcPct val="0"/>
                </a:spcBef>
                <a:spcAft>
                  <a:spcPct val="0"/>
                </a:spcAft>
              </a:pPr>
              <a:r>
                <a:rPr lang="en-US" altLang="zh-CN" sz="1100" dirty="0">
                  <a:solidFill>
                    <a:schemeClr val="tx1"/>
                  </a:solidFill>
                  <a:effectLst>
                    <a:outerShdw blurRad="38100" dist="19050" dir="2700000" algn="tl" rotWithShape="0">
                      <a:schemeClr val="dk1">
                        <a:alpha val="40000"/>
                      </a:schemeClr>
                    </a:outerShdw>
                  </a:effectLst>
                  <a:cs typeface="+mn-ea"/>
                  <a:sym typeface="+mn-lt"/>
                </a:rPr>
                <a:t>        </a:t>
              </a:r>
              <a:r>
                <a:rPr lang="zh-CN" altLang="en-US" sz="1100" dirty="0">
                  <a:solidFill>
                    <a:schemeClr val="tx1"/>
                  </a:solidFill>
                  <a:effectLst>
                    <a:outerShdw blurRad="38100" dist="19050" dir="2700000" algn="tl" rotWithShape="0">
                      <a:schemeClr val="dk1">
                        <a:alpha val="40000"/>
                      </a:schemeClr>
                    </a:outerShdw>
                  </a:effectLst>
                  <a:cs typeface="+mn-ea"/>
                  <a:sym typeface="+mn-lt"/>
                </a:rPr>
                <a:t>一是继续对照济宁市门户网站和其他单位网站建设情况，抓好部门网站维护工作</a:t>
              </a:r>
              <a:endParaRPr lang="zh-CN" altLang="en-US" sz="1100" dirty="0">
                <a:solidFill>
                  <a:schemeClr val="tx1"/>
                </a:solidFill>
                <a:effectLst>
                  <a:outerShdw blurRad="38100" dist="19050" dir="2700000" algn="tl" rotWithShape="0">
                    <a:schemeClr val="dk1">
                      <a:alpha val="40000"/>
                    </a:schemeClr>
                  </a:outerShdw>
                </a:effectLst>
                <a:cs typeface="+mn-ea"/>
                <a:sym typeface="+mn-lt"/>
              </a:endParaRPr>
            </a:p>
          </p:txBody>
        </p:sp>
      </p:grpSp>
      <p:grpSp>
        <p:nvGrpSpPr>
          <p:cNvPr id="36" name="组合 35"/>
          <p:cNvGrpSpPr/>
          <p:nvPr/>
        </p:nvGrpSpPr>
        <p:grpSpPr>
          <a:xfrm>
            <a:off x="3549754" y="2721358"/>
            <a:ext cx="4422491" cy="758591"/>
            <a:chOff x="5453518" y="3299971"/>
            <a:chExt cx="5896655" cy="1011454"/>
          </a:xfrm>
        </p:grpSpPr>
        <p:cxnSp>
          <p:nvCxnSpPr>
            <p:cNvPr id="37" name="直接连接符 36"/>
            <p:cNvCxnSpPr/>
            <p:nvPr/>
          </p:nvCxnSpPr>
          <p:spPr>
            <a:xfrm flipH="1">
              <a:off x="5453518" y="3806372"/>
              <a:ext cx="893762" cy="0"/>
            </a:xfrm>
            <a:prstGeom prst="line">
              <a:avLst/>
            </a:prstGeom>
            <a:ln w="19050">
              <a:solidFill>
                <a:srgbClr val="E94744"/>
              </a:solidFill>
            </a:ln>
          </p:spPr>
          <p:style>
            <a:lnRef idx="1">
              <a:schemeClr val="accent1"/>
            </a:lnRef>
            <a:fillRef idx="0">
              <a:schemeClr val="accent1"/>
            </a:fillRef>
            <a:effectRef idx="0">
              <a:schemeClr val="accent1"/>
            </a:effectRef>
            <a:fontRef idx="minor">
              <a:schemeClr val="tx1"/>
            </a:fontRef>
          </p:style>
        </p:cxnSp>
        <p:sp>
          <p:nvSpPr>
            <p:cNvPr id="38" name="左中括号 37"/>
            <p:cNvSpPr/>
            <p:nvPr/>
          </p:nvSpPr>
          <p:spPr>
            <a:xfrm>
              <a:off x="6411915" y="3309485"/>
              <a:ext cx="123825" cy="989920"/>
            </a:xfrm>
            <a:prstGeom prst="leftBracket">
              <a:avLst/>
            </a:prstGeom>
            <a:ln w="19050">
              <a:solidFill>
                <a:srgbClr val="E94744"/>
              </a:solidFill>
            </a:ln>
          </p:spPr>
          <p:style>
            <a:lnRef idx="1">
              <a:schemeClr val="accent1"/>
            </a:lnRef>
            <a:fillRef idx="0">
              <a:schemeClr val="accent1"/>
            </a:fillRef>
            <a:effectRef idx="0">
              <a:schemeClr val="accent1"/>
            </a:effectRef>
            <a:fontRef idx="minor">
              <a:schemeClr val="tx1"/>
            </a:fontRef>
          </p:style>
          <p:txBody>
            <a:bodyPr anchor="ctr"/>
            <a:p>
              <a:pPr algn="ctr">
                <a:defRPr/>
              </a:pPr>
              <a:endParaRPr lang="zh-CN" altLang="en-US">
                <a:cs typeface="+mn-ea"/>
                <a:sym typeface="+mn-lt"/>
              </a:endParaRPr>
            </a:p>
          </p:txBody>
        </p:sp>
        <p:sp>
          <p:nvSpPr>
            <p:cNvPr id="39" name="Rectangle 5"/>
            <p:cNvSpPr/>
            <p:nvPr/>
          </p:nvSpPr>
          <p:spPr bwMode="auto">
            <a:xfrm>
              <a:off x="6654802" y="3299971"/>
              <a:ext cx="4695371" cy="1011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t"/>
            <a:p>
              <a:pPr fontAlgn="base">
                <a:lnSpc>
                  <a:spcPct val="150000"/>
                </a:lnSpc>
                <a:spcBef>
                  <a:spcPct val="0"/>
                </a:spcBef>
                <a:spcAft>
                  <a:spcPct val="0"/>
                </a:spcAft>
              </a:pPr>
              <a:r>
                <a:rPr lang="en-US" altLang="zh-CN" sz="1100" dirty="0">
                  <a:solidFill>
                    <a:schemeClr val="tx1"/>
                  </a:solidFill>
                  <a:effectLst>
                    <a:outerShdw blurRad="38100" dist="19050" dir="2700000" algn="tl" rotWithShape="0">
                      <a:schemeClr val="dk1">
                        <a:alpha val="40000"/>
                      </a:schemeClr>
                    </a:outerShdw>
                  </a:effectLst>
                  <a:cs typeface="+mn-ea"/>
                  <a:sym typeface="+mn-lt"/>
                </a:rPr>
                <a:t>        </a:t>
              </a:r>
              <a:r>
                <a:rPr lang="zh-CN" altLang="en-US" sz="1100" dirty="0">
                  <a:solidFill>
                    <a:schemeClr val="tx1"/>
                  </a:solidFill>
                  <a:effectLst>
                    <a:outerShdw blurRad="38100" dist="19050" dir="2700000" algn="tl" rotWithShape="0">
                      <a:schemeClr val="dk1">
                        <a:alpha val="40000"/>
                      </a:schemeClr>
                    </a:outerShdw>
                  </a:effectLst>
                  <a:cs typeface="+mn-ea"/>
                  <a:sym typeface="+mn-lt"/>
                </a:rPr>
                <a:t>二是进一步提升政策解读和发布质量，提高图文解读、数字化解读、新闻媒体解读的比例，采取多种渠道对同一政策进行多种方式的解读。</a:t>
              </a:r>
              <a:endParaRPr lang="zh-CN" altLang="en-US" sz="1100" dirty="0">
                <a:solidFill>
                  <a:schemeClr val="tx1"/>
                </a:solidFill>
                <a:effectLst>
                  <a:outerShdw blurRad="38100" dist="19050" dir="2700000" algn="tl" rotWithShape="0">
                    <a:schemeClr val="dk1">
                      <a:alpha val="40000"/>
                    </a:schemeClr>
                  </a:outerShdw>
                </a:effectLst>
                <a:cs typeface="+mn-ea"/>
                <a:sym typeface="+mn-lt"/>
              </a:endParaRPr>
            </a:p>
          </p:txBody>
        </p:sp>
      </p:grpSp>
      <p:grpSp>
        <p:nvGrpSpPr>
          <p:cNvPr id="45" name="组合 44"/>
          <p:cNvGrpSpPr/>
          <p:nvPr/>
        </p:nvGrpSpPr>
        <p:grpSpPr>
          <a:xfrm>
            <a:off x="1584288" y="1568943"/>
            <a:ext cx="741767" cy="741767"/>
            <a:chOff x="1775793" y="4523754"/>
            <a:chExt cx="449065" cy="449065"/>
          </a:xfrm>
        </p:grpSpPr>
        <p:sp>
          <p:nvSpPr>
            <p:cNvPr id="46" name="椭圆 45"/>
            <p:cNvSpPr/>
            <p:nvPr/>
          </p:nvSpPr>
          <p:spPr>
            <a:xfrm rot="9480000">
              <a:off x="1775793" y="4523754"/>
              <a:ext cx="449065" cy="449065"/>
            </a:xfrm>
            <a:prstGeom prst="ellipse">
              <a:avLst/>
            </a:prstGeom>
            <a:gradFill flip="none" rotWithShape="1">
              <a:gsLst>
                <a:gs pos="0">
                  <a:srgbClr val="009999"/>
                </a:gs>
                <a:gs pos="100000">
                  <a:srgbClr val="008080"/>
                </a:gs>
              </a:gsLst>
              <a:lin ang="10200000" scaled="0"/>
              <a:tileRect/>
            </a:gradFill>
            <a:ln w="38100">
              <a:gradFill flip="none" rotWithShape="1">
                <a:gsLst>
                  <a:gs pos="0">
                    <a:srgbClr val="008080"/>
                  </a:gs>
                  <a:gs pos="100000">
                    <a:srgbClr val="009999"/>
                  </a:gs>
                </a:gsLst>
                <a:lin ang="54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cs typeface="+mn-ea"/>
                <a:sym typeface="+mn-lt"/>
              </a:endParaRPr>
            </a:p>
          </p:txBody>
        </p:sp>
        <p:sp>
          <p:nvSpPr>
            <p:cNvPr id="47" name="文本框 46"/>
            <p:cNvSpPr txBox="1"/>
            <p:nvPr/>
          </p:nvSpPr>
          <p:spPr>
            <a:xfrm>
              <a:off x="1852912" y="4528044"/>
              <a:ext cx="344644" cy="428553"/>
            </a:xfrm>
            <a:prstGeom prst="rect">
              <a:avLst/>
            </a:prstGeom>
            <a:noFill/>
          </p:spPr>
          <p:txBody>
            <a:bodyPr wrap="square" rtlCol="0">
              <a:spAutoFit/>
            </a:bodyPr>
            <a:p>
              <a:r>
                <a:rPr lang="en-US" altLang="zh-CN" sz="4000" dirty="0">
                  <a:solidFill>
                    <a:schemeClr val="bg1"/>
                  </a:solidFill>
                  <a:cs typeface="+mn-ea"/>
                  <a:sym typeface="+mn-lt"/>
                </a:rPr>
                <a:t>1</a:t>
              </a:r>
              <a:endParaRPr lang="zh-CN" altLang="en-US" sz="4000" dirty="0">
                <a:solidFill>
                  <a:schemeClr val="bg1"/>
                </a:solidFill>
                <a:cs typeface="+mn-ea"/>
                <a:sym typeface="+mn-lt"/>
              </a:endParaRPr>
            </a:p>
          </p:txBody>
        </p:sp>
      </p:grpSp>
      <p:grpSp>
        <p:nvGrpSpPr>
          <p:cNvPr id="48" name="组合 47"/>
          <p:cNvGrpSpPr/>
          <p:nvPr/>
        </p:nvGrpSpPr>
        <p:grpSpPr>
          <a:xfrm>
            <a:off x="2682877" y="2674832"/>
            <a:ext cx="771626" cy="771625"/>
            <a:chOff x="2456706" y="4523754"/>
            <a:chExt cx="449065" cy="449065"/>
          </a:xfrm>
        </p:grpSpPr>
        <p:sp>
          <p:nvSpPr>
            <p:cNvPr id="49" name="椭圆 48"/>
            <p:cNvSpPr/>
            <p:nvPr/>
          </p:nvSpPr>
          <p:spPr>
            <a:xfrm rot="9480000">
              <a:off x="2456706" y="4523754"/>
              <a:ext cx="449065" cy="449065"/>
            </a:xfrm>
            <a:prstGeom prst="ellipse">
              <a:avLst/>
            </a:prstGeom>
            <a:gradFill flip="none" rotWithShape="1">
              <a:gsLst>
                <a:gs pos="0">
                  <a:srgbClr val="015A74"/>
                </a:gs>
                <a:gs pos="100000">
                  <a:srgbClr val="003366"/>
                </a:gs>
              </a:gsLst>
              <a:lin ang="10200000" scaled="0"/>
              <a:tileRect/>
            </a:gradFill>
            <a:ln w="38100">
              <a:gradFill flip="none" rotWithShape="1">
                <a:gsLst>
                  <a:gs pos="0">
                    <a:srgbClr val="003366"/>
                  </a:gs>
                  <a:gs pos="100000">
                    <a:srgbClr val="015A74"/>
                  </a:gs>
                </a:gsLst>
                <a:lin ang="54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cs typeface="+mn-ea"/>
                <a:sym typeface="+mn-lt"/>
              </a:endParaRPr>
            </a:p>
          </p:txBody>
        </p:sp>
        <p:sp>
          <p:nvSpPr>
            <p:cNvPr id="50" name="文本框 49"/>
            <p:cNvSpPr txBox="1"/>
            <p:nvPr/>
          </p:nvSpPr>
          <p:spPr>
            <a:xfrm>
              <a:off x="2530265" y="4542301"/>
              <a:ext cx="344644" cy="411970"/>
            </a:xfrm>
            <a:prstGeom prst="rect">
              <a:avLst/>
            </a:prstGeom>
            <a:noFill/>
          </p:spPr>
          <p:txBody>
            <a:bodyPr wrap="square" rtlCol="0">
              <a:spAutoFit/>
            </a:bodyPr>
            <a:p>
              <a:r>
                <a:rPr lang="en-US" altLang="zh-CN" sz="4000" dirty="0">
                  <a:solidFill>
                    <a:schemeClr val="bg1"/>
                  </a:solidFill>
                  <a:cs typeface="+mn-ea"/>
                  <a:sym typeface="+mn-lt"/>
                </a:rPr>
                <a:t>2</a:t>
              </a:r>
              <a:endParaRPr lang="zh-CN" altLang="en-US" sz="4000" dirty="0">
                <a:solidFill>
                  <a:schemeClr val="bg1"/>
                </a:solidFill>
                <a:cs typeface="+mn-ea"/>
                <a:sym typeface="+mn-lt"/>
              </a:endParaRPr>
            </a:p>
          </p:txBody>
        </p:sp>
      </p:gr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4" presetClass="entr" presetSubtype="10"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par>
                          <p:cTn id="13" fill="hold">
                            <p:stCondLst>
                              <p:cond delay="1000"/>
                            </p:stCondLst>
                            <p:childTnLst>
                              <p:par>
                                <p:cTn id="14" presetID="53" presetClass="entr" presetSubtype="16" fill="hold" nodeType="afterEffect">
                                  <p:stCondLst>
                                    <p:cond delay="0"/>
                                  </p:stCondLst>
                                  <p:childTnLst>
                                    <p:set>
                                      <p:cBhvr>
                                        <p:cTn id="15" dur="1" fill="hold">
                                          <p:stCondLst>
                                            <p:cond delay="0"/>
                                          </p:stCondLst>
                                        </p:cTn>
                                        <p:tgtEl>
                                          <p:spTgt spid="45"/>
                                        </p:tgtEl>
                                        <p:attrNameLst>
                                          <p:attrName>style.visibility</p:attrName>
                                        </p:attrNameLst>
                                      </p:cBhvr>
                                      <p:to>
                                        <p:strVal val="visible"/>
                                      </p:to>
                                    </p:set>
                                    <p:anim calcmode="lin" valueType="num">
                                      <p:cBhvr>
                                        <p:cTn id="16" dur="500" fill="hold"/>
                                        <p:tgtEl>
                                          <p:spTgt spid="45"/>
                                        </p:tgtEl>
                                        <p:attrNameLst>
                                          <p:attrName>ppt_w</p:attrName>
                                        </p:attrNameLst>
                                      </p:cBhvr>
                                      <p:tavLst>
                                        <p:tav tm="0">
                                          <p:val>
                                            <p:fltVal val="0"/>
                                          </p:val>
                                        </p:tav>
                                        <p:tav tm="100000">
                                          <p:val>
                                            <p:strVal val="#ppt_w"/>
                                          </p:val>
                                        </p:tav>
                                      </p:tavLst>
                                    </p:anim>
                                    <p:anim calcmode="lin" valueType="num">
                                      <p:cBhvr>
                                        <p:cTn id="17" dur="500" fill="hold"/>
                                        <p:tgtEl>
                                          <p:spTgt spid="45"/>
                                        </p:tgtEl>
                                        <p:attrNameLst>
                                          <p:attrName>ppt_h</p:attrName>
                                        </p:attrNameLst>
                                      </p:cBhvr>
                                      <p:tavLst>
                                        <p:tav tm="0">
                                          <p:val>
                                            <p:fltVal val="0"/>
                                          </p:val>
                                        </p:tav>
                                        <p:tav tm="100000">
                                          <p:val>
                                            <p:strVal val="#ppt_h"/>
                                          </p:val>
                                        </p:tav>
                                      </p:tavLst>
                                    </p:anim>
                                    <p:animEffect transition="in" filter="fade">
                                      <p:cBhvr>
                                        <p:cTn id="18" dur="500"/>
                                        <p:tgtEl>
                                          <p:spTgt spid="45"/>
                                        </p:tgtEl>
                                      </p:cBhvr>
                                    </p:animEffect>
                                  </p:childTnLst>
                                </p:cTn>
                              </p:par>
                            </p:childTnLst>
                          </p:cTn>
                        </p:par>
                        <p:par>
                          <p:cTn id="19" fill="hold">
                            <p:stCondLst>
                              <p:cond delay="1500"/>
                            </p:stCondLst>
                            <p:childTnLst>
                              <p:par>
                                <p:cTn id="20" presetID="10" presetClass="entr" presetSubtype="0" fill="hold" grpId="0" nodeType="after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fade">
                                      <p:cBhvr>
                                        <p:cTn id="22" dur="500"/>
                                        <p:tgtEl>
                                          <p:spTgt spid="26"/>
                                        </p:tgtEl>
                                      </p:cBhvr>
                                    </p:animEffect>
                                  </p:childTnLst>
                                </p:cTn>
                              </p:par>
                            </p:childTnLst>
                          </p:cTn>
                        </p:par>
                        <p:par>
                          <p:cTn id="23" fill="hold">
                            <p:stCondLst>
                              <p:cond delay="2000"/>
                            </p:stCondLst>
                            <p:childTnLst>
                              <p:par>
                                <p:cTn id="24" presetID="22" presetClass="entr" presetSubtype="8" fill="hold" nodeType="afterEffect">
                                  <p:stCondLst>
                                    <p:cond delay="0"/>
                                  </p:stCondLst>
                                  <p:childTnLst>
                                    <p:set>
                                      <p:cBhvr>
                                        <p:cTn id="25" dur="1" fill="hold">
                                          <p:stCondLst>
                                            <p:cond delay="0"/>
                                          </p:stCondLst>
                                        </p:cTn>
                                        <p:tgtEl>
                                          <p:spTgt spid="32"/>
                                        </p:tgtEl>
                                        <p:attrNameLst>
                                          <p:attrName>style.visibility</p:attrName>
                                        </p:attrNameLst>
                                      </p:cBhvr>
                                      <p:to>
                                        <p:strVal val="visible"/>
                                      </p:to>
                                    </p:set>
                                    <p:animEffect transition="in" filter="wipe(left)">
                                      <p:cBhvr>
                                        <p:cTn id="26" dur="500"/>
                                        <p:tgtEl>
                                          <p:spTgt spid="32"/>
                                        </p:tgtEl>
                                      </p:cBhvr>
                                    </p:animEffect>
                                  </p:childTnLst>
                                </p:cTn>
                              </p:par>
                            </p:childTnLst>
                          </p:cTn>
                        </p:par>
                        <p:par>
                          <p:cTn id="27" fill="hold">
                            <p:stCondLst>
                              <p:cond delay="2500"/>
                            </p:stCondLst>
                            <p:childTnLst>
                              <p:par>
                                <p:cTn id="28" presetID="53" presetClass="entr" presetSubtype="16" fill="hold" nodeType="afterEffect">
                                  <p:stCondLst>
                                    <p:cond delay="0"/>
                                  </p:stCondLst>
                                  <p:childTnLst>
                                    <p:set>
                                      <p:cBhvr>
                                        <p:cTn id="29" dur="1" fill="hold">
                                          <p:stCondLst>
                                            <p:cond delay="0"/>
                                          </p:stCondLst>
                                        </p:cTn>
                                        <p:tgtEl>
                                          <p:spTgt spid="48"/>
                                        </p:tgtEl>
                                        <p:attrNameLst>
                                          <p:attrName>style.visibility</p:attrName>
                                        </p:attrNameLst>
                                      </p:cBhvr>
                                      <p:to>
                                        <p:strVal val="visible"/>
                                      </p:to>
                                    </p:set>
                                    <p:anim calcmode="lin" valueType="num">
                                      <p:cBhvr>
                                        <p:cTn id="30" dur="500" fill="hold"/>
                                        <p:tgtEl>
                                          <p:spTgt spid="48"/>
                                        </p:tgtEl>
                                        <p:attrNameLst>
                                          <p:attrName>ppt_w</p:attrName>
                                        </p:attrNameLst>
                                      </p:cBhvr>
                                      <p:tavLst>
                                        <p:tav tm="0">
                                          <p:val>
                                            <p:fltVal val="0"/>
                                          </p:val>
                                        </p:tav>
                                        <p:tav tm="100000">
                                          <p:val>
                                            <p:strVal val="#ppt_w"/>
                                          </p:val>
                                        </p:tav>
                                      </p:tavLst>
                                    </p:anim>
                                    <p:anim calcmode="lin" valueType="num">
                                      <p:cBhvr>
                                        <p:cTn id="31" dur="500" fill="hold"/>
                                        <p:tgtEl>
                                          <p:spTgt spid="48"/>
                                        </p:tgtEl>
                                        <p:attrNameLst>
                                          <p:attrName>ppt_h</p:attrName>
                                        </p:attrNameLst>
                                      </p:cBhvr>
                                      <p:tavLst>
                                        <p:tav tm="0">
                                          <p:val>
                                            <p:fltVal val="0"/>
                                          </p:val>
                                        </p:tav>
                                        <p:tav tm="100000">
                                          <p:val>
                                            <p:strVal val="#ppt_h"/>
                                          </p:val>
                                        </p:tav>
                                      </p:tavLst>
                                    </p:anim>
                                    <p:animEffect transition="in" filter="fade">
                                      <p:cBhvr>
                                        <p:cTn id="32" dur="500"/>
                                        <p:tgtEl>
                                          <p:spTgt spid="48"/>
                                        </p:tgtEl>
                                      </p:cBhvr>
                                    </p:animEffect>
                                  </p:childTnLst>
                                </p:cTn>
                              </p:par>
                            </p:childTnLst>
                          </p:cTn>
                        </p:par>
                        <p:par>
                          <p:cTn id="33" fill="hold">
                            <p:stCondLst>
                              <p:cond delay="3000"/>
                            </p:stCondLst>
                            <p:childTnLst>
                              <p:par>
                                <p:cTn id="34" presetID="10" presetClass="entr" presetSubtype="0" fill="hold" grpId="0" nodeType="afterEffect">
                                  <p:stCondLst>
                                    <p:cond delay="0"/>
                                  </p:stCondLst>
                                  <p:childTnLst>
                                    <p:set>
                                      <p:cBhvr>
                                        <p:cTn id="35" dur="1" fill="hold">
                                          <p:stCondLst>
                                            <p:cond delay="0"/>
                                          </p:stCondLst>
                                        </p:cTn>
                                        <p:tgtEl>
                                          <p:spTgt spid="2"/>
                                        </p:tgtEl>
                                        <p:attrNameLst>
                                          <p:attrName>style.visibility</p:attrName>
                                        </p:attrNameLst>
                                      </p:cBhvr>
                                      <p:to>
                                        <p:strVal val="visible"/>
                                      </p:to>
                                    </p:set>
                                    <p:animEffect transition="in" filter="fade">
                                      <p:cBhvr>
                                        <p:cTn id="36" dur="500"/>
                                        <p:tgtEl>
                                          <p:spTgt spid="2"/>
                                        </p:tgtEl>
                                      </p:cBhvr>
                                    </p:animEffect>
                                  </p:childTnLst>
                                </p:cTn>
                              </p:par>
                              <p:par>
                                <p:cTn id="37" presetID="22" presetClass="entr" presetSubtype="8" fill="hold" nodeType="withEffect">
                                  <p:stCondLst>
                                    <p:cond delay="0"/>
                                  </p:stCondLst>
                                  <p:childTnLst>
                                    <p:set>
                                      <p:cBhvr>
                                        <p:cTn id="38" dur="1" fill="hold">
                                          <p:stCondLst>
                                            <p:cond delay="0"/>
                                          </p:stCondLst>
                                        </p:cTn>
                                        <p:tgtEl>
                                          <p:spTgt spid="36"/>
                                        </p:tgtEl>
                                        <p:attrNameLst>
                                          <p:attrName>style.visibility</p:attrName>
                                        </p:attrNameLst>
                                      </p:cBhvr>
                                      <p:to>
                                        <p:strVal val="visible"/>
                                      </p:to>
                                    </p:set>
                                    <p:animEffect transition="in" filter="wipe(left)">
                                      <p:cBhvr>
                                        <p:cTn id="39"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bldLvl="0" animBg="1"/>
      <p:bldP spid="26" grpId="0" bldLvl="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40000"/>
                <a:lumOff val="60000"/>
              </a:schemeClr>
            </a:gs>
            <a:gs pos="100000">
              <a:srgbClr val="034373"/>
            </a:gs>
          </a:gsLst>
          <a:path path="rect">
            <a:fillToRect r="100000" b="100000"/>
          </a:path>
          <a:tileRect l="-100000" t="-100000"/>
        </a:gradFill>
        <a:effectLst/>
      </p:bgPr>
    </p:bg>
    <p:spTree>
      <p:nvGrpSpPr>
        <p:cNvPr id="1" name=""/>
        <p:cNvGrpSpPr/>
        <p:nvPr/>
      </p:nvGrpSpPr>
      <p:grpSpPr>
        <a:xfrm>
          <a:off x="0" y="0"/>
          <a:ext cx="0" cy="0"/>
          <a:chOff x="0" y="0"/>
          <a:chExt cx="0" cy="0"/>
        </a:xfrm>
      </p:grpSpPr>
      <p:sp>
        <p:nvSpPr>
          <p:cNvPr id="2" name="矩形 1"/>
          <p:cNvSpPr/>
          <p:nvPr/>
        </p:nvSpPr>
        <p:spPr>
          <a:xfrm>
            <a:off x="0" y="3224464"/>
            <a:ext cx="9144000" cy="1943100"/>
          </a:xfrm>
          <a:prstGeom prst="rect">
            <a:avLst/>
          </a:prstGeom>
          <a:gradFill>
            <a:gsLst>
              <a:gs pos="0">
                <a:srgbClr val="009999"/>
              </a:gs>
              <a:gs pos="100000">
                <a:srgbClr val="832B2B"/>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cs typeface="+mn-ea"/>
              <a:sym typeface="+mn-lt"/>
            </a:endParaRPr>
          </a:p>
        </p:txBody>
      </p:sp>
      <p:sp>
        <p:nvSpPr>
          <p:cNvPr id="4" name="文本框 3"/>
          <p:cNvSpPr txBox="1"/>
          <p:nvPr/>
        </p:nvSpPr>
        <p:spPr>
          <a:xfrm>
            <a:off x="1174249" y="1173191"/>
            <a:ext cx="3479047" cy="3169285"/>
          </a:xfrm>
          <a:prstGeom prst="rect">
            <a:avLst/>
          </a:prstGeom>
          <a:noFill/>
        </p:spPr>
        <p:txBody>
          <a:bodyPr wrap="square" rtlCol="0">
            <a:spAutoFit/>
            <a:scene3d>
              <a:camera prst="orthographicFront"/>
              <a:lightRig rig="threePt" dir="t"/>
            </a:scene3d>
          </a:bodyPr>
          <a:lstStyle/>
          <a:p>
            <a:r>
              <a:rPr lang="en-US" altLang="zh-CN" sz="20000" b="1" dirty="0">
                <a:ln/>
                <a:solidFill>
                  <a:schemeClr val="accent1"/>
                </a:solidFill>
                <a:effectLst>
                  <a:outerShdw blurRad="38100" dist="25400" dir="5400000" algn="ctr" rotWithShape="0">
                    <a:srgbClr val="6E747A">
                      <a:alpha val="43000"/>
                    </a:srgbClr>
                  </a:outerShdw>
                </a:effectLst>
                <a:cs typeface="+mn-ea"/>
                <a:sym typeface="+mn-lt"/>
              </a:rPr>
              <a:t>06</a:t>
            </a:r>
            <a:endParaRPr lang="en-US" altLang="zh-CN" sz="20000" b="1" dirty="0">
              <a:ln/>
              <a:solidFill>
                <a:schemeClr val="accent1"/>
              </a:solidFill>
              <a:effectLst>
                <a:outerShdw blurRad="38100" dist="25400" dir="5400000" algn="ctr" rotWithShape="0">
                  <a:srgbClr val="6E747A">
                    <a:alpha val="43000"/>
                  </a:srgbClr>
                </a:outerShdw>
              </a:effectLst>
              <a:cs typeface="+mn-ea"/>
              <a:sym typeface="+mn-lt"/>
            </a:endParaRPr>
          </a:p>
        </p:txBody>
      </p:sp>
      <p:sp>
        <p:nvSpPr>
          <p:cNvPr id="5" name="TextBox 143"/>
          <p:cNvSpPr txBox="1"/>
          <p:nvPr/>
        </p:nvSpPr>
        <p:spPr>
          <a:xfrm>
            <a:off x="4283737" y="2257799"/>
            <a:ext cx="4297680" cy="811530"/>
          </a:xfrm>
          <a:prstGeom prst="rect">
            <a:avLst/>
          </a:prstGeom>
          <a:noFill/>
        </p:spPr>
        <p:txBody>
          <a:bodyPr wrap="none" rtlCol="0">
            <a:spAutoFit/>
          </a:bodyPr>
          <a:lstStyle/>
          <a:p>
            <a:pPr algn="ctr">
              <a:lnSpc>
                <a:spcPct val="130000"/>
              </a:lnSpc>
            </a:pPr>
            <a:r>
              <a:rPr lang="zh-CN" altLang="en-US" sz="3600" b="1" dirty="0">
                <a:solidFill>
                  <a:schemeClr val="tx1"/>
                </a:solidFill>
                <a:effectLst>
                  <a:innerShdw blurRad="63500" dist="50800" dir="18900000">
                    <a:prstClr val="black">
                      <a:alpha val="50000"/>
                    </a:prstClr>
                  </a:innerShdw>
                </a:effectLst>
                <a:cs typeface="+mn-ea"/>
                <a:sym typeface="+mn-lt"/>
              </a:rPr>
              <a:t>其他需要报告的事项</a:t>
            </a:r>
            <a:endParaRPr lang="zh-CN" altLang="en-US" sz="3600" b="1" dirty="0">
              <a:solidFill>
                <a:schemeClr val="tx1"/>
              </a:solidFill>
              <a:effectLst>
                <a:innerShdw blurRad="63500" dist="50800" dir="18900000">
                  <a:prstClr val="black">
                    <a:alpha val="50000"/>
                  </a:prstClr>
                </a:innerShdw>
              </a:effectLst>
              <a:cs typeface="+mn-ea"/>
              <a:sym typeface="+mn-lt"/>
            </a:endParaRPr>
          </a:p>
        </p:txBody>
      </p:sp>
      <p:sp>
        <p:nvSpPr>
          <p:cNvPr id="7" name="椭圆 6"/>
          <p:cNvSpPr/>
          <p:nvPr/>
        </p:nvSpPr>
        <p:spPr>
          <a:xfrm>
            <a:off x="630671" y="3438591"/>
            <a:ext cx="267533" cy="267533"/>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9" name="椭圆 8"/>
          <p:cNvSpPr/>
          <p:nvPr/>
        </p:nvSpPr>
        <p:spPr>
          <a:xfrm>
            <a:off x="2123156" y="4562242"/>
            <a:ext cx="258791" cy="258791"/>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0" name="椭圆 9"/>
          <p:cNvSpPr/>
          <p:nvPr/>
        </p:nvSpPr>
        <p:spPr>
          <a:xfrm>
            <a:off x="967216" y="4406966"/>
            <a:ext cx="414067" cy="414067"/>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1" name="椭圆 10"/>
          <p:cNvSpPr/>
          <p:nvPr/>
        </p:nvSpPr>
        <p:spPr>
          <a:xfrm>
            <a:off x="4925470" y="3910699"/>
            <a:ext cx="432591" cy="432591"/>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2" name="椭圆 11"/>
          <p:cNvSpPr/>
          <p:nvPr/>
        </p:nvSpPr>
        <p:spPr>
          <a:xfrm>
            <a:off x="6646763" y="4743923"/>
            <a:ext cx="229548" cy="229548"/>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3" name="椭圆 12"/>
          <p:cNvSpPr/>
          <p:nvPr/>
        </p:nvSpPr>
        <p:spPr>
          <a:xfrm>
            <a:off x="8203723" y="3910699"/>
            <a:ext cx="280152" cy="280152"/>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500"/>
                                        <p:tgtEl>
                                          <p:spTgt spid="10"/>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500"/>
                                        <p:tgtEl>
                                          <p:spTgt spid="13"/>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p:cTn id="31" dur="500" fill="hold"/>
                                        <p:tgtEl>
                                          <p:spTgt spid="4"/>
                                        </p:tgtEl>
                                        <p:attrNameLst>
                                          <p:attrName>ppt_w</p:attrName>
                                        </p:attrNameLst>
                                      </p:cBhvr>
                                      <p:tavLst>
                                        <p:tav tm="0">
                                          <p:val>
                                            <p:fltVal val="0"/>
                                          </p:val>
                                        </p:tav>
                                        <p:tav tm="100000">
                                          <p:val>
                                            <p:strVal val="#ppt_w"/>
                                          </p:val>
                                        </p:tav>
                                      </p:tavLst>
                                    </p:anim>
                                    <p:anim calcmode="lin" valueType="num">
                                      <p:cBhvr>
                                        <p:cTn id="32" dur="500" fill="hold"/>
                                        <p:tgtEl>
                                          <p:spTgt spid="4"/>
                                        </p:tgtEl>
                                        <p:attrNameLst>
                                          <p:attrName>ppt_h</p:attrName>
                                        </p:attrNameLst>
                                      </p:cBhvr>
                                      <p:tavLst>
                                        <p:tav tm="0">
                                          <p:val>
                                            <p:fltVal val="0"/>
                                          </p:val>
                                        </p:tav>
                                        <p:tav tm="100000">
                                          <p:val>
                                            <p:strVal val="#ppt_h"/>
                                          </p:val>
                                        </p:tav>
                                      </p:tavLst>
                                    </p:anim>
                                    <p:animEffect transition="in" filter="fade">
                                      <p:cBhvr>
                                        <p:cTn id="33" dur="500"/>
                                        <p:tgtEl>
                                          <p:spTgt spid="4"/>
                                        </p:tgtEl>
                                      </p:cBhvr>
                                    </p:animEffect>
                                  </p:childTnLst>
                                </p:cTn>
                              </p:par>
                            </p:childTnLst>
                          </p:cTn>
                        </p:par>
                        <p:par>
                          <p:cTn id="34" fill="hold">
                            <p:stCondLst>
                              <p:cond delay="500"/>
                            </p:stCondLst>
                            <p:childTnLst>
                              <p:par>
                                <p:cTn id="35" presetID="12" presetClass="entr" presetSubtype="4" fill="hold" grpId="0" nodeType="after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p:tgtEl>
                                          <p:spTgt spid="5"/>
                                        </p:tgtEl>
                                        <p:attrNameLst>
                                          <p:attrName>ppt_y</p:attrName>
                                        </p:attrNameLst>
                                      </p:cBhvr>
                                      <p:tavLst>
                                        <p:tav tm="0">
                                          <p:val>
                                            <p:strVal val="#ppt_y+#ppt_h*1.125000"/>
                                          </p:val>
                                        </p:tav>
                                        <p:tav tm="100000">
                                          <p:val>
                                            <p:strVal val="#ppt_y"/>
                                          </p:val>
                                        </p:tav>
                                      </p:tavLst>
                                    </p:anim>
                                    <p:animEffect transition="in" filter="wipe(up)">
                                      <p:cBhvr>
                                        <p:cTn id="3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4" grpId="0"/>
      <p:bldP spid="5" grpId="0" bldLvl="0" animBg="1"/>
      <p:bldP spid="7" grpId="0" bldLvl="0" animBg="1"/>
      <p:bldP spid="9" grpId="0" bldLvl="0" animBg="1"/>
      <p:bldP spid="10" grpId="0" bldLvl="0" animBg="1"/>
      <p:bldP spid="11" grpId="0" bldLvl="0" animBg="1"/>
      <p:bldP spid="12" grpId="0" bldLvl="0" animBg="1"/>
      <p:bldP spid="13"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40000"/>
                <a:lumOff val="60000"/>
              </a:schemeClr>
            </a:gs>
            <a:gs pos="100000">
              <a:srgbClr val="034373"/>
            </a:gs>
          </a:gsLst>
          <a:path path="rect">
            <a:fillToRect r="100000" b="100000"/>
          </a:path>
          <a:tileRect l="-100000" t="-100000"/>
        </a:gradFill>
        <a:effectLst/>
      </p:bgPr>
    </p:bg>
    <p:spTree>
      <p:nvGrpSpPr>
        <p:cNvPr id="1" name=""/>
        <p:cNvGrpSpPr/>
        <p:nvPr/>
      </p:nvGrpSpPr>
      <p:grpSpPr>
        <a:xfrm>
          <a:off x="0" y="0"/>
          <a:ext cx="0" cy="0"/>
          <a:chOff x="0" y="0"/>
          <a:chExt cx="0" cy="0"/>
        </a:xfrm>
      </p:grpSpPr>
      <p:grpSp>
        <p:nvGrpSpPr>
          <p:cNvPr id="3" name="组合 2"/>
          <p:cNvGrpSpPr/>
          <p:nvPr/>
        </p:nvGrpSpPr>
        <p:grpSpPr>
          <a:xfrm>
            <a:off x="1060577" y="1033669"/>
            <a:ext cx="7092823" cy="3260831"/>
            <a:chOff x="1363302" y="1365525"/>
            <a:chExt cx="9457097" cy="4347774"/>
          </a:xfrm>
        </p:grpSpPr>
        <p:sp>
          <p:nvSpPr>
            <p:cNvPr id="4" name="圆角矩形 3"/>
            <p:cNvSpPr/>
            <p:nvPr/>
          </p:nvSpPr>
          <p:spPr>
            <a:xfrm>
              <a:off x="1394459" y="1380931"/>
              <a:ext cx="9402129" cy="4312638"/>
            </a:xfrm>
            <a:prstGeom prst="roundRect">
              <a:avLst>
                <a:gd name="adj" fmla="val 7029"/>
              </a:avLst>
            </a:prstGeom>
            <a:no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sp>
          <p:nvSpPr>
            <p:cNvPr id="5" name="圆角矩形 4"/>
            <p:cNvSpPr/>
            <p:nvPr/>
          </p:nvSpPr>
          <p:spPr>
            <a:xfrm>
              <a:off x="1363302" y="1365525"/>
              <a:ext cx="9457097" cy="4347774"/>
            </a:xfrm>
            <a:prstGeom prst="roundRect">
              <a:avLst>
                <a:gd name="adj" fmla="val 7380"/>
              </a:avLst>
            </a:prstGeom>
            <a:noFill/>
            <a:ln w="254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grpSp>
      <p:sp>
        <p:nvSpPr>
          <p:cNvPr id="2" name="椭圆 1"/>
          <p:cNvSpPr/>
          <p:nvPr/>
        </p:nvSpPr>
        <p:spPr>
          <a:xfrm rot="9480000">
            <a:off x="1229747" y="1292612"/>
            <a:ext cx="449065" cy="449065"/>
          </a:xfrm>
          <a:prstGeom prst="ellipse">
            <a:avLst/>
          </a:prstGeom>
          <a:gradFill flip="none" rotWithShape="1">
            <a:gsLst>
              <a:gs pos="0">
                <a:srgbClr val="009999"/>
              </a:gs>
              <a:gs pos="100000">
                <a:srgbClr val="008080"/>
              </a:gs>
            </a:gsLst>
            <a:lin ang="10200000" scaled="0"/>
            <a:tileRect/>
          </a:gradFill>
          <a:ln w="38100">
            <a:gradFill flip="none" rotWithShape="1">
              <a:gsLst>
                <a:gs pos="0">
                  <a:srgbClr val="008080"/>
                </a:gs>
                <a:gs pos="100000">
                  <a:srgbClr val="009999"/>
                </a:gs>
              </a:gsLst>
              <a:lin ang="54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sp>
        <p:nvSpPr>
          <p:cNvPr id="6" name="椭圆 5"/>
          <p:cNvSpPr/>
          <p:nvPr/>
        </p:nvSpPr>
        <p:spPr>
          <a:xfrm rot="9480000">
            <a:off x="1447443" y="3940151"/>
            <a:ext cx="449065" cy="449065"/>
          </a:xfrm>
          <a:prstGeom prst="ellipse">
            <a:avLst/>
          </a:prstGeom>
          <a:gradFill flip="none" rotWithShape="1">
            <a:gsLst>
              <a:gs pos="0">
                <a:srgbClr val="F17445"/>
              </a:gs>
              <a:gs pos="100000">
                <a:srgbClr val="CC3300">
                  <a:lumMod val="99000"/>
                </a:srgbClr>
              </a:gs>
            </a:gsLst>
            <a:lin ang="10200000" scaled="0"/>
            <a:tileRect/>
          </a:gradFill>
          <a:ln w="38100">
            <a:gradFill flip="none" rotWithShape="1">
              <a:gsLst>
                <a:gs pos="0">
                  <a:srgbClr val="CC3300"/>
                </a:gs>
                <a:gs pos="100000">
                  <a:srgbClr val="F17445"/>
                </a:gs>
              </a:gsLst>
              <a:lin ang="54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grpSp>
        <p:nvGrpSpPr>
          <p:cNvPr id="34" name="组合 33"/>
          <p:cNvGrpSpPr/>
          <p:nvPr/>
        </p:nvGrpSpPr>
        <p:grpSpPr>
          <a:xfrm>
            <a:off x="485507" y="298233"/>
            <a:ext cx="1196876" cy="1196876"/>
            <a:chOff x="485507" y="298233"/>
            <a:chExt cx="1196876" cy="1196876"/>
          </a:xfrm>
        </p:grpSpPr>
        <p:sp>
          <p:nvSpPr>
            <p:cNvPr id="11" name="椭圆 10"/>
            <p:cNvSpPr/>
            <p:nvPr/>
          </p:nvSpPr>
          <p:spPr>
            <a:xfrm>
              <a:off x="485507" y="298233"/>
              <a:ext cx="1196876" cy="1196876"/>
            </a:xfrm>
            <a:prstGeom prst="ellipse">
              <a:avLst/>
            </a:prstGeom>
            <a:gradFill flip="none" rotWithShape="1">
              <a:gsLst>
                <a:gs pos="0">
                  <a:schemeClr val="bg1"/>
                </a:gs>
                <a:gs pos="100000">
                  <a:schemeClr val="bg1">
                    <a:lumMod val="85000"/>
                  </a:schemeClr>
                </a:gs>
              </a:gsLst>
              <a:lin ang="18900000" scaled="1"/>
              <a:tileRect/>
            </a:gradFill>
            <a:ln w="635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sp>
          <p:nvSpPr>
            <p:cNvPr id="25" name="文本框 24"/>
            <p:cNvSpPr txBox="1"/>
            <p:nvPr/>
          </p:nvSpPr>
          <p:spPr>
            <a:xfrm>
              <a:off x="622300" y="635061"/>
              <a:ext cx="915795" cy="523220"/>
            </a:xfrm>
            <a:prstGeom prst="rect">
              <a:avLst/>
            </a:prstGeom>
            <a:noFill/>
          </p:spPr>
          <p:txBody>
            <a:bodyPr wrap="square" rtlCol="0">
              <a:spAutoFit/>
            </a:bodyPr>
            <a:lstStyle/>
            <a:p>
              <a:r>
                <a:rPr lang="zh-CN" altLang="en-US" sz="2800" b="1" dirty="0">
                  <a:solidFill>
                    <a:schemeClr val="bg1">
                      <a:lumMod val="50000"/>
                    </a:schemeClr>
                  </a:solidFill>
                  <a:cs typeface="+mn-ea"/>
                  <a:sym typeface="+mn-lt"/>
                </a:rPr>
                <a:t>前言</a:t>
              </a:r>
              <a:endParaRPr lang="zh-CN" altLang="en-US" sz="2800" b="1" dirty="0">
                <a:solidFill>
                  <a:schemeClr val="bg1">
                    <a:lumMod val="50000"/>
                  </a:schemeClr>
                </a:solidFill>
                <a:cs typeface="+mn-ea"/>
                <a:sym typeface="+mn-lt"/>
              </a:endParaRPr>
            </a:p>
          </p:txBody>
        </p:sp>
      </p:grpSp>
      <p:sp>
        <p:nvSpPr>
          <p:cNvPr id="9" name="椭圆 8"/>
          <p:cNvSpPr/>
          <p:nvPr/>
        </p:nvSpPr>
        <p:spPr>
          <a:xfrm rot="9480000">
            <a:off x="6030690" y="4460938"/>
            <a:ext cx="449065" cy="449065"/>
          </a:xfrm>
          <a:prstGeom prst="ellipse">
            <a:avLst/>
          </a:prstGeom>
          <a:gradFill flip="none" rotWithShape="1">
            <a:gsLst>
              <a:gs pos="0">
                <a:srgbClr val="015A74"/>
              </a:gs>
              <a:gs pos="100000">
                <a:srgbClr val="003366"/>
              </a:gs>
            </a:gsLst>
            <a:lin ang="10200000" scaled="0"/>
            <a:tileRect/>
          </a:gradFill>
          <a:ln w="38100">
            <a:gradFill flip="none" rotWithShape="1">
              <a:gsLst>
                <a:gs pos="0">
                  <a:srgbClr val="003366"/>
                </a:gs>
                <a:gs pos="100000">
                  <a:srgbClr val="015A74"/>
                </a:gs>
              </a:gsLst>
              <a:lin ang="54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sp>
        <p:nvSpPr>
          <p:cNvPr id="8" name="椭圆 7"/>
          <p:cNvSpPr/>
          <p:nvPr/>
        </p:nvSpPr>
        <p:spPr>
          <a:xfrm rot="9480000">
            <a:off x="8278199" y="3869761"/>
            <a:ext cx="481620" cy="449065"/>
          </a:xfrm>
          <a:prstGeom prst="ellipse">
            <a:avLst/>
          </a:prstGeom>
          <a:gradFill flip="none" rotWithShape="1">
            <a:gsLst>
              <a:gs pos="0">
                <a:srgbClr val="E94744"/>
              </a:gs>
              <a:gs pos="100000">
                <a:srgbClr val="C34A3D"/>
              </a:gs>
            </a:gsLst>
            <a:lin ang="10200000" scaled="0"/>
            <a:tileRect/>
          </a:gradFill>
          <a:ln w="38100">
            <a:gradFill flip="none" rotWithShape="1">
              <a:gsLst>
                <a:gs pos="0">
                  <a:srgbClr val="C34A3D"/>
                </a:gs>
                <a:gs pos="100000">
                  <a:srgbClr val="E94744"/>
                </a:gs>
              </a:gsLst>
              <a:lin ang="54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lumMod val="50000"/>
                </a:schemeClr>
              </a:solidFill>
              <a:cs typeface="+mn-ea"/>
              <a:sym typeface="+mn-lt"/>
            </a:endParaRPr>
          </a:p>
        </p:txBody>
      </p:sp>
      <p:sp>
        <p:nvSpPr>
          <p:cNvPr id="33" name="TextBox 3"/>
          <p:cNvSpPr txBox="1"/>
          <p:nvPr/>
        </p:nvSpPr>
        <p:spPr>
          <a:xfrm>
            <a:off x="1746885" y="1033780"/>
            <a:ext cx="5971540" cy="2971165"/>
          </a:xfrm>
          <a:prstGeom prst="rect">
            <a:avLst/>
          </a:prstGeom>
          <a:noFill/>
        </p:spPr>
        <p:txBody>
          <a:bodyPr wrap="square" rtlCol="0">
            <a:spAutoFit/>
          </a:bodyPr>
          <a:lstStyle/>
          <a:p>
            <a:pPr algn="just">
              <a:lnSpc>
                <a:spcPct val="130000"/>
              </a:lnSpc>
            </a:pPr>
            <a:r>
              <a:rPr lang="en-US" altLang="zh-CN" sz="1600" dirty="0">
                <a:solidFill>
                  <a:schemeClr val="tx1">
                    <a:lumMod val="85000"/>
                    <a:lumOff val="15000"/>
                  </a:schemeClr>
                </a:solidFill>
                <a:cs typeface="+mn-ea"/>
                <a:sym typeface="+mn-lt"/>
              </a:rPr>
              <a:t>        </a:t>
            </a:r>
            <a:r>
              <a:rPr lang="zh-CN" altLang="en-US" sz="1600" dirty="0">
                <a:solidFill>
                  <a:schemeClr val="tx1">
                    <a:lumMod val="85000"/>
                    <a:lumOff val="15000"/>
                  </a:schemeClr>
                </a:solidFill>
                <a:cs typeface="+mn-ea"/>
                <a:sym typeface="+mn-lt"/>
              </a:rPr>
              <a:t>本报告由济宁市人民防空办公室按照《中华人民共和国政府信息公开条例》（以下简称《条例》）和《中华人民共和国政府信息公开工作年度报告格式》（国办公开办函〔2021〕30号）要求编制。</a:t>
            </a:r>
            <a:endParaRPr lang="zh-CN" altLang="en-US" sz="1600" dirty="0">
              <a:solidFill>
                <a:schemeClr val="tx1">
                  <a:lumMod val="85000"/>
                  <a:lumOff val="15000"/>
                </a:schemeClr>
              </a:solidFill>
              <a:cs typeface="+mn-ea"/>
              <a:sym typeface="+mn-lt"/>
            </a:endParaRPr>
          </a:p>
          <a:p>
            <a:pPr algn="just">
              <a:lnSpc>
                <a:spcPct val="130000"/>
              </a:lnSpc>
            </a:pPr>
            <a:r>
              <a:rPr lang="zh-CN" altLang="en-US" sz="1600" dirty="0">
                <a:solidFill>
                  <a:schemeClr val="tx1">
                    <a:lumMod val="85000"/>
                    <a:lumOff val="15000"/>
                  </a:schemeClr>
                </a:solidFill>
                <a:cs typeface="+mn-ea"/>
                <a:sym typeface="+mn-lt"/>
              </a:rPr>
              <a:t>       本报告内容包括总体情况、主动公开政府信息情况、收到和处理政府信息公开申请情况、政府信息公开行政复议和行政诉讼情况、存在的主要问题及改进情况、其他需要报告的事项等六部分内容。本报告所列数据的统计期限自2021年1月1日起至2021年12月31日止。</a:t>
            </a:r>
            <a:endParaRPr lang="zh-CN" altLang="en-US" sz="1600" dirty="0">
              <a:solidFill>
                <a:schemeClr val="tx1">
                  <a:lumMod val="85000"/>
                  <a:lumOff val="15000"/>
                </a:schemeClr>
              </a:solidFill>
              <a:cs typeface="+mn-ea"/>
              <a:sym typeface="+mn-lt"/>
            </a:endParaRPr>
          </a:p>
        </p:txBody>
      </p:sp>
      <p:sp>
        <p:nvSpPr>
          <p:cNvPr id="7" name="椭圆 6"/>
          <p:cNvSpPr/>
          <p:nvPr/>
        </p:nvSpPr>
        <p:spPr>
          <a:xfrm rot="9480000">
            <a:off x="4005040" y="4178998"/>
            <a:ext cx="449065" cy="449065"/>
          </a:xfrm>
          <a:prstGeom prst="ellipse">
            <a:avLst/>
          </a:prstGeom>
          <a:gradFill flip="none" rotWithShape="1">
            <a:gsLst>
              <a:gs pos="0">
                <a:srgbClr val="015A74"/>
              </a:gs>
              <a:gs pos="100000">
                <a:srgbClr val="003366"/>
              </a:gs>
            </a:gsLst>
            <a:lin ang="10200000" scaled="0"/>
            <a:tileRect/>
          </a:gradFill>
          <a:ln w="38100">
            <a:gradFill flip="none" rotWithShape="1">
              <a:gsLst>
                <a:gs pos="0">
                  <a:srgbClr val="003366"/>
                </a:gs>
                <a:gs pos="100000">
                  <a:srgbClr val="015A74"/>
                </a:gs>
              </a:gsLst>
              <a:lin ang="54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bg1">
                  <a:lumMod val="50000"/>
                </a:schemeClr>
              </a:solidFill>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withEffect">
                                  <p:stCondLst>
                                    <p:cond delay="0"/>
                                  </p:stCondLst>
                                  <p:childTnLst>
                                    <p:set>
                                      <p:cBhvr>
                                        <p:cTn id="6" dur="1" fill="hold">
                                          <p:stCondLst>
                                            <p:cond delay="0"/>
                                          </p:stCondLst>
                                        </p:cTn>
                                        <p:tgtEl>
                                          <p:spTgt spid="34"/>
                                        </p:tgtEl>
                                        <p:attrNameLst>
                                          <p:attrName>style.visibility</p:attrName>
                                        </p:attrNameLst>
                                      </p:cBhvr>
                                      <p:to>
                                        <p:strVal val="visible"/>
                                      </p:to>
                                    </p:set>
                                    <p:anim calcmode="lin" valueType="num">
                                      <p:cBhvr>
                                        <p:cTn id="7" dur="500" fill="hold"/>
                                        <p:tgtEl>
                                          <p:spTgt spid="34"/>
                                        </p:tgtEl>
                                        <p:attrNameLst>
                                          <p:attrName>ppt_w</p:attrName>
                                        </p:attrNameLst>
                                      </p:cBhvr>
                                      <p:tavLst>
                                        <p:tav tm="0">
                                          <p:val>
                                            <p:fltVal val="0"/>
                                          </p:val>
                                        </p:tav>
                                        <p:tav tm="100000">
                                          <p:val>
                                            <p:strVal val="#ppt_w"/>
                                          </p:val>
                                        </p:tav>
                                      </p:tavLst>
                                    </p:anim>
                                    <p:anim calcmode="lin" valueType="num">
                                      <p:cBhvr>
                                        <p:cTn id="8" dur="500" fill="hold"/>
                                        <p:tgtEl>
                                          <p:spTgt spid="34"/>
                                        </p:tgtEl>
                                        <p:attrNameLst>
                                          <p:attrName>ppt_h</p:attrName>
                                        </p:attrNameLst>
                                      </p:cBhvr>
                                      <p:tavLst>
                                        <p:tav tm="0">
                                          <p:val>
                                            <p:fltVal val="0"/>
                                          </p:val>
                                        </p:tav>
                                        <p:tav tm="100000">
                                          <p:val>
                                            <p:strVal val="#ppt_h"/>
                                          </p:val>
                                        </p:tav>
                                      </p:tavLst>
                                    </p:anim>
                                    <p:anim calcmode="lin" valueType="num">
                                      <p:cBhvr>
                                        <p:cTn id="9" dur="500" fill="hold"/>
                                        <p:tgtEl>
                                          <p:spTgt spid="34"/>
                                        </p:tgtEl>
                                        <p:attrNameLst>
                                          <p:attrName>ppt_x</p:attrName>
                                        </p:attrNameLst>
                                      </p:cBhvr>
                                      <p:tavLst>
                                        <p:tav tm="0">
                                          <p:val>
                                            <p:fltVal val="0.5"/>
                                          </p:val>
                                        </p:tav>
                                        <p:tav tm="100000">
                                          <p:val>
                                            <p:strVal val="#ppt_x"/>
                                          </p:val>
                                        </p:tav>
                                      </p:tavLst>
                                    </p:anim>
                                    <p:anim calcmode="lin" valueType="num">
                                      <p:cBhvr>
                                        <p:cTn id="10" dur="500" fill="hold"/>
                                        <p:tgtEl>
                                          <p:spTgt spid="34"/>
                                        </p:tgtEl>
                                        <p:attrNameLst>
                                          <p:attrName>ppt_y</p:attrName>
                                        </p:attrNameLst>
                                      </p:cBhvr>
                                      <p:tavLst>
                                        <p:tav tm="0">
                                          <p:val>
                                            <p:fltVal val="0.5"/>
                                          </p:val>
                                        </p:tav>
                                        <p:tav tm="100000">
                                          <p:val>
                                            <p:strVal val="#ppt_y"/>
                                          </p:val>
                                        </p:tav>
                                      </p:tavLst>
                                    </p:anim>
                                  </p:childTnLst>
                                </p:cTn>
                              </p:par>
                              <p:par>
                                <p:cTn id="11" presetID="23" presetClass="entr" presetSubtype="528" fill="hold" grpId="0" nodeType="withEffect">
                                  <p:stCondLst>
                                    <p:cond delay="250"/>
                                  </p:stCondLst>
                                  <p:childTnLst>
                                    <p:set>
                                      <p:cBhvr>
                                        <p:cTn id="12" dur="1" fill="hold">
                                          <p:stCondLst>
                                            <p:cond delay="0"/>
                                          </p:stCondLst>
                                        </p:cTn>
                                        <p:tgtEl>
                                          <p:spTgt spid="6"/>
                                        </p:tgtEl>
                                        <p:attrNameLst>
                                          <p:attrName>style.visibility</p:attrName>
                                        </p:attrNameLst>
                                      </p:cBhvr>
                                      <p:to>
                                        <p:strVal val="visible"/>
                                      </p:to>
                                    </p:set>
                                    <p:anim calcmode="lin" valueType="num">
                                      <p:cBhvr>
                                        <p:cTn id="13" dur="500" fill="hold"/>
                                        <p:tgtEl>
                                          <p:spTgt spid="6"/>
                                        </p:tgtEl>
                                        <p:attrNameLst>
                                          <p:attrName>ppt_w</p:attrName>
                                        </p:attrNameLst>
                                      </p:cBhvr>
                                      <p:tavLst>
                                        <p:tav tm="0">
                                          <p:val>
                                            <p:fltVal val="0"/>
                                          </p:val>
                                        </p:tav>
                                        <p:tav tm="100000">
                                          <p:val>
                                            <p:strVal val="#ppt_w"/>
                                          </p:val>
                                        </p:tav>
                                      </p:tavLst>
                                    </p:anim>
                                    <p:anim calcmode="lin" valueType="num">
                                      <p:cBhvr>
                                        <p:cTn id="14" dur="500" fill="hold"/>
                                        <p:tgtEl>
                                          <p:spTgt spid="6"/>
                                        </p:tgtEl>
                                        <p:attrNameLst>
                                          <p:attrName>ppt_h</p:attrName>
                                        </p:attrNameLst>
                                      </p:cBhvr>
                                      <p:tavLst>
                                        <p:tav tm="0">
                                          <p:val>
                                            <p:fltVal val="0"/>
                                          </p:val>
                                        </p:tav>
                                        <p:tav tm="100000">
                                          <p:val>
                                            <p:strVal val="#ppt_h"/>
                                          </p:val>
                                        </p:tav>
                                      </p:tavLst>
                                    </p:anim>
                                    <p:anim calcmode="lin" valueType="num">
                                      <p:cBhvr>
                                        <p:cTn id="15" dur="500" fill="hold"/>
                                        <p:tgtEl>
                                          <p:spTgt spid="6"/>
                                        </p:tgtEl>
                                        <p:attrNameLst>
                                          <p:attrName>ppt_x</p:attrName>
                                        </p:attrNameLst>
                                      </p:cBhvr>
                                      <p:tavLst>
                                        <p:tav tm="0">
                                          <p:val>
                                            <p:fltVal val="0.5"/>
                                          </p:val>
                                        </p:tav>
                                        <p:tav tm="100000">
                                          <p:val>
                                            <p:strVal val="#ppt_x"/>
                                          </p:val>
                                        </p:tav>
                                      </p:tavLst>
                                    </p:anim>
                                    <p:anim calcmode="lin" valueType="num">
                                      <p:cBhvr>
                                        <p:cTn id="16" dur="500" fill="hold"/>
                                        <p:tgtEl>
                                          <p:spTgt spid="6"/>
                                        </p:tgtEl>
                                        <p:attrNameLst>
                                          <p:attrName>ppt_y</p:attrName>
                                        </p:attrNameLst>
                                      </p:cBhvr>
                                      <p:tavLst>
                                        <p:tav tm="0">
                                          <p:val>
                                            <p:fltVal val="0.5"/>
                                          </p:val>
                                        </p:tav>
                                        <p:tav tm="100000">
                                          <p:val>
                                            <p:strVal val="#ppt_y"/>
                                          </p:val>
                                        </p:tav>
                                      </p:tavLst>
                                    </p:anim>
                                  </p:childTnLst>
                                </p:cTn>
                              </p:par>
                              <p:par>
                                <p:cTn id="17" presetID="23" presetClass="entr" presetSubtype="528" fill="hold" grpId="0" nodeType="withEffect">
                                  <p:stCondLst>
                                    <p:cond delay="500"/>
                                  </p:stCondLst>
                                  <p:childTnLst>
                                    <p:set>
                                      <p:cBhvr>
                                        <p:cTn id="18" dur="1" fill="hold">
                                          <p:stCondLst>
                                            <p:cond delay="0"/>
                                          </p:stCondLst>
                                        </p:cTn>
                                        <p:tgtEl>
                                          <p:spTgt spid="2"/>
                                        </p:tgtEl>
                                        <p:attrNameLst>
                                          <p:attrName>style.visibility</p:attrName>
                                        </p:attrNameLst>
                                      </p:cBhvr>
                                      <p:to>
                                        <p:strVal val="visible"/>
                                      </p:to>
                                    </p:set>
                                    <p:anim calcmode="lin" valueType="num">
                                      <p:cBhvr>
                                        <p:cTn id="19" dur="500" fill="hold"/>
                                        <p:tgtEl>
                                          <p:spTgt spid="2"/>
                                        </p:tgtEl>
                                        <p:attrNameLst>
                                          <p:attrName>ppt_w</p:attrName>
                                        </p:attrNameLst>
                                      </p:cBhvr>
                                      <p:tavLst>
                                        <p:tav tm="0">
                                          <p:val>
                                            <p:fltVal val="0"/>
                                          </p:val>
                                        </p:tav>
                                        <p:tav tm="100000">
                                          <p:val>
                                            <p:strVal val="#ppt_w"/>
                                          </p:val>
                                        </p:tav>
                                      </p:tavLst>
                                    </p:anim>
                                    <p:anim calcmode="lin" valueType="num">
                                      <p:cBhvr>
                                        <p:cTn id="20" dur="500" fill="hold"/>
                                        <p:tgtEl>
                                          <p:spTgt spid="2"/>
                                        </p:tgtEl>
                                        <p:attrNameLst>
                                          <p:attrName>ppt_h</p:attrName>
                                        </p:attrNameLst>
                                      </p:cBhvr>
                                      <p:tavLst>
                                        <p:tav tm="0">
                                          <p:val>
                                            <p:fltVal val="0"/>
                                          </p:val>
                                        </p:tav>
                                        <p:tav tm="100000">
                                          <p:val>
                                            <p:strVal val="#ppt_h"/>
                                          </p:val>
                                        </p:tav>
                                      </p:tavLst>
                                    </p:anim>
                                    <p:anim calcmode="lin" valueType="num">
                                      <p:cBhvr>
                                        <p:cTn id="21" dur="500" fill="hold"/>
                                        <p:tgtEl>
                                          <p:spTgt spid="2"/>
                                        </p:tgtEl>
                                        <p:attrNameLst>
                                          <p:attrName>ppt_x</p:attrName>
                                        </p:attrNameLst>
                                      </p:cBhvr>
                                      <p:tavLst>
                                        <p:tav tm="0">
                                          <p:val>
                                            <p:fltVal val="0.5"/>
                                          </p:val>
                                        </p:tav>
                                        <p:tav tm="100000">
                                          <p:val>
                                            <p:strVal val="#ppt_x"/>
                                          </p:val>
                                        </p:tav>
                                      </p:tavLst>
                                    </p:anim>
                                    <p:anim calcmode="lin" valueType="num">
                                      <p:cBhvr>
                                        <p:cTn id="22" dur="500" fill="hold"/>
                                        <p:tgtEl>
                                          <p:spTgt spid="2"/>
                                        </p:tgtEl>
                                        <p:attrNameLst>
                                          <p:attrName>ppt_y</p:attrName>
                                        </p:attrNameLst>
                                      </p:cBhvr>
                                      <p:tavLst>
                                        <p:tav tm="0">
                                          <p:val>
                                            <p:fltVal val="0.5"/>
                                          </p:val>
                                        </p:tav>
                                        <p:tav tm="100000">
                                          <p:val>
                                            <p:strVal val="#ppt_y"/>
                                          </p:val>
                                        </p:tav>
                                      </p:tavLst>
                                    </p:anim>
                                  </p:childTnLst>
                                </p:cTn>
                              </p:par>
                              <p:par>
                                <p:cTn id="23" presetID="23" presetClass="entr" presetSubtype="528" fill="hold" grpId="0" nodeType="withEffect">
                                  <p:stCondLst>
                                    <p:cond delay="750"/>
                                  </p:stCondLst>
                                  <p:childTnLst>
                                    <p:set>
                                      <p:cBhvr>
                                        <p:cTn id="24" dur="1" fill="hold">
                                          <p:stCondLst>
                                            <p:cond delay="0"/>
                                          </p:stCondLst>
                                        </p:cTn>
                                        <p:tgtEl>
                                          <p:spTgt spid="9"/>
                                        </p:tgtEl>
                                        <p:attrNameLst>
                                          <p:attrName>style.visibility</p:attrName>
                                        </p:attrNameLst>
                                      </p:cBhvr>
                                      <p:to>
                                        <p:strVal val="visible"/>
                                      </p:to>
                                    </p:set>
                                    <p:anim calcmode="lin" valueType="num">
                                      <p:cBhvr>
                                        <p:cTn id="25" dur="500" fill="hold"/>
                                        <p:tgtEl>
                                          <p:spTgt spid="9"/>
                                        </p:tgtEl>
                                        <p:attrNameLst>
                                          <p:attrName>ppt_w</p:attrName>
                                        </p:attrNameLst>
                                      </p:cBhvr>
                                      <p:tavLst>
                                        <p:tav tm="0">
                                          <p:val>
                                            <p:fltVal val="0"/>
                                          </p:val>
                                        </p:tav>
                                        <p:tav tm="100000">
                                          <p:val>
                                            <p:strVal val="#ppt_w"/>
                                          </p:val>
                                        </p:tav>
                                      </p:tavLst>
                                    </p:anim>
                                    <p:anim calcmode="lin" valueType="num">
                                      <p:cBhvr>
                                        <p:cTn id="26" dur="500" fill="hold"/>
                                        <p:tgtEl>
                                          <p:spTgt spid="9"/>
                                        </p:tgtEl>
                                        <p:attrNameLst>
                                          <p:attrName>ppt_h</p:attrName>
                                        </p:attrNameLst>
                                      </p:cBhvr>
                                      <p:tavLst>
                                        <p:tav tm="0">
                                          <p:val>
                                            <p:fltVal val="0"/>
                                          </p:val>
                                        </p:tav>
                                        <p:tav tm="100000">
                                          <p:val>
                                            <p:strVal val="#ppt_h"/>
                                          </p:val>
                                        </p:tav>
                                      </p:tavLst>
                                    </p:anim>
                                    <p:anim calcmode="lin" valueType="num">
                                      <p:cBhvr>
                                        <p:cTn id="27" dur="500" fill="hold"/>
                                        <p:tgtEl>
                                          <p:spTgt spid="9"/>
                                        </p:tgtEl>
                                        <p:attrNameLst>
                                          <p:attrName>ppt_x</p:attrName>
                                        </p:attrNameLst>
                                      </p:cBhvr>
                                      <p:tavLst>
                                        <p:tav tm="0">
                                          <p:val>
                                            <p:fltVal val="0.5"/>
                                          </p:val>
                                        </p:tav>
                                        <p:tav tm="100000">
                                          <p:val>
                                            <p:strVal val="#ppt_x"/>
                                          </p:val>
                                        </p:tav>
                                      </p:tavLst>
                                    </p:anim>
                                    <p:anim calcmode="lin" valueType="num">
                                      <p:cBhvr>
                                        <p:cTn id="28" dur="500" fill="hold"/>
                                        <p:tgtEl>
                                          <p:spTgt spid="9"/>
                                        </p:tgtEl>
                                        <p:attrNameLst>
                                          <p:attrName>ppt_y</p:attrName>
                                        </p:attrNameLst>
                                      </p:cBhvr>
                                      <p:tavLst>
                                        <p:tav tm="0">
                                          <p:val>
                                            <p:fltVal val="0.5"/>
                                          </p:val>
                                        </p:tav>
                                        <p:tav tm="100000">
                                          <p:val>
                                            <p:strVal val="#ppt_y"/>
                                          </p:val>
                                        </p:tav>
                                      </p:tavLst>
                                    </p:anim>
                                  </p:childTnLst>
                                </p:cTn>
                              </p:par>
                              <p:par>
                                <p:cTn id="29" presetID="23" presetClass="entr" presetSubtype="528" fill="hold" grpId="0" nodeType="withEffect">
                                  <p:stCondLst>
                                    <p:cond delay="1000"/>
                                  </p:stCondLst>
                                  <p:childTnLst>
                                    <p:set>
                                      <p:cBhvr>
                                        <p:cTn id="30" dur="1" fill="hold">
                                          <p:stCondLst>
                                            <p:cond delay="0"/>
                                          </p:stCondLst>
                                        </p:cTn>
                                        <p:tgtEl>
                                          <p:spTgt spid="8"/>
                                        </p:tgtEl>
                                        <p:attrNameLst>
                                          <p:attrName>style.visibility</p:attrName>
                                        </p:attrNameLst>
                                      </p:cBhvr>
                                      <p:to>
                                        <p:strVal val="visible"/>
                                      </p:to>
                                    </p:set>
                                    <p:anim calcmode="lin" valueType="num">
                                      <p:cBhvr>
                                        <p:cTn id="31" dur="500" fill="hold"/>
                                        <p:tgtEl>
                                          <p:spTgt spid="8"/>
                                        </p:tgtEl>
                                        <p:attrNameLst>
                                          <p:attrName>ppt_w</p:attrName>
                                        </p:attrNameLst>
                                      </p:cBhvr>
                                      <p:tavLst>
                                        <p:tav tm="0">
                                          <p:val>
                                            <p:fltVal val="0"/>
                                          </p:val>
                                        </p:tav>
                                        <p:tav tm="100000">
                                          <p:val>
                                            <p:strVal val="#ppt_w"/>
                                          </p:val>
                                        </p:tav>
                                      </p:tavLst>
                                    </p:anim>
                                    <p:anim calcmode="lin" valueType="num">
                                      <p:cBhvr>
                                        <p:cTn id="32" dur="500" fill="hold"/>
                                        <p:tgtEl>
                                          <p:spTgt spid="8"/>
                                        </p:tgtEl>
                                        <p:attrNameLst>
                                          <p:attrName>ppt_h</p:attrName>
                                        </p:attrNameLst>
                                      </p:cBhvr>
                                      <p:tavLst>
                                        <p:tav tm="0">
                                          <p:val>
                                            <p:fltVal val="0"/>
                                          </p:val>
                                        </p:tav>
                                        <p:tav tm="100000">
                                          <p:val>
                                            <p:strVal val="#ppt_h"/>
                                          </p:val>
                                        </p:tav>
                                      </p:tavLst>
                                    </p:anim>
                                    <p:anim calcmode="lin" valueType="num">
                                      <p:cBhvr>
                                        <p:cTn id="33" dur="500" fill="hold"/>
                                        <p:tgtEl>
                                          <p:spTgt spid="8"/>
                                        </p:tgtEl>
                                        <p:attrNameLst>
                                          <p:attrName>ppt_x</p:attrName>
                                        </p:attrNameLst>
                                      </p:cBhvr>
                                      <p:tavLst>
                                        <p:tav tm="0">
                                          <p:val>
                                            <p:fltVal val="0.5"/>
                                          </p:val>
                                        </p:tav>
                                        <p:tav tm="100000">
                                          <p:val>
                                            <p:strVal val="#ppt_x"/>
                                          </p:val>
                                        </p:tav>
                                      </p:tavLst>
                                    </p:anim>
                                    <p:anim calcmode="lin" valueType="num">
                                      <p:cBhvr>
                                        <p:cTn id="34" dur="500" fill="hold"/>
                                        <p:tgtEl>
                                          <p:spTgt spid="8"/>
                                        </p:tgtEl>
                                        <p:attrNameLst>
                                          <p:attrName>ppt_y</p:attrName>
                                        </p:attrNameLst>
                                      </p:cBhvr>
                                      <p:tavLst>
                                        <p:tav tm="0">
                                          <p:val>
                                            <p:fltVal val="0.5"/>
                                          </p:val>
                                        </p:tav>
                                        <p:tav tm="100000">
                                          <p:val>
                                            <p:strVal val="#ppt_y"/>
                                          </p:val>
                                        </p:tav>
                                      </p:tavLst>
                                    </p:anim>
                                  </p:childTnLst>
                                </p:cTn>
                              </p:par>
                              <p:par>
                                <p:cTn id="35" presetID="53" presetClass="entr" presetSubtype="16" fill="hold" nodeType="withEffect">
                                  <p:stCondLst>
                                    <p:cond delay="1250"/>
                                  </p:stCondLst>
                                  <p:childTnLst>
                                    <p:set>
                                      <p:cBhvr>
                                        <p:cTn id="36" dur="1" fill="hold">
                                          <p:stCondLst>
                                            <p:cond delay="0"/>
                                          </p:stCondLst>
                                        </p:cTn>
                                        <p:tgtEl>
                                          <p:spTgt spid="3"/>
                                        </p:tgtEl>
                                        <p:attrNameLst>
                                          <p:attrName>style.visibility</p:attrName>
                                        </p:attrNameLst>
                                      </p:cBhvr>
                                      <p:to>
                                        <p:strVal val="visible"/>
                                      </p:to>
                                    </p:set>
                                    <p:anim calcmode="lin" valueType="num">
                                      <p:cBhvr>
                                        <p:cTn id="37" dur="500" fill="hold"/>
                                        <p:tgtEl>
                                          <p:spTgt spid="3"/>
                                        </p:tgtEl>
                                        <p:attrNameLst>
                                          <p:attrName>ppt_w</p:attrName>
                                        </p:attrNameLst>
                                      </p:cBhvr>
                                      <p:tavLst>
                                        <p:tav tm="0">
                                          <p:val>
                                            <p:fltVal val="0"/>
                                          </p:val>
                                        </p:tav>
                                        <p:tav tm="100000">
                                          <p:val>
                                            <p:strVal val="#ppt_w"/>
                                          </p:val>
                                        </p:tav>
                                      </p:tavLst>
                                    </p:anim>
                                    <p:anim calcmode="lin" valueType="num">
                                      <p:cBhvr>
                                        <p:cTn id="38" dur="500" fill="hold"/>
                                        <p:tgtEl>
                                          <p:spTgt spid="3"/>
                                        </p:tgtEl>
                                        <p:attrNameLst>
                                          <p:attrName>ppt_h</p:attrName>
                                        </p:attrNameLst>
                                      </p:cBhvr>
                                      <p:tavLst>
                                        <p:tav tm="0">
                                          <p:val>
                                            <p:fltVal val="0"/>
                                          </p:val>
                                        </p:tav>
                                        <p:tav tm="100000">
                                          <p:val>
                                            <p:strVal val="#ppt_h"/>
                                          </p:val>
                                        </p:tav>
                                      </p:tavLst>
                                    </p:anim>
                                    <p:animEffect transition="in" filter="fade">
                                      <p:cBhvr>
                                        <p:cTn id="39" dur="500"/>
                                        <p:tgtEl>
                                          <p:spTgt spid="3"/>
                                        </p:tgtEl>
                                      </p:cBhvr>
                                    </p:animEffect>
                                  </p:childTnLst>
                                </p:cTn>
                              </p:par>
                            </p:childTnLst>
                          </p:cTn>
                        </p:par>
                        <p:par>
                          <p:cTn id="40" fill="hold">
                            <p:stCondLst>
                              <p:cond delay="500"/>
                            </p:stCondLst>
                            <p:childTnLst>
                              <p:par>
                                <p:cTn id="41" presetID="53" presetClass="entr" presetSubtype="16" fill="hold" grpId="0" nodeType="afterEffect">
                                  <p:stCondLst>
                                    <p:cond delay="0"/>
                                  </p:stCondLst>
                                  <p:iterate type="lt">
                                    <p:tmPct val="10000"/>
                                  </p:iterate>
                                  <p:childTnLst>
                                    <p:set>
                                      <p:cBhvr>
                                        <p:cTn id="42" dur="1" fill="hold">
                                          <p:stCondLst>
                                            <p:cond delay="0"/>
                                          </p:stCondLst>
                                        </p:cTn>
                                        <p:tgtEl>
                                          <p:spTgt spid="33"/>
                                        </p:tgtEl>
                                        <p:attrNameLst>
                                          <p:attrName>style.visibility</p:attrName>
                                        </p:attrNameLst>
                                      </p:cBhvr>
                                      <p:to>
                                        <p:strVal val="visible"/>
                                      </p:to>
                                    </p:set>
                                    <p:anim calcmode="lin" valueType="num">
                                      <p:cBhvr>
                                        <p:cTn id="43" dur="250" fill="hold"/>
                                        <p:tgtEl>
                                          <p:spTgt spid="33"/>
                                        </p:tgtEl>
                                        <p:attrNameLst>
                                          <p:attrName>ppt_w</p:attrName>
                                        </p:attrNameLst>
                                      </p:cBhvr>
                                      <p:tavLst>
                                        <p:tav tm="0">
                                          <p:val>
                                            <p:fltVal val="0"/>
                                          </p:val>
                                        </p:tav>
                                        <p:tav tm="100000">
                                          <p:val>
                                            <p:strVal val="#ppt_w"/>
                                          </p:val>
                                        </p:tav>
                                      </p:tavLst>
                                    </p:anim>
                                    <p:anim calcmode="lin" valueType="num">
                                      <p:cBhvr>
                                        <p:cTn id="44" dur="250" fill="hold"/>
                                        <p:tgtEl>
                                          <p:spTgt spid="33"/>
                                        </p:tgtEl>
                                        <p:attrNameLst>
                                          <p:attrName>ppt_h</p:attrName>
                                        </p:attrNameLst>
                                      </p:cBhvr>
                                      <p:tavLst>
                                        <p:tav tm="0">
                                          <p:val>
                                            <p:fltVal val="0"/>
                                          </p:val>
                                        </p:tav>
                                        <p:tav tm="100000">
                                          <p:val>
                                            <p:strVal val="#ppt_h"/>
                                          </p:val>
                                        </p:tav>
                                      </p:tavLst>
                                    </p:anim>
                                    <p:animEffect transition="in" filter="fade">
                                      <p:cBhvr>
                                        <p:cTn id="45" dur="250"/>
                                        <p:tgtEl>
                                          <p:spTgt spid="33"/>
                                        </p:tgtEl>
                                      </p:cBhvr>
                                    </p:animEffect>
                                  </p:childTnLst>
                                </p:cTn>
                              </p:par>
                              <p:par>
                                <p:cTn id="46" presetID="23" presetClass="entr" presetSubtype="528" fill="hold" grpId="0" nodeType="withEffect">
                                  <p:stCondLst>
                                    <p:cond delay="750"/>
                                  </p:stCondLst>
                                  <p:childTnLst>
                                    <p:set>
                                      <p:cBhvr>
                                        <p:cTn id="47" dur="1" fill="hold">
                                          <p:stCondLst>
                                            <p:cond delay="0"/>
                                          </p:stCondLst>
                                        </p:cTn>
                                        <p:tgtEl>
                                          <p:spTgt spid="7"/>
                                        </p:tgtEl>
                                        <p:attrNameLst>
                                          <p:attrName>style.visibility</p:attrName>
                                        </p:attrNameLst>
                                      </p:cBhvr>
                                      <p:to>
                                        <p:strVal val="visible"/>
                                      </p:to>
                                    </p:set>
                                    <p:anim calcmode="lin" valueType="num">
                                      <p:cBhvr>
                                        <p:cTn id="48" dur="500" fill="hold"/>
                                        <p:tgtEl>
                                          <p:spTgt spid="7"/>
                                        </p:tgtEl>
                                        <p:attrNameLst>
                                          <p:attrName>ppt_w</p:attrName>
                                        </p:attrNameLst>
                                      </p:cBhvr>
                                      <p:tavLst>
                                        <p:tav tm="0">
                                          <p:val>
                                            <p:fltVal val="0"/>
                                          </p:val>
                                        </p:tav>
                                        <p:tav tm="100000">
                                          <p:val>
                                            <p:strVal val="#ppt_w"/>
                                          </p:val>
                                        </p:tav>
                                      </p:tavLst>
                                    </p:anim>
                                    <p:anim calcmode="lin" valueType="num">
                                      <p:cBhvr>
                                        <p:cTn id="49" dur="500" fill="hold"/>
                                        <p:tgtEl>
                                          <p:spTgt spid="7"/>
                                        </p:tgtEl>
                                        <p:attrNameLst>
                                          <p:attrName>ppt_h</p:attrName>
                                        </p:attrNameLst>
                                      </p:cBhvr>
                                      <p:tavLst>
                                        <p:tav tm="0">
                                          <p:val>
                                            <p:fltVal val="0"/>
                                          </p:val>
                                        </p:tav>
                                        <p:tav tm="100000">
                                          <p:val>
                                            <p:strVal val="#ppt_h"/>
                                          </p:val>
                                        </p:tav>
                                      </p:tavLst>
                                    </p:anim>
                                    <p:anim calcmode="lin" valueType="num">
                                      <p:cBhvr>
                                        <p:cTn id="50" dur="500" fill="hold"/>
                                        <p:tgtEl>
                                          <p:spTgt spid="7"/>
                                        </p:tgtEl>
                                        <p:attrNameLst>
                                          <p:attrName>ppt_x</p:attrName>
                                        </p:attrNameLst>
                                      </p:cBhvr>
                                      <p:tavLst>
                                        <p:tav tm="0">
                                          <p:val>
                                            <p:fltVal val="0.5"/>
                                          </p:val>
                                        </p:tav>
                                        <p:tav tm="100000">
                                          <p:val>
                                            <p:strVal val="#ppt_x"/>
                                          </p:val>
                                        </p:tav>
                                      </p:tavLst>
                                    </p:anim>
                                    <p:anim calcmode="lin" valueType="num">
                                      <p:cBhvr>
                                        <p:cTn id="51" dur="500" fill="hold"/>
                                        <p:tgtEl>
                                          <p:spTgt spid="7"/>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6" grpId="0" bldLvl="0" animBg="1"/>
      <p:bldP spid="9" grpId="0" bldLvl="0" animBg="1"/>
      <p:bldP spid="8" grpId="0" animBg="1"/>
      <p:bldP spid="33" grpId="0"/>
      <p:bldP spid="7" grpId="0" bldLvl="0" animBg="1"/>
    </p:bld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40000"/>
                <a:lumOff val="60000"/>
              </a:schemeClr>
            </a:gs>
            <a:gs pos="100000">
              <a:srgbClr val="034373"/>
            </a:gs>
          </a:gsLst>
          <a:path path="rect">
            <a:fillToRect r="100000" b="100000"/>
          </a:path>
          <a:tileRect l="-100000" t="-100000"/>
        </a:gradFill>
        <a:effectLst/>
      </p:bgPr>
    </p:bg>
    <p:spTree>
      <p:nvGrpSpPr>
        <p:cNvPr id="1" name=""/>
        <p:cNvGrpSpPr/>
        <p:nvPr/>
      </p:nvGrpSpPr>
      <p:grpSpPr>
        <a:xfrm>
          <a:off x="0" y="0"/>
          <a:ext cx="0" cy="0"/>
          <a:chOff x="0" y="0"/>
          <a:chExt cx="0" cy="0"/>
        </a:xfrm>
      </p:grpSpPr>
      <p:sp>
        <p:nvSpPr>
          <p:cNvPr id="19" name="圆角矩形 18"/>
          <p:cNvSpPr/>
          <p:nvPr/>
        </p:nvSpPr>
        <p:spPr>
          <a:xfrm>
            <a:off x="515620" y="1076960"/>
            <a:ext cx="7477760" cy="3465195"/>
          </a:xfrm>
          <a:prstGeom prst="roundRect">
            <a:avLst/>
          </a:prstGeom>
          <a:gradFill flip="none" rotWithShape="1">
            <a:gsLst>
              <a:gs pos="0">
                <a:schemeClr val="bg1">
                  <a:lumMod val="85000"/>
                </a:schemeClr>
              </a:gs>
              <a:gs pos="100000">
                <a:schemeClr val="bg1"/>
              </a:gs>
            </a:gsLst>
            <a:lin ang="8100000" scaled="1"/>
            <a:tileRect/>
          </a:gradFill>
          <a:ln w="63500">
            <a:gradFill flip="none" rotWithShape="1">
              <a:gsLst>
                <a:gs pos="0">
                  <a:schemeClr val="bg1"/>
                </a:gs>
                <a:gs pos="100000">
                  <a:schemeClr val="bg1">
                    <a:lumMod val="85000"/>
                  </a:schemeClr>
                </a:gs>
              </a:gsLst>
              <a:lin ang="81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nvGrpSpPr>
          <p:cNvPr id="6" name="组合 5"/>
          <p:cNvGrpSpPr/>
          <p:nvPr/>
        </p:nvGrpSpPr>
        <p:grpSpPr>
          <a:xfrm>
            <a:off x="296082" y="292100"/>
            <a:ext cx="599329" cy="599329"/>
            <a:chOff x="2112182" y="3122122"/>
            <a:chExt cx="935818" cy="935818"/>
          </a:xfrm>
        </p:grpSpPr>
        <p:sp>
          <p:nvSpPr>
            <p:cNvPr id="3" name="椭圆 2"/>
            <p:cNvSpPr/>
            <p:nvPr/>
          </p:nvSpPr>
          <p:spPr>
            <a:xfrm>
              <a:off x="2112182" y="3122122"/>
              <a:ext cx="935818" cy="935818"/>
            </a:xfrm>
            <a:prstGeom prst="ellipse">
              <a:avLst/>
            </a:prstGeom>
            <a:gradFill flip="none" rotWithShape="1">
              <a:gsLst>
                <a:gs pos="0">
                  <a:schemeClr val="bg1"/>
                </a:gs>
                <a:gs pos="100000">
                  <a:schemeClr val="bg1">
                    <a:lumMod val="85000"/>
                  </a:schemeClr>
                </a:gs>
              </a:gsLst>
              <a:lin ang="18900000" scaled="1"/>
              <a:tileRect/>
            </a:gradFill>
            <a:ln w="41275">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KSO_Shape"/>
            <p:cNvSpPr/>
            <p:nvPr/>
          </p:nvSpPr>
          <p:spPr bwMode="auto">
            <a:xfrm>
              <a:off x="2220051" y="3321801"/>
              <a:ext cx="720080" cy="536460"/>
            </a:xfrm>
            <a:custGeom>
              <a:avLst/>
              <a:gdLst>
                <a:gd name="T0" fmla="*/ 1318145 w 2143125"/>
                <a:gd name="T1" fmla="*/ 917194 h 1597025"/>
                <a:gd name="T2" fmla="*/ 1379831 w 2143125"/>
                <a:gd name="T3" fmla="*/ 1137598 h 1597025"/>
                <a:gd name="T4" fmla="*/ 1335097 w 2143125"/>
                <a:gd name="T5" fmla="*/ 1268287 h 1597025"/>
                <a:gd name="T6" fmla="*/ 1208192 w 2143125"/>
                <a:gd name="T7" fmla="*/ 1359886 h 1597025"/>
                <a:gd name="T8" fmla="*/ 922597 w 2143125"/>
                <a:gd name="T9" fmla="*/ 1418283 h 1597025"/>
                <a:gd name="T10" fmla="*/ 657487 w 2143125"/>
                <a:gd name="T11" fmla="*/ 1338693 h 1597025"/>
                <a:gd name="T12" fmla="*/ 552478 w 2143125"/>
                <a:gd name="T13" fmla="*/ 1242149 h 1597025"/>
                <a:gd name="T14" fmla="*/ 531288 w 2143125"/>
                <a:gd name="T15" fmla="*/ 1081555 h 1597025"/>
                <a:gd name="T16" fmla="*/ 616755 w 2143125"/>
                <a:gd name="T17" fmla="*/ 873161 h 1597025"/>
                <a:gd name="T18" fmla="*/ 1793602 w 2143125"/>
                <a:gd name="T19" fmla="*/ 648696 h 1597025"/>
                <a:gd name="T20" fmla="*/ 1890429 w 2143125"/>
                <a:gd name="T21" fmla="*/ 826850 h 1597025"/>
                <a:gd name="T22" fmla="*/ 1893955 w 2143125"/>
                <a:gd name="T23" fmla="*/ 997719 h 1597025"/>
                <a:gd name="T24" fmla="*/ 1811228 w 2143125"/>
                <a:gd name="T25" fmla="*/ 1095258 h 1597025"/>
                <a:gd name="T26" fmla="*/ 1583730 w 2143125"/>
                <a:gd name="T27" fmla="*/ 1181514 h 1597025"/>
                <a:gd name="T28" fmla="*/ 1467631 w 2143125"/>
                <a:gd name="T29" fmla="*/ 1082095 h 1597025"/>
                <a:gd name="T30" fmla="*/ 1367044 w 2143125"/>
                <a:gd name="T31" fmla="*/ 822855 h 1597025"/>
                <a:gd name="T32" fmla="*/ 1287607 w 2143125"/>
                <a:gd name="T33" fmla="*/ 640469 h 1597025"/>
                <a:gd name="T34" fmla="*/ 637786 w 2143125"/>
                <a:gd name="T35" fmla="*/ 718735 h 1597025"/>
                <a:gd name="T36" fmla="*/ 475984 w 2143125"/>
                <a:gd name="T37" fmla="*/ 936375 h 1597025"/>
                <a:gd name="T38" fmla="*/ 436888 w 2143125"/>
                <a:gd name="T39" fmla="*/ 1185275 h 1597025"/>
                <a:gd name="T40" fmla="*/ 191242 w 2143125"/>
                <a:gd name="T41" fmla="*/ 1146495 h 1597025"/>
                <a:gd name="T42" fmla="*/ 46633 w 2143125"/>
                <a:gd name="T43" fmla="*/ 1053656 h 1597025"/>
                <a:gd name="T44" fmla="*/ 0 w 2143125"/>
                <a:gd name="T45" fmla="*/ 940371 h 1597025"/>
                <a:gd name="T46" fmla="*/ 50165 w 2143125"/>
                <a:gd name="T47" fmla="*/ 736128 h 1597025"/>
                <a:gd name="T48" fmla="*/ 952970 w 2143125"/>
                <a:gd name="T49" fmla="*/ 136844 h 1597025"/>
                <a:gd name="T50" fmla="*/ 1076540 w 2143125"/>
                <a:gd name="T51" fmla="*/ 163209 h 1597025"/>
                <a:gd name="T52" fmla="*/ 1174924 w 2143125"/>
                <a:gd name="T53" fmla="*/ 235007 h 1597025"/>
                <a:gd name="T54" fmla="*/ 1237061 w 2143125"/>
                <a:gd name="T55" fmla="*/ 340233 h 1597025"/>
                <a:gd name="T56" fmla="*/ 1251420 w 2143125"/>
                <a:gd name="T57" fmla="*/ 467116 h 1597025"/>
                <a:gd name="T58" fmla="*/ 1213290 w 2143125"/>
                <a:gd name="T59" fmla="*/ 585759 h 1597025"/>
                <a:gd name="T60" fmla="*/ 1132322 w 2143125"/>
                <a:gd name="T61" fmla="*/ 676861 h 1597025"/>
                <a:gd name="T62" fmla="*/ 1020756 w 2143125"/>
                <a:gd name="T63" fmla="*/ 728650 h 1597025"/>
                <a:gd name="T64" fmla="*/ 892716 w 2143125"/>
                <a:gd name="T65" fmla="*/ 730298 h 1597025"/>
                <a:gd name="T66" fmla="*/ 779502 w 2143125"/>
                <a:gd name="T67" fmla="*/ 680863 h 1597025"/>
                <a:gd name="T68" fmla="*/ 696652 w 2143125"/>
                <a:gd name="T69" fmla="*/ 592115 h 1597025"/>
                <a:gd name="T70" fmla="*/ 655933 w 2143125"/>
                <a:gd name="T71" fmla="*/ 474649 h 1597025"/>
                <a:gd name="T72" fmla="*/ 666760 w 2143125"/>
                <a:gd name="T73" fmla="*/ 347531 h 1597025"/>
                <a:gd name="T74" fmla="*/ 726308 w 2143125"/>
                <a:gd name="T75" fmla="*/ 240187 h 1597025"/>
                <a:gd name="T76" fmla="*/ 823046 w 2143125"/>
                <a:gd name="T77" fmla="*/ 166505 h 1597025"/>
                <a:gd name="T78" fmla="*/ 945438 w 2143125"/>
                <a:gd name="T79" fmla="*/ 136844 h 1597025"/>
                <a:gd name="T80" fmla="*/ 1618384 w 2143125"/>
                <a:gd name="T81" fmla="*/ 22111 h 1597025"/>
                <a:gd name="T82" fmla="*/ 1763195 w 2143125"/>
                <a:gd name="T83" fmla="*/ 163718 h 1597025"/>
                <a:gd name="T84" fmla="*/ 1787878 w 2143125"/>
                <a:gd name="T85" fmla="*/ 278038 h 1597025"/>
                <a:gd name="T86" fmla="*/ 1763195 w 2143125"/>
                <a:gd name="T87" fmla="*/ 392122 h 1597025"/>
                <a:gd name="T88" fmla="*/ 1618384 w 2143125"/>
                <a:gd name="T89" fmla="*/ 533963 h 1597025"/>
                <a:gd name="T90" fmla="*/ 1498492 w 2143125"/>
                <a:gd name="T91" fmla="*/ 555604 h 1597025"/>
                <a:gd name="T92" fmla="*/ 1344043 w 2143125"/>
                <a:gd name="T93" fmla="*/ 467159 h 1597025"/>
                <a:gd name="T94" fmla="*/ 1325941 w 2143125"/>
                <a:gd name="T95" fmla="*/ 314968 h 1597025"/>
                <a:gd name="T96" fmla="*/ 1255886 w 2143125"/>
                <a:gd name="T97" fmla="*/ 187946 h 1597025"/>
                <a:gd name="T98" fmla="*/ 1350390 w 2143125"/>
                <a:gd name="T99" fmla="*/ 51280 h 1597025"/>
                <a:gd name="T100" fmla="*/ 396165 w 2143125"/>
                <a:gd name="T101" fmla="*/ 0 h 1597025"/>
                <a:gd name="T102" fmla="*/ 564484 w 2143125"/>
                <a:gd name="T103" fmla="*/ 57396 h 1597025"/>
                <a:gd name="T104" fmla="*/ 645353 w 2143125"/>
                <a:gd name="T105" fmla="*/ 194532 h 1597025"/>
                <a:gd name="T106" fmla="*/ 578120 w 2143125"/>
                <a:gd name="T107" fmla="*/ 323201 h 1597025"/>
                <a:gd name="T108" fmla="*/ 564014 w 2143125"/>
                <a:gd name="T109" fmla="*/ 482449 h 1597025"/>
                <a:gd name="T110" fmla="*/ 396165 w 2143125"/>
                <a:gd name="T111" fmla="*/ 555840 h 1597025"/>
                <a:gd name="T112" fmla="*/ 281916 w 2143125"/>
                <a:gd name="T113" fmla="*/ 531141 h 1597025"/>
                <a:gd name="T114" fmla="*/ 140396 w 2143125"/>
                <a:gd name="T115" fmla="*/ 386242 h 1597025"/>
                <a:gd name="T116" fmla="*/ 118533 w 2143125"/>
                <a:gd name="T117" fmla="*/ 270745 h 1597025"/>
                <a:gd name="T118" fmla="*/ 145803 w 2143125"/>
                <a:gd name="T119" fmla="*/ 157366 h 1597025"/>
                <a:gd name="T120" fmla="*/ 294375 w 2143125"/>
                <a:gd name="T121" fmla="*/ 19524 h 159702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143125" h="1597025">
                  <a:moveTo>
                    <a:pt x="795561" y="879475"/>
                  </a:moveTo>
                  <a:lnTo>
                    <a:pt x="1072091" y="1110003"/>
                  </a:lnTo>
                  <a:lnTo>
                    <a:pt x="1348886" y="879475"/>
                  </a:lnTo>
                  <a:lnTo>
                    <a:pt x="1360276" y="888484"/>
                  </a:lnTo>
                  <a:lnTo>
                    <a:pt x="1371400" y="897758"/>
                  </a:lnTo>
                  <a:lnTo>
                    <a:pt x="1382525" y="907297"/>
                  </a:lnTo>
                  <a:lnTo>
                    <a:pt x="1393120" y="917101"/>
                  </a:lnTo>
                  <a:lnTo>
                    <a:pt x="1403186" y="927435"/>
                  </a:lnTo>
                  <a:lnTo>
                    <a:pt x="1413516" y="937504"/>
                  </a:lnTo>
                  <a:lnTo>
                    <a:pt x="1423316" y="948368"/>
                  </a:lnTo>
                  <a:lnTo>
                    <a:pt x="1432587" y="959497"/>
                  </a:lnTo>
                  <a:lnTo>
                    <a:pt x="1441857" y="970891"/>
                  </a:lnTo>
                  <a:lnTo>
                    <a:pt x="1450863" y="982550"/>
                  </a:lnTo>
                  <a:lnTo>
                    <a:pt x="1459074" y="994739"/>
                  </a:lnTo>
                  <a:lnTo>
                    <a:pt x="1467550" y="1006663"/>
                  </a:lnTo>
                  <a:lnTo>
                    <a:pt x="1475232" y="1019116"/>
                  </a:lnTo>
                  <a:lnTo>
                    <a:pt x="1482913" y="1032100"/>
                  </a:lnTo>
                  <a:lnTo>
                    <a:pt x="1490065" y="1044819"/>
                  </a:lnTo>
                  <a:lnTo>
                    <a:pt x="1496687" y="1057803"/>
                  </a:lnTo>
                  <a:lnTo>
                    <a:pt x="1503308" y="1071581"/>
                  </a:lnTo>
                  <a:lnTo>
                    <a:pt x="1509401" y="1085095"/>
                  </a:lnTo>
                  <a:lnTo>
                    <a:pt x="1515228" y="1098874"/>
                  </a:lnTo>
                  <a:lnTo>
                    <a:pt x="1520525" y="1113182"/>
                  </a:lnTo>
                  <a:lnTo>
                    <a:pt x="1525558" y="1127226"/>
                  </a:lnTo>
                  <a:lnTo>
                    <a:pt x="1530061" y="1141799"/>
                  </a:lnTo>
                  <a:lnTo>
                    <a:pt x="1534034" y="1156638"/>
                  </a:lnTo>
                  <a:lnTo>
                    <a:pt x="1538007" y="1171477"/>
                  </a:lnTo>
                  <a:lnTo>
                    <a:pt x="1541186" y="1186580"/>
                  </a:lnTo>
                  <a:lnTo>
                    <a:pt x="1544364" y="1201684"/>
                  </a:lnTo>
                  <a:lnTo>
                    <a:pt x="1546748" y="1217052"/>
                  </a:lnTo>
                  <a:lnTo>
                    <a:pt x="1548867" y="1232686"/>
                  </a:lnTo>
                  <a:lnTo>
                    <a:pt x="1550456" y="1248319"/>
                  </a:lnTo>
                  <a:lnTo>
                    <a:pt x="1551781" y="1264218"/>
                  </a:lnTo>
                  <a:lnTo>
                    <a:pt x="1552310" y="1280116"/>
                  </a:lnTo>
                  <a:lnTo>
                    <a:pt x="1552575" y="1296279"/>
                  </a:lnTo>
                  <a:lnTo>
                    <a:pt x="1552310" y="1305554"/>
                  </a:lnTo>
                  <a:lnTo>
                    <a:pt x="1551781" y="1314298"/>
                  </a:lnTo>
                  <a:lnTo>
                    <a:pt x="1550456" y="1323307"/>
                  </a:lnTo>
                  <a:lnTo>
                    <a:pt x="1548867" y="1332316"/>
                  </a:lnTo>
                  <a:lnTo>
                    <a:pt x="1547013" y="1341060"/>
                  </a:lnTo>
                  <a:lnTo>
                    <a:pt x="1544894" y="1349539"/>
                  </a:lnTo>
                  <a:lnTo>
                    <a:pt x="1542245" y="1358018"/>
                  </a:lnTo>
                  <a:lnTo>
                    <a:pt x="1539067" y="1366233"/>
                  </a:lnTo>
                  <a:lnTo>
                    <a:pt x="1535623" y="1374182"/>
                  </a:lnTo>
                  <a:lnTo>
                    <a:pt x="1531650" y="1382396"/>
                  </a:lnTo>
                  <a:lnTo>
                    <a:pt x="1527677" y="1390080"/>
                  </a:lnTo>
                  <a:lnTo>
                    <a:pt x="1522909" y="1397765"/>
                  </a:lnTo>
                  <a:lnTo>
                    <a:pt x="1518406" y="1405184"/>
                  </a:lnTo>
                  <a:lnTo>
                    <a:pt x="1513109" y="1412603"/>
                  </a:lnTo>
                  <a:lnTo>
                    <a:pt x="1507811" y="1420022"/>
                  </a:lnTo>
                  <a:lnTo>
                    <a:pt x="1501984" y="1427177"/>
                  </a:lnTo>
                  <a:lnTo>
                    <a:pt x="1495892" y="1433801"/>
                  </a:lnTo>
                  <a:lnTo>
                    <a:pt x="1489800" y="1440955"/>
                  </a:lnTo>
                  <a:lnTo>
                    <a:pt x="1483178" y="1447315"/>
                  </a:lnTo>
                  <a:lnTo>
                    <a:pt x="1476026" y="1453939"/>
                  </a:lnTo>
                  <a:lnTo>
                    <a:pt x="1469404" y="1460298"/>
                  </a:lnTo>
                  <a:lnTo>
                    <a:pt x="1461988" y="1466658"/>
                  </a:lnTo>
                  <a:lnTo>
                    <a:pt x="1454306" y="1472752"/>
                  </a:lnTo>
                  <a:lnTo>
                    <a:pt x="1446360" y="1478582"/>
                  </a:lnTo>
                  <a:lnTo>
                    <a:pt x="1438414" y="1484411"/>
                  </a:lnTo>
                  <a:lnTo>
                    <a:pt x="1430468" y="1490241"/>
                  </a:lnTo>
                  <a:lnTo>
                    <a:pt x="1421992" y="1495540"/>
                  </a:lnTo>
                  <a:lnTo>
                    <a:pt x="1413516" y="1501105"/>
                  </a:lnTo>
                  <a:lnTo>
                    <a:pt x="1404775" y="1506404"/>
                  </a:lnTo>
                  <a:lnTo>
                    <a:pt x="1395769" y="1511439"/>
                  </a:lnTo>
                  <a:lnTo>
                    <a:pt x="1387028" y="1516208"/>
                  </a:lnTo>
                  <a:lnTo>
                    <a:pt x="1377757" y="1521243"/>
                  </a:lnTo>
                  <a:lnTo>
                    <a:pt x="1359216" y="1530252"/>
                  </a:lnTo>
                  <a:lnTo>
                    <a:pt x="1340145" y="1538731"/>
                  </a:lnTo>
                  <a:lnTo>
                    <a:pt x="1320544" y="1546945"/>
                  </a:lnTo>
                  <a:lnTo>
                    <a:pt x="1300944" y="1554364"/>
                  </a:lnTo>
                  <a:lnTo>
                    <a:pt x="1280813" y="1560989"/>
                  </a:lnTo>
                  <a:lnTo>
                    <a:pt x="1260947" y="1567083"/>
                  </a:lnTo>
                  <a:lnTo>
                    <a:pt x="1241082" y="1573177"/>
                  </a:lnTo>
                  <a:lnTo>
                    <a:pt x="1220951" y="1577947"/>
                  </a:lnTo>
                  <a:lnTo>
                    <a:pt x="1200821" y="1582452"/>
                  </a:lnTo>
                  <a:lnTo>
                    <a:pt x="1181485" y="1586426"/>
                  </a:lnTo>
                  <a:lnTo>
                    <a:pt x="1161884" y="1589606"/>
                  </a:lnTo>
                  <a:lnTo>
                    <a:pt x="1142813" y="1592256"/>
                  </a:lnTo>
                  <a:lnTo>
                    <a:pt x="1124272" y="1594375"/>
                  </a:lnTo>
                  <a:lnTo>
                    <a:pt x="1106525" y="1595965"/>
                  </a:lnTo>
                  <a:lnTo>
                    <a:pt x="1088779" y="1596760"/>
                  </a:lnTo>
                  <a:lnTo>
                    <a:pt x="1072091" y="1597025"/>
                  </a:lnTo>
                  <a:lnTo>
                    <a:pt x="1055669" y="1596760"/>
                  </a:lnTo>
                  <a:lnTo>
                    <a:pt x="1037922" y="1595965"/>
                  </a:lnTo>
                  <a:lnTo>
                    <a:pt x="1020176" y="1594375"/>
                  </a:lnTo>
                  <a:lnTo>
                    <a:pt x="1001635" y="1592256"/>
                  </a:lnTo>
                  <a:lnTo>
                    <a:pt x="982299" y="1589606"/>
                  </a:lnTo>
                  <a:lnTo>
                    <a:pt x="963228" y="1586426"/>
                  </a:lnTo>
                  <a:lnTo>
                    <a:pt x="943627" y="1582452"/>
                  </a:lnTo>
                  <a:lnTo>
                    <a:pt x="923496" y="1577947"/>
                  </a:lnTo>
                  <a:lnTo>
                    <a:pt x="903631" y="1573177"/>
                  </a:lnTo>
                  <a:lnTo>
                    <a:pt x="883765" y="1567083"/>
                  </a:lnTo>
                  <a:lnTo>
                    <a:pt x="863634" y="1560989"/>
                  </a:lnTo>
                  <a:lnTo>
                    <a:pt x="843504" y="1554364"/>
                  </a:lnTo>
                  <a:lnTo>
                    <a:pt x="823903" y="1546945"/>
                  </a:lnTo>
                  <a:lnTo>
                    <a:pt x="804302" y="1538731"/>
                  </a:lnTo>
                  <a:lnTo>
                    <a:pt x="785496" y="1530252"/>
                  </a:lnTo>
                  <a:lnTo>
                    <a:pt x="766690" y="1521243"/>
                  </a:lnTo>
                  <a:lnTo>
                    <a:pt x="757419" y="1516208"/>
                  </a:lnTo>
                  <a:lnTo>
                    <a:pt x="748414" y="1511439"/>
                  </a:lnTo>
                  <a:lnTo>
                    <a:pt x="739673" y="1506404"/>
                  </a:lnTo>
                  <a:lnTo>
                    <a:pt x="730932" y="1501105"/>
                  </a:lnTo>
                  <a:lnTo>
                    <a:pt x="722720" y="1495540"/>
                  </a:lnTo>
                  <a:lnTo>
                    <a:pt x="714244" y="1490241"/>
                  </a:lnTo>
                  <a:lnTo>
                    <a:pt x="706033" y="1484411"/>
                  </a:lnTo>
                  <a:lnTo>
                    <a:pt x="697822" y="1478582"/>
                  </a:lnTo>
                  <a:lnTo>
                    <a:pt x="690141" y="1472752"/>
                  </a:lnTo>
                  <a:lnTo>
                    <a:pt x="682724" y="1466658"/>
                  </a:lnTo>
                  <a:lnTo>
                    <a:pt x="675308" y="1460298"/>
                  </a:lnTo>
                  <a:lnTo>
                    <a:pt x="668421" y="1453939"/>
                  </a:lnTo>
                  <a:lnTo>
                    <a:pt x="661534" y="1447315"/>
                  </a:lnTo>
                  <a:lnTo>
                    <a:pt x="655177" y="1440955"/>
                  </a:lnTo>
                  <a:lnTo>
                    <a:pt x="648555" y="1433801"/>
                  </a:lnTo>
                  <a:lnTo>
                    <a:pt x="642728" y="1427177"/>
                  </a:lnTo>
                  <a:lnTo>
                    <a:pt x="636901" y="1420022"/>
                  </a:lnTo>
                  <a:lnTo>
                    <a:pt x="631338" y="1412603"/>
                  </a:lnTo>
                  <a:lnTo>
                    <a:pt x="626306" y="1405184"/>
                  </a:lnTo>
                  <a:lnTo>
                    <a:pt x="621538" y="1397765"/>
                  </a:lnTo>
                  <a:lnTo>
                    <a:pt x="616770" y="1390080"/>
                  </a:lnTo>
                  <a:lnTo>
                    <a:pt x="612797" y="1382396"/>
                  </a:lnTo>
                  <a:lnTo>
                    <a:pt x="609089" y="1374182"/>
                  </a:lnTo>
                  <a:lnTo>
                    <a:pt x="605646" y="1366233"/>
                  </a:lnTo>
                  <a:lnTo>
                    <a:pt x="602467" y="1358018"/>
                  </a:lnTo>
                  <a:lnTo>
                    <a:pt x="599818" y="1349539"/>
                  </a:lnTo>
                  <a:lnTo>
                    <a:pt x="597434" y="1341060"/>
                  </a:lnTo>
                  <a:lnTo>
                    <a:pt x="595580" y="1332316"/>
                  </a:lnTo>
                  <a:lnTo>
                    <a:pt x="593991" y="1323307"/>
                  </a:lnTo>
                  <a:lnTo>
                    <a:pt x="592932" y="1314298"/>
                  </a:lnTo>
                  <a:lnTo>
                    <a:pt x="592402" y="1305554"/>
                  </a:lnTo>
                  <a:lnTo>
                    <a:pt x="592137" y="1296279"/>
                  </a:lnTo>
                  <a:lnTo>
                    <a:pt x="592402" y="1280116"/>
                  </a:lnTo>
                  <a:lnTo>
                    <a:pt x="592932" y="1264218"/>
                  </a:lnTo>
                  <a:lnTo>
                    <a:pt x="594256" y="1248319"/>
                  </a:lnTo>
                  <a:lnTo>
                    <a:pt x="595845" y="1232686"/>
                  </a:lnTo>
                  <a:lnTo>
                    <a:pt x="597699" y="1217052"/>
                  </a:lnTo>
                  <a:lnTo>
                    <a:pt x="600348" y="1201684"/>
                  </a:lnTo>
                  <a:lnTo>
                    <a:pt x="603262" y="1186580"/>
                  </a:lnTo>
                  <a:lnTo>
                    <a:pt x="606705" y="1171477"/>
                  </a:lnTo>
                  <a:lnTo>
                    <a:pt x="610413" y="1156638"/>
                  </a:lnTo>
                  <a:lnTo>
                    <a:pt x="614386" y="1141799"/>
                  </a:lnTo>
                  <a:lnTo>
                    <a:pt x="618889" y="1127226"/>
                  </a:lnTo>
                  <a:lnTo>
                    <a:pt x="623922" y="1113182"/>
                  </a:lnTo>
                  <a:lnTo>
                    <a:pt x="629484" y="1098874"/>
                  </a:lnTo>
                  <a:lnTo>
                    <a:pt x="635047" y="1085095"/>
                  </a:lnTo>
                  <a:lnTo>
                    <a:pt x="641139" y="1071581"/>
                  </a:lnTo>
                  <a:lnTo>
                    <a:pt x="647761" y="1057803"/>
                  </a:lnTo>
                  <a:lnTo>
                    <a:pt x="654383" y="1044819"/>
                  </a:lnTo>
                  <a:lnTo>
                    <a:pt x="661534" y="1032100"/>
                  </a:lnTo>
                  <a:lnTo>
                    <a:pt x="669216" y="1019116"/>
                  </a:lnTo>
                  <a:lnTo>
                    <a:pt x="676897" y="1006663"/>
                  </a:lnTo>
                  <a:lnTo>
                    <a:pt x="685373" y="994739"/>
                  </a:lnTo>
                  <a:lnTo>
                    <a:pt x="693849" y="982550"/>
                  </a:lnTo>
                  <a:lnTo>
                    <a:pt x="702590" y="970891"/>
                  </a:lnTo>
                  <a:lnTo>
                    <a:pt x="711861" y="959497"/>
                  </a:lnTo>
                  <a:lnTo>
                    <a:pt x="721396" y="948368"/>
                  </a:lnTo>
                  <a:lnTo>
                    <a:pt x="730932" y="937504"/>
                  </a:lnTo>
                  <a:lnTo>
                    <a:pt x="741262" y="927435"/>
                  </a:lnTo>
                  <a:lnTo>
                    <a:pt x="751327" y="917101"/>
                  </a:lnTo>
                  <a:lnTo>
                    <a:pt x="762187" y="907297"/>
                  </a:lnTo>
                  <a:lnTo>
                    <a:pt x="773047" y="897758"/>
                  </a:lnTo>
                  <a:lnTo>
                    <a:pt x="783907" y="888484"/>
                  </a:lnTo>
                  <a:lnTo>
                    <a:pt x="795561" y="879475"/>
                  </a:lnTo>
                  <a:close/>
                  <a:moveTo>
                    <a:pt x="1959370" y="676275"/>
                  </a:moveTo>
                  <a:lnTo>
                    <a:pt x="1969946" y="684738"/>
                  </a:lnTo>
                  <a:lnTo>
                    <a:pt x="1979729" y="692937"/>
                  </a:lnTo>
                  <a:lnTo>
                    <a:pt x="1989776" y="701929"/>
                  </a:lnTo>
                  <a:lnTo>
                    <a:pt x="1999294" y="710922"/>
                  </a:lnTo>
                  <a:lnTo>
                    <a:pt x="2008812" y="720443"/>
                  </a:lnTo>
                  <a:lnTo>
                    <a:pt x="2017802" y="729964"/>
                  </a:lnTo>
                  <a:lnTo>
                    <a:pt x="2026527" y="739750"/>
                  </a:lnTo>
                  <a:lnTo>
                    <a:pt x="2035252" y="750064"/>
                  </a:lnTo>
                  <a:lnTo>
                    <a:pt x="2043184" y="760379"/>
                  </a:lnTo>
                  <a:lnTo>
                    <a:pt x="2051380" y="771222"/>
                  </a:lnTo>
                  <a:lnTo>
                    <a:pt x="2059047" y="782330"/>
                  </a:lnTo>
                  <a:lnTo>
                    <a:pt x="2066450" y="793439"/>
                  </a:lnTo>
                  <a:lnTo>
                    <a:pt x="2073589" y="804811"/>
                  </a:lnTo>
                  <a:lnTo>
                    <a:pt x="2080199" y="816448"/>
                  </a:lnTo>
                  <a:lnTo>
                    <a:pt x="2086809" y="828350"/>
                  </a:lnTo>
                  <a:lnTo>
                    <a:pt x="2093154" y="840516"/>
                  </a:lnTo>
                  <a:lnTo>
                    <a:pt x="2098707" y="852946"/>
                  </a:lnTo>
                  <a:lnTo>
                    <a:pt x="2104259" y="865112"/>
                  </a:lnTo>
                  <a:lnTo>
                    <a:pt x="2109547" y="877807"/>
                  </a:lnTo>
                  <a:lnTo>
                    <a:pt x="2114306" y="890766"/>
                  </a:lnTo>
                  <a:lnTo>
                    <a:pt x="2118801" y="903990"/>
                  </a:lnTo>
                  <a:lnTo>
                    <a:pt x="2123031" y="917214"/>
                  </a:lnTo>
                  <a:lnTo>
                    <a:pt x="2126733" y="930438"/>
                  </a:lnTo>
                  <a:lnTo>
                    <a:pt x="2130170" y="944191"/>
                  </a:lnTo>
                  <a:lnTo>
                    <a:pt x="2133078" y="957943"/>
                  </a:lnTo>
                  <a:lnTo>
                    <a:pt x="2135722" y="971696"/>
                  </a:lnTo>
                  <a:lnTo>
                    <a:pt x="2137837" y="985978"/>
                  </a:lnTo>
                  <a:lnTo>
                    <a:pt x="2139688" y="1000260"/>
                  </a:lnTo>
                  <a:lnTo>
                    <a:pt x="2141274" y="1014277"/>
                  </a:lnTo>
                  <a:lnTo>
                    <a:pt x="2142068" y="1028823"/>
                  </a:lnTo>
                  <a:lnTo>
                    <a:pt x="2143125" y="1043370"/>
                  </a:lnTo>
                  <a:lnTo>
                    <a:pt x="2143125" y="1058180"/>
                  </a:lnTo>
                  <a:lnTo>
                    <a:pt x="2143125" y="1066644"/>
                  </a:lnTo>
                  <a:lnTo>
                    <a:pt x="2142332" y="1075107"/>
                  </a:lnTo>
                  <a:lnTo>
                    <a:pt x="2141274" y="1083306"/>
                  </a:lnTo>
                  <a:lnTo>
                    <a:pt x="2139952" y="1091769"/>
                  </a:lnTo>
                  <a:lnTo>
                    <a:pt x="2138102" y="1099703"/>
                  </a:lnTo>
                  <a:lnTo>
                    <a:pt x="2135987" y="1107373"/>
                  </a:lnTo>
                  <a:lnTo>
                    <a:pt x="2133607" y="1115043"/>
                  </a:lnTo>
                  <a:lnTo>
                    <a:pt x="2130699" y="1122713"/>
                  </a:lnTo>
                  <a:lnTo>
                    <a:pt x="2127261" y="1130383"/>
                  </a:lnTo>
                  <a:lnTo>
                    <a:pt x="2124089" y="1137788"/>
                  </a:lnTo>
                  <a:lnTo>
                    <a:pt x="2119858" y="1144929"/>
                  </a:lnTo>
                  <a:lnTo>
                    <a:pt x="2115892" y="1152070"/>
                  </a:lnTo>
                  <a:lnTo>
                    <a:pt x="2111398" y="1159211"/>
                  </a:lnTo>
                  <a:lnTo>
                    <a:pt x="2106639" y="1165823"/>
                  </a:lnTo>
                  <a:lnTo>
                    <a:pt x="2101880" y="1172699"/>
                  </a:lnTo>
                  <a:lnTo>
                    <a:pt x="2096327" y="1179047"/>
                  </a:lnTo>
                  <a:lnTo>
                    <a:pt x="2090775" y="1185658"/>
                  </a:lnTo>
                  <a:lnTo>
                    <a:pt x="2084958" y="1191741"/>
                  </a:lnTo>
                  <a:lnTo>
                    <a:pt x="2078877" y="1197824"/>
                  </a:lnTo>
                  <a:lnTo>
                    <a:pt x="2072532" y="1204172"/>
                  </a:lnTo>
                  <a:lnTo>
                    <a:pt x="2066186" y="1209990"/>
                  </a:lnTo>
                  <a:lnTo>
                    <a:pt x="2059312" y="1215809"/>
                  </a:lnTo>
                  <a:lnTo>
                    <a:pt x="2052173" y="1221363"/>
                  </a:lnTo>
                  <a:lnTo>
                    <a:pt x="2045034" y="1226917"/>
                  </a:lnTo>
                  <a:lnTo>
                    <a:pt x="2037631" y="1232471"/>
                  </a:lnTo>
                  <a:lnTo>
                    <a:pt x="2029964" y="1237761"/>
                  </a:lnTo>
                  <a:lnTo>
                    <a:pt x="2022296" y="1242521"/>
                  </a:lnTo>
                  <a:lnTo>
                    <a:pt x="2014629" y="1247546"/>
                  </a:lnTo>
                  <a:lnTo>
                    <a:pt x="2006433" y="1252571"/>
                  </a:lnTo>
                  <a:lnTo>
                    <a:pt x="1998236" y="1257067"/>
                  </a:lnTo>
                  <a:lnTo>
                    <a:pt x="1981315" y="1266324"/>
                  </a:lnTo>
                  <a:lnTo>
                    <a:pt x="1964129" y="1274523"/>
                  </a:lnTo>
                  <a:lnTo>
                    <a:pt x="1946679" y="1282722"/>
                  </a:lnTo>
                  <a:lnTo>
                    <a:pt x="1928436" y="1290127"/>
                  </a:lnTo>
                  <a:lnTo>
                    <a:pt x="1910193" y="1296739"/>
                  </a:lnTo>
                  <a:lnTo>
                    <a:pt x="1891685" y="1303351"/>
                  </a:lnTo>
                  <a:lnTo>
                    <a:pt x="1873177" y="1308905"/>
                  </a:lnTo>
                  <a:lnTo>
                    <a:pt x="1854670" y="1314195"/>
                  </a:lnTo>
                  <a:lnTo>
                    <a:pt x="1836426" y="1318691"/>
                  </a:lnTo>
                  <a:lnTo>
                    <a:pt x="1817919" y="1322922"/>
                  </a:lnTo>
                  <a:lnTo>
                    <a:pt x="1799675" y="1326360"/>
                  </a:lnTo>
                  <a:lnTo>
                    <a:pt x="1781696" y="1329534"/>
                  </a:lnTo>
                  <a:lnTo>
                    <a:pt x="1764246" y="1331915"/>
                  </a:lnTo>
                  <a:lnTo>
                    <a:pt x="1747061" y="1333766"/>
                  </a:lnTo>
                  <a:lnTo>
                    <a:pt x="1730404" y="1335353"/>
                  </a:lnTo>
                  <a:lnTo>
                    <a:pt x="1714276" y="1336146"/>
                  </a:lnTo>
                  <a:lnTo>
                    <a:pt x="1698676" y="1336675"/>
                  </a:lnTo>
                  <a:lnTo>
                    <a:pt x="1687836" y="1336146"/>
                  </a:lnTo>
                  <a:lnTo>
                    <a:pt x="1676467" y="1335617"/>
                  </a:lnTo>
                  <a:lnTo>
                    <a:pt x="1664834" y="1335088"/>
                  </a:lnTo>
                  <a:lnTo>
                    <a:pt x="1652671" y="1333766"/>
                  </a:lnTo>
                  <a:lnTo>
                    <a:pt x="1653993" y="1324509"/>
                  </a:lnTo>
                  <a:lnTo>
                    <a:pt x="1654787" y="1314988"/>
                  </a:lnTo>
                  <a:lnTo>
                    <a:pt x="1655844" y="1305202"/>
                  </a:lnTo>
                  <a:lnTo>
                    <a:pt x="1655844" y="1295681"/>
                  </a:lnTo>
                  <a:lnTo>
                    <a:pt x="1655580" y="1275845"/>
                  </a:lnTo>
                  <a:lnTo>
                    <a:pt x="1654787" y="1256274"/>
                  </a:lnTo>
                  <a:lnTo>
                    <a:pt x="1653465" y="1236703"/>
                  </a:lnTo>
                  <a:lnTo>
                    <a:pt x="1651085" y="1217660"/>
                  </a:lnTo>
                  <a:lnTo>
                    <a:pt x="1648705" y="1198618"/>
                  </a:lnTo>
                  <a:lnTo>
                    <a:pt x="1645268" y="1179840"/>
                  </a:lnTo>
                  <a:lnTo>
                    <a:pt x="1641567" y="1161062"/>
                  </a:lnTo>
                  <a:lnTo>
                    <a:pt x="1637601" y="1142549"/>
                  </a:lnTo>
                  <a:lnTo>
                    <a:pt x="1632842" y="1124300"/>
                  </a:lnTo>
                  <a:lnTo>
                    <a:pt x="1627554" y="1106051"/>
                  </a:lnTo>
                  <a:lnTo>
                    <a:pt x="1621737" y="1088595"/>
                  </a:lnTo>
                  <a:lnTo>
                    <a:pt x="1615392" y="1070875"/>
                  </a:lnTo>
                  <a:lnTo>
                    <a:pt x="1608782" y="1053684"/>
                  </a:lnTo>
                  <a:lnTo>
                    <a:pt x="1601379" y="1036758"/>
                  </a:lnTo>
                  <a:lnTo>
                    <a:pt x="1593711" y="1019831"/>
                  </a:lnTo>
                  <a:lnTo>
                    <a:pt x="1585515" y="1003434"/>
                  </a:lnTo>
                  <a:lnTo>
                    <a:pt x="1576790" y="987565"/>
                  </a:lnTo>
                  <a:lnTo>
                    <a:pt x="1567800" y="971432"/>
                  </a:lnTo>
                  <a:lnTo>
                    <a:pt x="1558282" y="956092"/>
                  </a:lnTo>
                  <a:lnTo>
                    <a:pt x="1548235" y="940752"/>
                  </a:lnTo>
                  <a:lnTo>
                    <a:pt x="1537924" y="925942"/>
                  </a:lnTo>
                  <a:lnTo>
                    <a:pt x="1527084" y="911395"/>
                  </a:lnTo>
                  <a:lnTo>
                    <a:pt x="1515979" y="897114"/>
                  </a:lnTo>
                  <a:lnTo>
                    <a:pt x="1504345" y="883361"/>
                  </a:lnTo>
                  <a:lnTo>
                    <a:pt x="1492183" y="870137"/>
                  </a:lnTo>
                  <a:lnTo>
                    <a:pt x="1480021" y="856913"/>
                  </a:lnTo>
                  <a:lnTo>
                    <a:pt x="1467330" y="844218"/>
                  </a:lnTo>
                  <a:lnTo>
                    <a:pt x="1454375" y="832052"/>
                  </a:lnTo>
                  <a:lnTo>
                    <a:pt x="1440891" y="820151"/>
                  </a:lnTo>
                  <a:lnTo>
                    <a:pt x="1427406" y="808778"/>
                  </a:lnTo>
                  <a:lnTo>
                    <a:pt x="1413129" y="797670"/>
                  </a:lnTo>
                  <a:lnTo>
                    <a:pt x="1398587" y="787356"/>
                  </a:lnTo>
                  <a:lnTo>
                    <a:pt x="1407841" y="776776"/>
                  </a:lnTo>
                  <a:lnTo>
                    <a:pt x="1416831" y="765933"/>
                  </a:lnTo>
                  <a:lnTo>
                    <a:pt x="1425027" y="755089"/>
                  </a:lnTo>
                  <a:lnTo>
                    <a:pt x="1433487" y="744246"/>
                  </a:lnTo>
                  <a:lnTo>
                    <a:pt x="1441155" y="732344"/>
                  </a:lnTo>
                  <a:lnTo>
                    <a:pt x="1448558" y="720707"/>
                  </a:lnTo>
                  <a:lnTo>
                    <a:pt x="1455697" y="709070"/>
                  </a:lnTo>
                  <a:lnTo>
                    <a:pt x="1462307" y="696640"/>
                  </a:lnTo>
                  <a:lnTo>
                    <a:pt x="1698676" y="893147"/>
                  </a:lnTo>
                  <a:lnTo>
                    <a:pt x="1959370" y="676275"/>
                  </a:lnTo>
                  <a:close/>
                  <a:moveTo>
                    <a:pt x="183882" y="676275"/>
                  </a:moveTo>
                  <a:lnTo>
                    <a:pt x="445396" y="893147"/>
                  </a:lnTo>
                  <a:lnTo>
                    <a:pt x="682270" y="696640"/>
                  </a:lnTo>
                  <a:lnTo>
                    <a:pt x="688894" y="709070"/>
                  </a:lnTo>
                  <a:lnTo>
                    <a:pt x="696048" y="720707"/>
                  </a:lnTo>
                  <a:lnTo>
                    <a:pt x="703466" y="732344"/>
                  </a:lnTo>
                  <a:lnTo>
                    <a:pt x="711415" y="744246"/>
                  </a:lnTo>
                  <a:lnTo>
                    <a:pt x="719364" y="755089"/>
                  </a:lnTo>
                  <a:lnTo>
                    <a:pt x="728108" y="765933"/>
                  </a:lnTo>
                  <a:lnTo>
                    <a:pt x="736852" y="776776"/>
                  </a:lnTo>
                  <a:lnTo>
                    <a:pt x="746125" y="787356"/>
                  </a:lnTo>
                  <a:lnTo>
                    <a:pt x="731552" y="797670"/>
                  </a:lnTo>
                  <a:lnTo>
                    <a:pt x="717509" y="808778"/>
                  </a:lnTo>
                  <a:lnTo>
                    <a:pt x="703731" y="820151"/>
                  </a:lnTo>
                  <a:lnTo>
                    <a:pt x="690483" y="832052"/>
                  </a:lnTo>
                  <a:lnTo>
                    <a:pt x="677235" y="844218"/>
                  </a:lnTo>
                  <a:lnTo>
                    <a:pt x="664517" y="856913"/>
                  </a:lnTo>
                  <a:lnTo>
                    <a:pt x="652329" y="870137"/>
                  </a:lnTo>
                  <a:lnTo>
                    <a:pt x="640141" y="883361"/>
                  </a:lnTo>
                  <a:lnTo>
                    <a:pt x="628748" y="897114"/>
                  </a:lnTo>
                  <a:lnTo>
                    <a:pt x="617355" y="911395"/>
                  </a:lnTo>
                  <a:lnTo>
                    <a:pt x="606491" y="925942"/>
                  </a:lnTo>
                  <a:lnTo>
                    <a:pt x="596158" y="940752"/>
                  </a:lnTo>
                  <a:lnTo>
                    <a:pt x="586090" y="956092"/>
                  </a:lnTo>
                  <a:lnTo>
                    <a:pt x="576551" y="971432"/>
                  </a:lnTo>
                  <a:lnTo>
                    <a:pt x="567542" y="987565"/>
                  </a:lnTo>
                  <a:lnTo>
                    <a:pt x="559064" y="1003434"/>
                  </a:lnTo>
                  <a:lnTo>
                    <a:pt x="550585" y="1019831"/>
                  </a:lnTo>
                  <a:lnTo>
                    <a:pt x="542901" y="1036758"/>
                  </a:lnTo>
                  <a:lnTo>
                    <a:pt x="535482" y="1053684"/>
                  </a:lnTo>
                  <a:lnTo>
                    <a:pt x="528858" y="1070875"/>
                  </a:lnTo>
                  <a:lnTo>
                    <a:pt x="522499" y="1088595"/>
                  </a:lnTo>
                  <a:lnTo>
                    <a:pt x="516670" y="1106051"/>
                  </a:lnTo>
                  <a:lnTo>
                    <a:pt x="511371" y="1124300"/>
                  </a:lnTo>
                  <a:lnTo>
                    <a:pt x="506602" y="1142549"/>
                  </a:lnTo>
                  <a:lnTo>
                    <a:pt x="502627" y="1161062"/>
                  </a:lnTo>
                  <a:lnTo>
                    <a:pt x="498918" y="1179840"/>
                  </a:lnTo>
                  <a:lnTo>
                    <a:pt x="495473" y="1198618"/>
                  </a:lnTo>
                  <a:lnTo>
                    <a:pt x="492824" y="1217660"/>
                  </a:lnTo>
                  <a:lnTo>
                    <a:pt x="490704" y="1236703"/>
                  </a:lnTo>
                  <a:lnTo>
                    <a:pt x="489114" y="1256274"/>
                  </a:lnTo>
                  <a:lnTo>
                    <a:pt x="488585" y="1275845"/>
                  </a:lnTo>
                  <a:lnTo>
                    <a:pt x="488320" y="1295681"/>
                  </a:lnTo>
                  <a:lnTo>
                    <a:pt x="488585" y="1305202"/>
                  </a:lnTo>
                  <a:lnTo>
                    <a:pt x="489114" y="1314988"/>
                  </a:lnTo>
                  <a:lnTo>
                    <a:pt x="490174" y="1324509"/>
                  </a:lnTo>
                  <a:lnTo>
                    <a:pt x="491499" y="1333766"/>
                  </a:lnTo>
                  <a:lnTo>
                    <a:pt x="479311" y="1335088"/>
                  </a:lnTo>
                  <a:lnTo>
                    <a:pt x="467653" y="1335617"/>
                  </a:lnTo>
                  <a:lnTo>
                    <a:pt x="456260" y="1336146"/>
                  </a:lnTo>
                  <a:lnTo>
                    <a:pt x="445396" y="1336675"/>
                  </a:lnTo>
                  <a:lnTo>
                    <a:pt x="429764" y="1336146"/>
                  </a:lnTo>
                  <a:lnTo>
                    <a:pt x="413601" y="1335353"/>
                  </a:lnTo>
                  <a:lnTo>
                    <a:pt x="396909" y="1333766"/>
                  </a:lnTo>
                  <a:lnTo>
                    <a:pt x="379686" y="1331915"/>
                  </a:lnTo>
                  <a:lnTo>
                    <a:pt x="362199" y="1329534"/>
                  </a:lnTo>
                  <a:lnTo>
                    <a:pt x="344182" y="1326360"/>
                  </a:lnTo>
                  <a:lnTo>
                    <a:pt x="325900" y="1322922"/>
                  </a:lnTo>
                  <a:lnTo>
                    <a:pt x="307352" y="1318691"/>
                  </a:lnTo>
                  <a:lnTo>
                    <a:pt x="288805" y="1314195"/>
                  </a:lnTo>
                  <a:lnTo>
                    <a:pt x="270523" y="1308905"/>
                  </a:lnTo>
                  <a:lnTo>
                    <a:pt x="251976" y="1303351"/>
                  </a:lnTo>
                  <a:lnTo>
                    <a:pt x="233429" y="1296739"/>
                  </a:lnTo>
                  <a:lnTo>
                    <a:pt x="215147" y="1290127"/>
                  </a:lnTo>
                  <a:lnTo>
                    <a:pt x="196865" y="1282722"/>
                  </a:lnTo>
                  <a:lnTo>
                    <a:pt x="179377" y="1274523"/>
                  </a:lnTo>
                  <a:lnTo>
                    <a:pt x="162155" y="1266324"/>
                  </a:lnTo>
                  <a:lnTo>
                    <a:pt x="145197" y="1257067"/>
                  </a:lnTo>
                  <a:lnTo>
                    <a:pt x="136984" y="1252571"/>
                  </a:lnTo>
                  <a:lnTo>
                    <a:pt x="128770" y="1247546"/>
                  </a:lnTo>
                  <a:lnTo>
                    <a:pt x="121086" y="1242521"/>
                  </a:lnTo>
                  <a:lnTo>
                    <a:pt x="113402" y="1237761"/>
                  </a:lnTo>
                  <a:lnTo>
                    <a:pt x="105719" y="1232471"/>
                  </a:lnTo>
                  <a:lnTo>
                    <a:pt x="98300" y="1226917"/>
                  </a:lnTo>
                  <a:lnTo>
                    <a:pt x="91146" y="1221363"/>
                  </a:lnTo>
                  <a:lnTo>
                    <a:pt x="83992" y="1215809"/>
                  </a:lnTo>
                  <a:lnTo>
                    <a:pt x="77103" y="1209990"/>
                  </a:lnTo>
                  <a:lnTo>
                    <a:pt x="70744" y="1204172"/>
                  </a:lnTo>
                  <a:lnTo>
                    <a:pt x="64120" y="1197824"/>
                  </a:lnTo>
                  <a:lnTo>
                    <a:pt x="58291" y="1191741"/>
                  </a:lnTo>
                  <a:lnTo>
                    <a:pt x="52462" y="1185658"/>
                  </a:lnTo>
                  <a:lnTo>
                    <a:pt x="46898" y="1179047"/>
                  </a:lnTo>
                  <a:lnTo>
                    <a:pt x="41334" y="1172699"/>
                  </a:lnTo>
                  <a:lnTo>
                    <a:pt x="36564" y="1165823"/>
                  </a:lnTo>
                  <a:lnTo>
                    <a:pt x="31795" y="1159211"/>
                  </a:lnTo>
                  <a:lnTo>
                    <a:pt x="27291" y="1152070"/>
                  </a:lnTo>
                  <a:lnTo>
                    <a:pt x="23051" y="1144929"/>
                  </a:lnTo>
                  <a:lnTo>
                    <a:pt x="19077" y="1137788"/>
                  </a:lnTo>
                  <a:lnTo>
                    <a:pt x="15897" y="1130383"/>
                  </a:lnTo>
                  <a:lnTo>
                    <a:pt x="12453" y="1122713"/>
                  </a:lnTo>
                  <a:lnTo>
                    <a:pt x="9538" y="1115043"/>
                  </a:lnTo>
                  <a:lnTo>
                    <a:pt x="7154" y="1107373"/>
                  </a:lnTo>
                  <a:lnTo>
                    <a:pt x="5034" y="1099703"/>
                  </a:lnTo>
                  <a:lnTo>
                    <a:pt x="3179" y="1091769"/>
                  </a:lnTo>
                  <a:lnTo>
                    <a:pt x="1855" y="1083306"/>
                  </a:lnTo>
                  <a:lnTo>
                    <a:pt x="530" y="1075107"/>
                  </a:lnTo>
                  <a:lnTo>
                    <a:pt x="265" y="1066644"/>
                  </a:lnTo>
                  <a:lnTo>
                    <a:pt x="0" y="1058180"/>
                  </a:lnTo>
                  <a:lnTo>
                    <a:pt x="265" y="1043370"/>
                  </a:lnTo>
                  <a:lnTo>
                    <a:pt x="1060" y="1028823"/>
                  </a:lnTo>
                  <a:lnTo>
                    <a:pt x="1855" y="1014277"/>
                  </a:lnTo>
                  <a:lnTo>
                    <a:pt x="3444" y="1000260"/>
                  </a:lnTo>
                  <a:lnTo>
                    <a:pt x="5299" y="985978"/>
                  </a:lnTo>
                  <a:lnTo>
                    <a:pt x="7419" y="971696"/>
                  </a:lnTo>
                  <a:lnTo>
                    <a:pt x="10333" y="957943"/>
                  </a:lnTo>
                  <a:lnTo>
                    <a:pt x="12983" y="944191"/>
                  </a:lnTo>
                  <a:lnTo>
                    <a:pt x="16427" y="930438"/>
                  </a:lnTo>
                  <a:lnTo>
                    <a:pt x="20137" y="917214"/>
                  </a:lnTo>
                  <a:lnTo>
                    <a:pt x="24376" y="903990"/>
                  </a:lnTo>
                  <a:lnTo>
                    <a:pt x="28615" y="890766"/>
                  </a:lnTo>
                  <a:lnTo>
                    <a:pt x="33650" y="877807"/>
                  </a:lnTo>
                  <a:lnTo>
                    <a:pt x="38949" y="865112"/>
                  </a:lnTo>
                  <a:lnTo>
                    <a:pt x="44513" y="852946"/>
                  </a:lnTo>
                  <a:lnTo>
                    <a:pt x="50342" y="840516"/>
                  </a:lnTo>
                  <a:lnTo>
                    <a:pt x="56436" y="828350"/>
                  </a:lnTo>
                  <a:lnTo>
                    <a:pt x="63060" y="816448"/>
                  </a:lnTo>
                  <a:lnTo>
                    <a:pt x="69684" y="804811"/>
                  </a:lnTo>
                  <a:lnTo>
                    <a:pt x="76838" y="793439"/>
                  </a:lnTo>
                  <a:lnTo>
                    <a:pt x="84257" y="782330"/>
                  </a:lnTo>
                  <a:lnTo>
                    <a:pt x="91941" y="771222"/>
                  </a:lnTo>
                  <a:lnTo>
                    <a:pt x="100154" y="760379"/>
                  </a:lnTo>
                  <a:lnTo>
                    <a:pt x="108368" y="750064"/>
                  </a:lnTo>
                  <a:lnTo>
                    <a:pt x="116582" y="739750"/>
                  </a:lnTo>
                  <a:lnTo>
                    <a:pt x="125591" y="729964"/>
                  </a:lnTo>
                  <a:lnTo>
                    <a:pt x="134864" y="720443"/>
                  </a:lnTo>
                  <a:lnTo>
                    <a:pt x="144138" y="710922"/>
                  </a:lnTo>
                  <a:lnTo>
                    <a:pt x="153676" y="701929"/>
                  </a:lnTo>
                  <a:lnTo>
                    <a:pt x="163745" y="692937"/>
                  </a:lnTo>
                  <a:lnTo>
                    <a:pt x="173813" y="684738"/>
                  </a:lnTo>
                  <a:lnTo>
                    <a:pt x="183882" y="676275"/>
                  </a:lnTo>
                  <a:close/>
                  <a:moveTo>
                    <a:pt x="1063618" y="153988"/>
                  </a:moveTo>
                  <a:lnTo>
                    <a:pt x="1072091" y="153988"/>
                  </a:lnTo>
                  <a:lnTo>
                    <a:pt x="1080830" y="153988"/>
                  </a:lnTo>
                  <a:lnTo>
                    <a:pt x="1089568" y="154253"/>
                  </a:lnTo>
                  <a:lnTo>
                    <a:pt x="1098041" y="155048"/>
                  </a:lnTo>
                  <a:lnTo>
                    <a:pt x="1106779" y="155577"/>
                  </a:lnTo>
                  <a:lnTo>
                    <a:pt x="1114988" y="156902"/>
                  </a:lnTo>
                  <a:lnTo>
                    <a:pt x="1123726" y="157697"/>
                  </a:lnTo>
                  <a:lnTo>
                    <a:pt x="1131934" y="159286"/>
                  </a:lnTo>
                  <a:lnTo>
                    <a:pt x="1140143" y="160875"/>
                  </a:lnTo>
                  <a:lnTo>
                    <a:pt x="1148351" y="162730"/>
                  </a:lnTo>
                  <a:lnTo>
                    <a:pt x="1156295" y="164584"/>
                  </a:lnTo>
                  <a:lnTo>
                    <a:pt x="1164504" y="166703"/>
                  </a:lnTo>
                  <a:lnTo>
                    <a:pt x="1172447" y="169087"/>
                  </a:lnTo>
                  <a:lnTo>
                    <a:pt x="1180391" y="171471"/>
                  </a:lnTo>
                  <a:lnTo>
                    <a:pt x="1188070" y="174385"/>
                  </a:lnTo>
                  <a:lnTo>
                    <a:pt x="1196014" y="177564"/>
                  </a:lnTo>
                  <a:lnTo>
                    <a:pt x="1203693" y="180478"/>
                  </a:lnTo>
                  <a:lnTo>
                    <a:pt x="1211107" y="183656"/>
                  </a:lnTo>
                  <a:lnTo>
                    <a:pt x="1218521" y="187365"/>
                  </a:lnTo>
                  <a:lnTo>
                    <a:pt x="1225935" y="190808"/>
                  </a:lnTo>
                  <a:lnTo>
                    <a:pt x="1232820" y="194782"/>
                  </a:lnTo>
                  <a:lnTo>
                    <a:pt x="1239969" y="198755"/>
                  </a:lnTo>
                  <a:lnTo>
                    <a:pt x="1247118" y="202729"/>
                  </a:lnTo>
                  <a:lnTo>
                    <a:pt x="1254003" y="206967"/>
                  </a:lnTo>
                  <a:lnTo>
                    <a:pt x="1260623" y="211470"/>
                  </a:lnTo>
                  <a:lnTo>
                    <a:pt x="1267507" y="215974"/>
                  </a:lnTo>
                  <a:lnTo>
                    <a:pt x="1273862" y="221007"/>
                  </a:lnTo>
                  <a:lnTo>
                    <a:pt x="1280482" y="226040"/>
                  </a:lnTo>
                  <a:lnTo>
                    <a:pt x="1286837" y="230808"/>
                  </a:lnTo>
                  <a:lnTo>
                    <a:pt x="1293192" y="236106"/>
                  </a:lnTo>
                  <a:lnTo>
                    <a:pt x="1299017" y="241668"/>
                  </a:lnTo>
                  <a:lnTo>
                    <a:pt x="1305108" y="247231"/>
                  </a:lnTo>
                  <a:lnTo>
                    <a:pt x="1310668" y="252794"/>
                  </a:lnTo>
                  <a:lnTo>
                    <a:pt x="1316494" y="258622"/>
                  </a:lnTo>
                  <a:lnTo>
                    <a:pt x="1321790" y="264449"/>
                  </a:lnTo>
                  <a:lnTo>
                    <a:pt x="1327350" y="270277"/>
                  </a:lnTo>
                  <a:lnTo>
                    <a:pt x="1332646" y="276634"/>
                  </a:lnTo>
                  <a:lnTo>
                    <a:pt x="1337412" y="282992"/>
                  </a:lnTo>
                  <a:lnTo>
                    <a:pt x="1342443" y="289349"/>
                  </a:lnTo>
                  <a:lnTo>
                    <a:pt x="1347474" y="295972"/>
                  </a:lnTo>
                  <a:lnTo>
                    <a:pt x="1351976" y="302859"/>
                  </a:lnTo>
                  <a:lnTo>
                    <a:pt x="1356212" y="309482"/>
                  </a:lnTo>
                  <a:lnTo>
                    <a:pt x="1360714" y="316369"/>
                  </a:lnTo>
                  <a:lnTo>
                    <a:pt x="1364951" y="323521"/>
                  </a:lnTo>
                  <a:lnTo>
                    <a:pt x="1368922" y="330408"/>
                  </a:lnTo>
                  <a:lnTo>
                    <a:pt x="1372629" y="337560"/>
                  </a:lnTo>
                  <a:lnTo>
                    <a:pt x="1376337" y="344977"/>
                  </a:lnTo>
                  <a:lnTo>
                    <a:pt x="1379779" y="352395"/>
                  </a:lnTo>
                  <a:lnTo>
                    <a:pt x="1383221" y="359812"/>
                  </a:lnTo>
                  <a:lnTo>
                    <a:pt x="1386134" y="367494"/>
                  </a:lnTo>
                  <a:lnTo>
                    <a:pt x="1389047" y="375176"/>
                  </a:lnTo>
                  <a:lnTo>
                    <a:pt x="1391694" y="382857"/>
                  </a:lnTo>
                  <a:lnTo>
                    <a:pt x="1394342" y="391069"/>
                  </a:lnTo>
                  <a:lnTo>
                    <a:pt x="1396725" y="398751"/>
                  </a:lnTo>
                  <a:lnTo>
                    <a:pt x="1398844" y="406963"/>
                  </a:lnTo>
                  <a:lnTo>
                    <a:pt x="1400962" y="415175"/>
                  </a:lnTo>
                  <a:lnTo>
                    <a:pt x="1402551" y="423122"/>
                  </a:lnTo>
                  <a:lnTo>
                    <a:pt x="1404404" y="431333"/>
                  </a:lnTo>
                  <a:lnTo>
                    <a:pt x="1405728" y="439810"/>
                  </a:lnTo>
                  <a:lnTo>
                    <a:pt x="1406788" y="448022"/>
                  </a:lnTo>
                  <a:lnTo>
                    <a:pt x="1407847" y="456763"/>
                  </a:lnTo>
                  <a:lnTo>
                    <a:pt x="1408376" y="465240"/>
                  </a:lnTo>
                  <a:lnTo>
                    <a:pt x="1409171" y="473717"/>
                  </a:lnTo>
                  <a:lnTo>
                    <a:pt x="1409435" y="482458"/>
                  </a:lnTo>
                  <a:lnTo>
                    <a:pt x="1409700" y="491200"/>
                  </a:lnTo>
                  <a:lnTo>
                    <a:pt x="1409435" y="499941"/>
                  </a:lnTo>
                  <a:lnTo>
                    <a:pt x="1409171" y="508683"/>
                  </a:lnTo>
                  <a:lnTo>
                    <a:pt x="1408376" y="517159"/>
                  </a:lnTo>
                  <a:lnTo>
                    <a:pt x="1407847" y="525636"/>
                  </a:lnTo>
                  <a:lnTo>
                    <a:pt x="1406788" y="534113"/>
                  </a:lnTo>
                  <a:lnTo>
                    <a:pt x="1405728" y="542589"/>
                  </a:lnTo>
                  <a:lnTo>
                    <a:pt x="1404404" y="550801"/>
                  </a:lnTo>
                  <a:lnTo>
                    <a:pt x="1402551" y="559278"/>
                  </a:lnTo>
                  <a:lnTo>
                    <a:pt x="1400962" y="567489"/>
                  </a:lnTo>
                  <a:lnTo>
                    <a:pt x="1398844" y="575436"/>
                  </a:lnTo>
                  <a:lnTo>
                    <a:pt x="1396725" y="583648"/>
                  </a:lnTo>
                  <a:lnTo>
                    <a:pt x="1394342" y="591595"/>
                  </a:lnTo>
                  <a:lnTo>
                    <a:pt x="1391694" y="599277"/>
                  </a:lnTo>
                  <a:lnTo>
                    <a:pt x="1389047" y="607224"/>
                  </a:lnTo>
                  <a:lnTo>
                    <a:pt x="1386134" y="614641"/>
                  </a:lnTo>
                  <a:lnTo>
                    <a:pt x="1383221" y="622323"/>
                  </a:lnTo>
                  <a:lnTo>
                    <a:pt x="1379779" y="630270"/>
                  </a:lnTo>
                  <a:lnTo>
                    <a:pt x="1376337" y="637422"/>
                  </a:lnTo>
                  <a:lnTo>
                    <a:pt x="1372629" y="644574"/>
                  </a:lnTo>
                  <a:lnTo>
                    <a:pt x="1368922" y="651991"/>
                  </a:lnTo>
                  <a:lnTo>
                    <a:pt x="1364951" y="659143"/>
                  </a:lnTo>
                  <a:lnTo>
                    <a:pt x="1360714" y="666295"/>
                  </a:lnTo>
                  <a:lnTo>
                    <a:pt x="1356212" y="672918"/>
                  </a:lnTo>
                  <a:lnTo>
                    <a:pt x="1351976" y="679805"/>
                  </a:lnTo>
                  <a:lnTo>
                    <a:pt x="1347474" y="686427"/>
                  </a:lnTo>
                  <a:lnTo>
                    <a:pt x="1342443" y="693050"/>
                  </a:lnTo>
                  <a:lnTo>
                    <a:pt x="1337412" y="699672"/>
                  </a:lnTo>
                  <a:lnTo>
                    <a:pt x="1332646" y="705765"/>
                  </a:lnTo>
                  <a:lnTo>
                    <a:pt x="1327350" y="711857"/>
                  </a:lnTo>
                  <a:lnTo>
                    <a:pt x="1321790" y="718215"/>
                  </a:lnTo>
                  <a:lnTo>
                    <a:pt x="1316494" y="724043"/>
                  </a:lnTo>
                  <a:lnTo>
                    <a:pt x="1310668" y="729870"/>
                  </a:lnTo>
                  <a:lnTo>
                    <a:pt x="1305108" y="735433"/>
                  </a:lnTo>
                  <a:lnTo>
                    <a:pt x="1299017" y="740996"/>
                  </a:lnTo>
                  <a:lnTo>
                    <a:pt x="1293192" y="746294"/>
                  </a:lnTo>
                  <a:lnTo>
                    <a:pt x="1286837" y="751327"/>
                  </a:lnTo>
                  <a:lnTo>
                    <a:pt x="1280482" y="756625"/>
                  </a:lnTo>
                  <a:lnTo>
                    <a:pt x="1273862" y="761658"/>
                  </a:lnTo>
                  <a:lnTo>
                    <a:pt x="1267507" y="766161"/>
                  </a:lnTo>
                  <a:lnTo>
                    <a:pt x="1260623" y="770929"/>
                  </a:lnTo>
                  <a:lnTo>
                    <a:pt x="1254003" y="775432"/>
                  </a:lnTo>
                  <a:lnTo>
                    <a:pt x="1247118" y="779670"/>
                  </a:lnTo>
                  <a:lnTo>
                    <a:pt x="1239969" y="783909"/>
                  </a:lnTo>
                  <a:lnTo>
                    <a:pt x="1232820" y="787882"/>
                  </a:lnTo>
                  <a:lnTo>
                    <a:pt x="1225935" y="791591"/>
                  </a:lnTo>
                  <a:lnTo>
                    <a:pt x="1218521" y="795299"/>
                  </a:lnTo>
                  <a:lnTo>
                    <a:pt x="1211107" y="798743"/>
                  </a:lnTo>
                  <a:lnTo>
                    <a:pt x="1203693" y="801922"/>
                  </a:lnTo>
                  <a:lnTo>
                    <a:pt x="1196014" y="805100"/>
                  </a:lnTo>
                  <a:lnTo>
                    <a:pt x="1188070" y="807749"/>
                  </a:lnTo>
                  <a:lnTo>
                    <a:pt x="1180391" y="810663"/>
                  </a:lnTo>
                  <a:lnTo>
                    <a:pt x="1172447" y="813312"/>
                  </a:lnTo>
                  <a:lnTo>
                    <a:pt x="1164504" y="815696"/>
                  </a:lnTo>
                  <a:lnTo>
                    <a:pt x="1156295" y="817815"/>
                  </a:lnTo>
                  <a:lnTo>
                    <a:pt x="1148351" y="819935"/>
                  </a:lnTo>
                  <a:lnTo>
                    <a:pt x="1140143" y="821789"/>
                  </a:lnTo>
                  <a:lnTo>
                    <a:pt x="1131934" y="823378"/>
                  </a:lnTo>
                  <a:lnTo>
                    <a:pt x="1123726" y="824438"/>
                  </a:lnTo>
                  <a:lnTo>
                    <a:pt x="1114988" y="825762"/>
                  </a:lnTo>
                  <a:lnTo>
                    <a:pt x="1106779" y="826822"/>
                  </a:lnTo>
                  <a:lnTo>
                    <a:pt x="1098041" y="827617"/>
                  </a:lnTo>
                  <a:lnTo>
                    <a:pt x="1089568" y="827881"/>
                  </a:lnTo>
                  <a:lnTo>
                    <a:pt x="1080830" y="828146"/>
                  </a:lnTo>
                  <a:lnTo>
                    <a:pt x="1072091" y="828676"/>
                  </a:lnTo>
                  <a:lnTo>
                    <a:pt x="1063618" y="828146"/>
                  </a:lnTo>
                  <a:lnTo>
                    <a:pt x="1054880" y="827881"/>
                  </a:lnTo>
                  <a:lnTo>
                    <a:pt x="1046407" y="827617"/>
                  </a:lnTo>
                  <a:lnTo>
                    <a:pt x="1037669" y="826822"/>
                  </a:lnTo>
                  <a:lnTo>
                    <a:pt x="1029460" y="825762"/>
                  </a:lnTo>
                  <a:lnTo>
                    <a:pt x="1020987" y="824438"/>
                  </a:lnTo>
                  <a:lnTo>
                    <a:pt x="1012778" y="823378"/>
                  </a:lnTo>
                  <a:lnTo>
                    <a:pt x="1004305" y="821789"/>
                  </a:lnTo>
                  <a:lnTo>
                    <a:pt x="996096" y="819935"/>
                  </a:lnTo>
                  <a:lnTo>
                    <a:pt x="987888" y="817815"/>
                  </a:lnTo>
                  <a:lnTo>
                    <a:pt x="979944" y="815696"/>
                  </a:lnTo>
                  <a:lnTo>
                    <a:pt x="972000" y="813312"/>
                  </a:lnTo>
                  <a:lnTo>
                    <a:pt x="964321" y="810663"/>
                  </a:lnTo>
                  <a:lnTo>
                    <a:pt x="956113" y="807749"/>
                  </a:lnTo>
                  <a:lnTo>
                    <a:pt x="948434" y="805100"/>
                  </a:lnTo>
                  <a:lnTo>
                    <a:pt x="941020" y="801922"/>
                  </a:lnTo>
                  <a:lnTo>
                    <a:pt x="933341" y="798743"/>
                  </a:lnTo>
                  <a:lnTo>
                    <a:pt x="925927" y="795299"/>
                  </a:lnTo>
                  <a:lnTo>
                    <a:pt x="918513" y="791591"/>
                  </a:lnTo>
                  <a:lnTo>
                    <a:pt x="911628" y="787882"/>
                  </a:lnTo>
                  <a:lnTo>
                    <a:pt x="904479" y="783909"/>
                  </a:lnTo>
                  <a:lnTo>
                    <a:pt x="897329" y="779670"/>
                  </a:lnTo>
                  <a:lnTo>
                    <a:pt x="890445" y="775432"/>
                  </a:lnTo>
                  <a:lnTo>
                    <a:pt x="883825" y="770929"/>
                  </a:lnTo>
                  <a:lnTo>
                    <a:pt x="876940" y="766161"/>
                  </a:lnTo>
                  <a:lnTo>
                    <a:pt x="870585" y="761658"/>
                  </a:lnTo>
                  <a:lnTo>
                    <a:pt x="863965" y="756625"/>
                  </a:lnTo>
                  <a:lnTo>
                    <a:pt x="857875" y="751327"/>
                  </a:lnTo>
                  <a:lnTo>
                    <a:pt x="851785" y="746294"/>
                  </a:lnTo>
                  <a:lnTo>
                    <a:pt x="845430" y="740996"/>
                  </a:lnTo>
                  <a:lnTo>
                    <a:pt x="839605" y="735433"/>
                  </a:lnTo>
                  <a:lnTo>
                    <a:pt x="833779" y="729870"/>
                  </a:lnTo>
                  <a:lnTo>
                    <a:pt x="828219" y="724043"/>
                  </a:lnTo>
                  <a:lnTo>
                    <a:pt x="822658" y="718215"/>
                  </a:lnTo>
                  <a:lnTo>
                    <a:pt x="817097" y="711857"/>
                  </a:lnTo>
                  <a:lnTo>
                    <a:pt x="812066" y="705765"/>
                  </a:lnTo>
                  <a:lnTo>
                    <a:pt x="807035" y="699672"/>
                  </a:lnTo>
                  <a:lnTo>
                    <a:pt x="802004" y="693050"/>
                  </a:lnTo>
                  <a:lnTo>
                    <a:pt x="797503" y="686427"/>
                  </a:lnTo>
                  <a:lnTo>
                    <a:pt x="792737" y="679805"/>
                  </a:lnTo>
                  <a:lnTo>
                    <a:pt x="788235" y="672918"/>
                  </a:lnTo>
                  <a:lnTo>
                    <a:pt x="783734" y="666295"/>
                  </a:lnTo>
                  <a:lnTo>
                    <a:pt x="779762" y="659143"/>
                  </a:lnTo>
                  <a:lnTo>
                    <a:pt x="775790" y="651991"/>
                  </a:lnTo>
                  <a:lnTo>
                    <a:pt x="771818" y="644574"/>
                  </a:lnTo>
                  <a:lnTo>
                    <a:pt x="768376" y="637422"/>
                  </a:lnTo>
                  <a:lnTo>
                    <a:pt x="764669" y="630270"/>
                  </a:lnTo>
                  <a:lnTo>
                    <a:pt x="761491" y="622323"/>
                  </a:lnTo>
                  <a:lnTo>
                    <a:pt x="758579" y="614641"/>
                  </a:lnTo>
                  <a:lnTo>
                    <a:pt x="755401" y="607224"/>
                  </a:lnTo>
                  <a:lnTo>
                    <a:pt x="752753" y="599277"/>
                  </a:lnTo>
                  <a:lnTo>
                    <a:pt x="750105" y="591595"/>
                  </a:lnTo>
                  <a:lnTo>
                    <a:pt x="747722" y="583648"/>
                  </a:lnTo>
                  <a:lnTo>
                    <a:pt x="745604" y="575436"/>
                  </a:lnTo>
                  <a:lnTo>
                    <a:pt x="743750" y="567489"/>
                  </a:lnTo>
                  <a:lnTo>
                    <a:pt x="741897" y="559278"/>
                  </a:lnTo>
                  <a:lnTo>
                    <a:pt x="740308" y="550801"/>
                  </a:lnTo>
                  <a:lnTo>
                    <a:pt x="738719" y="542589"/>
                  </a:lnTo>
                  <a:lnTo>
                    <a:pt x="737925" y="534113"/>
                  </a:lnTo>
                  <a:lnTo>
                    <a:pt x="736601" y="525636"/>
                  </a:lnTo>
                  <a:lnTo>
                    <a:pt x="736071" y="517159"/>
                  </a:lnTo>
                  <a:lnTo>
                    <a:pt x="735277" y="508683"/>
                  </a:lnTo>
                  <a:lnTo>
                    <a:pt x="735012" y="499941"/>
                  </a:lnTo>
                  <a:lnTo>
                    <a:pt x="735012" y="491200"/>
                  </a:lnTo>
                  <a:lnTo>
                    <a:pt x="735012" y="482458"/>
                  </a:lnTo>
                  <a:lnTo>
                    <a:pt x="735277" y="473717"/>
                  </a:lnTo>
                  <a:lnTo>
                    <a:pt x="736071" y="465240"/>
                  </a:lnTo>
                  <a:lnTo>
                    <a:pt x="736601" y="456763"/>
                  </a:lnTo>
                  <a:lnTo>
                    <a:pt x="737925" y="448022"/>
                  </a:lnTo>
                  <a:lnTo>
                    <a:pt x="738719" y="439810"/>
                  </a:lnTo>
                  <a:lnTo>
                    <a:pt x="740308" y="431333"/>
                  </a:lnTo>
                  <a:lnTo>
                    <a:pt x="741897" y="423122"/>
                  </a:lnTo>
                  <a:lnTo>
                    <a:pt x="743750" y="415175"/>
                  </a:lnTo>
                  <a:lnTo>
                    <a:pt x="745604" y="406963"/>
                  </a:lnTo>
                  <a:lnTo>
                    <a:pt x="747722" y="398751"/>
                  </a:lnTo>
                  <a:lnTo>
                    <a:pt x="750105" y="391069"/>
                  </a:lnTo>
                  <a:lnTo>
                    <a:pt x="752753" y="382857"/>
                  </a:lnTo>
                  <a:lnTo>
                    <a:pt x="755401" y="375176"/>
                  </a:lnTo>
                  <a:lnTo>
                    <a:pt x="758579" y="367494"/>
                  </a:lnTo>
                  <a:lnTo>
                    <a:pt x="761491" y="359812"/>
                  </a:lnTo>
                  <a:lnTo>
                    <a:pt x="764669" y="352395"/>
                  </a:lnTo>
                  <a:lnTo>
                    <a:pt x="768376" y="344977"/>
                  </a:lnTo>
                  <a:lnTo>
                    <a:pt x="771818" y="337560"/>
                  </a:lnTo>
                  <a:lnTo>
                    <a:pt x="775790" y="330408"/>
                  </a:lnTo>
                  <a:lnTo>
                    <a:pt x="779762" y="323521"/>
                  </a:lnTo>
                  <a:lnTo>
                    <a:pt x="783734" y="316369"/>
                  </a:lnTo>
                  <a:lnTo>
                    <a:pt x="788235" y="309482"/>
                  </a:lnTo>
                  <a:lnTo>
                    <a:pt x="792737" y="302859"/>
                  </a:lnTo>
                  <a:lnTo>
                    <a:pt x="797503" y="295972"/>
                  </a:lnTo>
                  <a:lnTo>
                    <a:pt x="802004" y="289349"/>
                  </a:lnTo>
                  <a:lnTo>
                    <a:pt x="807035" y="282992"/>
                  </a:lnTo>
                  <a:lnTo>
                    <a:pt x="812066" y="276634"/>
                  </a:lnTo>
                  <a:lnTo>
                    <a:pt x="817097" y="270277"/>
                  </a:lnTo>
                  <a:lnTo>
                    <a:pt x="822658" y="264449"/>
                  </a:lnTo>
                  <a:lnTo>
                    <a:pt x="828219" y="258622"/>
                  </a:lnTo>
                  <a:lnTo>
                    <a:pt x="833779" y="252794"/>
                  </a:lnTo>
                  <a:lnTo>
                    <a:pt x="839605" y="247231"/>
                  </a:lnTo>
                  <a:lnTo>
                    <a:pt x="845430" y="241668"/>
                  </a:lnTo>
                  <a:lnTo>
                    <a:pt x="851785" y="236106"/>
                  </a:lnTo>
                  <a:lnTo>
                    <a:pt x="857875" y="230808"/>
                  </a:lnTo>
                  <a:lnTo>
                    <a:pt x="863965" y="226040"/>
                  </a:lnTo>
                  <a:lnTo>
                    <a:pt x="870585" y="221007"/>
                  </a:lnTo>
                  <a:lnTo>
                    <a:pt x="876940" y="215974"/>
                  </a:lnTo>
                  <a:lnTo>
                    <a:pt x="883825" y="211470"/>
                  </a:lnTo>
                  <a:lnTo>
                    <a:pt x="890445" y="206967"/>
                  </a:lnTo>
                  <a:lnTo>
                    <a:pt x="897329" y="202729"/>
                  </a:lnTo>
                  <a:lnTo>
                    <a:pt x="904479" y="198755"/>
                  </a:lnTo>
                  <a:lnTo>
                    <a:pt x="911628" y="194782"/>
                  </a:lnTo>
                  <a:lnTo>
                    <a:pt x="918513" y="190808"/>
                  </a:lnTo>
                  <a:lnTo>
                    <a:pt x="925927" y="187365"/>
                  </a:lnTo>
                  <a:lnTo>
                    <a:pt x="933341" y="183656"/>
                  </a:lnTo>
                  <a:lnTo>
                    <a:pt x="941020" y="180478"/>
                  </a:lnTo>
                  <a:lnTo>
                    <a:pt x="948434" y="177564"/>
                  </a:lnTo>
                  <a:lnTo>
                    <a:pt x="956113" y="174385"/>
                  </a:lnTo>
                  <a:lnTo>
                    <a:pt x="964321" y="171471"/>
                  </a:lnTo>
                  <a:lnTo>
                    <a:pt x="972000" y="169087"/>
                  </a:lnTo>
                  <a:lnTo>
                    <a:pt x="979944" y="166703"/>
                  </a:lnTo>
                  <a:lnTo>
                    <a:pt x="987888" y="164584"/>
                  </a:lnTo>
                  <a:lnTo>
                    <a:pt x="996096" y="162730"/>
                  </a:lnTo>
                  <a:lnTo>
                    <a:pt x="1004305" y="160875"/>
                  </a:lnTo>
                  <a:lnTo>
                    <a:pt x="1012778" y="159286"/>
                  </a:lnTo>
                  <a:lnTo>
                    <a:pt x="1020987" y="157697"/>
                  </a:lnTo>
                  <a:lnTo>
                    <a:pt x="1029460" y="156902"/>
                  </a:lnTo>
                  <a:lnTo>
                    <a:pt x="1037669" y="155577"/>
                  </a:lnTo>
                  <a:lnTo>
                    <a:pt x="1046407" y="155048"/>
                  </a:lnTo>
                  <a:lnTo>
                    <a:pt x="1054880" y="154253"/>
                  </a:lnTo>
                  <a:lnTo>
                    <a:pt x="1063618" y="153988"/>
                  </a:lnTo>
                  <a:close/>
                  <a:moveTo>
                    <a:pt x="1699027" y="0"/>
                  </a:moveTo>
                  <a:lnTo>
                    <a:pt x="1706961" y="265"/>
                  </a:lnTo>
                  <a:lnTo>
                    <a:pt x="1714895" y="794"/>
                  </a:lnTo>
                  <a:lnTo>
                    <a:pt x="1723093" y="1059"/>
                  </a:lnTo>
                  <a:lnTo>
                    <a:pt x="1731027" y="1853"/>
                  </a:lnTo>
                  <a:lnTo>
                    <a:pt x="1738697" y="2912"/>
                  </a:lnTo>
                  <a:lnTo>
                    <a:pt x="1746631" y="3706"/>
                  </a:lnTo>
                  <a:lnTo>
                    <a:pt x="1754565" y="5029"/>
                  </a:lnTo>
                  <a:lnTo>
                    <a:pt x="1762235" y="6617"/>
                  </a:lnTo>
                  <a:lnTo>
                    <a:pt x="1769640" y="8206"/>
                  </a:lnTo>
                  <a:lnTo>
                    <a:pt x="1777309" y="10058"/>
                  </a:lnTo>
                  <a:lnTo>
                    <a:pt x="1784714" y="12176"/>
                  </a:lnTo>
                  <a:lnTo>
                    <a:pt x="1792119" y="14294"/>
                  </a:lnTo>
                  <a:lnTo>
                    <a:pt x="1798996" y="16676"/>
                  </a:lnTo>
                  <a:lnTo>
                    <a:pt x="1806401" y="19323"/>
                  </a:lnTo>
                  <a:lnTo>
                    <a:pt x="1813541" y="21970"/>
                  </a:lnTo>
                  <a:lnTo>
                    <a:pt x="1820682" y="24881"/>
                  </a:lnTo>
                  <a:lnTo>
                    <a:pt x="1827823" y="27793"/>
                  </a:lnTo>
                  <a:lnTo>
                    <a:pt x="1834434" y="30969"/>
                  </a:lnTo>
                  <a:lnTo>
                    <a:pt x="1848187" y="38116"/>
                  </a:lnTo>
                  <a:lnTo>
                    <a:pt x="1861145" y="45528"/>
                  </a:lnTo>
                  <a:lnTo>
                    <a:pt x="1873575" y="53468"/>
                  </a:lnTo>
                  <a:lnTo>
                    <a:pt x="1886005" y="62468"/>
                  </a:lnTo>
                  <a:lnTo>
                    <a:pt x="1897642" y="71732"/>
                  </a:lnTo>
                  <a:lnTo>
                    <a:pt x="1909014" y="81526"/>
                  </a:lnTo>
                  <a:lnTo>
                    <a:pt x="1919857" y="91585"/>
                  </a:lnTo>
                  <a:lnTo>
                    <a:pt x="1930436" y="102437"/>
                  </a:lnTo>
                  <a:lnTo>
                    <a:pt x="1940221" y="113819"/>
                  </a:lnTo>
                  <a:lnTo>
                    <a:pt x="1949478" y="125466"/>
                  </a:lnTo>
                  <a:lnTo>
                    <a:pt x="1958205" y="137906"/>
                  </a:lnTo>
                  <a:lnTo>
                    <a:pt x="1966139" y="150612"/>
                  </a:lnTo>
                  <a:lnTo>
                    <a:pt x="1973809" y="163846"/>
                  </a:lnTo>
                  <a:lnTo>
                    <a:pt x="1980685" y="177081"/>
                  </a:lnTo>
                  <a:lnTo>
                    <a:pt x="1983594" y="184228"/>
                  </a:lnTo>
                  <a:lnTo>
                    <a:pt x="1986768" y="190845"/>
                  </a:lnTo>
                  <a:lnTo>
                    <a:pt x="1989677" y="197992"/>
                  </a:lnTo>
                  <a:lnTo>
                    <a:pt x="1992322" y="205139"/>
                  </a:lnTo>
                  <a:lnTo>
                    <a:pt x="1994966" y="212550"/>
                  </a:lnTo>
                  <a:lnTo>
                    <a:pt x="1997082" y="219962"/>
                  </a:lnTo>
                  <a:lnTo>
                    <a:pt x="1999727" y="227109"/>
                  </a:lnTo>
                  <a:lnTo>
                    <a:pt x="2001578" y="234785"/>
                  </a:lnTo>
                  <a:lnTo>
                    <a:pt x="2003429" y="242196"/>
                  </a:lnTo>
                  <a:lnTo>
                    <a:pt x="2005016" y="249872"/>
                  </a:lnTo>
                  <a:lnTo>
                    <a:pt x="2006338" y="257549"/>
                  </a:lnTo>
                  <a:lnTo>
                    <a:pt x="2007661" y="265225"/>
                  </a:lnTo>
                  <a:lnTo>
                    <a:pt x="2008983" y="272901"/>
                  </a:lnTo>
                  <a:lnTo>
                    <a:pt x="2009776" y="280577"/>
                  </a:lnTo>
                  <a:lnTo>
                    <a:pt x="2010570" y="288783"/>
                  </a:lnTo>
                  <a:lnTo>
                    <a:pt x="2011099" y="296723"/>
                  </a:lnTo>
                  <a:lnTo>
                    <a:pt x="2011363" y="304664"/>
                  </a:lnTo>
                  <a:lnTo>
                    <a:pt x="2011363" y="312870"/>
                  </a:lnTo>
                  <a:lnTo>
                    <a:pt x="2011363" y="320811"/>
                  </a:lnTo>
                  <a:lnTo>
                    <a:pt x="2011099" y="328752"/>
                  </a:lnTo>
                  <a:lnTo>
                    <a:pt x="2010570" y="336693"/>
                  </a:lnTo>
                  <a:lnTo>
                    <a:pt x="2009776" y="344898"/>
                  </a:lnTo>
                  <a:lnTo>
                    <a:pt x="2008983" y="352574"/>
                  </a:lnTo>
                  <a:lnTo>
                    <a:pt x="2007661" y="360250"/>
                  </a:lnTo>
                  <a:lnTo>
                    <a:pt x="2006338" y="367927"/>
                  </a:lnTo>
                  <a:lnTo>
                    <a:pt x="2005016" y="375603"/>
                  </a:lnTo>
                  <a:lnTo>
                    <a:pt x="2003429" y="383279"/>
                  </a:lnTo>
                  <a:lnTo>
                    <a:pt x="2001578" y="390690"/>
                  </a:lnTo>
                  <a:lnTo>
                    <a:pt x="1999727" y="398102"/>
                  </a:lnTo>
                  <a:lnTo>
                    <a:pt x="1997082" y="405513"/>
                  </a:lnTo>
                  <a:lnTo>
                    <a:pt x="1994966" y="412925"/>
                  </a:lnTo>
                  <a:lnTo>
                    <a:pt x="1992322" y="420072"/>
                  </a:lnTo>
                  <a:lnTo>
                    <a:pt x="1989677" y="427483"/>
                  </a:lnTo>
                  <a:lnTo>
                    <a:pt x="1986768" y="434630"/>
                  </a:lnTo>
                  <a:lnTo>
                    <a:pt x="1983594" y="441247"/>
                  </a:lnTo>
                  <a:lnTo>
                    <a:pt x="1980685" y="448129"/>
                  </a:lnTo>
                  <a:lnTo>
                    <a:pt x="1973809" y="461629"/>
                  </a:lnTo>
                  <a:lnTo>
                    <a:pt x="1966139" y="474863"/>
                  </a:lnTo>
                  <a:lnTo>
                    <a:pt x="1958205" y="487569"/>
                  </a:lnTo>
                  <a:lnTo>
                    <a:pt x="1949478" y="499480"/>
                  </a:lnTo>
                  <a:lnTo>
                    <a:pt x="1940221" y="511656"/>
                  </a:lnTo>
                  <a:lnTo>
                    <a:pt x="1930436" y="523038"/>
                  </a:lnTo>
                  <a:lnTo>
                    <a:pt x="1919857" y="533891"/>
                  </a:lnTo>
                  <a:lnTo>
                    <a:pt x="1909014" y="543949"/>
                  </a:lnTo>
                  <a:lnTo>
                    <a:pt x="1897642" y="553743"/>
                  </a:lnTo>
                  <a:lnTo>
                    <a:pt x="1886005" y="563007"/>
                  </a:lnTo>
                  <a:lnTo>
                    <a:pt x="1873575" y="572007"/>
                  </a:lnTo>
                  <a:lnTo>
                    <a:pt x="1861145" y="579948"/>
                  </a:lnTo>
                  <a:lnTo>
                    <a:pt x="1848187" y="587359"/>
                  </a:lnTo>
                  <a:lnTo>
                    <a:pt x="1834434" y="594506"/>
                  </a:lnTo>
                  <a:lnTo>
                    <a:pt x="1827823" y="597682"/>
                  </a:lnTo>
                  <a:lnTo>
                    <a:pt x="1820682" y="600858"/>
                  </a:lnTo>
                  <a:lnTo>
                    <a:pt x="1813541" y="603505"/>
                  </a:lnTo>
                  <a:lnTo>
                    <a:pt x="1806401" y="606152"/>
                  </a:lnTo>
                  <a:lnTo>
                    <a:pt x="1798996" y="608799"/>
                  </a:lnTo>
                  <a:lnTo>
                    <a:pt x="1792119" y="611182"/>
                  </a:lnTo>
                  <a:lnTo>
                    <a:pt x="1784714" y="613299"/>
                  </a:lnTo>
                  <a:lnTo>
                    <a:pt x="1777309" y="615417"/>
                  </a:lnTo>
                  <a:lnTo>
                    <a:pt x="1769640" y="617270"/>
                  </a:lnTo>
                  <a:lnTo>
                    <a:pt x="1762235" y="618858"/>
                  </a:lnTo>
                  <a:lnTo>
                    <a:pt x="1754565" y="620446"/>
                  </a:lnTo>
                  <a:lnTo>
                    <a:pt x="1746631" y="621769"/>
                  </a:lnTo>
                  <a:lnTo>
                    <a:pt x="1738697" y="622828"/>
                  </a:lnTo>
                  <a:lnTo>
                    <a:pt x="1731027" y="623622"/>
                  </a:lnTo>
                  <a:lnTo>
                    <a:pt x="1723093" y="624416"/>
                  </a:lnTo>
                  <a:lnTo>
                    <a:pt x="1714895" y="624681"/>
                  </a:lnTo>
                  <a:lnTo>
                    <a:pt x="1706961" y="625210"/>
                  </a:lnTo>
                  <a:lnTo>
                    <a:pt x="1699027" y="625475"/>
                  </a:lnTo>
                  <a:lnTo>
                    <a:pt x="1685803" y="625210"/>
                  </a:lnTo>
                  <a:lnTo>
                    <a:pt x="1672580" y="624152"/>
                  </a:lnTo>
                  <a:lnTo>
                    <a:pt x="1659357" y="622563"/>
                  </a:lnTo>
                  <a:lnTo>
                    <a:pt x="1646398" y="620711"/>
                  </a:lnTo>
                  <a:lnTo>
                    <a:pt x="1633439" y="618328"/>
                  </a:lnTo>
                  <a:lnTo>
                    <a:pt x="1620744" y="615152"/>
                  </a:lnTo>
                  <a:lnTo>
                    <a:pt x="1608314" y="611711"/>
                  </a:lnTo>
                  <a:lnTo>
                    <a:pt x="1596413" y="607741"/>
                  </a:lnTo>
                  <a:lnTo>
                    <a:pt x="1584248" y="603241"/>
                  </a:lnTo>
                  <a:lnTo>
                    <a:pt x="1572611" y="598211"/>
                  </a:lnTo>
                  <a:lnTo>
                    <a:pt x="1561239" y="592918"/>
                  </a:lnTo>
                  <a:lnTo>
                    <a:pt x="1549867" y="587094"/>
                  </a:lnTo>
                  <a:lnTo>
                    <a:pt x="1539024" y="580742"/>
                  </a:lnTo>
                  <a:lnTo>
                    <a:pt x="1528180" y="573860"/>
                  </a:lnTo>
                  <a:lnTo>
                    <a:pt x="1517866" y="566713"/>
                  </a:lnTo>
                  <a:lnTo>
                    <a:pt x="1508081" y="559301"/>
                  </a:lnTo>
                  <a:lnTo>
                    <a:pt x="1510197" y="542890"/>
                  </a:lnTo>
                  <a:lnTo>
                    <a:pt x="1512048" y="525685"/>
                  </a:lnTo>
                  <a:lnTo>
                    <a:pt x="1513106" y="508744"/>
                  </a:lnTo>
                  <a:lnTo>
                    <a:pt x="1513635" y="500539"/>
                  </a:lnTo>
                  <a:lnTo>
                    <a:pt x="1513635" y="491804"/>
                  </a:lnTo>
                  <a:lnTo>
                    <a:pt x="1513635" y="481481"/>
                  </a:lnTo>
                  <a:lnTo>
                    <a:pt x="1513106" y="471158"/>
                  </a:lnTo>
                  <a:lnTo>
                    <a:pt x="1512577" y="461099"/>
                  </a:lnTo>
                  <a:lnTo>
                    <a:pt x="1511783" y="451306"/>
                  </a:lnTo>
                  <a:lnTo>
                    <a:pt x="1510726" y="440982"/>
                  </a:lnTo>
                  <a:lnTo>
                    <a:pt x="1509403" y="431189"/>
                  </a:lnTo>
                  <a:lnTo>
                    <a:pt x="1508081" y="421395"/>
                  </a:lnTo>
                  <a:lnTo>
                    <a:pt x="1506230" y="411337"/>
                  </a:lnTo>
                  <a:lnTo>
                    <a:pt x="1504378" y="401808"/>
                  </a:lnTo>
                  <a:lnTo>
                    <a:pt x="1501998" y="392014"/>
                  </a:lnTo>
                  <a:lnTo>
                    <a:pt x="1499882" y="382485"/>
                  </a:lnTo>
                  <a:lnTo>
                    <a:pt x="1497238" y="372956"/>
                  </a:lnTo>
                  <a:lnTo>
                    <a:pt x="1494329" y="363691"/>
                  </a:lnTo>
                  <a:lnTo>
                    <a:pt x="1491684" y="354427"/>
                  </a:lnTo>
                  <a:lnTo>
                    <a:pt x="1488510" y="345163"/>
                  </a:lnTo>
                  <a:lnTo>
                    <a:pt x="1485072" y="335898"/>
                  </a:lnTo>
                  <a:lnTo>
                    <a:pt x="1481370" y="326899"/>
                  </a:lnTo>
                  <a:lnTo>
                    <a:pt x="1477667" y="317899"/>
                  </a:lnTo>
                  <a:lnTo>
                    <a:pt x="1473700" y="309164"/>
                  </a:lnTo>
                  <a:lnTo>
                    <a:pt x="1469733" y="300429"/>
                  </a:lnTo>
                  <a:lnTo>
                    <a:pt x="1465502" y="291694"/>
                  </a:lnTo>
                  <a:lnTo>
                    <a:pt x="1460741" y="283224"/>
                  </a:lnTo>
                  <a:lnTo>
                    <a:pt x="1456245" y="274754"/>
                  </a:lnTo>
                  <a:lnTo>
                    <a:pt x="1451220" y="266548"/>
                  </a:lnTo>
                  <a:lnTo>
                    <a:pt x="1446460" y="258078"/>
                  </a:lnTo>
                  <a:lnTo>
                    <a:pt x="1441171" y="250137"/>
                  </a:lnTo>
                  <a:lnTo>
                    <a:pt x="1435881" y="242196"/>
                  </a:lnTo>
                  <a:lnTo>
                    <a:pt x="1430327" y="234520"/>
                  </a:lnTo>
                  <a:lnTo>
                    <a:pt x="1424509" y="226844"/>
                  </a:lnTo>
                  <a:lnTo>
                    <a:pt x="1418691" y="218903"/>
                  </a:lnTo>
                  <a:lnTo>
                    <a:pt x="1412872" y="211492"/>
                  </a:lnTo>
                  <a:lnTo>
                    <a:pt x="1406525" y="204080"/>
                  </a:lnTo>
                  <a:lnTo>
                    <a:pt x="1411021" y="193492"/>
                  </a:lnTo>
                  <a:lnTo>
                    <a:pt x="1415517" y="182375"/>
                  </a:lnTo>
                  <a:lnTo>
                    <a:pt x="1420807" y="171787"/>
                  </a:lnTo>
                  <a:lnTo>
                    <a:pt x="1426360" y="161464"/>
                  </a:lnTo>
                  <a:lnTo>
                    <a:pt x="1432179" y="151141"/>
                  </a:lnTo>
                  <a:lnTo>
                    <a:pt x="1438261" y="141347"/>
                  </a:lnTo>
                  <a:lnTo>
                    <a:pt x="1445138" y="131818"/>
                  </a:lnTo>
                  <a:lnTo>
                    <a:pt x="1452014" y="122289"/>
                  </a:lnTo>
                  <a:lnTo>
                    <a:pt x="1459419" y="113025"/>
                  </a:lnTo>
                  <a:lnTo>
                    <a:pt x="1467088" y="104290"/>
                  </a:lnTo>
                  <a:lnTo>
                    <a:pt x="1474758" y="95555"/>
                  </a:lnTo>
                  <a:lnTo>
                    <a:pt x="1482956" y="87349"/>
                  </a:lnTo>
                  <a:lnTo>
                    <a:pt x="1491684" y="79673"/>
                  </a:lnTo>
                  <a:lnTo>
                    <a:pt x="1500676" y="71997"/>
                  </a:lnTo>
                  <a:lnTo>
                    <a:pt x="1509403" y="64586"/>
                  </a:lnTo>
                  <a:lnTo>
                    <a:pt x="1519189" y="57704"/>
                  </a:lnTo>
                  <a:lnTo>
                    <a:pt x="1528709" y="51086"/>
                  </a:lnTo>
                  <a:lnTo>
                    <a:pt x="1538495" y="44734"/>
                  </a:lnTo>
                  <a:lnTo>
                    <a:pt x="1548544" y="38910"/>
                  </a:lnTo>
                  <a:lnTo>
                    <a:pt x="1559123" y="33352"/>
                  </a:lnTo>
                  <a:lnTo>
                    <a:pt x="1569966" y="28058"/>
                  </a:lnTo>
                  <a:lnTo>
                    <a:pt x="1580810" y="23558"/>
                  </a:lnTo>
                  <a:lnTo>
                    <a:pt x="1591653" y="19323"/>
                  </a:lnTo>
                  <a:lnTo>
                    <a:pt x="1602760" y="15617"/>
                  </a:lnTo>
                  <a:lnTo>
                    <a:pt x="1614133" y="11911"/>
                  </a:lnTo>
                  <a:lnTo>
                    <a:pt x="1626034" y="8735"/>
                  </a:lnTo>
                  <a:lnTo>
                    <a:pt x="1637670" y="6353"/>
                  </a:lnTo>
                  <a:lnTo>
                    <a:pt x="1649571" y="3970"/>
                  </a:lnTo>
                  <a:lnTo>
                    <a:pt x="1662001" y="2647"/>
                  </a:lnTo>
                  <a:lnTo>
                    <a:pt x="1673902" y="1323"/>
                  </a:lnTo>
                  <a:lnTo>
                    <a:pt x="1686597" y="265"/>
                  </a:lnTo>
                  <a:lnTo>
                    <a:pt x="1699027" y="0"/>
                  </a:lnTo>
                  <a:close/>
                  <a:moveTo>
                    <a:pt x="445686" y="0"/>
                  </a:moveTo>
                  <a:lnTo>
                    <a:pt x="458116" y="265"/>
                  </a:lnTo>
                  <a:lnTo>
                    <a:pt x="470546" y="1323"/>
                  </a:lnTo>
                  <a:lnTo>
                    <a:pt x="482712" y="2647"/>
                  </a:lnTo>
                  <a:lnTo>
                    <a:pt x="494877" y="3970"/>
                  </a:lnTo>
                  <a:lnTo>
                    <a:pt x="507043" y="6353"/>
                  </a:lnTo>
                  <a:lnTo>
                    <a:pt x="518680" y="8735"/>
                  </a:lnTo>
                  <a:lnTo>
                    <a:pt x="530316" y="11911"/>
                  </a:lnTo>
                  <a:lnTo>
                    <a:pt x="541953" y="15617"/>
                  </a:lnTo>
                  <a:lnTo>
                    <a:pt x="552796" y="19323"/>
                  </a:lnTo>
                  <a:lnTo>
                    <a:pt x="563904" y="23558"/>
                  </a:lnTo>
                  <a:lnTo>
                    <a:pt x="574747" y="28058"/>
                  </a:lnTo>
                  <a:lnTo>
                    <a:pt x="585590" y="33352"/>
                  </a:lnTo>
                  <a:lnTo>
                    <a:pt x="596169" y="38910"/>
                  </a:lnTo>
                  <a:lnTo>
                    <a:pt x="606218" y="44734"/>
                  </a:lnTo>
                  <a:lnTo>
                    <a:pt x="616004" y="51086"/>
                  </a:lnTo>
                  <a:lnTo>
                    <a:pt x="625525" y="57704"/>
                  </a:lnTo>
                  <a:lnTo>
                    <a:pt x="635045" y="64586"/>
                  </a:lnTo>
                  <a:lnTo>
                    <a:pt x="644037" y="71997"/>
                  </a:lnTo>
                  <a:lnTo>
                    <a:pt x="653029" y="79673"/>
                  </a:lnTo>
                  <a:lnTo>
                    <a:pt x="661757" y="87349"/>
                  </a:lnTo>
                  <a:lnTo>
                    <a:pt x="669955" y="95555"/>
                  </a:lnTo>
                  <a:lnTo>
                    <a:pt x="677625" y="104290"/>
                  </a:lnTo>
                  <a:lnTo>
                    <a:pt x="685294" y="113025"/>
                  </a:lnTo>
                  <a:lnTo>
                    <a:pt x="692699" y="122289"/>
                  </a:lnTo>
                  <a:lnTo>
                    <a:pt x="699576" y="131818"/>
                  </a:lnTo>
                  <a:lnTo>
                    <a:pt x="706452" y="141347"/>
                  </a:lnTo>
                  <a:lnTo>
                    <a:pt x="712534" y="151141"/>
                  </a:lnTo>
                  <a:lnTo>
                    <a:pt x="718353" y="161464"/>
                  </a:lnTo>
                  <a:lnTo>
                    <a:pt x="723907" y="171787"/>
                  </a:lnTo>
                  <a:lnTo>
                    <a:pt x="729196" y="182375"/>
                  </a:lnTo>
                  <a:lnTo>
                    <a:pt x="733692" y="193492"/>
                  </a:lnTo>
                  <a:lnTo>
                    <a:pt x="738188" y="204080"/>
                  </a:lnTo>
                  <a:lnTo>
                    <a:pt x="731841" y="211492"/>
                  </a:lnTo>
                  <a:lnTo>
                    <a:pt x="726022" y="218903"/>
                  </a:lnTo>
                  <a:lnTo>
                    <a:pt x="720204" y="226844"/>
                  </a:lnTo>
                  <a:lnTo>
                    <a:pt x="714386" y="234520"/>
                  </a:lnTo>
                  <a:lnTo>
                    <a:pt x="709096" y="242196"/>
                  </a:lnTo>
                  <a:lnTo>
                    <a:pt x="703543" y="250137"/>
                  </a:lnTo>
                  <a:lnTo>
                    <a:pt x="698253" y="258078"/>
                  </a:lnTo>
                  <a:lnTo>
                    <a:pt x="693493" y="266548"/>
                  </a:lnTo>
                  <a:lnTo>
                    <a:pt x="688468" y="274754"/>
                  </a:lnTo>
                  <a:lnTo>
                    <a:pt x="683972" y="283224"/>
                  </a:lnTo>
                  <a:lnTo>
                    <a:pt x="679476" y="291694"/>
                  </a:lnTo>
                  <a:lnTo>
                    <a:pt x="675244" y="300429"/>
                  </a:lnTo>
                  <a:lnTo>
                    <a:pt x="671013" y="309164"/>
                  </a:lnTo>
                  <a:lnTo>
                    <a:pt x="666782" y="317899"/>
                  </a:lnTo>
                  <a:lnTo>
                    <a:pt x="663079" y="326899"/>
                  </a:lnTo>
                  <a:lnTo>
                    <a:pt x="659905" y="335898"/>
                  </a:lnTo>
                  <a:lnTo>
                    <a:pt x="656467" y="345163"/>
                  </a:lnTo>
                  <a:lnTo>
                    <a:pt x="653294" y="354427"/>
                  </a:lnTo>
                  <a:lnTo>
                    <a:pt x="650385" y="363691"/>
                  </a:lnTo>
                  <a:lnTo>
                    <a:pt x="647475" y="372956"/>
                  </a:lnTo>
                  <a:lnTo>
                    <a:pt x="645095" y="382485"/>
                  </a:lnTo>
                  <a:lnTo>
                    <a:pt x="642450" y="392014"/>
                  </a:lnTo>
                  <a:lnTo>
                    <a:pt x="640335" y="401808"/>
                  </a:lnTo>
                  <a:lnTo>
                    <a:pt x="638483" y="411337"/>
                  </a:lnTo>
                  <a:lnTo>
                    <a:pt x="636632" y="421395"/>
                  </a:lnTo>
                  <a:lnTo>
                    <a:pt x="635574" y="431189"/>
                  </a:lnTo>
                  <a:lnTo>
                    <a:pt x="633988" y="440982"/>
                  </a:lnTo>
                  <a:lnTo>
                    <a:pt x="632930" y="451306"/>
                  </a:lnTo>
                  <a:lnTo>
                    <a:pt x="632136" y="461099"/>
                  </a:lnTo>
                  <a:lnTo>
                    <a:pt x="631872" y="471158"/>
                  </a:lnTo>
                  <a:lnTo>
                    <a:pt x="631078" y="481481"/>
                  </a:lnTo>
                  <a:lnTo>
                    <a:pt x="631078" y="491804"/>
                  </a:lnTo>
                  <a:lnTo>
                    <a:pt x="631078" y="500539"/>
                  </a:lnTo>
                  <a:lnTo>
                    <a:pt x="631343" y="508744"/>
                  </a:lnTo>
                  <a:lnTo>
                    <a:pt x="632665" y="525685"/>
                  </a:lnTo>
                  <a:lnTo>
                    <a:pt x="634516" y="542890"/>
                  </a:lnTo>
                  <a:lnTo>
                    <a:pt x="636897" y="559301"/>
                  </a:lnTo>
                  <a:lnTo>
                    <a:pt x="626847" y="566713"/>
                  </a:lnTo>
                  <a:lnTo>
                    <a:pt x="616268" y="573860"/>
                  </a:lnTo>
                  <a:lnTo>
                    <a:pt x="605954" y="580742"/>
                  </a:lnTo>
                  <a:lnTo>
                    <a:pt x="594846" y="587094"/>
                  </a:lnTo>
                  <a:lnTo>
                    <a:pt x="583739" y="592918"/>
                  </a:lnTo>
                  <a:lnTo>
                    <a:pt x="572102" y="598211"/>
                  </a:lnTo>
                  <a:lnTo>
                    <a:pt x="560201" y="603241"/>
                  </a:lnTo>
                  <a:lnTo>
                    <a:pt x="548300" y="607741"/>
                  </a:lnTo>
                  <a:lnTo>
                    <a:pt x="536399" y="611711"/>
                  </a:lnTo>
                  <a:lnTo>
                    <a:pt x="523969" y="615152"/>
                  </a:lnTo>
                  <a:lnTo>
                    <a:pt x="511274" y="618328"/>
                  </a:lnTo>
                  <a:lnTo>
                    <a:pt x="498316" y="620711"/>
                  </a:lnTo>
                  <a:lnTo>
                    <a:pt x="485357" y="622563"/>
                  </a:lnTo>
                  <a:lnTo>
                    <a:pt x="472398" y="624152"/>
                  </a:lnTo>
                  <a:lnTo>
                    <a:pt x="458910" y="625210"/>
                  </a:lnTo>
                  <a:lnTo>
                    <a:pt x="445686" y="625475"/>
                  </a:lnTo>
                  <a:lnTo>
                    <a:pt x="437752" y="625210"/>
                  </a:lnTo>
                  <a:lnTo>
                    <a:pt x="429554" y="624681"/>
                  </a:lnTo>
                  <a:lnTo>
                    <a:pt x="421620" y="624416"/>
                  </a:lnTo>
                  <a:lnTo>
                    <a:pt x="413686" y="623622"/>
                  </a:lnTo>
                  <a:lnTo>
                    <a:pt x="406016" y="622828"/>
                  </a:lnTo>
                  <a:lnTo>
                    <a:pt x="398082" y="621769"/>
                  </a:lnTo>
                  <a:lnTo>
                    <a:pt x="390148" y="620446"/>
                  </a:lnTo>
                  <a:lnTo>
                    <a:pt x="382479" y="618858"/>
                  </a:lnTo>
                  <a:lnTo>
                    <a:pt x="375073" y="617270"/>
                  </a:lnTo>
                  <a:lnTo>
                    <a:pt x="367404" y="615417"/>
                  </a:lnTo>
                  <a:lnTo>
                    <a:pt x="359999" y="613299"/>
                  </a:lnTo>
                  <a:lnTo>
                    <a:pt x="352594" y="611182"/>
                  </a:lnTo>
                  <a:lnTo>
                    <a:pt x="345453" y="608799"/>
                  </a:lnTo>
                  <a:lnTo>
                    <a:pt x="338312" y="606152"/>
                  </a:lnTo>
                  <a:lnTo>
                    <a:pt x="331172" y="603505"/>
                  </a:lnTo>
                  <a:lnTo>
                    <a:pt x="324031" y="600858"/>
                  </a:lnTo>
                  <a:lnTo>
                    <a:pt x="317155" y="597682"/>
                  </a:lnTo>
                  <a:lnTo>
                    <a:pt x="310279" y="594506"/>
                  </a:lnTo>
                  <a:lnTo>
                    <a:pt x="296791" y="587359"/>
                  </a:lnTo>
                  <a:lnTo>
                    <a:pt x="283568" y="579948"/>
                  </a:lnTo>
                  <a:lnTo>
                    <a:pt x="271138" y="572007"/>
                  </a:lnTo>
                  <a:lnTo>
                    <a:pt x="258708" y="563007"/>
                  </a:lnTo>
                  <a:lnTo>
                    <a:pt x="247071" y="553743"/>
                  </a:lnTo>
                  <a:lnTo>
                    <a:pt x="235699" y="543949"/>
                  </a:lnTo>
                  <a:lnTo>
                    <a:pt x="224856" y="533891"/>
                  </a:lnTo>
                  <a:lnTo>
                    <a:pt x="214277" y="523038"/>
                  </a:lnTo>
                  <a:lnTo>
                    <a:pt x="204756" y="511656"/>
                  </a:lnTo>
                  <a:lnTo>
                    <a:pt x="195235" y="499480"/>
                  </a:lnTo>
                  <a:lnTo>
                    <a:pt x="186508" y="487569"/>
                  </a:lnTo>
                  <a:lnTo>
                    <a:pt x="178574" y="474863"/>
                  </a:lnTo>
                  <a:lnTo>
                    <a:pt x="170904" y="461629"/>
                  </a:lnTo>
                  <a:lnTo>
                    <a:pt x="164028" y="448129"/>
                  </a:lnTo>
                  <a:lnTo>
                    <a:pt x="161119" y="441247"/>
                  </a:lnTo>
                  <a:lnTo>
                    <a:pt x="157945" y="434630"/>
                  </a:lnTo>
                  <a:lnTo>
                    <a:pt x="154772" y="427483"/>
                  </a:lnTo>
                  <a:lnTo>
                    <a:pt x="152392" y="420072"/>
                  </a:lnTo>
                  <a:lnTo>
                    <a:pt x="149747" y="412925"/>
                  </a:lnTo>
                  <a:lnTo>
                    <a:pt x="147367" y="405513"/>
                  </a:lnTo>
                  <a:lnTo>
                    <a:pt x="145251" y="398102"/>
                  </a:lnTo>
                  <a:lnTo>
                    <a:pt x="143135" y="390690"/>
                  </a:lnTo>
                  <a:lnTo>
                    <a:pt x="141284" y="383279"/>
                  </a:lnTo>
                  <a:lnTo>
                    <a:pt x="139697" y="375603"/>
                  </a:lnTo>
                  <a:lnTo>
                    <a:pt x="138110" y="367927"/>
                  </a:lnTo>
                  <a:lnTo>
                    <a:pt x="137052" y="360250"/>
                  </a:lnTo>
                  <a:lnTo>
                    <a:pt x="135730" y="352574"/>
                  </a:lnTo>
                  <a:lnTo>
                    <a:pt x="134937" y="344898"/>
                  </a:lnTo>
                  <a:lnTo>
                    <a:pt x="134143" y="336693"/>
                  </a:lnTo>
                  <a:lnTo>
                    <a:pt x="133614" y="328752"/>
                  </a:lnTo>
                  <a:lnTo>
                    <a:pt x="133350" y="320811"/>
                  </a:lnTo>
                  <a:lnTo>
                    <a:pt x="133350" y="312870"/>
                  </a:lnTo>
                  <a:lnTo>
                    <a:pt x="133350" y="304664"/>
                  </a:lnTo>
                  <a:lnTo>
                    <a:pt x="133614" y="296723"/>
                  </a:lnTo>
                  <a:lnTo>
                    <a:pt x="134143" y="288783"/>
                  </a:lnTo>
                  <a:lnTo>
                    <a:pt x="134937" y="280577"/>
                  </a:lnTo>
                  <a:lnTo>
                    <a:pt x="135730" y="272901"/>
                  </a:lnTo>
                  <a:lnTo>
                    <a:pt x="137052" y="265225"/>
                  </a:lnTo>
                  <a:lnTo>
                    <a:pt x="138110" y="257549"/>
                  </a:lnTo>
                  <a:lnTo>
                    <a:pt x="139697" y="249872"/>
                  </a:lnTo>
                  <a:lnTo>
                    <a:pt x="141284" y="242196"/>
                  </a:lnTo>
                  <a:lnTo>
                    <a:pt x="143135" y="234785"/>
                  </a:lnTo>
                  <a:lnTo>
                    <a:pt x="145251" y="227109"/>
                  </a:lnTo>
                  <a:lnTo>
                    <a:pt x="147367" y="219962"/>
                  </a:lnTo>
                  <a:lnTo>
                    <a:pt x="149747" y="212550"/>
                  </a:lnTo>
                  <a:lnTo>
                    <a:pt x="152392" y="205139"/>
                  </a:lnTo>
                  <a:lnTo>
                    <a:pt x="154772" y="197992"/>
                  </a:lnTo>
                  <a:lnTo>
                    <a:pt x="157945" y="190845"/>
                  </a:lnTo>
                  <a:lnTo>
                    <a:pt x="161119" y="184228"/>
                  </a:lnTo>
                  <a:lnTo>
                    <a:pt x="164028" y="177081"/>
                  </a:lnTo>
                  <a:lnTo>
                    <a:pt x="170904" y="163846"/>
                  </a:lnTo>
                  <a:lnTo>
                    <a:pt x="178574" y="150612"/>
                  </a:lnTo>
                  <a:lnTo>
                    <a:pt x="186508" y="137906"/>
                  </a:lnTo>
                  <a:lnTo>
                    <a:pt x="195235" y="125466"/>
                  </a:lnTo>
                  <a:lnTo>
                    <a:pt x="204756" y="113819"/>
                  </a:lnTo>
                  <a:lnTo>
                    <a:pt x="214277" y="102437"/>
                  </a:lnTo>
                  <a:lnTo>
                    <a:pt x="224856" y="91585"/>
                  </a:lnTo>
                  <a:lnTo>
                    <a:pt x="235699" y="81526"/>
                  </a:lnTo>
                  <a:lnTo>
                    <a:pt x="247071" y="71732"/>
                  </a:lnTo>
                  <a:lnTo>
                    <a:pt x="258708" y="62468"/>
                  </a:lnTo>
                  <a:lnTo>
                    <a:pt x="271138" y="53468"/>
                  </a:lnTo>
                  <a:lnTo>
                    <a:pt x="283568" y="45528"/>
                  </a:lnTo>
                  <a:lnTo>
                    <a:pt x="296791" y="38116"/>
                  </a:lnTo>
                  <a:lnTo>
                    <a:pt x="310279" y="30969"/>
                  </a:lnTo>
                  <a:lnTo>
                    <a:pt x="317155" y="27793"/>
                  </a:lnTo>
                  <a:lnTo>
                    <a:pt x="324031" y="24881"/>
                  </a:lnTo>
                  <a:lnTo>
                    <a:pt x="331172" y="21970"/>
                  </a:lnTo>
                  <a:lnTo>
                    <a:pt x="338312" y="19323"/>
                  </a:lnTo>
                  <a:lnTo>
                    <a:pt x="345453" y="16676"/>
                  </a:lnTo>
                  <a:lnTo>
                    <a:pt x="352594" y="14294"/>
                  </a:lnTo>
                  <a:lnTo>
                    <a:pt x="359999" y="12176"/>
                  </a:lnTo>
                  <a:lnTo>
                    <a:pt x="367404" y="10058"/>
                  </a:lnTo>
                  <a:lnTo>
                    <a:pt x="375073" y="8206"/>
                  </a:lnTo>
                  <a:lnTo>
                    <a:pt x="382479" y="6617"/>
                  </a:lnTo>
                  <a:lnTo>
                    <a:pt x="390148" y="5029"/>
                  </a:lnTo>
                  <a:lnTo>
                    <a:pt x="398082" y="3706"/>
                  </a:lnTo>
                  <a:lnTo>
                    <a:pt x="406016" y="2912"/>
                  </a:lnTo>
                  <a:lnTo>
                    <a:pt x="413686" y="1853"/>
                  </a:lnTo>
                  <a:lnTo>
                    <a:pt x="421620" y="1059"/>
                  </a:lnTo>
                  <a:lnTo>
                    <a:pt x="429554" y="794"/>
                  </a:lnTo>
                  <a:lnTo>
                    <a:pt x="437752" y="265"/>
                  </a:lnTo>
                  <a:lnTo>
                    <a:pt x="445686" y="0"/>
                  </a:lnTo>
                  <a:close/>
                </a:path>
              </a:pathLst>
            </a:custGeom>
            <a:solidFill>
              <a:srgbClr val="015A74"/>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prstClr val="white"/>
                </a:solidFill>
                <a:cs typeface="+mn-ea"/>
                <a:sym typeface="+mn-lt"/>
              </a:endParaRPr>
            </a:p>
          </p:txBody>
        </p:sp>
      </p:grpSp>
      <p:sp>
        <p:nvSpPr>
          <p:cNvPr id="28" name="TextBox 69"/>
          <p:cNvSpPr txBox="1"/>
          <p:nvPr/>
        </p:nvSpPr>
        <p:spPr>
          <a:xfrm>
            <a:off x="1390015" y="1162050"/>
            <a:ext cx="6109970" cy="3450590"/>
          </a:xfrm>
          <a:prstGeom prst="rect">
            <a:avLst/>
          </a:prstGeom>
          <a:noFill/>
        </p:spPr>
        <p:txBody>
          <a:bodyPr wrap="square">
            <a:spAutoFit/>
          </a:bodyPr>
          <a:lstStyle>
            <a:defPPr>
              <a:defRPr lang="zh-CN"/>
            </a:defPPr>
            <a:lvl1pPr>
              <a:buFont typeface="Arial" panose="020B0604020202020204" pitchFamily="34" charset="0"/>
              <a:buNone/>
              <a:defRPr>
                <a:solidFill>
                  <a:srgbClr val="333333"/>
                </a:solidFill>
                <a:latin typeface="微软雅黑" panose="020B0503020204020204" pitchFamily="34" charset="-122"/>
                <a:ea typeface="微软雅黑" panose="020B0503020204020204" pitchFamily="34" charset="-122"/>
              </a:defRPr>
            </a:lvl1pPr>
          </a:lstStyle>
          <a:p>
            <a:pPr algn="just">
              <a:lnSpc>
                <a:spcPct val="120000"/>
              </a:lnSpc>
            </a:pPr>
            <a:r>
              <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（一）2021年全年，市人防办未收到信息公开申请，未向公民、法人收取信息处理费用。</a:t>
            </a:r>
            <a:endPar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endParaRPr>
          </a:p>
          <a:p>
            <a:pPr algn="just">
              <a:lnSpc>
                <a:spcPct val="120000"/>
              </a:lnSpc>
            </a:pPr>
            <a:r>
              <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（二）2021年我办承担政府工作报告任务1项（实现县级人防指挥所全覆盖），该项工作正常推进，已实现年度任务目标。</a:t>
            </a:r>
            <a:endPar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endParaRPr>
          </a:p>
          <a:p>
            <a:pPr algn="just">
              <a:lnSpc>
                <a:spcPct val="120000"/>
              </a:lnSpc>
            </a:pPr>
            <a:r>
              <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（三）2021年全年，市人防办未收到人大代表建议和政协提案。</a:t>
            </a:r>
            <a:endPar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endParaRPr>
          </a:p>
          <a:p>
            <a:pPr algn="just">
              <a:lnSpc>
                <a:spcPct val="120000"/>
              </a:lnSpc>
            </a:pPr>
            <a:r>
              <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四）今年，市人防办探索与山东理工职业技术学院进行合作，共建人防研学基地、共同开发人防教材，扩大了人防工作政务公开形式；完成了重建人民防空宣传教育基地的目标，依托教育基地积极开展宣传活动，进一步拓宽了政务公开平台。</a:t>
            </a:r>
            <a:endPar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endParaRPr>
          </a:p>
          <a:p>
            <a:pPr algn="just">
              <a:lnSpc>
                <a:spcPct val="120000"/>
              </a:lnSpc>
            </a:pPr>
            <a:r>
              <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（五）市人防办暂无政府信息公开工作年度报告数据统计需要说明的事项。</a:t>
            </a:r>
            <a:endPar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endParaRPr>
          </a:p>
          <a:p>
            <a:pPr algn="just">
              <a:lnSpc>
                <a:spcPct val="120000"/>
              </a:lnSpc>
            </a:pPr>
            <a:r>
              <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（六）市人防办暂无需要报告的其他事项。</a:t>
            </a:r>
            <a:endPar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endParaRPr>
          </a:p>
          <a:p>
            <a:pPr algn="just">
              <a:lnSpc>
                <a:spcPct val="120000"/>
              </a:lnSpc>
            </a:pPr>
            <a:r>
              <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（七）市人防办暂无其他有关文件专门要求通过政府信息公开工作年度报告予以报告的事项。</a:t>
            </a:r>
            <a:endPar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endParaRPr>
          </a:p>
        </p:txBody>
      </p:sp>
      <p:sp>
        <p:nvSpPr>
          <p:cNvPr id="29" name="Text Placeholder 25"/>
          <p:cNvSpPr txBox="1"/>
          <p:nvPr/>
        </p:nvSpPr>
        <p:spPr>
          <a:xfrm>
            <a:off x="2872073" y="1813543"/>
            <a:ext cx="3145631" cy="192608"/>
          </a:xfrm>
          <a:prstGeom prst="rect">
            <a:avLst/>
          </a:prstGeom>
        </p:spPr>
        <p:txBody>
          <a:bodyPr lIns="68580" tIns="34290" rIns="68580" bIns="34290"/>
          <a:lstStyle>
            <a:lvl1pPr marL="0" indent="0" algn="l" defTabSz="914400" rtl="0" eaLnBrk="1" latinLnBrk="0" hangingPunct="1">
              <a:lnSpc>
                <a:spcPct val="90000"/>
              </a:lnSpc>
              <a:spcBef>
                <a:spcPts val="1000"/>
              </a:spcBef>
              <a:buFontTx/>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Tx/>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Tx/>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1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20000"/>
              </a:lnSpc>
            </a:pPr>
            <a:endParaRPr lang="zh-CN" altLang="en-AU" sz="2800" b="1" dirty="0">
              <a:solidFill>
                <a:schemeClr val="bg1">
                  <a:lumMod val="50000"/>
                </a:schemeClr>
              </a:solidFill>
              <a:cs typeface="+mn-ea"/>
              <a:sym typeface="+mn-lt"/>
            </a:endParaRPr>
          </a:p>
        </p:txBody>
      </p:sp>
      <p:sp>
        <p:nvSpPr>
          <p:cNvPr id="2" name="文本框 1"/>
          <p:cNvSpPr txBox="1"/>
          <p:nvPr/>
        </p:nvSpPr>
        <p:spPr>
          <a:xfrm>
            <a:off x="1079500" y="360680"/>
            <a:ext cx="3877945" cy="460375"/>
          </a:xfrm>
          <a:prstGeom prst="rect">
            <a:avLst/>
          </a:prstGeom>
          <a:noFill/>
        </p:spPr>
        <p:txBody>
          <a:bodyPr wrap="square" rtlCol="0">
            <a:spAutoFit/>
          </a:bodyPr>
          <a:p>
            <a:r>
              <a:rPr lang="zh-CN" altLang="en-US" sz="2400" b="1" dirty="0">
                <a:effectLst>
                  <a:innerShdw blurRad="63500" dist="50800" dir="18900000">
                    <a:prstClr val="black">
                      <a:alpha val="50000"/>
                    </a:prstClr>
                  </a:innerShdw>
                </a:effectLst>
                <a:cs typeface="+mn-ea"/>
                <a:sym typeface="+mn-lt"/>
              </a:rPr>
              <a:t>其他需要报告的事项</a:t>
            </a:r>
            <a:endParaRPr lang="zh-CN" altLang="en-US" sz="2400" dirty="0">
              <a:solidFill>
                <a:schemeClr val="bg1">
                  <a:lumMod val="50000"/>
                </a:schemeClr>
              </a:solidFill>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53" presetClass="entr" presetSubtype="16" fill="hold" grpId="0" nodeType="afterEffect">
                                  <p:stCondLst>
                                    <p:cond delay="0"/>
                                  </p:stCondLst>
                                  <p:childTnLst>
                                    <p:set>
                                      <p:cBhvr>
                                        <p:cTn id="11" dur="1" fill="hold">
                                          <p:stCondLst>
                                            <p:cond delay="0"/>
                                          </p:stCondLst>
                                        </p:cTn>
                                        <p:tgtEl>
                                          <p:spTgt spid="19"/>
                                        </p:tgtEl>
                                        <p:attrNameLst>
                                          <p:attrName>style.visibility</p:attrName>
                                        </p:attrNameLst>
                                      </p:cBhvr>
                                      <p:to>
                                        <p:strVal val="visible"/>
                                      </p:to>
                                    </p:set>
                                    <p:anim calcmode="lin" valueType="num">
                                      <p:cBhvr>
                                        <p:cTn id="12" dur="500" fill="hold"/>
                                        <p:tgtEl>
                                          <p:spTgt spid="19"/>
                                        </p:tgtEl>
                                        <p:attrNameLst>
                                          <p:attrName>ppt_w</p:attrName>
                                        </p:attrNameLst>
                                      </p:cBhvr>
                                      <p:tavLst>
                                        <p:tav tm="0">
                                          <p:val>
                                            <p:fltVal val="0"/>
                                          </p:val>
                                        </p:tav>
                                        <p:tav tm="100000">
                                          <p:val>
                                            <p:strVal val="#ppt_w"/>
                                          </p:val>
                                        </p:tav>
                                      </p:tavLst>
                                    </p:anim>
                                    <p:anim calcmode="lin" valueType="num">
                                      <p:cBhvr>
                                        <p:cTn id="13" dur="500" fill="hold"/>
                                        <p:tgtEl>
                                          <p:spTgt spid="19"/>
                                        </p:tgtEl>
                                        <p:attrNameLst>
                                          <p:attrName>ppt_h</p:attrName>
                                        </p:attrNameLst>
                                      </p:cBhvr>
                                      <p:tavLst>
                                        <p:tav tm="0">
                                          <p:val>
                                            <p:fltVal val="0"/>
                                          </p:val>
                                        </p:tav>
                                        <p:tav tm="100000">
                                          <p:val>
                                            <p:strVal val="#ppt_h"/>
                                          </p:val>
                                        </p:tav>
                                      </p:tavLst>
                                    </p:anim>
                                    <p:animEffect transition="in" filter="fade">
                                      <p:cBhvr>
                                        <p:cTn id="14" dur="500"/>
                                        <p:tgtEl>
                                          <p:spTgt spid="19"/>
                                        </p:tgtEl>
                                      </p:cBhvr>
                                    </p:animEffect>
                                  </p:childTnLst>
                                </p:cTn>
                              </p:par>
                            </p:childTnLst>
                          </p:cTn>
                        </p:par>
                        <p:par>
                          <p:cTn id="15" fill="hold">
                            <p:stCondLst>
                              <p:cond delay="1000"/>
                            </p:stCondLst>
                            <p:childTnLst>
                              <p:par>
                                <p:cTn id="16" presetID="10" presetClass="entr" presetSubtype="0" fill="hold" grpId="0" nodeType="afterEffect">
                                  <p:stCondLst>
                                    <p:cond delay="0"/>
                                  </p:stCondLst>
                                  <p:childTnLst>
                                    <p:set>
                                      <p:cBhvr>
                                        <p:cTn id="17" dur="1" fill="hold">
                                          <p:stCondLst>
                                            <p:cond delay="0"/>
                                          </p:stCondLst>
                                        </p:cTn>
                                        <p:tgtEl>
                                          <p:spTgt spid="29"/>
                                        </p:tgtEl>
                                        <p:attrNameLst>
                                          <p:attrName>style.visibility</p:attrName>
                                        </p:attrNameLst>
                                      </p:cBhvr>
                                      <p:to>
                                        <p:strVal val="visible"/>
                                      </p:to>
                                    </p:set>
                                    <p:animEffect transition="in" filter="fade">
                                      <p:cBhvr>
                                        <p:cTn id="18" dur="500"/>
                                        <p:tgtEl>
                                          <p:spTgt spid="29"/>
                                        </p:tgtEl>
                                      </p:cBhvr>
                                    </p:animEffect>
                                  </p:childTnLst>
                                </p:cTn>
                              </p:par>
                            </p:childTnLst>
                          </p:cTn>
                        </p:par>
                        <p:par>
                          <p:cTn id="19" fill="hold">
                            <p:stCondLst>
                              <p:cond delay="1500"/>
                            </p:stCondLst>
                            <p:childTnLst>
                              <p:par>
                                <p:cTn id="20" presetID="23" presetClass="entr" presetSubtype="16" fill="hold" grpId="0" nodeType="afterEffect">
                                  <p:stCondLst>
                                    <p:cond delay="0"/>
                                  </p:stCondLst>
                                  <p:iterate type="lt">
                                    <p:tmPct val="10000"/>
                                  </p:iterate>
                                  <p:childTnLst>
                                    <p:set>
                                      <p:cBhvr>
                                        <p:cTn id="21" dur="1" fill="hold">
                                          <p:stCondLst>
                                            <p:cond delay="0"/>
                                          </p:stCondLst>
                                        </p:cTn>
                                        <p:tgtEl>
                                          <p:spTgt spid="28"/>
                                        </p:tgtEl>
                                        <p:attrNameLst>
                                          <p:attrName>style.visibility</p:attrName>
                                        </p:attrNameLst>
                                      </p:cBhvr>
                                      <p:to>
                                        <p:strVal val="visible"/>
                                      </p:to>
                                    </p:set>
                                    <p:anim calcmode="lin" valueType="num">
                                      <p:cBhvr>
                                        <p:cTn id="22" dur="300" fill="hold"/>
                                        <p:tgtEl>
                                          <p:spTgt spid="28"/>
                                        </p:tgtEl>
                                        <p:attrNameLst>
                                          <p:attrName>ppt_w</p:attrName>
                                        </p:attrNameLst>
                                      </p:cBhvr>
                                      <p:tavLst>
                                        <p:tav tm="0">
                                          <p:val>
                                            <p:fltVal val="0"/>
                                          </p:val>
                                        </p:tav>
                                        <p:tav tm="100000">
                                          <p:val>
                                            <p:strVal val="#ppt_w"/>
                                          </p:val>
                                        </p:tav>
                                      </p:tavLst>
                                    </p:anim>
                                    <p:anim calcmode="lin" valueType="num">
                                      <p:cBhvr>
                                        <p:cTn id="23" dur="300" fill="hold"/>
                                        <p:tgtEl>
                                          <p:spTgt spid="28"/>
                                        </p:tgtEl>
                                        <p:attrNameLst>
                                          <p:attrName>ppt_h</p:attrName>
                                        </p:attrNameLst>
                                      </p:cBhvr>
                                      <p:tavLst>
                                        <p:tav tm="0">
                                          <p:val>
                                            <p:fltVal val="0"/>
                                          </p:val>
                                        </p:tav>
                                        <p:tav tm="100000">
                                          <p:val>
                                            <p:strVal val="#ppt_h"/>
                                          </p:val>
                                        </p:tav>
                                      </p:tavLst>
                                    </p:anim>
                                  </p:childTnLst>
                                </p:cTn>
                              </p:par>
                            </p:childTnLst>
                          </p:cTn>
                        </p:par>
                        <p:par>
                          <p:cTn id="24" fill="hold">
                            <p:stCondLst>
                              <p:cond delay="11579"/>
                            </p:stCondLst>
                            <p:childTnLst>
                              <p:par>
                                <p:cTn id="25" presetID="14" presetClass="entr" presetSubtype="10" fill="hold" grpId="0" nodeType="after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randombar(horizontal)">
                                      <p:cBhvr>
                                        <p:cTn id="2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ldLvl="0" animBg="1"/>
      <p:bldP spid="28" grpId="0"/>
      <p:bldP spid="29" grpId="0"/>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40000"/>
                <a:lumOff val="60000"/>
              </a:schemeClr>
            </a:gs>
            <a:gs pos="100000">
              <a:srgbClr val="034373"/>
            </a:gs>
          </a:gsLst>
          <a:path path="rect">
            <a:fillToRect r="100000" b="100000"/>
          </a:path>
          <a:tileRect l="-100000" t="-100000"/>
        </a:gradFill>
        <a:effectLst/>
      </p:bgPr>
    </p:bg>
    <p:spTree>
      <p:nvGrpSpPr>
        <p:cNvPr id="1" name=""/>
        <p:cNvGrpSpPr/>
        <p:nvPr/>
      </p:nvGrpSpPr>
      <p:grpSpPr>
        <a:xfrm>
          <a:off x="0" y="0"/>
          <a:ext cx="0" cy="0"/>
          <a:chOff x="0" y="0"/>
          <a:chExt cx="0" cy="0"/>
        </a:xfrm>
      </p:grpSpPr>
      <p:sp>
        <p:nvSpPr>
          <p:cNvPr id="27" name="圆角矩形 16"/>
          <p:cNvSpPr/>
          <p:nvPr/>
        </p:nvSpPr>
        <p:spPr>
          <a:xfrm rot="5400000" flipH="1">
            <a:off x="5149335" y="-119329"/>
            <a:ext cx="394552" cy="2989990"/>
          </a:xfrm>
          <a:prstGeom prst="roundRect">
            <a:avLst/>
          </a:prstGeom>
          <a:solidFill>
            <a:srgbClr val="008080"/>
          </a:solidFill>
          <a:ln w="63500">
            <a:gradFill flip="none" rotWithShape="1">
              <a:gsLst>
                <a:gs pos="0">
                  <a:schemeClr val="bg1">
                    <a:lumMod val="85000"/>
                  </a:schemeClr>
                </a:gs>
                <a:gs pos="100000">
                  <a:schemeClr val="bg1"/>
                </a:gs>
              </a:gsLst>
              <a:lin ang="189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8" name="矩形 27"/>
          <p:cNvSpPr/>
          <p:nvPr/>
        </p:nvSpPr>
        <p:spPr>
          <a:xfrm>
            <a:off x="4106595" y="1222984"/>
            <a:ext cx="1141730" cy="306705"/>
          </a:xfrm>
          <a:prstGeom prst="rect">
            <a:avLst/>
          </a:prstGeom>
        </p:spPr>
        <p:txBody>
          <a:bodyPr wrap="none">
            <a:spAutoFit/>
          </a:bodyPr>
          <a:lstStyle/>
          <a:p>
            <a:pPr algn="l" defTabSz="1219200"/>
            <a:r>
              <a:rPr lang="en-US" altLang="zh-CN" sz="1400" b="1" dirty="0">
                <a:solidFill>
                  <a:schemeClr val="bg1"/>
                </a:solidFill>
                <a:cs typeface="+mn-ea"/>
                <a:sym typeface="+mn-lt"/>
              </a:rPr>
              <a:t>01 总体情况</a:t>
            </a:r>
            <a:endParaRPr lang="en-US" altLang="zh-CN" sz="1400" b="1" dirty="0">
              <a:solidFill>
                <a:schemeClr val="bg1"/>
              </a:solidFill>
              <a:cs typeface="+mn-ea"/>
              <a:sym typeface="+mn-lt"/>
            </a:endParaRPr>
          </a:p>
        </p:txBody>
      </p:sp>
      <p:grpSp>
        <p:nvGrpSpPr>
          <p:cNvPr id="29" name="组合 28"/>
          <p:cNvGrpSpPr/>
          <p:nvPr/>
        </p:nvGrpSpPr>
        <p:grpSpPr>
          <a:xfrm>
            <a:off x="3606180" y="1133730"/>
            <a:ext cx="439860" cy="439860"/>
            <a:chOff x="3552943" y="2498822"/>
            <a:chExt cx="398028" cy="398028"/>
          </a:xfrm>
        </p:grpSpPr>
        <p:sp>
          <p:nvSpPr>
            <p:cNvPr id="30" name="椭圆 29"/>
            <p:cNvSpPr/>
            <p:nvPr/>
          </p:nvSpPr>
          <p:spPr>
            <a:xfrm>
              <a:off x="3552943" y="2498822"/>
              <a:ext cx="398028" cy="398028"/>
            </a:xfrm>
            <a:prstGeom prst="ellipse">
              <a:avLst/>
            </a:prstGeom>
            <a:gradFill flip="none" rotWithShape="1">
              <a:gsLst>
                <a:gs pos="0">
                  <a:schemeClr val="bg1"/>
                </a:gs>
                <a:gs pos="100000">
                  <a:schemeClr val="bg1">
                    <a:lumMod val="85000"/>
                  </a:schemeClr>
                </a:gs>
              </a:gsLst>
              <a:lin ang="18900000" scaled="1"/>
              <a:tileRect/>
            </a:gradFill>
            <a:ln w="381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nvGrpSpPr>
            <p:cNvPr id="31" name="组合 30"/>
            <p:cNvGrpSpPr/>
            <p:nvPr/>
          </p:nvGrpSpPr>
          <p:grpSpPr>
            <a:xfrm>
              <a:off x="3653065" y="2597911"/>
              <a:ext cx="197783" cy="205476"/>
              <a:chOff x="4528189" y="3001023"/>
              <a:chExt cx="464228" cy="482285"/>
            </a:xfrm>
            <a:solidFill>
              <a:srgbClr val="009288"/>
            </a:solidFill>
          </p:grpSpPr>
          <p:sp>
            <p:nvSpPr>
              <p:cNvPr id="32" name="Freeform 6"/>
              <p:cNvSpPr/>
              <p:nvPr/>
            </p:nvSpPr>
            <p:spPr bwMode="auto">
              <a:xfrm>
                <a:off x="4720975" y="3001023"/>
                <a:ext cx="78877" cy="276289"/>
              </a:xfrm>
              <a:custGeom>
                <a:avLst/>
                <a:gdLst>
                  <a:gd name="T0" fmla="*/ 178 w 358"/>
                  <a:gd name="T1" fmla="*/ 1254 h 1254"/>
                  <a:gd name="T2" fmla="*/ 143 w 358"/>
                  <a:gd name="T3" fmla="*/ 1252 h 1254"/>
                  <a:gd name="T4" fmla="*/ 108 w 358"/>
                  <a:gd name="T5" fmla="*/ 1241 h 1254"/>
                  <a:gd name="T6" fmla="*/ 78 w 358"/>
                  <a:gd name="T7" fmla="*/ 1224 h 1254"/>
                  <a:gd name="T8" fmla="*/ 51 w 358"/>
                  <a:gd name="T9" fmla="*/ 1203 h 1254"/>
                  <a:gd name="T10" fmla="*/ 30 w 358"/>
                  <a:gd name="T11" fmla="*/ 1176 h 1254"/>
                  <a:gd name="T12" fmla="*/ 13 w 358"/>
                  <a:gd name="T13" fmla="*/ 1146 h 1254"/>
                  <a:gd name="T14" fmla="*/ 2 w 358"/>
                  <a:gd name="T15" fmla="*/ 1111 h 1254"/>
                  <a:gd name="T16" fmla="*/ 0 w 358"/>
                  <a:gd name="T17" fmla="*/ 1076 h 1254"/>
                  <a:gd name="T18" fmla="*/ 0 w 358"/>
                  <a:gd name="T19" fmla="*/ 178 h 1254"/>
                  <a:gd name="T20" fmla="*/ 2 w 358"/>
                  <a:gd name="T21" fmla="*/ 142 h 1254"/>
                  <a:gd name="T22" fmla="*/ 13 w 358"/>
                  <a:gd name="T23" fmla="*/ 108 h 1254"/>
                  <a:gd name="T24" fmla="*/ 30 w 358"/>
                  <a:gd name="T25" fmla="*/ 78 h 1254"/>
                  <a:gd name="T26" fmla="*/ 51 w 358"/>
                  <a:gd name="T27" fmla="*/ 51 h 1254"/>
                  <a:gd name="T28" fmla="*/ 78 w 358"/>
                  <a:gd name="T29" fmla="*/ 30 h 1254"/>
                  <a:gd name="T30" fmla="*/ 108 w 358"/>
                  <a:gd name="T31" fmla="*/ 13 h 1254"/>
                  <a:gd name="T32" fmla="*/ 143 w 358"/>
                  <a:gd name="T33" fmla="*/ 2 h 1254"/>
                  <a:gd name="T34" fmla="*/ 178 w 358"/>
                  <a:gd name="T35" fmla="*/ 0 h 1254"/>
                  <a:gd name="T36" fmla="*/ 197 w 358"/>
                  <a:gd name="T37" fmla="*/ 0 h 1254"/>
                  <a:gd name="T38" fmla="*/ 231 w 358"/>
                  <a:gd name="T39" fmla="*/ 7 h 1254"/>
                  <a:gd name="T40" fmla="*/ 264 w 358"/>
                  <a:gd name="T41" fmla="*/ 21 h 1254"/>
                  <a:gd name="T42" fmla="*/ 292 w 358"/>
                  <a:gd name="T43" fmla="*/ 41 h 1254"/>
                  <a:gd name="T44" fmla="*/ 317 w 358"/>
                  <a:gd name="T45" fmla="*/ 64 h 1254"/>
                  <a:gd name="T46" fmla="*/ 336 w 358"/>
                  <a:gd name="T47" fmla="*/ 93 h 1254"/>
                  <a:gd name="T48" fmla="*/ 350 w 358"/>
                  <a:gd name="T49" fmla="*/ 125 h 1254"/>
                  <a:gd name="T50" fmla="*/ 357 w 358"/>
                  <a:gd name="T51" fmla="*/ 160 h 1254"/>
                  <a:gd name="T52" fmla="*/ 358 w 358"/>
                  <a:gd name="T53" fmla="*/ 1076 h 1254"/>
                  <a:gd name="T54" fmla="*/ 357 w 358"/>
                  <a:gd name="T55" fmla="*/ 1094 h 1254"/>
                  <a:gd name="T56" fmla="*/ 350 w 358"/>
                  <a:gd name="T57" fmla="*/ 1129 h 1254"/>
                  <a:gd name="T58" fmla="*/ 336 w 358"/>
                  <a:gd name="T59" fmla="*/ 1160 h 1254"/>
                  <a:gd name="T60" fmla="*/ 317 w 358"/>
                  <a:gd name="T61" fmla="*/ 1190 h 1254"/>
                  <a:gd name="T62" fmla="*/ 292 w 358"/>
                  <a:gd name="T63" fmla="*/ 1213 h 1254"/>
                  <a:gd name="T64" fmla="*/ 264 w 358"/>
                  <a:gd name="T65" fmla="*/ 1233 h 1254"/>
                  <a:gd name="T66" fmla="*/ 231 w 358"/>
                  <a:gd name="T67" fmla="*/ 1247 h 1254"/>
                  <a:gd name="T68" fmla="*/ 197 w 358"/>
                  <a:gd name="T69" fmla="*/ 1254 h 1254"/>
                  <a:gd name="T70" fmla="*/ 178 w 358"/>
                  <a:gd name="T71" fmla="*/ 1254 h 1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58" h="1254">
                    <a:moveTo>
                      <a:pt x="178" y="1254"/>
                    </a:moveTo>
                    <a:lnTo>
                      <a:pt x="178" y="1254"/>
                    </a:lnTo>
                    <a:lnTo>
                      <a:pt x="160" y="1254"/>
                    </a:lnTo>
                    <a:lnTo>
                      <a:pt x="143" y="1252"/>
                    </a:lnTo>
                    <a:lnTo>
                      <a:pt x="125" y="1247"/>
                    </a:lnTo>
                    <a:lnTo>
                      <a:pt x="108" y="1241"/>
                    </a:lnTo>
                    <a:lnTo>
                      <a:pt x="94" y="1233"/>
                    </a:lnTo>
                    <a:lnTo>
                      <a:pt x="78" y="1224"/>
                    </a:lnTo>
                    <a:lnTo>
                      <a:pt x="65" y="1213"/>
                    </a:lnTo>
                    <a:lnTo>
                      <a:pt x="51" y="1203"/>
                    </a:lnTo>
                    <a:lnTo>
                      <a:pt x="41" y="1190"/>
                    </a:lnTo>
                    <a:lnTo>
                      <a:pt x="30" y="1176"/>
                    </a:lnTo>
                    <a:lnTo>
                      <a:pt x="21" y="1160"/>
                    </a:lnTo>
                    <a:lnTo>
                      <a:pt x="13" y="1146"/>
                    </a:lnTo>
                    <a:lnTo>
                      <a:pt x="8" y="1129"/>
                    </a:lnTo>
                    <a:lnTo>
                      <a:pt x="2" y="1111"/>
                    </a:lnTo>
                    <a:lnTo>
                      <a:pt x="0" y="1094"/>
                    </a:lnTo>
                    <a:lnTo>
                      <a:pt x="0" y="1076"/>
                    </a:lnTo>
                    <a:lnTo>
                      <a:pt x="0" y="178"/>
                    </a:lnTo>
                    <a:lnTo>
                      <a:pt x="0" y="178"/>
                    </a:lnTo>
                    <a:lnTo>
                      <a:pt x="0" y="160"/>
                    </a:lnTo>
                    <a:lnTo>
                      <a:pt x="2" y="142"/>
                    </a:lnTo>
                    <a:lnTo>
                      <a:pt x="8" y="125"/>
                    </a:lnTo>
                    <a:lnTo>
                      <a:pt x="13" y="108"/>
                    </a:lnTo>
                    <a:lnTo>
                      <a:pt x="21" y="93"/>
                    </a:lnTo>
                    <a:lnTo>
                      <a:pt x="30" y="78"/>
                    </a:lnTo>
                    <a:lnTo>
                      <a:pt x="41" y="64"/>
                    </a:lnTo>
                    <a:lnTo>
                      <a:pt x="51" y="51"/>
                    </a:lnTo>
                    <a:lnTo>
                      <a:pt x="65" y="41"/>
                    </a:lnTo>
                    <a:lnTo>
                      <a:pt x="78" y="30"/>
                    </a:lnTo>
                    <a:lnTo>
                      <a:pt x="94" y="21"/>
                    </a:lnTo>
                    <a:lnTo>
                      <a:pt x="108" y="13"/>
                    </a:lnTo>
                    <a:lnTo>
                      <a:pt x="125" y="7"/>
                    </a:lnTo>
                    <a:lnTo>
                      <a:pt x="143" y="2"/>
                    </a:lnTo>
                    <a:lnTo>
                      <a:pt x="160" y="0"/>
                    </a:lnTo>
                    <a:lnTo>
                      <a:pt x="178" y="0"/>
                    </a:lnTo>
                    <a:lnTo>
                      <a:pt x="178" y="0"/>
                    </a:lnTo>
                    <a:lnTo>
                      <a:pt x="197" y="0"/>
                    </a:lnTo>
                    <a:lnTo>
                      <a:pt x="214" y="2"/>
                    </a:lnTo>
                    <a:lnTo>
                      <a:pt x="231" y="7"/>
                    </a:lnTo>
                    <a:lnTo>
                      <a:pt x="249" y="13"/>
                    </a:lnTo>
                    <a:lnTo>
                      <a:pt x="264" y="21"/>
                    </a:lnTo>
                    <a:lnTo>
                      <a:pt x="279" y="30"/>
                    </a:lnTo>
                    <a:lnTo>
                      <a:pt x="292" y="41"/>
                    </a:lnTo>
                    <a:lnTo>
                      <a:pt x="305" y="51"/>
                    </a:lnTo>
                    <a:lnTo>
                      <a:pt x="317" y="64"/>
                    </a:lnTo>
                    <a:lnTo>
                      <a:pt x="328" y="78"/>
                    </a:lnTo>
                    <a:lnTo>
                      <a:pt x="336" y="93"/>
                    </a:lnTo>
                    <a:lnTo>
                      <a:pt x="344" y="108"/>
                    </a:lnTo>
                    <a:lnTo>
                      <a:pt x="350" y="125"/>
                    </a:lnTo>
                    <a:lnTo>
                      <a:pt x="354" y="142"/>
                    </a:lnTo>
                    <a:lnTo>
                      <a:pt x="357" y="160"/>
                    </a:lnTo>
                    <a:lnTo>
                      <a:pt x="358" y="178"/>
                    </a:lnTo>
                    <a:lnTo>
                      <a:pt x="358" y="1076"/>
                    </a:lnTo>
                    <a:lnTo>
                      <a:pt x="358" y="1076"/>
                    </a:lnTo>
                    <a:lnTo>
                      <a:pt x="357" y="1094"/>
                    </a:lnTo>
                    <a:lnTo>
                      <a:pt x="354" y="1111"/>
                    </a:lnTo>
                    <a:lnTo>
                      <a:pt x="350" y="1129"/>
                    </a:lnTo>
                    <a:lnTo>
                      <a:pt x="344" y="1146"/>
                    </a:lnTo>
                    <a:lnTo>
                      <a:pt x="336" y="1160"/>
                    </a:lnTo>
                    <a:lnTo>
                      <a:pt x="328" y="1176"/>
                    </a:lnTo>
                    <a:lnTo>
                      <a:pt x="317" y="1190"/>
                    </a:lnTo>
                    <a:lnTo>
                      <a:pt x="305" y="1203"/>
                    </a:lnTo>
                    <a:lnTo>
                      <a:pt x="292" y="1213"/>
                    </a:lnTo>
                    <a:lnTo>
                      <a:pt x="279" y="1224"/>
                    </a:lnTo>
                    <a:lnTo>
                      <a:pt x="264" y="1233"/>
                    </a:lnTo>
                    <a:lnTo>
                      <a:pt x="249" y="1241"/>
                    </a:lnTo>
                    <a:lnTo>
                      <a:pt x="231" y="1247"/>
                    </a:lnTo>
                    <a:lnTo>
                      <a:pt x="214" y="1252"/>
                    </a:lnTo>
                    <a:lnTo>
                      <a:pt x="197" y="1254"/>
                    </a:lnTo>
                    <a:lnTo>
                      <a:pt x="178" y="1254"/>
                    </a:lnTo>
                    <a:lnTo>
                      <a:pt x="178" y="1254"/>
                    </a:lnTo>
                    <a:close/>
                  </a:path>
                </a:pathLst>
              </a:custGeom>
              <a:solidFill>
                <a:srgbClr val="015A75"/>
              </a:solidFill>
              <a:ln w="19050">
                <a:noFill/>
              </a:ln>
              <a:effectLst>
                <a:innerShdw blurRad="38100" dist="127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prstClr val="white"/>
                  </a:solidFill>
                  <a:cs typeface="+mn-ea"/>
                  <a:sym typeface="+mn-lt"/>
                </a:endParaRPr>
              </a:p>
            </p:txBody>
          </p:sp>
          <p:sp>
            <p:nvSpPr>
              <p:cNvPr id="33" name="Freeform 7"/>
              <p:cNvSpPr/>
              <p:nvPr/>
            </p:nvSpPr>
            <p:spPr bwMode="auto">
              <a:xfrm>
                <a:off x="4528189" y="3065351"/>
                <a:ext cx="464228" cy="417957"/>
              </a:xfrm>
              <a:custGeom>
                <a:avLst/>
                <a:gdLst>
                  <a:gd name="T0" fmla="*/ 893 w 2107"/>
                  <a:gd name="T1" fmla="*/ 1886 h 1897"/>
                  <a:gd name="T2" fmla="*/ 643 w 2107"/>
                  <a:gd name="T3" fmla="*/ 1815 h 1897"/>
                  <a:gd name="T4" fmla="*/ 423 w 2107"/>
                  <a:gd name="T5" fmla="*/ 1688 h 1897"/>
                  <a:gd name="T6" fmla="*/ 241 w 2107"/>
                  <a:gd name="T7" fmla="*/ 1514 h 1897"/>
                  <a:gd name="T8" fmla="*/ 103 w 2107"/>
                  <a:gd name="T9" fmla="*/ 1300 h 1897"/>
                  <a:gd name="T10" fmla="*/ 21 w 2107"/>
                  <a:gd name="T11" fmla="*/ 1056 h 1897"/>
                  <a:gd name="T12" fmla="*/ 0 w 2107"/>
                  <a:gd name="T13" fmla="*/ 844 h 1897"/>
                  <a:gd name="T14" fmla="*/ 25 w 2107"/>
                  <a:gd name="T15" fmla="*/ 615 h 1897"/>
                  <a:gd name="T16" fmla="*/ 123 w 2107"/>
                  <a:gd name="T17" fmla="*/ 349 h 1897"/>
                  <a:gd name="T18" fmla="*/ 291 w 2107"/>
                  <a:gd name="T19" fmla="*/ 117 h 1897"/>
                  <a:gd name="T20" fmla="*/ 388 w 2107"/>
                  <a:gd name="T21" fmla="*/ 27 h 1897"/>
                  <a:gd name="T22" fmla="*/ 459 w 2107"/>
                  <a:gd name="T23" fmla="*/ 2 h 1897"/>
                  <a:gd name="T24" fmla="*/ 533 w 2107"/>
                  <a:gd name="T25" fmla="*/ 11 h 1897"/>
                  <a:gd name="T26" fmla="*/ 597 w 2107"/>
                  <a:gd name="T27" fmla="*/ 56 h 1897"/>
                  <a:gd name="T28" fmla="*/ 626 w 2107"/>
                  <a:gd name="T29" fmla="*/ 110 h 1897"/>
                  <a:gd name="T30" fmla="*/ 631 w 2107"/>
                  <a:gd name="T31" fmla="*/ 186 h 1897"/>
                  <a:gd name="T32" fmla="*/ 599 w 2107"/>
                  <a:gd name="T33" fmla="*/ 255 h 1897"/>
                  <a:gd name="T34" fmla="*/ 517 w 2107"/>
                  <a:gd name="T35" fmla="*/ 334 h 1897"/>
                  <a:gd name="T36" fmla="*/ 401 w 2107"/>
                  <a:gd name="T37" fmla="*/ 496 h 1897"/>
                  <a:gd name="T38" fmla="*/ 331 w 2107"/>
                  <a:gd name="T39" fmla="*/ 682 h 1897"/>
                  <a:gd name="T40" fmla="*/ 314 w 2107"/>
                  <a:gd name="T41" fmla="*/ 844 h 1897"/>
                  <a:gd name="T42" fmla="*/ 337 w 2107"/>
                  <a:gd name="T43" fmla="*/ 1028 h 1897"/>
                  <a:gd name="T44" fmla="*/ 404 w 2107"/>
                  <a:gd name="T45" fmla="*/ 1196 h 1897"/>
                  <a:gd name="T46" fmla="*/ 506 w 2107"/>
                  <a:gd name="T47" fmla="*/ 1341 h 1897"/>
                  <a:gd name="T48" fmla="*/ 641 w 2107"/>
                  <a:gd name="T49" fmla="*/ 1457 h 1897"/>
                  <a:gd name="T50" fmla="*/ 799 w 2107"/>
                  <a:gd name="T51" fmla="*/ 1539 h 1897"/>
                  <a:gd name="T52" fmla="*/ 978 w 2107"/>
                  <a:gd name="T53" fmla="*/ 1580 h 1897"/>
                  <a:gd name="T54" fmla="*/ 1129 w 2107"/>
                  <a:gd name="T55" fmla="*/ 1580 h 1897"/>
                  <a:gd name="T56" fmla="*/ 1308 w 2107"/>
                  <a:gd name="T57" fmla="*/ 1539 h 1897"/>
                  <a:gd name="T58" fmla="*/ 1466 w 2107"/>
                  <a:gd name="T59" fmla="*/ 1457 h 1897"/>
                  <a:gd name="T60" fmla="*/ 1601 w 2107"/>
                  <a:gd name="T61" fmla="*/ 1341 h 1897"/>
                  <a:gd name="T62" fmla="*/ 1705 w 2107"/>
                  <a:gd name="T63" fmla="*/ 1196 h 1897"/>
                  <a:gd name="T64" fmla="*/ 1771 w 2107"/>
                  <a:gd name="T65" fmla="*/ 1028 h 1897"/>
                  <a:gd name="T66" fmla="*/ 1793 w 2107"/>
                  <a:gd name="T67" fmla="*/ 844 h 1897"/>
                  <a:gd name="T68" fmla="*/ 1776 w 2107"/>
                  <a:gd name="T69" fmla="*/ 682 h 1897"/>
                  <a:gd name="T70" fmla="*/ 1707 w 2107"/>
                  <a:gd name="T71" fmla="*/ 496 h 1897"/>
                  <a:gd name="T72" fmla="*/ 1589 w 2107"/>
                  <a:gd name="T73" fmla="*/ 334 h 1897"/>
                  <a:gd name="T74" fmla="*/ 1507 w 2107"/>
                  <a:gd name="T75" fmla="*/ 255 h 1897"/>
                  <a:gd name="T76" fmla="*/ 1477 w 2107"/>
                  <a:gd name="T77" fmla="*/ 186 h 1897"/>
                  <a:gd name="T78" fmla="*/ 1481 w 2107"/>
                  <a:gd name="T79" fmla="*/ 110 h 1897"/>
                  <a:gd name="T80" fmla="*/ 1511 w 2107"/>
                  <a:gd name="T81" fmla="*/ 56 h 1897"/>
                  <a:gd name="T82" fmla="*/ 1574 w 2107"/>
                  <a:gd name="T83" fmla="*/ 11 h 1897"/>
                  <a:gd name="T84" fmla="*/ 1648 w 2107"/>
                  <a:gd name="T85" fmla="*/ 2 h 1897"/>
                  <a:gd name="T86" fmla="*/ 1719 w 2107"/>
                  <a:gd name="T87" fmla="*/ 27 h 1897"/>
                  <a:gd name="T88" fmla="*/ 1817 w 2107"/>
                  <a:gd name="T89" fmla="*/ 117 h 1897"/>
                  <a:gd name="T90" fmla="*/ 1984 w 2107"/>
                  <a:gd name="T91" fmla="*/ 349 h 1897"/>
                  <a:gd name="T92" fmla="*/ 2082 w 2107"/>
                  <a:gd name="T93" fmla="*/ 615 h 1897"/>
                  <a:gd name="T94" fmla="*/ 2107 w 2107"/>
                  <a:gd name="T95" fmla="*/ 844 h 1897"/>
                  <a:gd name="T96" fmla="*/ 2086 w 2107"/>
                  <a:gd name="T97" fmla="*/ 1056 h 1897"/>
                  <a:gd name="T98" fmla="*/ 2004 w 2107"/>
                  <a:gd name="T99" fmla="*/ 1300 h 1897"/>
                  <a:gd name="T100" fmla="*/ 1866 w 2107"/>
                  <a:gd name="T101" fmla="*/ 1514 h 1897"/>
                  <a:gd name="T102" fmla="*/ 1683 w 2107"/>
                  <a:gd name="T103" fmla="*/ 1688 h 1897"/>
                  <a:gd name="T104" fmla="*/ 1464 w 2107"/>
                  <a:gd name="T105" fmla="*/ 1815 h 1897"/>
                  <a:gd name="T106" fmla="*/ 1214 w 2107"/>
                  <a:gd name="T107" fmla="*/ 1886 h 18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107" h="1897">
                    <a:moveTo>
                      <a:pt x="1053" y="1897"/>
                    </a:moveTo>
                    <a:lnTo>
                      <a:pt x="1053" y="1897"/>
                    </a:lnTo>
                    <a:lnTo>
                      <a:pt x="999" y="1896"/>
                    </a:lnTo>
                    <a:lnTo>
                      <a:pt x="946" y="1892"/>
                    </a:lnTo>
                    <a:lnTo>
                      <a:pt x="893" y="1886"/>
                    </a:lnTo>
                    <a:lnTo>
                      <a:pt x="842" y="1876"/>
                    </a:lnTo>
                    <a:lnTo>
                      <a:pt x="790" y="1864"/>
                    </a:lnTo>
                    <a:lnTo>
                      <a:pt x="741" y="1850"/>
                    </a:lnTo>
                    <a:lnTo>
                      <a:pt x="692" y="1834"/>
                    </a:lnTo>
                    <a:lnTo>
                      <a:pt x="643" y="1815"/>
                    </a:lnTo>
                    <a:lnTo>
                      <a:pt x="597" y="1794"/>
                    </a:lnTo>
                    <a:lnTo>
                      <a:pt x="552" y="1770"/>
                    </a:lnTo>
                    <a:lnTo>
                      <a:pt x="507" y="1745"/>
                    </a:lnTo>
                    <a:lnTo>
                      <a:pt x="465" y="1717"/>
                    </a:lnTo>
                    <a:lnTo>
                      <a:pt x="423" y="1688"/>
                    </a:lnTo>
                    <a:lnTo>
                      <a:pt x="384" y="1657"/>
                    </a:lnTo>
                    <a:lnTo>
                      <a:pt x="345" y="1623"/>
                    </a:lnTo>
                    <a:lnTo>
                      <a:pt x="308" y="1589"/>
                    </a:lnTo>
                    <a:lnTo>
                      <a:pt x="274" y="1552"/>
                    </a:lnTo>
                    <a:lnTo>
                      <a:pt x="241" y="1514"/>
                    </a:lnTo>
                    <a:lnTo>
                      <a:pt x="209" y="1474"/>
                    </a:lnTo>
                    <a:lnTo>
                      <a:pt x="180" y="1433"/>
                    </a:lnTo>
                    <a:lnTo>
                      <a:pt x="152" y="1390"/>
                    </a:lnTo>
                    <a:lnTo>
                      <a:pt x="127" y="1345"/>
                    </a:lnTo>
                    <a:lnTo>
                      <a:pt x="103" y="1300"/>
                    </a:lnTo>
                    <a:lnTo>
                      <a:pt x="82" y="1254"/>
                    </a:lnTo>
                    <a:lnTo>
                      <a:pt x="64" y="1205"/>
                    </a:lnTo>
                    <a:lnTo>
                      <a:pt x="48" y="1156"/>
                    </a:lnTo>
                    <a:lnTo>
                      <a:pt x="33" y="1107"/>
                    </a:lnTo>
                    <a:lnTo>
                      <a:pt x="21" y="1056"/>
                    </a:lnTo>
                    <a:lnTo>
                      <a:pt x="12" y="1004"/>
                    </a:lnTo>
                    <a:lnTo>
                      <a:pt x="5" y="951"/>
                    </a:lnTo>
                    <a:lnTo>
                      <a:pt x="1" y="898"/>
                    </a:lnTo>
                    <a:lnTo>
                      <a:pt x="0" y="844"/>
                    </a:lnTo>
                    <a:lnTo>
                      <a:pt x="0" y="844"/>
                    </a:lnTo>
                    <a:lnTo>
                      <a:pt x="0" y="815"/>
                    </a:lnTo>
                    <a:lnTo>
                      <a:pt x="1" y="785"/>
                    </a:lnTo>
                    <a:lnTo>
                      <a:pt x="7" y="727"/>
                    </a:lnTo>
                    <a:lnTo>
                      <a:pt x="13" y="670"/>
                    </a:lnTo>
                    <a:lnTo>
                      <a:pt x="25" y="615"/>
                    </a:lnTo>
                    <a:lnTo>
                      <a:pt x="38" y="559"/>
                    </a:lnTo>
                    <a:lnTo>
                      <a:pt x="56" y="505"/>
                    </a:lnTo>
                    <a:lnTo>
                      <a:pt x="75" y="452"/>
                    </a:lnTo>
                    <a:lnTo>
                      <a:pt x="98" y="399"/>
                    </a:lnTo>
                    <a:lnTo>
                      <a:pt x="123" y="349"/>
                    </a:lnTo>
                    <a:lnTo>
                      <a:pt x="152" y="298"/>
                    </a:lnTo>
                    <a:lnTo>
                      <a:pt x="183" y="251"/>
                    </a:lnTo>
                    <a:lnTo>
                      <a:pt x="216" y="204"/>
                    </a:lnTo>
                    <a:lnTo>
                      <a:pt x="251" y="159"/>
                    </a:lnTo>
                    <a:lnTo>
                      <a:pt x="291" y="117"/>
                    </a:lnTo>
                    <a:lnTo>
                      <a:pt x="332" y="76"/>
                    </a:lnTo>
                    <a:lnTo>
                      <a:pt x="353" y="56"/>
                    </a:lnTo>
                    <a:lnTo>
                      <a:pt x="376" y="38"/>
                    </a:lnTo>
                    <a:lnTo>
                      <a:pt x="376" y="38"/>
                    </a:lnTo>
                    <a:lnTo>
                      <a:pt x="388" y="27"/>
                    </a:lnTo>
                    <a:lnTo>
                      <a:pt x="401" y="19"/>
                    </a:lnTo>
                    <a:lnTo>
                      <a:pt x="416" y="12"/>
                    </a:lnTo>
                    <a:lnTo>
                      <a:pt x="430" y="7"/>
                    </a:lnTo>
                    <a:lnTo>
                      <a:pt x="445" y="3"/>
                    </a:lnTo>
                    <a:lnTo>
                      <a:pt x="459" y="2"/>
                    </a:lnTo>
                    <a:lnTo>
                      <a:pt x="475" y="0"/>
                    </a:lnTo>
                    <a:lnTo>
                      <a:pt x="490" y="0"/>
                    </a:lnTo>
                    <a:lnTo>
                      <a:pt x="504" y="3"/>
                    </a:lnTo>
                    <a:lnTo>
                      <a:pt x="519" y="7"/>
                    </a:lnTo>
                    <a:lnTo>
                      <a:pt x="533" y="11"/>
                    </a:lnTo>
                    <a:lnTo>
                      <a:pt x="548" y="18"/>
                    </a:lnTo>
                    <a:lnTo>
                      <a:pt x="561" y="26"/>
                    </a:lnTo>
                    <a:lnTo>
                      <a:pt x="573" y="34"/>
                    </a:lnTo>
                    <a:lnTo>
                      <a:pt x="585" y="44"/>
                    </a:lnTo>
                    <a:lnTo>
                      <a:pt x="597" y="56"/>
                    </a:lnTo>
                    <a:lnTo>
                      <a:pt x="597" y="56"/>
                    </a:lnTo>
                    <a:lnTo>
                      <a:pt x="606" y="69"/>
                    </a:lnTo>
                    <a:lnTo>
                      <a:pt x="614" y="83"/>
                    </a:lnTo>
                    <a:lnTo>
                      <a:pt x="621" y="97"/>
                    </a:lnTo>
                    <a:lnTo>
                      <a:pt x="626" y="110"/>
                    </a:lnTo>
                    <a:lnTo>
                      <a:pt x="630" y="126"/>
                    </a:lnTo>
                    <a:lnTo>
                      <a:pt x="633" y="141"/>
                    </a:lnTo>
                    <a:lnTo>
                      <a:pt x="634" y="155"/>
                    </a:lnTo>
                    <a:lnTo>
                      <a:pt x="633" y="171"/>
                    </a:lnTo>
                    <a:lnTo>
                      <a:pt x="631" y="186"/>
                    </a:lnTo>
                    <a:lnTo>
                      <a:pt x="627" y="200"/>
                    </a:lnTo>
                    <a:lnTo>
                      <a:pt x="622" y="215"/>
                    </a:lnTo>
                    <a:lnTo>
                      <a:pt x="617" y="228"/>
                    </a:lnTo>
                    <a:lnTo>
                      <a:pt x="609" y="243"/>
                    </a:lnTo>
                    <a:lnTo>
                      <a:pt x="599" y="255"/>
                    </a:lnTo>
                    <a:lnTo>
                      <a:pt x="589" y="267"/>
                    </a:lnTo>
                    <a:lnTo>
                      <a:pt x="577" y="277"/>
                    </a:lnTo>
                    <a:lnTo>
                      <a:pt x="577" y="277"/>
                    </a:lnTo>
                    <a:lnTo>
                      <a:pt x="547" y="305"/>
                    </a:lnTo>
                    <a:lnTo>
                      <a:pt x="517" y="334"/>
                    </a:lnTo>
                    <a:lnTo>
                      <a:pt x="491" y="363"/>
                    </a:lnTo>
                    <a:lnTo>
                      <a:pt x="466" y="395"/>
                    </a:lnTo>
                    <a:lnTo>
                      <a:pt x="442" y="427"/>
                    </a:lnTo>
                    <a:lnTo>
                      <a:pt x="421" y="461"/>
                    </a:lnTo>
                    <a:lnTo>
                      <a:pt x="401" y="496"/>
                    </a:lnTo>
                    <a:lnTo>
                      <a:pt x="382" y="531"/>
                    </a:lnTo>
                    <a:lnTo>
                      <a:pt x="367" y="568"/>
                    </a:lnTo>
                    <a:lnTo>
                      <a:pt x="353" y="605"/>
                    </a:lnTo>
                    <a:lnTo>
                      <a:pt x="341" y="644"/>
                    </a:lnTo>
                    <a:lnTo>
                      <a:pt x="331" y="682"/>
                    </a:lnTo>
                    <a:lnTo>
                      <a:pt x="324" y="722"/>
                    </a:lnTo>
                    <a:lnTo>
                      <a:pt x="318" y="762"/>
                    </a:lnTo>
                    <a:lnTo>
                      <a:pt x="315" y="803"/>
                    </a:lnTo>
                    <a:lnTo>
                      <a:pt x="314" y="844"/>
                    </a:lnTo>
                    <a:lnTo>
                      <a:pt x="314" y="844"/>
                    </a:lnTo>
                    <a:lnTo>
                      <a:pt x="315" y="882"/>
                    </a:lnTo>
                    <a:lnTo>
                      <a:pt x="318" y="919"/>
                    </a:lnTo>
                    <a:lnTo>
                      <a:pt x="322" y="956"/>
                    </a:lnTo>
                    <a:lnTo>
                      <a:pt x="328" y="992"/>
                    </a:lnTo>
                    <a:lnTo>
                      <a:pt x="337" y="1028"/>
                    </a:lnTo>
                    <a:lnTo>
                      <a:pt x="347" y="1063"/>
                    </a:lnTo>
                    <a:lnTo>
                      <a:pt x="359" y="1098"/>
                    </a:lnTo>
                    <a:lnTo>
                      <a:pt x="372" y="1131"/>
                    </a:lnTo>
                    <a:lnTo>
                      <a:pt x="386" y="1164"/>
                    </a:lnTo>
                    <a:lnTo>
                      <a:pt x="404" y="1196"/>
                    </a:lnTo>
                    <a:lnTo>
                      <a:pt x="421" y="1228"/>
                    </a:lnTo>
                    <a:lnTo>
                      <a:pt x="441" y="1257"/>
                    </a:lnTo>
                    <a:lnTo>
                      <a:pt x="461" y="1286"/>
                    </a:lnTo>
                    <a:lnTo>
                      <a:pt x="483" y="1314"/>
                    </a:lnTo>
                    <a:lnTo>
                      <a:pt x="506" y="1341"/>
                    </a:lnTo>
                    <a:lnTo>
                      <a:pt x="531" y="1367"/>
                    </a:lnTo>
                    <a:lnTo>
                      <a:pt x="556" y="1392"/>
                    </a:lnTo>
                    <a:lnTo>
                      <a:pt x="584" y="1414"/>
                    </a:lnTo>
                    <a:lnTo>
                      <a:pt x="611" y="1437"/>
                    </a:lnTo>
                    <a:lnTo>
                      <a:pt x="641" y="1457"/>
                    </a:lnTo>
                    <a:lnTo>
                      <a:pt x="670" y="1477"/>
                    </a:lnTo>
                    <a:lnTo>
                      <a:pt x="701" y="1494"/>
                    </a:lnTo>
                    <a:lnTo>
                      <a:pt x="733" y="1511"/>
                    </a:lnTo>
                    <a:lnTo>
                      <a:pt x="766" y="1526"/>
                    </a:lnTo>
                    <a:lnTo>
                      <a:pt x="799" y="1539"/>
                    </a:lnTo>
                    <a:lnTo>
                      <a:pt x="834" y="1551"/>
                    </a:lnTo>
                    <a:lnTo>
                      <a:pt x="869" y="1560"/>
                    </a:lnTo>
                    <a:lnTo>
                      <a:pt x="905" y="1569"/>
                    </a:lnTo>
                    <a:lnTo>
                      <a:pt x="941" y="1576"/>
                    </a:lnTo>
                    <a:lnTo>
                      <a:pt x="978" y="1580"/>
                    </a:lnTo>
                    <a:lnTo>
                      <a:pt x="1015" y="1582"/>
                    </a:lnTo>
                    <a:lnTo>
                      <a:pt x="1053" y="1584"/>
                    </a:lnTo>
                    <a:lnTo>
                      <a:pt x="1053" y="1584"/>
                    </a:lnTo>
                    <a:lnTo>
                      <a:pt x="1092" y="1582"/>
                    </a:lnTo>
                    <a:lnTo>
                      <a:pt x="1129" y="1580"/>
                    </a:lnTo>
                    <a:lnTo>
                      <a:pt x="1166" y="1576"/>
                    </a:lnTo>
                    <a:lnTo>
                      <a:pt x="1203" y="1569"/>
                    </a:lnTo>
                    <a:lnTo>
                      <a:pt x="1239" y="1560"/>
                    </a:lnTo>
                    <a:lnTo>
                      <a:pt x="1273" y="1551"/>
                    </a:lnTo>
                    <a:lnTo>
                      <a:pt x="1308" y="1539"/>
                    </a:lnTo>
                    <a:lnTo>
                      <a:pt x="1342" y="1526"/>
                    </a:lnTo>
                    <a:lnTo>
                      <a:pt x="1374" y="1511"/>
                    </a:lnTo>
                    <a:lnTo>
                      <a:pt x="1405" y="1494"/>
                    </a:lnTo>
                    <a:lnTo>
                      <a:pt x="1437" y="1477"/>
                    </a:lnTo>
                    <a:lnTo>
                      <a:pt x="1466" y="1457"/>
                    </a:lnTo>
                    <a:lnTo>
                      <a:pt x="1495" y="1437"/>
                    </a:lnTo>
                    <a:lnTo>
                      <a:pt x="1525" y="1414"/>
                    </a:lnTo>
                    <a:lnTo>
                      <a:pt x="1551" y="1392"/>
                    </a:lnTo>
                    <a:lnTo>
                      <a:pt x="1576" y="1367"/>
                    </a:lnTo>
                    <a:lnTo>
                      <a:pt x="1601" y="1341"/>
                    </a:lnTo>
                    <a:lnTo>
                      <a:pt x="1624" y="1314"/>
                    </a:lnTo>
                    <a:lnTo>
                      <a:pt x="1646" y="1286"/>
                    </a:lnTo>
                    <a:lnTo>
                      <a:pt x="1667" y="1257"/>
                    </a:lnTo>
                    <a:lnTo>
                      <a:pt x="1686" y="1228"/>
                    </a:lnTo>
                    <a:lnTo>
                      <a:pt x="1705" y="1196"/>
                    </a:lnTo>
                    <a:lnTo>
                      <a:pt x="1720" y="1164"/>
                    </a:lnTo>
                    <a:lnTo>
                      <a:pt x="1735" y="1131"/>
                    </a:lnTo>
                    <a:lnTo>
                      <a:pt x="1748" y="1098"/>
                    </a:lnTo>
                    <a:lnTo>
                      <a:pt x="1760" y="1063"/>
                    </a:lnTo>
                    <a:lnTo>
                      <a:pt x="1771" y="1028"/>
                    </a:lnTo>
                    <a:lnTo>
                      <a:pt x="1779" y="992"/>
                    </a:lnTo>
                    <a:lnTo>
                      <a:pt x="1785" y="956"/>
                    </a:lnTo>
                    <a:lnTo>
                      <a:pt x="1789" y="919"/>
                    </a:lnTo>
                    <a:lnTo>
                      <a:pt x="1792" y="882"/>
                    </a:lnTo>
                    <a:lnTo>
                      <a:pt x="1793" y="844"/>
                    </a:lnTo>
                    <a:lnTo>
                      <a:pt x="1793" y="844"/>
                    </a:lnTo>
                    <a:lnTo>
                      <a:pt x="1792" y="803"/>
                    </a:lnTo>
                    <a:lnTo>
                      <a:pt x="1789" y="762"/>
                    </a:lnTo>
                    <a:lnTo>
                      <a:pt x="1784" y="722"/>
                    </a:lnTo>
                    <a:lnTo>
                      <a:pt x="1776" y="682"/>
                    </a:lnTo>
                    <a:lnTo>
                      <a:pt x="1767" y="644"/>
                    </a:lnTo>
                    <a:lnTo>
                      <a:pt x="1755" y="605"/>
                    </a:lnTo>
                    <a:lnTo>
                      <a:pt x="1740" y="568"/>
                    </a:lnTo>
                    <a:lnTo>
                      <a:pt x="1724" y="531"/>
                    </a:lnTo>
                    <a:lnTo>
                      <a:pt x="1707" y="496"/>
                    </a:lnTo>
                    <a:lnTo>
                      <a:pt x="1687" y="461"/>
                    </a:lnTo>
                    <a:lnTo>
                      <a:pt x="1665" y="427"/>
                    </a:lnTo>
                    <a:lnTo>
                      <a:pt x="1641" y="395"/>
                    </a:lnTo>
                    <a:lnTo>
                      <a:pt x="1616" y="363"/>
                    </a:lnTo>
                    <a:lnTo>
                      <a:pt x="1589" y="334"/>
                    </a:lnTo>
                    <a:lnTo>
                      <a:pt x="1560" y="305"/>
                    </a:lnTo>
                    <a:lnTo>
                      <a:pt x="1530" y="277"/>
                    </a:lnTo>
                    <a:lnTo>
                      <a:pt x="1530" y="277"/>
                    </a:lnTo>
                    <a:lnTo>
                      <a:pt x="1518" y="267"/>
                    </a:lnTo>
                    <a:lnTo>
                      <a:pt x="1507" y="255"/>
                    </a:lnTo>
                    <a:lnTo>
                      <a:pt x="1498" y="243"/>
                    </a:lnTo>
                    <a:lnTo>
                      <a:pt x="1491" y="228"/>
                    </a:lnTo>
                    <a:lnTo>
                      <a:pt x="1485" y="215"/>
                    </a:lnTo>
                    <a:lnTo>
                      <a:pt x="1480" y="200"/>
                    </a:lnTo>
                    <a:lnTo>
                      <a:pt x="1477" y="186"/>
                    </a:lnTo>
                    <a:lnTo>
                      <a:pt x="1474" y="171"/>
                    </a:lnTo>
                    <a:lnTo>
                      <a:pt x="1474" y="155"/>
                    </a:lnTo>
                    <a:lnTo>
                      <a:pt x="1474" y="141"/>
                    </a:lnTo>
                    <a:lnTo>
                      <a:pt x="1477" y="126"/>
                    </a:lnTo>
                    <a:lnTo>
                      <a:pt x="1481" y="110"/>
                    </a:lnTo>
                    <a:lnTo>
                      <a:pt x="1486" y="97"/>
                    </a:lnTo>
                    <a:lnTo>
                      <a:pt x="1493" y="83"/>
                    </a:lnTo>
                    <a:lnTo>
                      <a:pt x="1501" y="69"/>
                    </a:lnTo>
                    <a:lnTo>
                      <a:pt x="1511" y="56"/>
                    </a:lnTo>
                    <a:lnTo>
                      <a:pt x="1511" y="56"/>
                    </a:lnTo>
                    <a:lnTo>
                      <a:pt x="1522" y="44"/>
                    </a:lnTo>
                    <a:lnTo>
                      <a:pt x="1534" y="34"/>
                    </a:lnTo>
                    <a:lnTo>
                      <a:pt x="1546" y="26"/>
                    </a:lnTo>
                    <a:lnTo>
                      <a:pt x="1559" y="18"/>
                    </a:lnTo>
                    <a:lnTo>
                      <a:pt x="1574" y="11"/>
                    </a:lnTo>
                    <a:lnTo>
                      <a:pt x="1588" y="7"/>
                    </a:lnTo>
                    <a:lnTo>
                      <a:pt x="1603" y="3"/>
                    </a:lnTo>
                    <a:lnTo>
                      <a:pt x="1617" y="0"/>
                    </a:lnTo>
                    <a:lnTo>
                      <a:pt x="1633" y="0"/>
                    </a:lnTo>
                    <a:lnTo>
                      <a:pt x="1648" y="2"/>
                    </a:lnTo>
                    <a:lnTo>
                      <a:pt x="1662" y="3"/>
                    </a:lnTo>
                    <a:lnTo>
                      <a:pt x="1677" y="7"/>
                    </a:lnTo>
                    <a:lnTo>
                      <a:pt x="1691" y="12"/>
                    </a:lnTo>
                    <a:lnTo>
                      <a:pt x="1706" y="19"/>
                    </a:lnTo>
                    <a:lnTo>
                      <a:pt x="1719" y="27"/>
                    </a:lnTo>
                    <a:lnTo>
                      <a:pt x="1732" y="38"/>
                    </a:lnTo>
                    <a:lnTo>
                      <a:pt x="1732" y="38"/>
                    </a:lnTo>
                    <a:lnTo>
                      <a:pt x="1753" y="56"/>
                    </a:lnTo>
                    <a:lnTo>
                      <a:pt x="1776" y="76"/>
                    </a:lnTo>
                    <a:lnTo>
                      <a:pt x="1817" y="117"/>
                    </a:lnTo>
                    <a:lnTo>
                      <a:pt x="1855" y="159"/>
                    </a:lnTo>
                    <a:lnTo>
                      <a:pt x="1891" y="204"/>
                    </a:lnTo>
                    <a:lnTo>
                      <a:pt x="1924" y="251"/>
                    </a:lnTo>
                    <a:lnTo>
                      <a:pt x="1956" y="298"/>
                    </a:lnTo>
                    <a:lnTo>
                      <a:pt x="1984" y="349"/>
                    </a:lnTo>
                    <a:lnTo>
                      <a:pt x="2009" y="399"/>
                    </a:lnTo>
                    <a:lnTo>
                      <a:pt x="2031" y="451"/>
                    </a:lnTo>
                    <a:lnTo>
                      <a:pt x="2051" y="505"/>
                    </a:lnTo>
                    <a:lnTo>
                      <a:pt x="2068" y="559"/>
                    </a:lnTo>
                    <a:lnTo>
                      <a:pt x="2082" y="615"/>
                    </a:lnTo>
                    <a:lnTo>
                      <a:pt x="2094" y="670"/>
                    </a:lnTo>
                    <a:lnTo>
                      <a:pt x="2102" y="727"/>
                    </a:lnTo>
                    <a:lnTo>
                      <a:pt x="2106" y="785"/>
                    </a:lnTo>
                    <a:lnTo>
                      <a:pt x="2107" y="815"/>
                    </a:lnTo>
                    <a:lnTo>
                      <a:pt x="2107" y="844"/>
                    </a:lnTo>
                    <a:lnTo>
                      <a:pt x="2107" y="844"/>
                    </a:lnTo>
                    <a:lnTo>
                      <a:pt x="2106" y="898"/>
                    </a:lnTo>
                    <a:lnTo>
                      <a:pt x="2102" y="951"/>
                    </a:lnTo>
                    <a:lnTo>
                      <a:pt x="2095" y="1004"/>
                    </a:lnTo>
                    <a:lnTo>
                      <a:pt x="2086" y="1056"/>
                    </a:lnTo>
                    <a:lnTo>
                      <a:pt x="2074" y="1107"/>
                    </a:lnTo>
                    <a:lnTo>
                      <a:pt x="2061" y="1156"/>
                    </a:lnTo>
                    <a:lnTo>
                      <a:pt x="2043" y="1205"/>
                    </a:lnTo>
                    <a:lnTo>
                      <a:pt x="2025" y="1254"/>
                    </a:lnTo>
                    <a:lnTo>
                      <a:pt x="2004" y="1300"/>
                    </a:lnTo>
                    <a:lnTo>
                      <a:pt x="1980" y="1345"/>
                    </a:lnTo>
                    <a:lnTo>
                      <a:pt x="1955" y="1390"/>
                    </a:lnTo>
                    <a:lnTo>
                      <a:pt x="1927" y="1433"/>
                    </a:lnTo>
                    <a:lnTo>
                      <a:pt x="1898" y="1474"/>
                    </a:lnTo>
                    <a:lnTo>
                      <a:pt x="1866" y="1514"/>
                    </a:lnTo>
                    <a:lnTo>
                      <a:pt x="1833" y="1552"/>
                    </a:lnTo>
                    <a:lnTo>
                      <a:pt x="1798" y="1589"/>
                    </a:lnTo>
                    <a:lnTo>
                      <a:pt x="1761" y="1623"/>
                    </a:lnTo>
                    <a:lnTo>
                      <a:pt x="1723" y="1657"/>
                    </a:lnTo>
                    <a:lnTo>
                      <a:pt x="1683" y="1688"/>
                    </a:lnTo>
                    <a:lnTo>
                      <a:pt x="1642" y="1717"/>
                    </a:lnTo>
                    <a:lnTo>
                      <a:pt x="1600" y="1745"/>
                    </a:lnTo>
                    <a:lnTo>
                      <a:pt x="1555" y="1770"/>
                    </a:lnTo>
                    <a:lnTo>
                      <a:pt x="1510" y="1794"/>
                    </a:lnTo>
                    <a:lnTo>
                      <a:pt x="1464" y="1815"/>
                    </a:lnTo>
                    <a:lnTo>
                      <a:pt x="1416" y="1834"/>
                    </a:lnTo>
                    <a:lnTo>
                      <a:pt x="1367" y="1850"/>
                    </a:lnTo>
                    <a:lnTo>
                      <a:pt x="1317" y="1864"/>
                    </a:lnTo>
                    <a:lnTo>
                      <a:pt x="1265" y="1876"/>
                    </a:lnTo>
                    <a:lnTo>
                      <a:pt x="1214" y="1886"/>
                    </a:lnTo>
                    <a:lnTo>
                      <a:pt x="1161" y="1892"/>
                    </a:lnTo>
                    <a:lnTo>
                      <a:pt x="1108" y="1896"/>
                    </a:lnTo>
                    <a:lnTo>
                      <a:pt x="1053" y="1897"/>
                    </a:lnTo>
                    <a:lnTo>
                      <a:pt x="1053" y="1897"/>
                    </a:lnTo>
                    <a:close/>
                  </a:path>
                </a:pathLst>
              </a:custGeom>
              <a:solidFill>
                <a:srgbClr val="015A75"/>
              </a:solidFill>
              <a:ln w="19050">
                <a:noFill/>
              </a:ln>
              <a:effectLst>
                <a:innerShdw blurRad="38100" dist="127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dirty="0">
                  <a:solidFill>
                    <a:srgbClr val="015A75"/>
                  </a:solidFill>
                  <a:cs typeface="+mn-ea"/>
                  <a:sym typeface="+mn-lt"/>
                </a:endParaRPr>
              </a:p>
            </p:txBody>
          </p:sp>
        </p:grpSp>
      </p:grpSp>
      <p:sp>
        <p:nvSpPr>
          <p:cNvPr id="34" name="圆角矩形 16"/>
          <p:cNvSpPr/>
          <p:nvPr/>
        </p:nvSpPr>
        <p:spPr>
          <a:xfrm rot="5400000" flipH="1">
            <a:off x="4903875" y="512998"/>
            <a:ext cx="394552" cy="2989990"/>
          </a:xfrm>
          <a:prstGeom prst="roundRect">
            <a:avLst/>
          </a:prstGeom>
          <a:solidFill>
            <a:srgbClr val="00B0F0"/>
          </a:solidFill>
          <a:ln w="63500">
            <a:gradFill flip="none" rotWithShape="1">
              <a:gsLst>
                <a:gs pos="0">
                  <a:schemeClr val="bg1">
                    <a:lumMod val="85000"/>
                  </a:schemeClr>
                </a:gs>
                <a:gs pos="100000">
                  <a:schemeClr val="bg1"/>
                </a:gs>
              </a:gsLst>
              <a:lin ang="189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5" name="矩形 34"/>
          <p:cNvSpPr/>
          <p:nvPr/>
        </p:nvSpPr>
        <p:spPr>
          <a:xfrm>
            <a:off x="3777315" y="1854676"/>
            <a:ext cx="2208530" cy="306705"/>
          </a:xfrm>
          <a:prstGeom prst="rect">
            <a:avLst/>
          </a:prstGeom>
        </p:spPr>
        <p:txBody>
          <a:bodyPr wrap="none">
            <a:spAutoFit/>
          </a:bodyPr>
          <a:lstStyle/>
          <a:p>
            <a:pPr algn="l" defTabSz="1219200"/>
            <a:r>
              <a:rPr lang="en-US" altLang="zh-CN" sz="1400" b="1" dirty="0">
                <a:solidFill>
                  <a:schemeClr val="bg1"/>
                </a:solidFill>
                <a:cs typeface="+mn-ea"/>
                <a:sym typeface="+mn-lt"/>
              </a:rPr>
              <a:t>02 </a:t>
            </a:r>
            <a:r>
              <a:rPr lang="zh-CN" altLang="en-US" sz="1400" b="1" dirty="0">
                <a:solidFill>
                  <a:schemeClr val="bg1"/>
                </a:solidFill>
                <a:cs typeface="+mn-ea"/>
                <a:sym typeface="+mn-lt"/>
              </a:rPr>
              <a:t>主动公开政府信息情况</a:t>
            </a:r>
            <a:endParaRPr lang="zh-CN" altLang="en-US" sz="1400" b="1" dirty="0">
              <a:solidFill>
                <a:schemeClr val="bg1"/>
              </a:solidFill>
              <a:cs typeface="+mn-ea"/>
              <a:sym typeface="+mn-lt"/>
            </a:endParaRPr>
          </a:p>
        </p:txBody>
      </p:sp>
      <p:grpSp>
        <p:nvGrpSpPr>
          <p:cNvPr id="36" name="组合 35"/>
          <p:cNvGrpSpPr/>
          <p:nvPr/>
        </p:nvGrpSpPr>
        <p:grpSpPr>
          <a:xfrm>
            <a:off x="3276900" y="1765422"/>
            <a:ext cx="439860" cy="439860"/>
            <a:chOff x="3552943" y="2498822"/>
            <a:chExt cx="398028" cy="398028"/>
          </a:xfrm>
        </p:grpSpPr>
        <p:sp>
          <p:nvSpPr>
            <p:cNvPr id="37" name="椭圆 36"/>
            <p:cNvSpPr/>
            <p:nvPr/>
          </p:nvSpPr>
          <p:spPr>
            <a:xfrm>
              <a:off x="3552943" y="2498822"/>
              <a:ext cx="398028" cy="398028"/>
            </a:xfrm>
            <a:prstGeom prst="ellipse">
              <a:avLst/>
            </a:prstGeom>
            <a:gradFill flip="none" rotWithShape="1">
              <a:gsLst>
                <a:gs pos="0">
                  <a:schemeClr val="bg1"/>
                </a:gs>
                <a:gs pos="100000">
                  <a:schemeClr val="bg1">
                    <a:lumMod val="85000"/>
                  </a:schemeClr>
                </a:gs>
              </a:gsLst>
              <a:lin ang="18900000" scaled="1"/>
              <a:tileRect/>
            </a:gradFill>
            <a:ln w="381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nvGrpSpPr>
            <p:cNvPr id="38" name="组合 37"/>
            <p:cNvGrpSpPr/>
            <p:nvPr/>
          </p:nvGrpSpPr>
          <p:grpSpPr>
            <a:xfrm>
              <a:off x="3653065" y="2597911"/>
              <a:ext cx="197783" cy="205476"/>
              <a:chOff x="4528189" y="3001023"/>
              <a:chExt cx="464228" cy="482285"/>
            </a:xfrm>
            <a:solidFill>
              <a:srgbClr val="009288"/>
            </a:solidFill>
          </p:grpSpPr>
          <p:sp>
            <p:nvSpPr>
              <p:cNvPr id="39" name="Freeform 6"/>
              <p:cNvSpPr/>
              <p:nvPr/>
            </p:nvSpPr>
            <p:spPr bwMode="auto">
              <a:xfrm>
                <a:off x="4720975" y="3001023"/>
                <a:ext cx="78877" cy="276289"/>
              </a:xfrm>
              <a:custGeom>
                <a:avLst/>
                <a:gdLst>
                  <a:gd name="T0" fmla="*/ 178 w 358"/>
                  <a:gd name="T1" fmla="*/ 1254 h 1254"/>
                  <a:gd name="T2" fmla="*/ 143 w 358"/>
                  <a:gd name="T3" fmla="*/ 1252 h 1254"/>
                  <a:gd name="T4" fmla="*/ 108 w 358"/>
                  <a:gd name="T5" fmla="*/ 1241 h 1254"/>
                  <a:gd name="T6" fmla="*/ 78 w 358"/>
                  <a:gd name="T7" fmla="*/ 1224 h 1254"/>
                  <a:gd name="T8" fmla="*/ 51 w 358"/>
                  <a:gd name="T9" fmla="*/ 1203 h 1254"/>
                  <a:gd name="T10" fmla="*/ 30 w 358"/>
                  <a:gd name="T11" fmla="*/ 1176 h 1254"/>
                  <a:gd name="T12" fmla="*/ 13 w 358"/>
                  <a:gd name="T13" fmla="*/ 1146 h 1254"/>
                  <a:gd name="T14" fmla="*/ 2 w 358"/>
                  <a:gd name="T15" fmla="*/ 1111 h 1254"/>
                  <a:gd name="T16" fmla="*/ 0 w 358"/>
                  <a:gd name="T17" fmla="*/ 1076 h 1254"/>
                  <a:gd name="T18" fmla="*/ 0 w 358"/>
                  <a:gd name="T19" fmla="*/ 178 h 1254"/>
                  <a:gd name="T20" fmla="*/ 2 w 358"/>
                  <a:gd name="T21" fmla="*/ 142 h 1254"/>
                  <a:gd name="T22" fmla="*/ 13 w 358"/>
                  <a:gd name="T23" fmla="*/ 108 h 1254"/>
                  <a:gd name="T24" fmla="*/ 30 w 358"/>
                  <a:gd name="T25" fmla="*/ 78 h 1254"/>
                  <a:gd name="T26" fmla="*/ 51 w 358"/>
                  <a:gd name="T27" fmla="*/ 51 h 1254"/>
                  <a:gd name="T28" fmla="*/ 78 w 358"/>
                  <a:gd name="T29" fmla="*/ 30 h 1254"/>
                  <a:gd name="T30" fmla="*/ 108 w 358"/>
                  <a:gd name="T31" fmla="*/ 13 h 1254"/>
                  <a:gd name="T32" fmla="*/ 143 w 358"/>
                  <a:gd name="T33" fmla="*/ 2 h 1254"/>
                  <a:gd name="T34" fmla="*/ 178 w 358"/>
                  <a:gd name="T35" fmla="*/ 0 h 1254"/>
                  <a:gd name="T36" fmla="*/ 197 w 358"/>
                  <a:gd name="T37" fmla="*/ 0 h 1254"/>
                  <a:gd name="T38" fmla="*/ 231 w 358"/>
                  <a:gd name="T39" fmla="*/ 7 h 1254"/>
                  <a:gd name="T40" fmla="*/ 264 w 358"/>
                  <a:gd name="T41" fmla="*/ 21 h 1254"/>
                  <a:gd name="T42" fmla="*/ 292 w 358"/>
                  <a:gd name="T43" fmla="*/ 41 h 1254"/>
                  <a:gd name="T44" fmla="*/ 317 w 358"/>
                  <a:gd name="T45" fmla="*/ 64 h 1254"/>
                  <a:gd name="T46" fmla="*/ 336 w 358"/>
                  <a:gd name="T47" fmla="*/ 93 h 1254"/>
                  <a:gd name="T48" fmla="*/ 350 w 358"/>
                  <a:gd name="T49" fmla="*/ 125 h 1254"/>
                  <a:gd name="T50" fmla="*/ 357 w 358"/>
                  <a:gd name="T51" fmla="*/ 160 h 1254"/>
                  <a:gd name="T52" fmla="*/ 358 w 358"/>
                  <a:gd name="T53" fmla="*/ 1076 h 1254"/>
                  <a:gd name="T54" fmla="*/ 357 w 358"/>
                  <a:gd name="T55" fmla="*/ 1094 h 1254"/>
                  <a:gd name="T56" fmla="*/ 350 w 358"/>
                  <a:gd name="T57" fmla="*/ 1129 h 1254"/>
                  <a:gd name="T58" fmla="*/ 336 w 358"/>
                  <a:gd name="T59" fmla="*/ 1160 h 1254"/>
                  <a:gd name="T60" fmla="*/ 317 w 358"/>
                  <a:gd name="T61" fmla="*/ 1190 h 1254"/>
                  <a:gd name="T62" fmla="*/ 292 w 358"/>
                  <a:gd name="T63" fmla="*/ 1213 h 1254"/>
                  <a:gd name="T64" fmla="*/ 264 w 358"/>
                  <a:gd name="T65" fmla="*/ 1233 h 1254"/>
                  <a:gd name="T66" fmla="*/ 231 w 358"/>
                  <a:gd name="T67" fmla="*/ 1247 h 1254"/>
                  <a:gd name="T68" fmla="*/ 197 w 358"/>
                  <a:gd name="T69" fmla="*/ 1254 h 1254"/>
                  <a:gd name="T70" fmla="*/ 178 w 358"/>
                  <a:gd name="T71" fmla="*/ 1254 h 1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58" h="1254">
                    <a:moveTo>
                      <a:pt x="178" y="1254"/>
                    </a:moveTo>
                    <a:lnTo>
                      <a:pt x="178" y="1254"/>
                    </a:lnTo>
                    <a:lnTo>
                      <a:pt x="160" y="1254"/>
                    </a:lnTo>
                    <a:lnTo>
                      <a:pt x="143" y="1252"/>
                    </a:lnTo>
                    <a:lnTo>
                      <a:pt x="125" y="1247"/>
                    </a:lnTo>
                    <a:lnTo>
                      <a:pt x="108" y="1241"/>
                    </a:lnTo>
                    <a:lnTo>
                      <a:pt x="94" y="1233"/>
                    </a:lnTo>
                    <a:lnTo>
                      <a:pt x="78" y="1224"/>
                    </a:lnTo>
                    <a:lnTo>
                      <a:pt x="65" y="1213"/>
                    </a:lnTo>
                    <a:lnTo>
                      <a:pt x="51" y="1203"/>
                    </a:lnTo>
                    <a:lnTo>
                      <a:pt x="41" y="1190"/>
                    </a:lnTo>
                    <a:lnTo>
                      <a:pt x="30" y="1176"/>
                    </a:lnTo>
                    <a:lnTo>
                      <a:pt x="21" y="1160"/>
                    </a:lnTo>
                    <a:lnTo>
                      <a:pt x="13" y="1146"/>
                    </a:lnTo>
                    <a:lnTo>
                      <a:pt x="8" y="1129"/>
                    </a:lnTo>
                    <a:lnTo>
                      <a:pt x="2" y="1111"/>
                    </a:lnTo>
                    <a:lnTo>
                      <a:pt x="0" y="1094"/>
                    </a:lnTo>
                    <a:lnTo>
                      <a:pt x="0" y="1076"/>
                    </a:lnTo>
                    <a:lnTo>
                      <a:pt x="0" y="178"/>
                    </a:lnTo>
                    <a:lnTo>
                      <a:pt x="0" y="178"/>
                    </a:lnTo>
                    <a:lnTo>
                      <a:pt x="0" y="160"/>
                    </a:lnTo>
                    <a:lnTo>
                      <a:pt x="2" y="142"/>
                    </a:lnTo>
                    <a:lnTo>
                      <a:pt x="8" y="125"/>
                    </a:lnTo>
                    <a:lnTo>
                      <a:pt x="13" y="108"/>
                    </a:lnTo>
                    <a:lnTo>
                      <a:pt x="21" y="93"/>
                    </a:lnTo>
                    <a:lnTo>
                      <a:pt x="30" y="78"/>
                    </a:lnTo>
                    <a:lnTo>
                      <a:pt x="41" y="64"/>
                    </a:lnTo>
                    <a:lnTo>
                      <a:pt x="51" y="51"/>
                    </a:lnTo>
                    <a:lnTo>
                      <a:pt x="65" y="41"/>
                    </a:lnTo>
                    <a:lnTo>
                      <a:pt x="78" y="30"/>
                    </a:lnTo>
                    <a:lnTo>
                      <a:pt x="94" y="21"/>
                    </a:lnTo>
                    <a:lnTo>
                      <a:pt x="108" y="13"/>
                    </a:lnTo>
                    <a:lnTo>
                      <a:pt x="125" y="7"/>
                    </a:lnTo>
                    <a:lnTo>
                      <a:pt x="143" y="2"/>
                    </a:lnTo>
                    <a:lnTo>
                      <a:pt x="160" y="0"/>
                    </a:lnTo>
                    <a:lnTo>
                      <a:pt x="178" y="0"/>
                    </a:lnTo>
                    <a:lnTo>
                      <a:pt x="178" y="0"/>
                    </a:lnTo>
                    <a:lnTo>
                      <a:pt x="197" y="0"/>
                    </a:lnTo>
                    <a:lnTo>
                      <a:pt x="214" y="2"/>
                    </a:lnTo>
                    <a:lnTo>
                      <a:pt x="231" y="7"/>
                    </a:lnTo>
                    <a:lnTo>
                      <a:pt x="249" y="13"/>
                    </a:lnTo>
                    <a:lnTo>
                      <a:pt x="264" y="21"/>
                    </a:lnTo>
                    <a:lnTo>
                      <a:pt x="279" y="30"/>
                    </a:lnTo>
                    <a:lnTo>
                      <a:pt x="292" y="41"/>
                    </a:lnTo>
                    <a:lnTo>
                      <a:pt x="305" y="51"/>
                    </a:lnTo>
                    <a:lnTo>
                      <a:pt x="317" y="64"/>
                    </a:lnTo>
                    <a:lnTo>
                      <a:pt x="328" y="78"/>
                    </a:lnTo>
                    <a:lnTo>
                      <a:pt x="336" y="93"/>
                    </a:lnTo>
                    <a:lnTo>
                      <a:pt x="344" y="108"/>
                    </a:lnTo>
                    <a:lnTo>
                      <a:pt x="350" y="125"/>
                    </a:lnTo>
                    <a:lnTo>
                      <a:pt x="354" y="142"/>
                    </a:lnTo>
                    <a:lnTo>
                      <a:pt x="357" y="160"/>
                    </a:lnTo>
                    <a:lnTo>
                      <a:pt x="358" y="178"/>
                    </a:lnTo>
                    <a:lnTo>
                      <a:pt x="358" y="1076"/>
                    </a:lnTo>
                    <a:lnTo>
                      <a:pt x="358" y="1076"/>
                    </a:lnTo>
                    <a:lnTo>
                      <a:pt x="357" y="1094"/>
                    </a:lnTo>
                    <a:lnTo>
                      <a:pt x="354" y="1111"/>
                    </a:lnTo>
                    <a:lnTo>
                      <a:pt x="350" y="1129"/>
                    </a:lnTo>
                    <a:lnTo>
                      <a:pt x="344" y="1146"/>
                    </a:lnTo>
                    <a:lnTo>
                      <a:pt x="336" y="1160"/>
                    </a:lnTo>
                    <a:lnTo>
                      <a:pt x="328" y="1176"/>
                    </a:lnTo>
                    <a:lnTo>
                      <a:pt x="317" y="1190"/>
                    </a:lnTo>
                    <a:lnTo>
                      <a:pt x="305" y="1203"/>
                    </a:lnTo>
                    <a:lnTo>
                      <a:pt x="292" y="1213"/>
                    </a:lnTo>
                    <a:lnTo>
                      <a:pt x="279" y="1224"/>
                    </a:lnTo>
                    <a:lnTo>
                      <a:pt x="264" y="1233"/>
                    </a:lnTo>
                    <a:lnTo>
                      <a:pt x="249" y="1241"/>
                    </a:lnTo>
                    <a:lnTo>
                      <a:pt x="231" y="1247"/>
                    </a:lnTo>
                    <a:lnTo>
                      <a:pt x="214" y="1252"/>
                    </a:lnTo>
                    <a:lnTo>
                      <a:pt x="197" y="1254"/>
                    </a:lnTo>
                    <a:lnTo>
                      <a:pt x="178" y="1254"/>
                    </a:lnTo>
                    <a:lnTo>
                      <a:pt x="178" y="1254"/>
                    </a:lnTo>
                    <a:close/>
                  </a:path>
                </a:pathLst>
              </a:custGeom>
              <a:solidFill>
                <a:srgbClr val="015A75"/>
              </a:solidFill>
              <a:ln w="19050">
                <a:noFill/>
              </a:ln>
              <a:effectLst>
                <a:innerShdw blurRad="38100" dist="127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prstClr val="white"/>
                  </a:solidFill>
                  <a:cs typeface="+mn-ea"/>
                  <a:sym typeface="+mn-lt"/>
                </a:endParaRPr>
              </a:p>
            </p:txBody>
          </p:sp>
          <p:sp>
            <p:nvSpPr>
              <p:cNvPr id="40" name="Freeform 7"/>
              <p:cNvSpPr/>
              <p:nvPr/>
            </p:nvSpPr>
            <p:spPr bwMode="auto">
              <a:xfrm>
                <a:off x="4528189" y="3065351"/>
                <a:ext cx="464228" cy="417957"/>
              </a:xfrm>
              <a:custGeom>
                <a:avLst/>
                <a:gdLst>
                  <a:gd name="T0" fmla="*/ 893 w 2107"/>
                  <a:gd name="T1" fmla="*/ 1886 h 1897"/>
                  <a:gd name="T2" fmla="*/ 643 w 2107"/>
                  <a:gd name="T3" fmla="*/ 1815 h 1897"/>
                  <a:gd name="T4" fmla="*/ 423 w 2107"/>
                  <a:gd name="T5" fmla="*/ 1688 h 1897"/>
                  <a:gd name="T6" fmla="*/ 241 w 2107"/>
                  <a:gd name="T7" fmla="*/ 1514 h 1897"/>
                  <a:gd name="T8" fmla="*/ 103 w 2107"/>
                  <a:gd name="T9" fmla="*/ 1300 h 1897"/>
                  <a:gd name="T10" fmla="*/ 21 w 2107"/>
                  <a:gd name="T11" fmla="*/ 1056 h 1897"/>
                  <a:gd name="T12" fmla="*/ 0 w 2107"/>
                  <a:gd name="T13" fmla="*/ 844 h 1897"/>
                  <a:gd name="T14" fmla="*/ 25 w 2107"/>
                  <a:gd name="T15" fmla="*/ 615 h 1897"/>
                  <a:gd name="T16" fmla="*/ 123 w 2107"/>
                  <a:gd name="T17" fmla="*/ 349 h 1897"/>
                  <a:gd name="T18" fmla="*/ 291 w 2107"/>
                  <a:gd name="T19" fmla="*/ 117 h 1897"/>
                  <a:gd name="T20" fmla="*/ 388 w 2107"/>
                  <a:gd name="T21" fmla="*/ 27 h 1897"/>
                  <a:gd name="T22" fmla="*/ 459 w 2107"/>
                  <a:gd name="T23" fmla="*/ 2 h 1897"/>
                  <a:gd name="T24" fmla="*/ 533 w 2107"/>
                  <a:gd name="T25" fmla="*/ 11 h 1897"/>
                  <a:gd name="T26" fmla="*/ 597 w 2107"/>
                  <a:gd name="T27" fmla="*/ 56 h 1897"/>
                  <a:gd name="T28" fmla="*/ 626 w 2107"/>
                  <a:gd name="T29" fmla="*/ 110 h 1897"/>
                  <a:gd name="T30" fmla="*/ 631 w 2107"/>
                  <a:gd name="T31" fmla="*/ 186 h 1897"/>
                  <a:gd name="T32" fmla="*/ 599 w 2107"/>
                  <a:gd name="T33" fmla="*/ 255 h 1897"/>
                  <a:gd name="T34" fmla="*/ 517 w 2107"/>
                  <a:gd name="T35" fmla="*/ 334 h 1897"/>
                  <a:gd name="T36" fmla="*/ 401 w 2107"/>
                  <a:gd name="T37" fmla="*/ 496 h 1897"/>
                  <a:gd name="T38" fmla="*/ 331 w 2107"/>
                  <a:gd name="T39" fmla="*/ 682 h 1897"/>
                  <a:gd name="T40" fmla="*/ 314 w 2107"/>
                  <a:gd name="T41" fmla="*/ 844 h 1897"/>
                  <a:gd name="T42" fmla="*/ 337 w 2107"/>
                  <a:gd name="T43" fmla="*/ 1028 h 1897"/>
                  <a:gd name="T44" fmla="*/ 404 w 2107"/>
                  <a:gd name="T45" fmla="*/ 1196 h 1897"/>
                  <a:gd name="T46" fmla="*/ 506 w 2107"/>
                  <a:gd name="T47" fmla="*/ 1341 h 1897"/>
                  <a:gd name="T48" fmla="*/ 641 w 2107"/>
                  <a:gd name="T49" fmla="*/ 1457 h 1897"/>
                  <a:gd name="T50" fmla="*/ 799 w 2107"/>
                  <a:gd name="T51" fmla="*/ 1539 h 1897"/>
                  <a:gd name="T52" fmla="*/ 978 w 2107"/>
                  <a:gd name="T53" fmla="*/ 1580 h 1897"/>
                  <a:gd name="T54" fmla="*/ 1129 w 2107"/>
                  <a:gd name="T55" fmla="*/ 1580 h 1897"/>
                  <a:gd name="T56" fmla="*/ 1308 w 2107"/>
                  <a:gd name="T57" fmla="*/ 1539 h 1897"/>
                  <a:gd name="T58" fmla="*/ 1466 w 2107"/>
                  <a:gd name="T59" fmla="*/ 1457 h 1897"/>
                  <a:gd name="T60" fmla="*/ 1601 w 2107"/>
                  <a:gd name="T61" fmla="*/ 1341 h 1897"/>
                  <a:gd name="T62" fmla="*/ 1705 w 2107"/>
                  <a:gd name="T63" fmla="*/ 1196 h 1897"/>
                  <a:gd name="T64" fmla="*/ 1771 w 2107"/>
                  <a:gd name="T65" fmla="*/ 1028 h 1897"/>
                  <a:gd name="T66" fmla="*/ 1793 w 2107"/>
                  <a:gd name="T67" fmla="*/ 844 h 1897"/>
                  <a:gd name="T68" fmla="*/ 1776 w 2107"/>
                  <a:gd name="T69" fmla="*/ 682 h 1897"/>
                  <a:gd name="T70" fmla="*/ 1707 w 2107"/>
                  <a:gd name="T71" fmla="*/ 496 h 1897"/>
                  <a:gd name="T72" fmla="*/ 1589 w 2107"/>
                  <a:gd name="T73" fmla="*/ 334 h 1897"/>
                  <a:gd name="T74" fmla="*/ 1507 w 2107"/>
                  <a:gd name="T75" fmla="*/ 255 h 1897"/>
                  <a:gd name="T76" fmla="*/ 1477 w 2107"/>
                  <a:gd name="T77" fmla="*/ 186 h 1897"/>
                  <a:gd name="T78" fmla="*/ 1481 w 2107"/>
                  <a:gd name="T79" fmla="*/ 110 h 1897"/>
                  <a:gd name="T80" fmla="*/ 1511 w 2107"/>
                  <a:gd name="T81" fmla="*/ 56 h 1897"/>
                  <a:gd name="T82" fmla="*/ 1574 w 2107"/>
                  <a:gd name="T83" fmla="*/ 11 h 1897"/>
                  <a:gd name="T84" fmla="*/ 1648 w 2107"/>
                  <a:gd name="T85" fmla="*/ 2 h 1897"/>
                  <a:gd name="T86" fmla="*/ 1719 w 2107"/>
                  <a:gd name="T87" fmla="*/ 27 h 1897"/>
                  <a:gd name="T88" fmla="*/ 1817 w 2107"/>
                  <a:gd name="T89" fmla="*/ 117 h 1897"/>
                  <a:gd name="T90" fmla="*/ 1984 w 2107"/>
                  <a:gd name="T91" fmla="*/ 349 h 1897"/>
                  <a:gd name="T92" fmla="*/ 2082 w 2107"/>
                  <a:gd name="T93" fmla="*/ 615 h 1897"/>
                  <a:gd name="T94" fmla="*/ 2107 w 2107"/>
                  <a:gd name="T95" fmla="*/ 844 h 1897"/>
                  <a:gd name="T96" fmla="*/ 2086 w 2107"/>
                  <a:gd name="T97" fmla="*/ 1056 h 1897"/>
                  <a:gd name="T98" fmla="*/ 2004 w 2107"/>
                  <a:gd name="T99" fmla="*/ 1300 h 1897"/>
                  <a:gd name="T100" fmla="*/ 1866 w 2107"/>
                  <a:gd name="T101" fmla="*/ 1514 h 1897"/>
                  <a:gd name="T102" fmla="*/ 1683 w 2107"/>
                  <a:gd name="T103" fmla="*/ 1688 h 1897"/>
                  <a:gd name="T104" fmla="*/ 1464 w 2107"/>
                  <a:gd name="T105" fmla="*/ 1815 h 1897"/>
                  <a:gd name="T106" fmla="*/ 1214 w 2107"/>
                  <a:gd name="T107" fmla="*/ 1886 h 18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107" h="1897">
                    <a:moveTo>
                      <a:pt x="1053" y="1897"/>
                    </a:moveTo>
                    <a:lnTo>
                      <a:pt x="1053" y="1897"/>
                    </a:lnTo>
                    <a:lnTo>
                      <a:pt x="999" y="1896"/>
                    </a:lnTo>
                    <a:lnTo>
                      <a:pt x="946" y="1892"/>
                    </a:lnTo>
                    <a:lnTo>
                      <a:pt x="893" y="1886"/>
                    </a:lnTo>
                    <a:lnTo>
                      <a:pt x="842" y="1876"/>
                    </a:lnTo>
                    <a:lnTo>
                      <a:pt x="790" y="1864"/>
                    </a:lnTo>
                    <a:lnTo>
                      <a:pt x="741" y="1850"/>
                    </a:lnTo>
                    <a:lnTo>
                      <a:pt x="692" y="1834"/>
                    </a:lnTo>
                    <a:lnTo>
                      <a:pt x="643" y="1815"/>
                    </a:lnTo>
                    <a:lnTo>
                      <a:pt x="597" y="1794"/>
                    </a:lnTo>
                    <a:lnTo>
                      <a:pt x="552" y="1770"/>
                    </a:lnTo>
                    <a:lnTo>
                      <a:pt x="507" y="1745"/>
                    </a:lnTo>
                    <a:lnTo>
                      <a:pt x="465" y="1717"/>
                    </a:lnTo>
                    <a:lnTo>
                      <a:pt x="423" y="1688"/>
                    </a:lnTo>
                    <a:lnTo>
                      <a:pt x="384" y="1657"/>
                    </a:lnTo>
                    <a:lnTo>
                      <a:pt x="345" y="1623"/>
                    </a:lnTo>
                    <a:lnTo>
                      <a:pt x="308" y="1589"/>
                    </a:lnTo>
                    <a:lnTo>
                      <a:pt x="274" y="1552"/>
                    </a:lnTo>
                    <a:lnTo>
                      <a:pt x="241" y="1514"/>
                    </a:lnTo>
                    <a:lnTo>
                      <a:pt x="209" y="1474"/>
                    </a:lnTo>
                    <a:lnTo>
                      <a:pt x="180" y="1433"/>
                    </a:lnTo>
                    <a:lnTo>
                      <a:pt x="152" y="1390"/>
                    </a:lnTo>
                    <a:lnTo>
                      <a:pt x="127" y="1345"/>
                    </a:lnTo>
                    <a:lnTo>
                      <a:pt x="103" y="1300"/>
                    </a:lnTo>
                    <a:lnTo>
                      <a:pt x="82" y="1254"/>
                    </a:lnTo>
                    <a:lnTo>
                      <a:pt x="64" y="1205"/>
                    </a:lnTo>
                    <a:lnTo>
                      <a:pt x="48" y="1156"/>
                    </a:lnTo>
                    <a:lnTo>
                      <a:pt x="33" y="1107"/>
                    </a:lnTo>
                    <a:lnTo>
                      <a:pt x="21" y="1056"/>
                    </a:lnTo>
                    <a:lnTo>
                      <a:pt x="12" y="1004"/>
                    </a:lnTo>
                    <a:lnTo>
                      <a:pt x="5" y="951"/>
                    </a:lnTo>
                    <a:lnTo>
                      <a:pt x="1" y="898"/>
                    </a:lnTo>
                    <a:lnTo>
                      <a:pt x="0" y="844"/>
                    </a:lnTo>
                    <a:lnTo>
                      <a:pt x="0" y="844"/>
                    </a:lnTo>
                    <a:lnTo>
                      <a:pt x="0" y="815"/>
                    </a:lnTo>
                    <a:lnTo>
                      <a:pt x="1" y="785"/>
                    </a:lnTo>
                    <a:lnTo>
                      <a:pt x="7" y="727"/>
                    </a:lnTo>
                    <a:lnTo>
                      <a:pt x="13" y="670"/>
                    </a:lnTo>
                    <a:lnTo>
                      <a:pt x="25" y="615"/>
                    </a:lnTo>
                    <a:lnTo>
                      <a:pt x="38" y="559"/>
                    </a:lnTo>
                    <a:lnTo>
                      <a:pt x="56" y="505"/>
                    </a:lnTo>
                    <a:lnTo>
                      <a:pt x="75" y="452"/>
                    </a:lnTo>
                    <a:lnTo>
                      <a:pt x="98" y="399"/>
                    </a:lnTo>
                    <a:lnTo>
                      <a:pt x="123" y="349"/>
                    </a:lnTo>
                    <a:lnTo>
                      <a:pt x="152" y="298"/>
                    </a:lnTo>
                    <a:lnTo>
                      <a:pt x="183" y="251"/>
                    </a:lnTo>
                    <a:lnTo>
                      <a:pt x="216" y="204"/>
                    </a:lnTo>
                    <a:lnTo>
                      <a:pt x="251" y="159"/>
                    </a:lnTo>
                    <a:lnTo>
                      <a:pt x="291" y="117"/>
                    </a:lnTo>
                    <a:lnTo>
                      <a:pt x="332" y="76"/>
                    </a:lnTo>
                    <a:lnTo>
                      <a:pt x="353" y="56"/>
                    </a:lnTo>
                    <a:lnTo>
                      <a:pt x="376" y="38"/>
                    </a:lnTo>
                    <a:lnTo>
                      <a:pt x="376" y="38"/>
                    </a:lnTo>
                    <a:lnTo>
                      <a:pt x="388" y="27"/>
                    </a:lnTo>
                    <a:lnTo>
                      <a:pt x="401" y="19"/>
                    </a:lnTo>
                    <a:lnTo>
                      <a:pt x="416" y="12"/>
                    </a:lnTo>
                    <a:lnTo>
                      <a:pt x="430" y="7"/>
                    </a:lnTo>
                    <a:lnTo>
                      <a:pt x="445" y="3"/>
                    </a:lnTo>
                    <a:lnTo>
                      <a:pt x="459" y="2"/>
                    </a:lnTo>
                    <a:lnTo>
                      <a:pt x="475" y="0"/>
                    </a:lnTo>
                    <a:lnTo>
                      <a:pt x="490" y="0"/>
                    </a:lnTo>
                    <a:lnTo>
                      <a:pt x="504" y="3"/>
                    </a:lnTo>
                    <a:lnTo>
                      <a:pt x="519" y="7"/>
                    </a:lnTo>
                    <a:lnTo>
                      <a:pt x="533" y="11"/>
                    </a:lnTo>
                    <a:lnTo>
                      <a:pt x="548" y="18"/>
                    </a:lnTo>
                    <a:lnTo>
                      <a:pt x="561" y="26"/>
                    </a:lnTo>
                    <a:lnTo>
                      <a:pt x="573" y="34"/>
                    </a:lnTo>
                    <a:lnTo>
                      <a:pt x="585" y="44"/>
                    </a:lnTo>
                    <a:lnTo>
                      <a:pt x="597" y="56"/>
                    </a:lnTo>
                    <a:lnTo>
                      <a:pt x="597" y="56"/>
                    </a:lnTo>
                    <a:lnTo>
                      <a:pt x="606" y="69"/>
                    </a:lnTo>
                    <a:lnTo>
                      <a:pt x="614" y="83"/>
                    </a:lnTo>
                    <a:lnTo>
                      <a:pt x="621" y="97"/>
                    </a:lnTo>
                    <a:lnTo>
                      <a:pt x="626" y="110"/>
                    </a:lnTo>
                    <a:lnTo>
                      <a:pt x="630" y="126"/>
                    </a:lnTo>
                    <a:lnTo>
                      <a:pt x="633" y="141"/>
                    </a:lnTo>
                    <a:lnTo>
                      <a:pt x="634" y="155"/>
                    </a:lnTo>
                    <a:lnTo>
                      <a:pt x="633" y="171"/>
                    </a:lnTo>
                    <a:lnTo>
                      <a:pt x="631" y="186"/>
                    </a:lnTo>
                    <a:lnTo>
                      <a:pt x="627" y="200"/>
                    </a:lnTo>
                    <a:lnTo>
                      <a:pt x="622" y="215"/>
                    </a:lnTo>
                    <a:lnTo>
                      <a:pt x="617" y="228"/>
                    </a:lnTo>
                    <a:lnTo>
                      <a:pt x="609" y="243"/>
                    </a:lnTo>
                    <a:lnTo>
                      <a:pt x="599" y="255"/>
                    </a:lnTo>
                    <a:lnTo>
                      <a:pt x="589" y="267"/>
                    </a:lnTo>
                    <a:lnTo>
                      <a:pt x="577" y="277"/>
                    </a:lnTo>
                    <a:lnTo>
                      <a:pt x="577" y="277"/>
                    </a:lnTo>
                    <a:lnTo>
                      <a:pt x="547" y="305"/>
                    </a:lnTo>
                    <a:lnTo>
                      <a:pt x="517" y="334"/>
                    </a:lnTo>
                    <a:lnTo>
                      <a:pt x="491" y="363"/>
                    </a:lnTo>
                    <a:lnTo>
                      <a:pt x="466" y="395"/>
                    </a:lnTo>
                    <a:lnTo>
                      <a:pt x="442" y="427"/>
                    </a:lnTo>
                    <a:lnTo>
                      <a:pt x="421" y="461"/>
                    </a:lnTo>
                    <a:lnTo>
                      <a:pt x="401" y="496"/>
                    </a:lnTo>
                    <a:lnTo>
                      <a:pt x="382" y="531"/>
                    </a:lnTo>
                    <a:lnTo>
                      <a:pt x="367" y="568"/>
                    </a:lnTo>
                    <a:lnTo>
                      <a:pt x="353" y="605"/>
                    </a:lnTo>
                    <a:lnTo>
                      <a:pt x="341" y="644"/>
                    </a:lnTo>
                    <a:lnTo>
                      <a:pt x="331" y="682"/>
                    </a:lnTo>
                    <a:lnTo>
                      <a:pt x="324" y="722"/>
                    </a:lnTo>
                    <a:lnTo>
                      <a:pt x="318" y="762"/>
                    </a:lnTo>
                    <a:lnTo>
                      <a:pt x="315" y="803"/>
                    </a:lnTo>
                    <a:lnTo>
                      <a:pt x="314" y="844"/>
                    </a:lnTo>
                    <a:lnTo>
                      <a:pt x="314" y="844"/>
                    </a:lnTo>
                    <a:lnTo>
                      <a:pt x="315" y="882"/>
                    </a:lnTo>
                    <a:lnTo>
                      <a:pt x="318" y="919"/>
                    </a:lnTo>
                    <a:lnTo>
                      <a:pt x="322" y="956"/>
                    </a:lnTo>
                    <a:lnTo>
                      <a:pt x="328" y="992"/>
                    </a:lnTo>
                    <a:lnTo>
                      <a:pt x="337" y="1028"/>
                    </a:lnTo>
                    <a:lnTo>
                      <a:pt x="347" y="1063"/>
                    </a:lnTo>
                    <a:lnTo>
                      <a:pt x="359" y="1098"/>
                    </a:lnTo>
                    <a:lnTo>
                      <a:pt x="372" y="1131"/>
                    </a:lnTo>
                    <a:lnTo>
                      <a:pt x="386" y="1164"/>
                    </a:lnTo>
                    <a:lnTo>
                      <a:pt x="404" y="1196"/>
                    </a:lnTo>
                    <a:lnTo>
                      <a:pt x="421" y="1228"/>
                    </a:lnTo>
                    <a:lnTo>
                      <a:pt x="441" y="1257"/>
                    </a:lnTo>
                    <a:lnTo>
                      <a:pt x="461" y="1286"/>
                    </a:lnTo>
                    <a:lnTo>
                      <a:pt x="483" y="1314"/>
                    </a:lnTo>
                    <a:lnTo>
                      <a:pt x="506" y="1341"/>
                    </a:lnTo>
                    <a:lnTo>
                      <a:pt x="531" y="1367"/>
                    </a:lnTo>
                    <a:lnTo>
                      <a:pt x="556" y="1392"/>
                    </a:lnTo>
                    <a:lnTo>
                      <a:pt x="584" y="1414"/>
                    </a:lnTo>
                    <a:lnTo>
                      <a:pt x="611" y="1437"/>
                    </a:lnTo>
                    <a:lnTo>
                      <a:pt x="641" y="1457"/>
                    </a:lnTo>
                    <a:lnTo>
                      <a:pt x="670" y="1477"/>
                    </a:lnTo>
                    <a:lnTo>
                      <a:pt x="701" y="1494"/>
                    </a:lnTo>
                    <a:lnTo>
                      <a:pt x="733" y="1511"/>
                    </a:lnTo>
                    <a:lnTo>
                      <a:pt x="766" y="1526"/>
                    </a:lnTo>
                    <a:lnTo>
                      <a:pt x="799" y="1539"/>
                    </a:lnTo>
                    <a:lnTo>
                      <a:pt x="834" y="1551"/>
                    </a:lnTo>
                    <a:lnTo>
                      <a:pt x="869" y="1560"/>
                    </a:lnTo>
                    <a:lnTo>
                      <a:pt x="905" y="1569"/>
                    </a:lnTo>
                    <a:lnTo>
                      <a:pt x="941" y="1576"/>
                    </a:lnTo>
                    <a:lnTo>
                      <a:pt x="978" y="1580"/>
                    </a:lnTo>
                    <a:lnTo>
                      <a:pt x="1015" y="1582"/>
                    </a:lnTo>
                    <a:lnTo>
                      <a:pt x="1053" y="1584"/>
                    </a:lnTo>
                    <a:lnTo>
                      <a:pt x="1053" y="1584"/>
                    </a:lnTo>
                    <a:lnTo>
                      <a:pt x="1092" y="1582"/>
                    </a:lnTo>
                    <a:lnTo>
                      <a:pt x="1129" y="1580"/>
                    </a:lnTo>
                    <a:lnTo>
                      <a:pt x="1166" y="1576"/>
                    </a:lnTo>
                    <a:lnTo>
                      <a:pt x="1203" y="1569"/>
                    </a:lnTo>
                    <a:lnTo>
                      <a:pt x="1239" y="1560"/>
                    </a:lnTo>
                    <a:lnTo>
                      <a:pt x="1273" y="1551"/>
                    </a:lnTo>
                    <a:lnTo>
                      <a:pt x="1308" y="1539"/>
                    </a:lnTo>
                    <a:lnTo>
                      <a:pt x="1342" y="1526"/>
                    </a:lnTo>
                    <a:lnTo>
                      <a:pt x="1374" y="1511"/>
                    </a:lnTo>
                    <a:lnTo>
                      <a:pt x="1405" y="1494"/>
                    </a:lnTo>
                    <a:lnTo>
                      <a:pt x="1437" y="1477"/>
                    </a:lnTo>
                    <a:lnTo>
                      <a:pt x="1466" y="1457"/>
                    </a:lnTo>
                    <a:lnTo>
                      <a:pt x="1495" y="1437"/>
                    </a:lnTo>
                    <a:lnTo>
                      <a:pt x="1525" y="1414"/>
                    </a:lnTo>
                    <a:lnTo>
                      <a:pt x="1551" y="1392"/>
                    </a:lnTo>
                    <a:lnTo>
                      <a:pt x="1576" y="1367"/>
                    </a:lnTo>
                    <a:lnTo>
                      <a:pt x="1601" y="1341"/>
                    </a:lnTo>
                    <a:lnTo>
                      <a:pt x="1624" y="1314"/>
                    </a:lnTo>
                    <a:lnTo>
                      <a:pt x="1646" y="1286"/>
                    </a:lnTo>
                    <a:lnTo>
                      <a:pt x="1667" y="1257"/>
                    </a:lnTo>
                    <a:lnTo>
                      <a:pt x="1686" y="1228"/>
                    </a:lnTo>
                    <a:lnTo>
                      <a:pt x="1705" y="1196"/>
                    </a:lnTo>
                    <a:lnTo>
                      <a:pt x="1720" y="1164"/>
                    </a:lnTo>
                    <a:lnTo>
                      <a:pt x="1735" y="1131"/>
                    </a:lnTo>
                    <a:lnTo>
                      <a:pt x="1748" y="1098"/>
                    </a:lnTo>
                    <a:lnTo>
                      <a:pt x="1760" y="1063"/>
                    </a:lnTo>
                    <a:lnTo>
                      <a:pt x="1771" y="1028"/>
                    </a:lnTo>
                    <a:lnTo>
                      <a:pt x="1779" y="992"/>
                    </a:lnTo>
                    <a:lnTo>
                      <a:pt x="1785" y="956"/>
                    </a:lnTo>
                    <a:lnTo>
                      <a:pt x="1789" y="919"/>
                    </a:lnTo>
                    <a:lnTo>
                      <a:pt x="1792" y="882"/>
                    </a:lnTo>
                    <a:lnTo>
                      <a:pt x="1793" y="844"/>
                    </a:lnTo>
                    <a:lnTo>
                      <a:pt x="1793" y="844"/>
                    </a:lnTo>
                    <a:lnTo>
                      <a:pt x="1792" y="803"/>
                    </a:lnTo>
                    <a:lnTo>
                      <a:pt x="1789" y="762"/>
                    </a:lnTo>
                    <a:lnTo>
                      <a:pt x="1784" y="722"/>
                    </a:lnTo>
                    <a:lnTo>
                      <a:pt x="1776" y="682"/>
                    </a:lnTo>
                    <a:lnTo>
                      <a:pt x="1767" y="644"/>
                    </a:lnTo>
                    <a:lnTo>
                      <a:pt x="1755" y="605"/>
                    </a:lnTo>
                    <a:lnTo>
                      <a:pt x="1740" y="568"/>
                    </a:lnTo>
                    <a:lnTo>
                      <a:pt x="1724" y="531"/>
                    </a:lnTo>
                    <a:lnTo>
                      <a:pt x="1707" y="496"/>
                    </a:lnTo>
                    <a:lnTo>
                      <a:pt x="1687" y="461"/>
                    </a:lnTo>
                    <a:lnTo>
                      <a:pt x="1665" y="427"/>
                    </a:lnTo>
                    <a:lnTo>
                      <a:pt x="1641" y="395"/>
                    </a:lnTo>
                    <a:lnTo>
                      <a:pt x="1616" y="363"/>
                    </a:lnTo>
                    <a:lnTo>
                      <a:pt x="1589" y="334"/>
                    </a:lnTo>
                    <a:lnTo>
                      <a:pt x="1560" y="305"/>
                    </a:lnTo>
                    <a:lnTo>
                      <a:pt x="1530" y="277"/>
                    </a:lnTo>
                    <a:lnTo>
                      <a:pt x="1530" y="277"/>
                    </a:lnTo>
                    <a:lnTo>
                      <a:pt x="1518" y="267"/>
                    </a:lnTo>
                    <a:lnTo>
                      <a:pt x="1507" y="255"/>
                    </a:lnTo>
                    <a:lnTo>
                      <a:pt x="1498" y="243"/>
                    </a:lnTo>
                    <a:lnTo>
                      <a:pt x="1491" y="228"/>
                    </a:lnTo>
                    <a:lnTo>
                      <a:pt x="1485" y="215"/>
                    </a:lnTo>
                    <a:lnTo>
                      <a:pt x="1480" y="200"/>
                    </a:lnTo>
                    <a:lnTo>
                      <a:pt x="1477" y="186"/>
                    </a:lnTo>
                    <a:lnTo>
                      <a:pt x="1474" y="171"/>
                    </a:lnTo>
                    <a:lnTo>
                      <a:pt x="1474" y="155"/>
                    </a:lnTo>
                    <a:lnTo>
                      <a:pt x="1474" y="141"/>
                    </a:lnTo>
                    <a:lnTo>
                      <a:pt x="1477" y="126"/>
                    </a:lnTo>
                    <a:lnTo>
                      <a:pt x="1481" y="110"/>
                    </a:lnTo>
                    <a:lnTo>
                      <a:pt x="1486" y="97"/>
                    </a:lnTo>
                    <a:lnTo>
                      <a:pt x="1493" y="83"/>
                    </a:lnTo>
                    <a:lnTo>
                      <a:pt x="1501" y="69"/>
                    </a:lnTo>
                    <a:lnTo>
                      <a:pt x="1511" y="56"/>
                    </a:lnTo>
                    <a:lnTo>
                      <a:pt x="1511" y="56"/>
                    </a:lnTo>
                    <a:lnTo>
                      <a:pt x="1522" y="44"/>
                    </a:lnTo>
                    <a:lnTo>
                      <a:pt x="1534" y="34"/>
                    </a:lnTo>
                    <a:lnTo>
                      <a:pt x="1546" y="26"/>
                    </a:lnTo>
                    <a:lnTo>
                      <a:pt x="1559" y="18"/>
                    </a:lnTo>
                    <a:lnTo>
                      <a:pt x="1574" y="11"/>
                    </a:lnTo>
                    <a:lnTo>
                      <a:pt x="1588" y="7"/>
                    </a:lnTo>
                    <a:lnTo>
                      <a:pt x="1603" y="3"/>
                    </a:lnTo>
                    <a:lnTo>
                      <a:pt x="1617" y="0"/>
                    </a:lnTo>
                    <a:lnTo>
                      <a:pt x="1633" y="0"/>
                    </a:lnTo>
                    <a:lnTo>
                      <a:pt x="1648" y="2"/>
                    </a:lnTo>
                    <a:lnTo>
                      <a:pt x="1662" y="3"/>
                    </a:lnTo>
                    <a:lnTo>
                      <a:pt x="1677" y="7"/>
                    </a:lnTo>
                    <a:lnTo>
                      <a:pt x="1691" y="12"/>
                    </a:lnTo>
                    <a:lnTo>
                      <a:pt x="1706" y="19"/>
                    </a:lnTo>
                    <a:lnTo>
                      <a:pt x="1719" y="27"/>
                    </a:lnTo>
                    <a:lnTo>
                      <a:pt x="1732" y="38"/>
                    </a:lnTo>
                    <a:lnTo>
                      <a:pt x="1732" y="38"/>
                    </a:lnTo>
                    <a:lnTo>
                      <a:pt x="1753" y="56"/>
                    </a:lnTo>
                    <a:lnTo>
                      <a:pt x="1776" y="76"/>
                    </a:lnTo>
                    <a:lnTo>
                      <a:pt x="1817" y="117"/>
                    </a:lnTo>
                    <a:lnTo>
                      <a:pt x="1855" y="159"/>
                    </a:lnTo>
                    <a:lnTo>
                      <a:pt x="1891" y="204"/>
                    </a:lnTo>
                    <a:lnTo>
                      <a:pt x="1924" y="251"/>
                    </a:lnTo>
                    <a:lnTo>
                      <a:pt x="1956" y="298"/>
                    </a:lnTo>
                    <a:lnTo>
                      <a:pt x="1984" y="349"/>
                    </a:lnTo>
                    <a:lnTo>
                      <a:pt x="2009" y="399"/>
                    </a:lnTo>
                    <a:lnTo>
                      <a:pt x="2031" y="451"/>
                    </a:lnTo>
                    <a:lnTo>
                      <a:pt x="2051" y="505"/>
                    </a:lnTo>
                    <a:lnTo>
                      <a:pt x="2068" y="559"/>
                    </a:lnTo>
                    <a:lnTo>
                      <a:pt x="2082" y="615"/>
                    </a:lnTo>
                    <a:lnTo>
                      <a:pt x="2094" y="670"/>
                    </a:lnTo>
                    <a:lnTo>
                      <a:pt x="2102" y="727"/>
                    </a:lnTo>
                    <a:lnTo>
                      <a:pt x="2106" y="785"/>
                    </a:lnTo>
                    <a:lnTo>
                      <a:pt x="2107" y="815"/>
                    </a:lnTo>
                    <a:lnTo>
                      <a:pt x="2107" y="844"/>
                    </a:lnTo>
                    <a:lnTo>
                      <a:pt x="2107" y="844"/>
                    </a:lnTo>
                    <a:lnTo>
                      <a:pt x="2106" y="898"/>
                    </a:lnTo>
                    <a:lnTo>
                      <a:pt x="2102" y="951"/>
                    </a:lnTo>
                    <a:lnTo>
                      <a:pt x="2095" y="1004"/>
                    </a:lnTo>
                    <a:lnTo>
                      <a:pt x="2086" y="1056"/>
                    </a:lnTo>
                    <a:lnTo>
                      <a:pt x="2074" y="1107"/>
                    </a:lnTo>
                    <a:lnTo>
                      <a:pt x="2061" y="1156"/>
                    </a:lnTo>
                    <a:lnTo>
                      <a:pt x="2043" y="1205"/>
                    </a:lnTo>
                    <a:lnTo>
                      <a:pt x="2025" y="1254"/>
                    </a:lnTo>
                    <a:lnTo>
                      <a:pt x="2004" y="1300"/>
                    </a:lnTo>
                    <a:lnTo>
                      <a:pt x="1980" y="1345"/>
                    </a:lnTo>
                    <a:lnTo>
                      <a:pt x="1955" y="1390"/>
                    </a:lnTo>
                    <a:lnTo>
                      <a:pt x="1927" y="1433"/>
                    </a:lnTo>
                    <a:lnTo>
                      <a:pt x="1898" y="1474"/>
                    </a:lnTo>
                    <a:lnTo>
                      <a:pt x="1866" y="1514"/>
                    </a:lnTo>
                    <a:lnTo>
                      <a:pt x="1833" y="1552"/>
                    </a:lnTo>
                    <a:lnTo>
                      <a:pt x="1798" y="1589"/>
                    </a:lnTo>
                    <a:lnTo>
                      <a:pt x="1761" y="1623"/>
                    </a:lnTo>
                    <a:lnTo>
                      <a:pt x="1723" y="1657"/>
                    </a:lnTo>
                    <a:lnTo>
                      <a:pt x="1683" y="1688"/>
                    </a:lnTo>
                    <a:lnTo>
                      <a:pt x="1642" y="1717"/>
                    </a:lnTo>
                    <a:lnTo>
                      <a:pt x="1600" y="1745"/>
                    </a:lnTo>
                    <a:lnTo>
                      <a:pt x="1555" y="1770"/>
                    </a:lnTo>
                    <a:lnTo>
                      <a:pt x="1510" y="1794"/>
                    </a:lnTo>
                    <a:lnTo>
                      <a:pt x="1464" y="1815"/>
                    </a:lnTo>
                    <a:lnTo>
                      <a:pt x="1416" y="1834"/>
                    </a:lnTo>
                    <a:lnTo>
                      <a:pt x="1367" y="1850"/>
                    </a:lnTo>
                    <a:lnTo>
                      <a:pt x="1317" y="1864"/>
                    </a:lnTo>
                    <a:lnTo>
                      <a:pt x="1265" y="1876"/>
                    </a:lnTo>
                    <a:lnTo>
                      <a:pt x="1214" y="1886"/>
                    </a:lnTo>
                    <a:lnTo>
                      <a:pt x="1161" y="1892"/>
                    </a:lnTo>
                    <a:lnTo>
                      <a:pt x="1108" y="1896"/>
                    </a:lnTo>
                    <a:lnTo>
                      <a:pt x="1053" y="1897"/>
                    </a:lnTo>
                    <a:lnTo>
                      <a:pt x="1053" y="1897"/>
                    </a:lnTo>
                    <a:close/>
                  </a:path>
                </a:pathLst>
              </a:custGeom>
              <a:solidFill>
                <a:srgbClr val="015A75"/>
              </a:solidFill>
              <a:ln w="19050">
                <a:noFill/>
              </a:ln>
              <a:effectLst>
                <a:innerShdw blurRad="38100" dist="127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dirty="0">
                  <a:solidFill>
                    <a:srgbClr val="015A75"/>
                  </a:solidFill>
                  <a:cs typeface="+mn-ea"/>
                  <a:sym typeface="+mn-lt"/>
                </a:endParaRPr>
              </a:p>
            </p:txBody>
          </p:sp>
        </p:grpSp>
      </p:grpSp>
      <p:sp>
        <p:nvSpPr>
          <p:cNvPr id="41" name="圆角矩形 16"/>
          <p:cNvSpPr/>
          <p:nvPr/>
        </p:nvSpPr>
        <p:spPr>
          <a:xfrm rot="5400000" flipH="1">
            <a:off x="4536595" y="1185896"/>
            <a:ext cx="394552" cy="2989990"/>
          </a:xfrm>
          <a:prstGeom prst="roundRect">
            <a:avLst/>
          </a:prstGeom>
          <a:solidFill>
            <a:srgbClr val="F17445"/>
          </a:solidFill>
          <a:ln w="63500">
            <a:gradFill flip="none" rotWithShape="1">
              <a:gsLst>
                <a:gs pos="0">
                  <a:schemeClr val="bg1">
                    <a:lumMod val="85000"/>
                  </a:schemeClr>
                </a:gs>
                <a:gs pos="100000">
                  <a:schemeClr val="bg1"/>
                </a:gs>
              </a:gsLst>
              <a:lin ang="189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2" name="矩形 41"/>
          <p:cNvSpPr/>
          <p:nvPr/>
        </p:nvSpPr>
        <p:spPr>
          <a:xfrm>
            <a:off x="3568785" y="2527574"/>
            <a:ext cx="2030730" cy="306705"/>
          </a:xfrm>
          <a:prstGeom prst="rect">
            <a:avLst/>
          </a:prstGeom>
        </p:spPr>
        <p:txBody>
          <a:bodyPr wrap="none">
            <a:spAutoFit/>
          </a:bodyPr>
          <a:lstStyle/>
          <a:p>
            <a:pPr algn="l" defTabSz="1219200"/>
            <a:r>
              <a:rPr lang="en-US" altLang="zh-CN" sz="1400" b="1" dirty="0">
                <a:solidFill>
                  <a:schemeClr val="bg1"/>
                </a:solidFill>
                <a:cs typeface="+mn-ea"/>
                <a:sym typeface="+mn-lt"/>
              </a:rPr>
              <a:t>03 </a:t>
            </a:r>
            <a:r>
              <a:rPr lang="zh-CN" altLang="en-US" sz="1400" b="1" dirty="0">
                <a:solidFill>
                  <a:schemeClr val="bg1"/>
                </a:solidFill>
                <a:cs typeface="+mn-ea"/>
                <a:sym typeface="+mn-lt"/>
              </a:rPr>
              <a:t>收到和处理申请情况</a:t>
            </a:r>
            <a:endParaRPr lang="zh-CN" altLang="en-US" sz="1400" b="1" dirty="0">
              <a:solidFill>
                <a:schemeClr val="bg1"/>
              </a:solidFill>
              <a:cs typeface="+mn-ea"/>
              <a:sym typeface="+mn-lt"/>
            </a:endParaRPr>
          </a:p>
        </p:txBody>
      </p:sp>
      <p:grpSp>
        <p:nvGrpSpPr>
          <p:cNvPr id="43" name="组合 42"/>
          <p:cNvGrpSpPr/>
          <p:nvPr/>
        </p:nvGrpSpPr>
        <p:grpSpPr>
          <a:xfrm>
            <a:off x="3037890" y="2435145"/>
            <a:ext cx="439860" cy="439860"/>
            <a:chOff x="3552943" y="2498822"/>
            <a:chExt cx="398028" cy="398028"/>
          </a:xfrm>
        </p:grpSpPr>
        <p:sp>
          <p:nvSpPr>
            <p:cNvPr id="44" name="椭圆 43"/>
            <p:cNvSpPr/>
            <p:nvPr/>
          </p:nvSpPr>
          <p:spPr>
            <a:xfrm>
              <a:off x="3552943" y="2498822"/>
              <a:ext cx="398028" cy="398028"/>
            </a:xfrm>
            <a:prstGeom prst="ellipse">
              <a:avLst/>
            </a:prstGeom>
            <a:gradFill flip="none" rotWithShape="1">
              <a:gsLst>
                <a:gs pos="0">
                  <a:schemeClr val="bg1"/>
                </a:gs>
                <a:gs pos="100000">
                  <a:schemeClr val="bg1">
                    <a:lumMod val="85000"/>
                  </a:schemeClr>
                </a:gs>
              </a:gsLst>
              <a:lin ang="18900000" scaled="1"/>
              <a:tileRect/>
            </a:gradFill>
            <a:ln w="381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nvGrpSpPr>
            <p:cNvPr id="45" name="组合 44"/>
            <p:cNvGrpSpPr/>
            <p:nvPr/>
          </p:nvGrpSpPr>
          <p:grpSpPr>
            <a:xfrm>
              <a:off x="3653065" y="2597911"/>
              <a:ext cx="197783" cy="205476"/>
              <a:chOff x="4528189" y="3001023"/>
              <a:chExt cx="464228" cy="482285"/>
            </a:xfrm>
            <a:solidFill>
              <a:srgbClr val="009288"/>
            </a:solidFill>
          </p:grpSpPr>
          <p:sp>
            <p:nvSpPr>
              <p:cNvPr id="46" name="Freeform 6"/>
              <p:cNvSpPr/>
              <p:nvPr/>
            </p:nvSpPr>
            <p:spPr bwMode="auto">
              <a:xfrm>
                <a:off x="4720975" y="3001023"/>
                <a:ext cx="78877" cy="276289"/>
              </a:xfrm>
              <a:custGeom>
                <a:avLst/>
                <a:gdLst>
                  <a:gd name="T0" fmla="*/ 178 w 358"/>
                  <a:gd name="T1" fmla="*/ 1254 h 1254"/>
                  <a:gd name="T2" fmla="*/ 143 w 358"/>
                  <a:gd name="T3" fmla="*/ 1252 h 1254"/>
                  <a:gd name="T4" fmla="*/ 108 w 358"/>
                  <a:gd name="T5" fmla="*/ 1241 h 1254"/>
                  <a:gd name="T6" fmla="*/ 78 w 358"/>
                  <a:gd name="T7" fmla="*/ 1224 h 1254"/>
                  <a:gd name="T8" fmla="*/ 51 w 358"/>
                  <a:gd name="T9" fmla="*/ 1203 h 1254"/>
                  <a:gd name="T10" fmla="*/ 30 w 358"/>
                  <a:gd name="T11" fmla="*/ 1176 h 1254"/>
                  <a:gd name="T12" fmla="*/ 13 w 358"/>
                  <a:gd name="T13" fmla="*/ 1146 h 1254"/>
                  <a:gd name="T14" fmla="*/ 2 w 358"/>
                  <a:gd name="T15" fmla="*/ 1111 h 1254"/>
                  <a:gd name="T16" fmla="*/ 0 w 358"/>
                  <a:gd name="T17" fmla="*/ 1076 h 1254"/>
                  <a:gd name="T18" fmla="*/ 0 w 358"/>
                  <a:gd name="T19" fmla="*/ 178 h 1254"/>
                  <a:gd name="T20" fmla="*/ 2 w 358"/>
                  <a:gd name="T21" fmla="*/ 142 h 1254"/>
                  <a:gd name="T22" fmla="*/ 13 w 358"/>
                  <a:gd name="T23" fmla="*/ 108 h 1254"/>
                  <a:gd name="T24" fmla="*/ 30 w 358"/>
                  <a:gd name="T25" fmla="*/ 78 h 1254"/>
                  <a:gd name="T26" fmla="*/ 51 w 358"/>
                  <a:gd name="T27" fmla="*/ 51 h 1254"/>
                  <a:gd name="T28" fmla="*/ 78 w 358"/>
                  <a:gd name="T29" fmla="*/ 30 h 1254"/>
                  <a:gd name="T30" fmla="*/ 108 w 358"/>
                  <a:gd name="T31" fmla="*/ 13 h 1254"/>
                  <a:gd name="T32" fmla="*/ 143 w 358"/>
                  <a:gd name="T33" fmla="*/ 2 h 1254"/>
                  <a:gd name="T34" fmla="*/ 178 w 358"/>
                  <a:gd name="T35" fmla="*/ 0 h 1254"/>
                  <a:gd name="T36" fmla="*/ 197 w 358"/>
                  <a:gd name="T37" fmla="*/ 0 h 1254"/>
                  <a:gd name="T38" fmla="*/ 231 w 358"/>
                  <a:gd name="T39" fmla="*/ 7 h 1254"/>
                  <a:gd name="T40" fmla="*/ 264 w 358"/>
                  <a:gd name="T41" fmla="*/ 21 h 1254"/>
                  <a:gd name="T42" fmla="*/ 292 w 358"/>
                  <a:gd name="T43" fmla="*/ 41 h 1254"/>
                  <a:gd name="T44" fmla="*/ 317 w 358"/>
                  <a:gd name="T45" fmla="*/ 64 h 1254"/>
                  <a:gd name="T46" fmla="*/ 336 w 358"/>
                  <a:gd name="T47" fmla="*/ 93 h 1254"/>
                  <a:gd name="T48" fmla="*/ 350 w 358"/>
                  <a:gd name="T49" fmla="*/ 125 h 1254"/>
                  <a:gd name="T50" fmla="*/ 357 w 358"/>
                  <a:gd name="T51" fmla="*/ 160 h 1254"/>
                  <a:gd name="T52" fmla="*/ 358 w 358"/>
                  <a:gd name="T53" fmla="*/ 1076 h 1254"/>
                  <a:gd name="T54" fmla="*/ 357 w 358"/>
                  <a:gd name="T55" fmla="*/ 1094 h 1254"/>
                  <a:gd name="T56" fmla="*/ 350 w 358"/>
                  <a:gd name="T57" fmla="*/ 1129 h 1254"/>
                  <a:gd name="T58" fmla="*/ 336 w 358"/>
                  <a:gd name="T59" fmla="*/ 1160 h 1254"/>
                  <a:gd name="T60" fmla="*/ 317 w 358"/>
                  <a:gd name="T61" fmla="*/ 1190 h 1254"/>
                  <a:gd name="T62" fmla="*/ 292 w 358"/>
                  <a:gd name="T63" fmla="*/ 1213 h 1254"/>
                  <a:gd name="T64" fmla="*/ 264 w 358"/>
                  <a:gd name="T65" fmla="*/ 1233 h 1254"/>
                  <a:gd name="T66" fmla="*/ 231 w 358"/>
                  <a:gd name="T67" fmla="*/ 1247 h 1254"/>
                  <a:gd name="T68" fmla="*/ 197 w 358"/>
                  <a:gd name="T69" fmla="*/ 1254 h 1254"/>
                  <a:gd name="T70" fmla="*/ 178 w 358"/>
                  <a:gd name="T71" fmla="*/ 1254 h 1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58" h="1254">
                    <a:moveTo>
                      <a:pt x="178" y="1254"/>
                    </a:moveTo>
                    <a:lnTo>
                      <a:pt x="178" y="1254"/>
                    </a:lnTo>
                    <a:lnTo>
                      <a:pt x="160" y="1254"/>
                    </a:lnTo>
                    <a:lnTo>
                      <a:pt x="143" y="1252"/>
                    </a:lnTo>
                    <a:lnTo>
                      <a:pt x="125" y="1247"/>
                    </a:lnTo>
                    <a:lnTo>
                      <a:pt x="108" y="1241"/>
                    </a:lnTo>
                    <a:lnTo>
                      <a:pt x="94" y="1233"/>
                    </a:lnTo>
                    <a:lnTo>
                      <a:pt x="78" y="1224"/>
                    </a:lnTo>
                    <a:lnTo>
                      <a:pt x="65" y="1213"/>
                    </a:lnTo>
                    <a:lnTo>
                      <a:pt x="51" y="1203"/>
                    </a:lnTo>
                    <a:lnTo>
                      <a:pt x="41" y="1190"/>
                    </a:lnTo>
                    <a:lnTo>
                      <a:pt x="30" y="1176"/>
                    </a:lnTo>
                    <a:lnTo>
                      <a:pt x="21" y="1160"/>
                    </a:lnTo>
                    <a:lnTo>
                      <a:pt x="13" y="1146"/>
                    </a:lnTo>
                    <a:lnTo>
                      <a:pt x="8" y="1129"/>
                    </a:lnTo>
                    <a:lnTo>
                      <a:pt x="2" y="1111"/>
                    </a:lnTo>
                    <a:lnTo>
                      <a:pt x="0" y="1094"/>
                    </a:lnTo>
                    <a:lnTo>
                      <a:pt x="0" y="1076"/>
                    </a:lnTo>
                    <a:lnTo>
                      <a:pt x="0" y="178"/>
                    </a:lnTo>
                    <a:lnTo>
                      <a:pt x="0" y="178"/>
                    </a:lnTo>
                    <a:lnTo>
                      <a:pt x="0" y="160"/>
                    </a:lnTo>
                    <a:lnTo>
                      <a:pt x="2" y="142"/>
                    </a:lnTo>
                    <a:lnTo>
                      <a:pt x="8" y="125"/>
                    </a:lnTo>
                    <a:lnTo>
                      <a:pt x="13" y="108"/>
                    </a:lnTo>
                    <a:lnTo>
                      <a:pt x="21" y="93"/>
                    </a:lnTo>
                    <a:lnTo>
                      <a:pt x="30" y="78"/>
                    </a:lnTo>
                    <a:lnTo>
                      <a:pt x="41" y="64"/>
                    </a:lnTo>
                    <a:lnTo>
                      <a:pt x="51" y="51"/>
                    </a:lnTo>
                    <a:lnTo>
                      <a:pt x="65" y="41"/>
                    </a:lnTo>
                    <a:lnTo>
                      <a:pt x="78" y="30"/>
                    </a:lnTo>
                    <a:lnTo>
                      <a:pt x="94" y="21"/>
                    </a:lnTo>
                    <a:lnTo>
                      <a:pt x="108" y="13"/>
                    </a:lnTo>
                    <a:lnTo>
                      <a:pt x="125" y="7"/>
                    </a:lnTo>
                    <a:lnTo>
                      <a:pt x="143" y="2"/>
                    </a:lnTo>
                    <a:lnTo>
                      <a:pt x="160" y="0"/>
                    </a:lnTo>
                    <a:lnTo>
                      <a:pt x="178" y="0"/>
                    </a:lnTo>
                    <a:lnTo>
                      <a:pt x="178" y="0"/>
                    </a:lnTo>
                    <a:lnTo>
                      <a:pt x="197" y="0"/>
                    </a:lnTo>
                    <a:lnTo>
                      <a:pt x="214" y="2"/>
                    </a:lnTo>
                    <a:lnTo>
                      <a:pt x="231" y="7"/>
                    </a:lnTo>
                    <a:lnTo>
                      <a:pt x="249" y="13"/>
                    </a:lnTo>
                    <a:lnTo>
                      <a:pt x="264" y="21"/>
                    </a:lnTo>
                    <a:lnTo>
                      <a:pt x="279" y="30"/>
                    </a:lnTo>
                    <a:lnTo>
                      <a:pt x="292" y="41"/>
                    </a:lnTo>
                    <a:lnTo>
                      <a:pt x="305" y="51"/>
                    </a:lnTo>
                    <a:lnTo>
                      <a:pt x="317" y="64"/>
                    </a:lnTo>
                    <a:lnTo>
                      <a:pt x="328" y="78"/>
                    </a:lnTo>
                    <a:lnTo>
                      <a:pt x="336" y="93"/>
                    </a:lnTo>
                    <a:lnTo>
                      <a:pt x="344" y="108"/>
                    </a:lnTo>
                    <a:lnTo>
                      <a:pt x="350" y="125"/>
                    </a:lnTo>
                    <a:lnTo>
                      <a:pt x="354" y="142"/>
                    </a:lnTo>
                    <a:lnTo>
                      <a:pt x="357" y="160"/>
                    </a:lnTo>
                    <a:lnTo>
                      <a:pt x="358" y="178"/>
                    </a:lnTo>
                    <a:lnTo>
                      <a:pt x="358" y="1076"/>
                    </a:lnTo>
                    <a:lnTo>
                      <a:pt x="358" y="1076"/>
                    </a:lnTo>
                    <a:lnTo>
                      <a:pt x="357" y="1094"/>
                    </a:lnTo>
                    <a:lnTo>
                      <a:pt x="354" y="1111"/>
                    </a:lnTo>
                    <a:lnTo>
                      <a:pt x="350" y="1129"/>
                    </a:lnTo>
                    <a:lnTo>
                      <a:pt x="344" y="1146"/>
                    </a:lnTo>
                    <a:lnTo>
                      <a:pt x="336" y="1160"/>
                    </a:lnTo>
                    <a:lnTo>
                      <a:pt x="328" y="1176"/>
                    </a:lnTo>
                    <a:lnTo>
                      <a:pt x="317" y="1190"/>
                    </a:lnTo>
                    <a:lnTo>
                      <a:pt x="305" y="1203"/>
                    </a:lnTo>
                    <a:lnTo>
                      <a:pt x="292" y="1213"/>
                    </a:lnTo>
                    <a:lnTo>
                      <a:pt x="279" y="1224"/>
                    </a:lnTo>
                    <a:lnTo>
                      <a:pt x="264" y="1233"/>
                    </a:lnTo>
                    <a:lnTo>
                      <a:pt x="249" y="1241"/>
                    </a:lnTo>
                    <a:lnTo>
                      <a:pt x="231" y="1247"/>
                    </a:lnTo>
                    <a:lnTo>
                      <a:pt x="214" y="1252"/>
                    </a:lnTo>
                    <a:lnTo>
                      <a:pt x="197" y="1254"/>
                    </a:lnTo>
                    <a:lnTo>
                      <a:pt x="178" y="1254"/>
                    </a:lnTo>
                    <a:lnTo>
                      <a:pt x="178" y="1254"/>
                    </a:lnTo>
                    <a:close/>
                  </a:path>
                </a:pathLst>
              </a:custGeom>
              <a:solidFill>
                <a:srgbClr val="015A75"/>
              </a:solidFill>
              <a:ln w="19050">
                <a:noFill/>
              </a:ln>
              <a:effectLst>
                <a:innerShdw blurRad="38100" dist="127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prstClr val="white"/>
                  </a:solidFill>
                  <a:cs typeface="+mn-ea"/>
                  <a:sym typeface="+mn-lt"/>
                </a:endParaRPr>
              </a:p>
            </p:txBody>
          </p:sp>
          <p:sp>
            <p:nvSpPr>
              <p:cNvPr id="47" name="Freeform 7"/>
              <p:cNvSpPr/>
              <p:nvPr/>
            </p:nvSpPr>
            <p:spPr bwMode="auto">
              <a:xfrm>
                <a:off x="4528189" y="3065351"/>
                <a:ext cx="464228" cy="417957"/>
              </a:xfrm>
              <a:custGeom>
                <a:avLst/>
                <a:gdLst>
                  <a:gd name="T0" fmla="*/ 893 w 2107"/>
                  <a:gd name="T1" fmla="*/ 1886 h 1897"/>
                  <a:gd name="T2" fmla="*/ 643 w 2107"/>
                  <a:gd name="T3" fmla="*/ 1815 h 1897"/>
                  <a:gd name="T4" fmla="*/ 423 w 2107"/>
                  <a:gd name="T5" fmla="*/ 1688 h 1897"/>
                  <a:gd name="T6" fmla="*/ 241 w 2107"/>
                  <a:gd name="T7" fmla="*/ 1514 h 1897"/>
                  <a:gd name="T8" fmla="*/ 103 w 2107"/>
                  <a:gd name="T9" fmla="*/ 1300 h 1897"/>
                  <a:gd name="T10" fmla="*/ 21 w 2107"/>
                  <a:gd name="T11" fmla="*/ 1056 h 1897"/>
                  <a:gd name="T12" fmla="*/ 0 w 2107"/>
                  <a:gd name="T13" fmla="*/ 844 h 1897"/>
                  <a:gd name="T14" fmla="*/ 25 w 2107"/>
                  <a:gd name="T15" fmla="*/ 615 h 1897"/>
                  <a:gd name="T16" fmla="*/ 123 w 2107"/>
                  <a:gd name="T17" fmla="*/ 349 h 1897"/>
                  <a:gd name="T18" fmla="*/ 291 w 2107"/>
                  <a:gd name="T19" fmla="*/ 117 h 1897"/>
                  <a:gd name="T20" fmla="*/ 388 w 2107"/>
                  <a:gd name="T21" fmla="*/ 27 h 1897"/>
                  <a:gd name="T22" fmla="*/ 459 w 2107"/>
                  <a:gd name="T23" fmla="*/ 2 h 1897"/>
                  <a:gd name="T24" fmla="*/ 533 w 2107"/>
                  <a:gd name="T25" fmla="*/ 11 h 1897"/>
                  <a:gd name="T26" fmla="*/ 597 w 2107"/>
                  <a:gd name="T27" fmla="*/ 56 h 1897"/>
                  <a:gd name="T28" fmla="*/ 626 w 2107"/>
                  <a:gd name="T29" fmla="*/ 110 h 1897"/>
                  <a:gd name="T30" fmla="*/ 631 w 2107"/>
                  <a:gd name="T31" fmla="*/ 186 h 1897"/>
                  <a:gd name="T32" fmla="*/ 599 w 2107"/>
                  <a:gd name="T33" fmla="*/ 255 h 1897"/>
                  <a:gd name="T34" fmla="*/ 517 w 2107"/>
                  <a:gd name="T35" fmla="*/ 334 h 1897"/>
                  <a:gd name="T36" fmla="*/ 401 w 2107"/>
                  <a:gd name="T37" fmla="*/ 496 h 1897"/>
                  <a:gd name="T38" fmla="*/ 331 w 2107"/>
                  <a:gd name="T39" fmla="*/ 682 h 1897"/>
                  <a:gd name="T40" fmla="*/ 314 w 2107"/>
                  <a:gd name="T41" fmla="*/ 844 h 1897"/>
                  <a:gd name="T42" fmla="*/ 337 w 2107"/>
                  <a:gd name="T43" fmla="*/ 1028 h 1897"/>
                  <a:gd name="T44" fmla="*/ 404 w 2107"/>
                  <a:gd name="T45" fmla="*/ 1196 h 1897"/>
                  <a:gd name="T46" fmla="*/ 506 w 2107"/>
                  <a:gd name="T47" fmla="*/ 1341 h 1897"/>
                  <a:gd name="T48" fmla="*/ 641 w 2107"/>
                  <a:gd name="T49" fmla="*/ 1457 h 1897"/>
                  <a:gd name="T50" fmla="*/ 799 w 2107"/>
                  <a:gd name="T51" fmla="*/ 1539 h 1897"/>
                  <a:gd name="T52" fmla="*/ 978 w 2107"/>
                  <a:gd name="T53" fmla="*/ 1580 h 1897"/>
                  <a:gd name="T54" fmla="*/ 1129 w 2107"/>
                  <a:gd name="T55" fmla="*/ 1580 h 1897"/>
                  <a:gd name="T56" fmla="*/ 1308 w 2107"/>
                  <a:gd name="T57" fmla="*/ 1539 h 1897"/>
                  <a:gd name="T58" fmla="*/ 1466 w 2107"/>
                  <a:gd name="T59" fmla="*/ 1457 h 1897"/>
                  <a:gd name="T60" fmla="*/ 1601 w 2107"/>
                  <a:gd name="T61" fmla="*/ 1341 h 1897"/>
                  <a:gd name="T62" fmla="*/ 1705 w 2107"/>
                  <a:gd name="T63" fmla="*/ 1196 h 1897"/>
                  <a:gd name="T64" fmla="*/ 1771 w 2107"/>
                  <a:gd name="T65" fmla="*/ 1028 h 1897"/>
                  <a:gd name="T66" fmla="*/ 1793 w 2107"/>
                  <a:gd name="T67" fmla="*/ 844 h 1897"/>
                  <a:gd name="T68" fmla="*/ 1776 w 2107"/>
                  <a:gd name="T69" fmla="*/ 682 h 1897"/>
                  <a:gd name="T70" fmla="*/ 1707 w 2107"/>
                  <a:gd name="T71" fmla="*/ 496 h 1897"/>
                  <a:gd name="T72" fmla="*/ 1589 w 2107"/>
                  <a:gd name="T73" fmla="*/ 334 h 1897"/>
                  <a:gd name="T74" fmla="*/ 1507 w 2107"/>
                  <a:gd name="T75" fmla="*/ 255 h 1897"/>
                  <a:gd name="T76" fmla="*/ 1477 w 2107"/>
                  <a:gd name="T77" fmla="*/ 186 h 1897"/>
                  <a:gd name="T78" fmla="*/ 1481 w 2107"/>
                  <a:gd name="T79" fmla="*/ 110 h 1897"/>
                  <a:gd name="T80" fmla="*/ 1511 w 2107"/>
                  <a:gd name="T81" fmla="*/ 56 h 1897"/>
                  <a:gd name="T82" fmla="*/ 1574 w 2107"/>
                  <a:gd name="T83" fmla="*/ 11 h 1897"/>
                  <a:gd name="T84" fmla="*/ 1648 w 2107"/>
                  <a:gd name="T85" fmla="*/ 2 h 1897"/>
                  <a:gd name="T86" fmla="*/ 1719 w 2107"/>
                  <a:gd name="T87" fmla="*/ 27 h 1897"/>
                  <a:gd name="T88" fmla="*/ 1817 w 2107"/>
                  <a:gd name="T89" fmla="*/ 117 h 1897"/>
                  <a:gd name="T90" fmla="*/ 1984 w 2107"/>
                  <a:gd name="T91" fmla="*/ 349 h 1897"/>
                  <a:gd name="T92" fmla="*/ 2082 w 2107"/>
                  <a:gd name="T93" fmla="*/ 615 h 1897"/>
                  <a:gd name="T94" fmla="*/ 2107 w 2107"/>
                  <a:gd name="T95" fmla="*/ 844 h 1897"/>
                  <a:gd name="T96" fmla="*/ 2086 w 2107"/>
                  <a:gd name="T97" fmla="*/ 1056 h 1897"/>
                  <a:gd name="T98" fmla="*/ 2004 w 2107"/>
                  <a:gd name="T99" fmla="*/ 1300 h 1897"/>
                  <a:gd name="T100" fmla="*/ 1866 w 2107"/>
                  <a:gd name="T101" fmla="*/ 1514 h 1897"/>
                  <a:gd name="T102" fmla="*/ 1683 w 2107"/>
                  <a:gd name="T103" fmla="*/ 1688 h 1897"/>
                  <a:gd name="T104" fmla="*/ 1464 w 2107"/>
                  <a:gd name="T105" fmla="*/ 1815 h 1897"/>
                  <a:gd name="T106" fmla="*/ 1214 w 2107"/>
                  <a:gd name="T107" fmla="*/ 1886 h 18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107" h="1897">
                    <a:moveTo>
                      <a:pt x="1053" y="1897"/>
                    </a:moveTo>
                    <a:lnTo>
                      <a:pt x="1053" y="1897"/>
                    </a:lnTo>
                    <a:lnTo>
                      <a:pt x="999" y="1896"/>
                    </a:lnTo>
                    <a:lnTo>
                      <a:pt x="946" y="1892"/>
                    </a:lnTo>
                    <a:lnTo>
                      <a:pt x="893" y="1886"/>
                    </a:lnTo>
                    <a:lnTo>
                      <a:pt x="842" y="1876"/>
                    </a:lnTo>
                    <a:lnTo>
                      <a:pt x="790" y="1864"/>
                    </a:lnTo>
                    <a:lnTo>
                      <a:pt x="741" y="1850"/>
                    </a:lnTo>
                    <a:lnTo>
                      <a:pt x="692" y="1834"/>
                    </a:lnTo>
                    <a:lnTo>
                      <a:pt x="643" y="1815"/>
                    </a:lnTo>
                    <a:lnTo>
                      <a:pt x="597" y="1794"/>
                    </a:lnTo>
                    <a:lnTo>
                      <a:pt x="552" y="1770"/>
                    </a:lnTo>
                    <a:lnTo>
                      <a:pt x="507" y="1745"/>
                    </a:lnTo>
                    <a:lnTo>
                      <a:pt x="465" y="1717"/>
                    </a:lnTo>
                    <a:lnTo>
                      <a:pt x="423" y="1688"/>
                    </a:lnTo>
                    <a:lnTo>
                      <a:pt x="384" y="1657"/>
                    </a:lnTo>
                    <a:lnTo>
                      <a:pt x="345" y="1623"/>
                    </a:lnTo>
                    <a:lnTo>
                      <a:pt x="308" y="1589"/>
                    </a:lnTo>
                    <a:lnTo>
                      <a:pt x="274" y="1552"/>
                    </a:lnTo>
                    <a:lnTo>
                      <a:pt x="241" y="1514"/>
                    </a:lnTo>
                    <a:lnTo>
                      <a:pt x="209" y="1474"/>
                    </a:lnTo>
                    <a:lnTo>
                      <a:pt x="180" y="1433"/>
                    </a:lnTo>
                    <a:lnTo>
                      <a:pt x="152" y="1390"/>
                    </a:lnTo>
                    <a:lnTo>
                      <a:pt x="127" y="1345"/>
                    </a:lnTo>
                    <a:lnTo>
                      <a:pt x="103" y="1300"/>
                    </a:lnTo>
                    <a:lnTo>
                      <a:pt x="82" y="1254"/>
                    </a:lnTo>
                    <a:lnTo>
                      <a:pt x="64" y="1205"/>
                    </a:lnTo>
                    <a:lnTo>
                      <a:pt x="48" y="1156"/>
                    </a:lnTo>
                    <a:lnTo>
                      <a:pt x="33" y="1107"/>
                    </a:lnTo>
                    <a:lnTo>
                      <a:pt x="21" y="1056"/>
                    </a:lnTo>
                    <a:lnTo>
                      <a:pt x="12" y="1004"/>
                    </a:lnTo>
                    <a:lnTo>
                      <a:pt x="5" y="951"/>
                    </a:lnTo>
                    <a:lnTo>
                      <a:pt x="1" y="898"/>
                    </a:lnTo>
                    <a:lnTo>
                      <a:pt x="0" y="844"/>
                    </a:lnTo>
                    <a:lnTo>
                      <a:pt x="0" y="844"/>
                    </a:lnTo>
                    <a:lnTo>
                      <a:pt x="0" y="815"/>
                    </a:lnTo>
                    <a:lnTo>
                      <a:pt x="1" y="785"/>
                    </a:lnTo>
                    <a:lnTo>
                      <a:pt x="7" y="727"/>
                    </a:lnTo>
                    <a:lnTo>
                      <a:pt x="13" y="670"/>
                    </a:lnTo>
                    <a:lnTo>
                      <a:pt x="25" y="615"/>
                    </a:lnTo>
                    <a:lnTo>
                      <a:pt x="38" y="559"/>
                    </a:lnTo>
                    <a:lnTo>
                      <a:pt x="56" y="505"/>
                    </a:lnTo>
                    <a:lnTo>
                      <a:pt x="75" y="452"/>
                    </a:lnTo>
                    <a:lnTo>
                      <a:pt x="98" y="399"/>
                    </a:lnTo>
                    <a:lnTo>
                      <a:pt x="123" y="349"/>
                    </a:lnTo>
                    <a:lnTo>
                      <a:pt x="152" y="298"/>
                    </a:lnTo>
                    <a:lnTo>
                      <a:pt x="183" y="251"/>
                    </a:lnTo>
                    <a:lnTo>
                      <a:pt x="216" y="204"/>
                    </a:lnTo>
                    <a:lnTo>
                      <a:pt x="251" y="159"/>
                    </a:lnTo>
                    <a:lnTo>
                      <a:pt x="291" y="117"/>
                    </a:lnTo>
                    <a:lnTo>
                      <a:pt x="332" y="76"/>
                    </a:lnTo>
                    <a:lnTo>
                      <a:pt x="353" y="56"/>
                    </a:lnTo>
                    <a:lnTo>
                      <a:pt x="376" y="38"/>
                    </a:lnTo>
                    <a:lnTo>
                      <a:pt x="376" y="38"/>
                    </a:lnTo>
                    <a:lnTo>
                      <a:pt x="388" y="27"/>
                    </a:lnTo>
                    <a:lnTo>
                      <a:pt x="401" y="19"/>
                    </a:lnTo>
                    <a:lnTo>
                      <a:pt x="416" y="12"/>
                    </a:lnTo>
                    <a:lnTo>
                      <a:pt x="430" y="7"/>
                    </a:lnTo>
                    <a:lnTo>
                      <a:pt x="445" y="3"/>
                    </a:lnTo>
                    <a:lnTo>
                      <a:pt x="459" y="2"/>
                    </a:lnTo>
                    <a:lnTo>
                      <a:pt x="475" y="0"/>
                    </a:lnTo>
                    <a:lnTo>
                      <a:pt x="490" y="0"/>
                    </a:lnTo>
                    <a:lnTo>
                      <a:pt x="504" y="3"/>
                    </a:lnTo>
                    <a:lnTo>
                      <a:pt x="519" y="7"/>
                    </a:lnTo>
                    <a:lnTo>
                      <a:pt x="533" y="11"/>
                    </a:lnTo>
                    <a:lnTo>
                      <a:pt x="548" y="18"/>
                    </a:lnTo>
                    <a:lnTo>
                      <a:pt x="561" y="26"/>
                    </a:lnTo>
                    <a:lnTo>
                      <a:pt x="573" y="34"/>
                    </a:lnTo>
                    <a:lnTo>
                      <a:pt x="585" y="44"/>
                    </a:lnTo>
                    <a:lnTo>
                      <a:pt x="597" y="56"/>
                    </a:lnTo>
                    <a:lnTo>
                      <a:pt x="597" y="56"/>
                    </a:lnTo>
                    <a:lnTo>
                      <a:pt x="606" y="69"/>
                    </a:lnTo>
                    <a:lnTo>
                      <a:pt x="614" y="83"/>
                    </a:lnTo>
                    <a:lnTo>
                      <a:pt x="621" y="97"/>
                    </a:lnTo>
                    <a:lnTo>
                      <a:pt x="626" y="110"/>
                    </a:lnTo>
                    <a:lnTo>
                      <a:pt x="630" y="126"/>
                    </a:lnTo>
                    <a:lnTo>
                      <a:pt x="633" y="141"/>
                    </a:lnTo>
                    <a:lnTo>
                      <a:pt x="634" y="155"/>
                    </a:lnTo>
                    <a:lnTo>
                      <a:pt x="633" y="171"/>
                    </a:lnTo>
                    <a:lnTo>
                      <a:pt x="631" y="186"/>
                    </a:lnTo>
                    <a:lnTo>
                      <a:pt x="627" y="200"/>
                    </a:lnTo>
                    <a:lnTo>
                      <a:pt x="622" y="215"/>
                    </a:lnTo>
                    <a:lnTo>
                      <a:pt x="617" y="228"/>
                    </a:lnTo>
                    <a:lnTo>
                      <a:pt x="609" y="243"/>
                    </a:lnTo>
                    <a:lnTo>
                      <a:pt x="599" y="255"/>
                    </a:lnTo>
                    <a:lnTo>
                      <a:pt x="589" y="267"/>
                    </a:lnTo>
                    <a:lnTo>
                      <a:pt x="577" y="277"/>
                    </a:lnTo>
                    <a:lnTo>
                      <a:pt x="577" y="277"/>
                    </a:lnTo>
                    <a:lnTo>
                      <a:pt x="547" y="305"/>
                    </a:lnTo>
                    <a:lnTo>
                      <a:pt x="517" y="334"/>
                    </a:lnTo>
                    <a:lnTo>
                      <a:pt x="491" y="363"/>
                    </a:lnTo>
                    <a:lnTo>
                      <a:pt x="466" y="395"/>
                    </a:lnTo>
                    <a:lnTo>
                      <a:pt x="442" y="427"/>
                    </a:lnTo>
                    <a:lnTo>
                      <a:pt x="421" y="461"/>
                    </a:lnTo>
                    <a:lnTo>
                      <a:pt x="401" y="496"/>
                    </a:lnTo>
                    <a:lnTo>
                      <a:pt x="382" y="531"/>
                    </a:lnTo>
                    <a:lnTo>
                      <a:pt x="367" y="568"/>
                    </a:lnTo>
                    <a:lnTo>
                      <a:pt x="353" y="605"/>
                    </a:lnTo>
                    <a:lnTo>
                      <a:pt x="341" y="644"/>
                    </a:lnTo>
                    <a:lnTo>
                      <a:pt x="331" y="682"/>
                    </a:lnTo>
                    <a:lnTo>
                      <a:pt x="324" y="722"/>
                    </a:lnTo>
                    <a:lnTo>
                      <a:pt x="318" y="762"/>
                    </a:lnTo>
                    <a:lnTo>
                      <a:pt x="315" y="803"/>
                    </a:lnTo>
                    <a:lnTo>
                      <a:pt x="314" y="844"/>
                    </a:lnTo>
                    <a:lnTo>
                      <a:pt x="314" y="844"/>
                    </a:lnTo>
                    <a:lnTo>
                      <a:pt x="315" y="882"/>
                    </a:lnTo>
                    <a:lnTo>
                      <a:pt x="318" y="919"/>
                    </a:lnTo>
                    <a:lnTo>
                      <a:pt x="322" y="956"/>
                    </a:lnTo>
                    <a:lnTo>
                      <a:pt x="328" y="992"/>
                    </a:lnTo>
                    <a:lnTo>
                      <a:pt x="337" y="1028"/>
                    </a:lnTo>
                    <a:lnTo>
                      <a:pt x="347" y="1063"/>
                    </a:lnTo>
                    <a:lnTo>
                      <a:pt x="359" y="1098"/>
                    </a:lnTo>
                    <a:lnTo>
                      <a:pt x="372" y="1131"/>
                    </a:lnTo>
                    <a:lnTo>
                      <a:pt x="386" y="1164"/>
                    </a:lnTo>
                    <a:lnTo>
                      <a:pt x="404" y="1196"/>
                    </a:lnTo>
                    <a:lnTo>
                      <a:pt x="421" y="1228"/>
                    </a:lnTo>
                    <a:lnTo>
                      <a:pt x="441" y="1257"/>
                    </a:lnTo>
                    <a:lnTo>
                      <a:pt x="461" y="1286"/>
                    </a:lnTo>
                    <a:lnTo>
                      <a:pt x="483" y="1314"/>
                    </a:lnTo>
                    <a:lnTo>
                      <a:pt x="506" y="1341"/>
                    </a:lnTo>
                    <a:lnTo>
                      <a:pt x="531" y="1367"/>
                    </a:lnTo>
                    <a:lnTo>
                      <a:pt x="556" y="1392"/>
                    </a:lnTo>
                    <a:lnTo>
                      <a:pt x="584" y="1414"/>
                    </a:lnTo>
                    <a:lnTo>
                      <a:pt x="611" y="1437"/>
                    </a:lnTo>
                    <a:lnTo>
                      <a:pt x="641" y="1457"/>
                    </a:lnTo>
                    <a:lnTo>
                      <a:pt x="670" y="1477"/>
                    </a:lnTo>
                    <a:lnTo>
                      <a:pt x="701" y="1494"/>
                    </a:lnTo>
                    <a:lnTo>
                      <a:pt x="733" y="1511"/>
                    </a:lnTo>
                    <a:lnTo>
                      <a:pt x="766" y="1526"/>
                    </a:lnTo>
                    <a:lnTo>
                      <a:pt x="799" y="1539"/>
                    </a:lnTo>
                    <a:lnTo>
                      <a:pt x="834" y="1551"/>
                    </a:lnTo>
                    <a:lnTo>
                      <a:pt x="869" y="1560"/>
                    </a:lnTo>
                    <a:lnTo>
                      <a:pt x="905" y="1569"/>
                    </a:lnTo>
                    <a:lnTo>
                      <a:pt x="941" y="1576"/>
                    </a:lnTo>
                    <a:lnTo>
                      <a:pt x="978" y="1580"/>
                    </a:lnTo>
                    <a:lnTo>
                      <a:pt x="1015" y="1582"/>
                    </a:lnTo>
                    <a:lnTo>
                      <a:pt x="1053" y="1584"/>
                    </a:lnTo>
                    <a:lnTo>
                      <a:pt x="1053" y="1584"/>
                    </a:lnTo>
                    <a:lnTo>
                      <a:pt x="1092" y="1582"/>
                    </a:lnTo>
                    <a:lnTo>
                      <a:pt x="1129" y="1580"/>
                    </a:lnTo>
                    <a:lnTo>
                      <a:pt x="1166" y="1576"/>
                    </a:lnTo>
                    <a:lnTo>
                      <a:pt x="1203" y="1569"/>
                    </a:lnTo>
                    <a:lnTo>
                      <a:pt x="1239" y="1560"/>
                    </a:lnTo>
                    <a:lnTo>
                      <a:pt x="1273" y="1551"/>
                    </a:lnTo>
                    <a:lnTo>
                      <a:pt x="1308" y="1539"/>
                    </a:lnTo>
                    <a:lnTo>
                      <a:pt x="1342" y="1526"/>
                    </a:lnTo>
                    <a:lnTo>
                      <a:pt x="1374" y="1511"/>
                    </a:lnTo>
                    <a:lnTo>
                      <a:pt x="1405" y="1494"/>
                    </a:lnTo>
                    <a:lnTo>
                      <a:pt x="1437" y="1477"/>
                    </a:lnTo>
                    <a:lnTo>
                      <a:pt x="1466" y="1457"/>
                    </a:lnTo>
                    <a:lnTo>
                      <a:pt x="1495" y="1437"/>
                    </a:lnTo>
                    <a:lnTo>
                      <a:pt x="1525" y="1414"/>
                    </a:lnTo>
                    <a:lnTo>
                      <a:pt x="1551" y="1392"/>
                    </a:lnTo>
                    <a:lnTo>
                      <a:pt x="1576" y="1367"/>
                    </a:lnTo>
                    <a:lnTo>
                      <a:pt x="1601" y="1341"/>
                    </a:lnTo>
                    <a:lnTo>
                      <a:pt x="1624" y="1314"/>
                    </a:lnTo>
                    <a:lnTo>
                      <a:pt x="1646" y="1286"/>
                    </a:lnTo>
                    <a:lnTo>
                      <a:pt x="1667" y="1257"/>
                    </a:lnTo>
                    <a:lnTo>
                      <a:pt x="1686" y="1228"/>
                    </a:lnTo>
                    <a:lnTo>
                      <a:pt x="1705" y="1196"/>
                    </a:lnTo>
                    <a:lnTo>
                      <a:pt x="1720" y="1164"/>
                    </a:lnTo>
                    <a:lnTo>
                      <a:pt x="1735" y="1131"/>
                    </a:lnTo>
                    <a:lnTo>
                      <a:pt x="1748" y="1098"/>
                    </a:lnTo>
                    <a:lnTo>
                      <a:pt x="1760" y="1063"/>
                    </a:lnTo>
                    <a:lnTo>
                      <a:pt x="1771" y="1028"/>
                    </a:lnTo>
                    <a:lnTo>
                      <a:pt x="1779" y="992"/>
                    </a:lnTo>
                    <a:lnTo>
                      <a:pt x="1785" y="956"/>
                    </a:lnTo>
                    <a:lnTo>
                      <a:pt x="1789" y="919"/>
                    </a:lnTo>
                    <a:lnTo>
                      <a:pt x="1792" y="882"/>
                    </a:lnTo>
                    <a:lnTo>
                      <a:pt x="1793" y="844"/>
                    </a:lnTo>
                    <a:lnTo>
                      <a:pt x="1793" y="844"/>
                    </a:lnTo>
                    <a:lnTo>
                      <a:pt x="1792" y="803"/>
                    </a:lnTo>
                    <a:lnTo>
                      <a:pt x="1789" y="762"/>
                    </a:lnTo>
                    <a:lnTo>
                      <a:pt x="1784" y="722"/>
                    </a:lnTo>
                    <a:lnTo>
                      <a:pt x="1776" y="682"/>
                    </a:lnTo>
                    <a:lnTo>
                      <a:pt x="1767" y="644"/>
                    </a:lnTo>
                    <a:lnTo>
                      <a:pt x="1755" y="605"/>
                    </a:lnTo>
                    <a:lnTo>
                      <a:pt x="1740" y="568"/>
                    </a:lnTo>
                    <a:lnTo>
                      <a:pt x="1724" y="531"/>
                    </a:lnTo>
                    <a:lnTo>
                      <a:pt x="1707" y="496"/>
                    </a:lnTo>
                    <a:lnTo>
                      <a:pt x="1687" y="461"/>
                    </a:lnTo>
                    <a:lnTo>
                      <a:pt x="1665" y="427"/>
                    </a:lnTo>
                    <a:lnTo>
                      <a:pt x="1641" y="395"/>
                    </a:lnTo>
                    <a:lnTo>
                      <a:pt x="1616" y="363"/>
                    </a:lnTo>
                    <a:lnTo>
                      <a:pt x="1589" y="334"/>
                    </a:lnTo>
                    <a:lnTo>
                      <a:pt x="1560" y="305"/>
                    </a:lnTo>
                    <a:lnTo>
                      <a:pt x="1530" y="277"/>
                    </a:lnTo>
                    <a:lnTo>
                      <a:pt x="1530" y="277"/>
                    </a:lnTo>
                    <a:lnTo>
                      <a:pt x="1518" y="267"/>
                    </a:lnTo>
                    <a:lnTo>
                      <a:pt x="1507" y="255"/>
                    </a:lnTo>
                    <a:lnTo>
                      <a:pt x="1498" y="243"/>
                    </a:lnTo>
                    <a:lnTo>
                      <a:pt x="1491" y="228"/>
                    </a:lnTo>
                    <a:lnTo>
                      <a:pt x="1485" y="215"/>
                    </a:lnTo>
                    <a:lnTo>
                      <a:pt x="1480" y="200"/>
                    </a:lnTo>
                    <a:lnTo>
                      <a:pt x="1477" y="186"/>
                    </a:lnTo>
                    <a:lnTo>
                      <a:pt x="1474" y="171"/>
                    </a:lnTo>
                    <a:lnTo>
                      <a:pt x="1474" y="155"/>
                    </a:lnTo>
                    <a:lnTo>
                      <a:pt x="1474" y="141"/>
                    </a:lnTo>
                    <a:lnTo>
                      <a:pt x="1477" y="126"/>
                    </a:lnTo>
                    <a:lnTo>
                      <a:pt x="1481" y="110"/>
                    </a:lnTo>
                    <a:lnTo>
                      <a:pt x="1486" y="97"/>
                    </a:lnTo>
                    <a:lnTo>
                      <a:pt x="1493" y="83"/>
                    </a:lnTo>
                    <a:lnTo>
                      <a:pt x="1501" y="69"/>
                    </a:lnTo>
                    <a:lnTo>
                      <a:pt x="1511" y="56"/>
                    </a:lnTo>
                    <a:lnTo>
                      <a:pt x="1511" y="56"/>
                    </a:lnTo>
                    <a:lnTo>
                      <a:pt x="1522" y="44"/>
                    </a:lnTo>
                    <a:lnTo>
                      <a:pt x="1534" y="34"/>
                    </a:lnTo>
                    <a:lnTo>
                      <a:pt x="1546" y="26"/>
                    </a:lnTo>
                    <a:lnTo>
                      <a:pt x="1559" y="18"/>
                    </a:lnTo>
                    <a:lnTo>
                      <a:pt x="1574" y="11"/>
                    </a:lnTo>
                    <a:lnTo>
                      <a:pt x="1588" y="7"/>
                    </a:lnTo>
                    <a:lnTo>
                      <a:pt x="1603" y="3"/>
                    </a:lnTo>
                    <a:lnTo>
                      <a:pt x="1617" y="0"/>
                    </a:lnTo>
                    <a:lnTo>
                      <a:pt x="1633" y="0"/>
                    </a:lnTo>
                    <a:lnTo>
                      <a:pt x="1648" y="2"/>
                    </a:lnTo>
                    <a:lnTo>
                      <a:pt x="1662" y="3"/>
                    </a:lnTo>
                    <a:lnTo>
                      <a:pt x="1677" y="7"/>
                    </a:lnTo>
                    <a:lnTo>
                      <a:pt x="1691" y="12"/>
                    </a:lnTo>
                    <a:lnTo>
                      <a:pt x="1706" y="19"/>
                    </a:lnTo>
                    <a:lnTo>
                      <a:pt x="1719" y="27"/>
                    </a:lnTo>
                    <a:lnTo>
                      <a:pt x="1732" y="38"/>
                    </a:lnTo>
                    <a:lnTo>
                      <a:pt x="1732" y="38"/>
                    </a:lnTo>
                    <a:lnTo>
                      <a:pt x="1753" y="56"/>
                    </a:lnTo>
                    <a:lnTo>
                      <a:pt x="1776" y="76"/>
                    </a:lnTo>
                    <a:lnTo>
                      <a:pt x="1817" y="117"/>
                    </a:lnTo>
                    <a:lnTo>
                      <a:pt x="1855" y="159"/>
                    </a:lnTo>
                    <a:lnTo>
                      <a:pt x="1891" y="204"/>
                    </a:lnTo>
                    <a:lnTo>
                      <a:pt x="1924" y="251"/>
                    </a:lnTo>
                    <a:lnTo>
                      <a:pt x="1956" y="298"/>
                    </a:lnTo>
                    <a:lnTo>
                      <a:pt x="1984" y="349"/>
                    </a:lnTo>
                    <a:lnTo>
                      <a:pt x="2009" y="399"/>
                    </a:lnTo>
                    <a:lnTo>
                      <a:pt x="2031" y="451"/>
                    </a:lnTo>
                    <a:lnTo>
                      <a:pt x="2051" y="505"/>
                    </a:lnTo>
                    <a:lnTo>
                      <a:pt x="2068" y="559"/>
                    </a:lnTo>
                    <a:lnTo>
                      <a:pt x="2082" y="615"/>
                    </a:lnTo>
                    <a:lnTo>
                      <a:pt x="2094" y="670"/>
                    </a:lnTo>
                    <a:lnTo>
                      <a:pt x="2102" y="727"/>
                    </a:lnTo>
                    <a:lnTo>
                      <a:pt x="2106" y="785"/>
                    </a:lnTo>
                    <a:lnTo>
                      <a:pt x="2107" y="815"/>
                    </a:lnTo>
                    <a:lnTo>
                      <a:pt x="2107" y="844"/>
                    </a:lnTo>
                    <a:lnTo>
                      <a:pt x="2107" y="844"/>
                    </a:lnTo>
                    <a:lnTo>
                      <a:pt x="2106" y="898"/>
                    </a:lnTo>
                    <a:lnTo>
                      <a:pt x="2102" y="951"/>
                    </a:lnTo>
                    <a:lnTo>
                      <a:pt x="2095" y="1004"/>
                    </a:lnTo>
                    <a:lnTo>
                      <a:pt x="2086" y="1056"/>
                    </a:lnTo>
                    <a:lnTo>
                      <a:pt x="2074" y="1107"/>
                    </a:lnTo>
                    <a:lnTo>
                      <a:pt x="2061" y="1156"/>
                    </a:lnTo>
                    <a:lnTo>
                      <a:pt x="2043" y="1205"/>
                    </a:lnTo>
                    <a:lnTo>
                      <a:pt x="2025" y="1254"/>
                    </a:lnTo>
                    <a:lnTo>
                      <a:pt x="2004" y="1300"/>
                    </a:lnTo>
                    <a:lnTo>
                      <a:pt x="1980" y="1345"/>
                    </a:lnTo>
                    <a:lnTo>
                      <a:pt x="1955" y="1390"/>
                    </a:lnTo>
                    <a:lnTo>
                      <a:pt x="1927" y="1433"/>
                    </a:lnTo>
                    <a:lnTo>
                      <a:pt x="1898" y="1474"/>
                    </a:lnTo>
                    <a:lnTo>
                      <a:pt x="1866" y="1514"/>
                    </a:lnTo>
                    <a:lnTo>
                      <a:pt x="1833" y="1552"/>
                    </a:lnTo>
                    <a:lnTo>
                      <a:pt x="1798" y="1589"/>
                    </a:lnTo>
                    <a:lnTo>
                      <a:pt x="1761" y="1623"/>
                    </a:lnTo>
                    <a:lnTo>
                      <a:pt x="1723" y="1657"/>
                    </a:lnTo>
                    <a:lnTo>
                      <a:pt x="1683" y="1688"/>
                    </a:lnTo>
                    <a:lnTo>
                      <a:pt x="1642" y="1717"/>
                    </a:lnTo>
                    <a:lnTo>
                      <a:pt x="1600" y="1745"/>
                    </a:lnTo>
                    <a:lnTo>
                      <a:pt x="1555" y="1770"/>
                    </a:lnTo>
                    <a:lnTo>
                      <a:pt x="1510" y="1794"/>
                    </a:lnTo>
                    <a:lnTo>
                      <a:pt x="1464" y="1815"/>
                    </a:lnTo>
                    <a:lnTo>
                      <a:pt x="1416" y="1834"/>
                    </a:lnTo>
                    <a:lnTo>
                      <a:pt x="1367" y="1850"/>
                    </a:lnTo>
                    <a:lnTo>
                      <a:pt x="1317" y="1864"/>
                    </a:lnTo>
                    <a:lnTo>
                      <a:pt x="1265" y="1876"/>
                    </a:lnTo>
                    <a:lnTo>
                      <a:pt x="1214" y="1886"/>
                    </a:lnTo>
                    <a:lnTo>
                      <a:pt x="1161" y="1892"/>
                    </a:lnTo>
                    <a:lnTo>
                      <a:pt x="1108" y="1896"/>
                    </a:lnTo>
                    <a:lnTo>
                      <a:pt x="1053" y="1897"/>
                    </a:lnTo>
                    <a:lnTo>
                      <a:pt x="1053" y="1897"/>
                    </a:lnTo>
                    <a:close/>
                  </a:path>
                </a:pathLst>
              </a:custGeom>
              <a:solidFill>
                <a:srgbClr val="015A75"/>
              </a:solidFill>
              <a:ln w="19050">
                <a:noFill/>
              </a:ln>
              <a:effectLst>
                <a:innerShdw blurRad="38100" dist="127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dirty="0">
                  <a:solidFill>
                    <a:srgbClr val="015A75"/>
                  </a:solidFill>
                  <a:cs typeface="+mn-ea"/>
                  <a:sym typeface="+mn-lt"/>
                </a:endParaRPr>
              </a:p>
            </p:txBody>
          </p:sp>
        </p:grpSp>
      </p:grpSp>
      <p:sp>
        <p:nvSpPr>
          <p:cNvPr id="48" name="圆角矩形 16"/>
          <p:cNvSpPr/>
          <p:nvPr/>
        </p:nvSpPr>
        <p:spPr>
          <a:xfrm rot="5400000" flipH="1">
            <a:off x="4813070" y="1804271"/>
            <a:ext cx="394552" cy="2989990"/>
          </a:xfrm>
          <a:prstGeom prst="roundRect">
            <a:avLst/>
          </a:prstGeom>
          <a:solidFill>
            <a:srgbClr val="E94744"/>
          </a:solidFill>
          <a:ln w="63500">
            <a:gradFill flip="none" rotWithShape="1">
              <a:gsLst>
                <a:gs pos="0">
                  <a:schemeClr val="bg1">
                    <a:lumMod val="85000"/>
                  </a:schemeClr>
                </a:gs>
                <a:gs pos="100000">
                  <a:schemeClr val="bg1"/>
                </a:gs>
              </a:gsLst>
              <a:lin ang="189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9" name="矩形 48"/>
          <p:cNvSpPr/>
          <p:nvPr/>
        </p:nvSpPr>
        <p:spPr>
          <a:xfrm>
            <a:off x="3770330" y="3155474"/>
            <a:ext cx="2386330" cy="306705"/>
          </a:xfrm>
          <a:prstGeom prst="rect">
            <a:avLst/>
          </a:prstGeom>
        </p:spPr>
        <p:txBody>
          <a:bodyPr wrap="none">
            <a:spAutoFit/>
          </a:bodyPr>
          <a:lstStyle/>
          <a:p>
            <a:pPr algn="l" defTabSz="1219200"/>
            <a:r>
              <a:rPr lang="en-US" altLang="zh-CN" sz="1400" b="1" dirty="0">
                <a:solidFill>
                  <a:schemeClr val="bg1"/>
                </a:solidFill>
                <a:cs typeface="+mn-ea"/>
                <a:sym typeface="+mn-lt"/>
              </a:rPr>
              <a:t>04 </a:t>
            </a:r>
            <a:r>
              <a:rPr lang="zh-CN" altLang="en-US" sz="1400" b="1" dirty="0">
                <a:solidFill>
                  <a:schemeClr val="bg1"/>
                </a:solidFill>
                <a:cs typeface="+mn-ea"/>
                <a:sym typeface="+mn-lt"/>
              </a:rPr>
              <a:t>行政复议、行政诉讼情况</a:t>
            </a:r>
            <a:endParaRPr lang="zh-CN" altLang="en-US" sz="1400" b="1" dirty="0">
              <a:solidFill>
                <a:schemeClr val="bg1"/>
              </a:solidFill>
              <a:cs typeface="+mn-ea"/>
              <a:sym typeface="+mn-lt"/>
            </a:endParaRPr>
          </a:p>
        </p:txBody>
      </p:sp>
      <p:grpSp>
        <p:nvGrpSpPr>
          <p:cNvPr id="50" name="组合 49"/>
          <p:cNvGrpSpPr/>
          <p:nvPr/>
        </p:nvGrpSpPr>
        <p:grpSpPr>
          <a:xfrm>
            <a:off x="3269915" y="3057330"/>
            <a:ext cx="439860" cy="439860"/>
            <a:chOff x="3552943" y="2498822"/>
            <a:chExt cx="398028" cy="398028"/>
          </a:xfrm>
        </p:grpSpPr>
        <p:sp>
          <p:nvSpPr>
            <p:cNvPr id="51" name="椭圆 50"/>
            <p:cNvSpPr/>
            <p:nvPr/>
          </p:nvSpPr>
          <p:spPr>
            <a:xfrm>
              <a:off x="3552943" y="2498822"/>
              <a:ext cx="398028" cy="398028"/>
            </a:xfrm>
            <a:prstGeom prst="ellipse">
              <a:avLst/>
            </a:prstGeom>
            <a:gradFill flip="none" rotWithShape="1">
              <a:gsLst>
                <a:gs pos="0">
                  <a:schemeClr val="bg1"/>
                </a:gs>
                <a:gs pos="100000">
                  <a:schemeClr val="bg1">
                    <a:lumMod val="85000"/>
                  </a:schemeClr>
                </a:gs>
              </a:gsLst>
              <a:lin ang="18900000" scaled="1"/>
              <a:tileRect/>
            </a:gradFill>
            <a:ln w="381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nvGrpSpPr>
            <p:cNvPr id="52" name="组合 51"/>
            <p:cNvGrpSpPr/>
            <p:nvPr/>
          </p:nvGrpSpPr>
          <p:grpSpPr>
            <a:xfrm>
              <a:off x="3653065" y="2597911"/>
              <a:ext cx="197783" cy="205476"/>
              <a:chOff x="4528189" y="3001023"/>
              <a:chExt cx="464228" cy="482285"/>
            </a:xfrm>
            <a:solidFill>
              <a:srgbClr val="009288"/>
            </a:solidFill>
          </p:grpSpPr>
          <p:sp>
            <p:nvSpPr>
              <p:cNvPr id="53" name="Freeform 6"/>
              <p:cNvSpPr/>
              <p:nvPr/>
            </p:nvSpPr>
            <p:spPr bwMode="auto">
              <a:xfrm>
                <a:off x="4720975" y="3001023"/>
                <a:ext cx="78877" cy="276289"/>
              </a:xfrm>
              <a:custGeom>
                <a:avLst/>
                <a:gdLst>
                  <a:gd name="T0" fmla="*/ 178 w 358"/>
                  <a:gd name="T1" fmla="*/ 1254 h 1254"/>
                  <a:gd name="T2" fmla="*/ 143 w 358"/>
                  <a:gd name="T3" fmla="*/ 1252 h 1254"/>
                  <a:gd name="T4" fmla="*/ 108 w 358"/>
                  <a:gd name="T5" fmla="*/ 1241 h 1254"/>
                  <a:gd name="T6" fmla="*/ 78 w 358"/>
                  <a:gd name="T7" fmla="*/ 1224 h 1254"/>
                  <a:gd name="T8" fmla="*/ 51 w 358"/>
                  <a:gd name="T9" fmla="*/ 1203 h 1254"/>
                  <a:gd name="T10" fmla="*/ 30 w 358"/>
                  <a:gd name="T11" fmla="*/ 1176 h 1254"/>
                  <a:gd name="T12" fmla="*/ 13 w 358"/>
                  <a:gd name="T13" fmla="*/ 1146 h 1254"/>
                  <a:gd name="T14" fmla="*/ 2 w 358"/>
                  <a:gd name="T15" fmla="*/ 1111 h 1254"/>
                  <a:gd name="T16" fmla="*/ 0 w 358"/>
                  <a:gd name="T17" fmla="*/ 1076 h 1254"/>
                  <a:gd name="T18" fmla="*/ 0 w 358"/>
                  <a:gd name="T19" fmla="*/ 178 h 1254"/>
                  <a:gd name="T20" fmla="*/ 2 w 358"/>
                  <a:gd name="T21" fmla="*/ 142 h 1254"/>
                  <a:gd name="T22" fmla="*/ 13 w 358"/>
                  <a:gd name="T23" fmla="*/ 108 h 1254"/>
                  <a:gd name="T24" fmla="*/ 30 w 358"/>
                  <a:gd name="T25" fmla="*/ 78 h 1254"/>
                  <a:gd name="T26" fmla="*/ 51 w 358"/>
                  <a:gd name="T27" fmla="*/ 51 h 1254"/>
                  <a:gd name="T28" fmla="*/ 78 w 358"/>
                  <a:gd name="T29" fmla="*/ 30 h 1254"/>
                  <a:gd name="T30" fmla="*/ 108 w 358"/>
                  <a:gd name="T31" fmla="*/ 13 h 1254"/>
                  <a:gd name="T32" fmla="*/ 143 w 358"/>
                  <a:gd name="T33" fmla="*/ 2 h 1254"/>
                  <a:gd name="T34" fmla="*/ 178 w 358"/>
                  <a:gd name="T35" fmla="*/ 0 h 1254"/>
                  <a:gd name="T36" fmla="*/ 197 w 358"/>
                  <a:gd name="T37" fmla="*/ 0 h 1254"/>
                  <a:gd name="T38" fmla="*/ 231 w 358"/>
                  <a:gd name="T39" fmla="*/ 7 h 1254"/>
                  <a:gd name="T40" fmla="*/ 264 w 358"/>
                  <a:gd name="T41" fmla="*/ 21 h 1254"/>
                  <a:gd name="T42" fmla="*/ 292 w 358"/>
                  <a:gd name="T43" fmla="*/ 41 h 1254"/>
                  <a:gd name="T44" fmla="*/ 317 w 358"/>
                  <a:gd name="T45" fmla="*/ 64 h 1254"/>
                  <a:gd name="T46" fmla="*/ 336 w 358"/>
                  <a:gd name="T47" fmla="*/ 93 h 1254"/>
                  <a:gd name="T48" fmla="*/ 350 w 358"/>
                  <a:gd name="T49" fmla="*/ 125 h 1254"/>
                  <a:gd name="T50" fmla="*/ 357 w 358"/>
                  <a:gd name="T51" fmla="*/ 160 h 1254"/>
                  <a:gd name="T52" fmla="*/ 358 w 358"/>
                  <a:gd name="T53" fmla="*/ 1076 h 1254"/>
                  <a:gd name="T54" fmla="*/ 357 w 358"/>
                  <a:gd name="T55" fmla="*/ 1094 h 1254"/>
                  <a:gd name="T56" fmla="*/ 350 w 358"/>
                  <a:gd name="T57" fmla="*/ 1129 h 1254"/>
                  <a:gd name="T58" fmla="*/ 336 w 358"/>
                  <a:gd name="T59" fmla="*/ 1160 h 1254"/>
                  <a:gd name="T60" fmla="*/ 317 w 358"/>
                  <a:gd name="T61" fmla="*/ 1190 h 1254"/>
                  <a:gd name="T62" fmla="*/ 292 w 358"/>
                  <a:gd name="T63" fmla="*/ 1213 h 1254"/>
                  <a:gd name="T64" fmla="*/ 264 w 358"/>
                  <a:gd name="T65" fmla="*/ 1233 h 1254"/>
                  <a:gd name="T66" fmla="*/ 231 w 358"/>
                  <a:gd name="T67" fmla="*/ 1247 h 1254"/>
                  <a:gd name="T68" fmla="*/ 197 w 358"/>
                  <a:gd name="T69" fmla="*/ 1254 h 1254"/>
                  <a:gd name="T70" fmla="*/ 178 w 358"/>
                  <a:gd name="T71" fmla="*/ 1254 h 1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58" h="1254">
                    <a:moveTo>
                      <a:pt x="178" y="1254"/>
                    </a:moveTo>
                    <a:lnTo>
                      <a:pt x="178" y="1254"/>
                    </a:lnTo>
                    <a:lnTo>
                      <a:pt x="160" y="1254"/>
                    </a:lnTo>
                    <a:lnTo>
                      <a:pt x="143" y="1252"/>
                    </a:lnTo>
                    <a:lnTo>
                      <a:pt x="125" y="1247"/>
                    </a:lnTo>
                    <a:lnTo>
                      <a:pt x="108" y="1241"/>
                    </a:lnTo>
                    <a:lnTo>
                      <a:pt x="94" y="1233"/>
                    </a:lnTo>
                    <a:lnTo>
                      <a:pt x="78" y="1224"/>
                    </a:lnTo>
                    <a:lnTo>
                      <a:pt x="65" y="1213"/>
                    </a:lnTo>
                    <a:lnTo>
                      <a:pt x="51" y="1203"/>
                    </a:lnTo>
                    <a:lnTo>
                      <a:pt x="41" y="1190"/>
                    </a:lnTo>
                    <a:lnTo>
                      <a:pt x="30" y="1176"/>
                    </a:lnTo>
                    <a:lnTo>
                      <a:pt x="21" y="1160"/>
                    </a:lnTo>
                    <a:lnTo>
                      <a:pt x="13" y="1146"/>
                    </a:lnTo>
                    <a:lnTo>
                      <a:pt x="8" y="1129"/>
                    </a:lnTo>
                    <a:lnTo>
                      <a:pt x="2" y="1111"/>
                    </a:lnTo>
                    <a:lnTo>
                      <a:pt x="0" y="1094"/>
                    </a:lnTo>
                    <a:lnTo>
                      <a:pt x="0" y="1076"/>
                    </a:lnTo>
                    <a:lnTo>
                      <a:pt x="0" y="178"/>
                    </a:lnTo>
                    <a:lnTo>
                      <a:pt x="0" y="178"/>
                    </a:lnTo>
                    <a:lnTo>
                      <a:pt x="0" y="160"/>
                    </a:lnTo>
                    <a:lnTo>
                      <a:pt x="2" y="142"/>
                    </a:lnTo>
                    <a:lnTo>
                      <a:pt x="8" y="125"/>
                    </a:lnTo>
                    <a:lnTo>
                      <a:pt x="13" y="108"/>
                    </a:lnTo>
                    <a:lnTo>
                      <a:pt x="21" y="93"/>
                    </a:lnTo>
                    <a:lnTo>
                      <a:pt x="30" y="78"/>
                    </a:lnTo>
                    <a:lnTo>
                      <a:pt x="41" y="64"/>
                    </a:lnTo>
                    <a:lnTo>
                      <a:pt x="51" y="51"/>
                    </a:lnTo>
                    <a:lnTo>
                      <a:pt x="65" y="41"/>
                    </a:lnTo>
                    <a:lnTo>
                      <a:pt x="78" y="30"/>
                    </a:lnTo>
                    <a:lnTo>
                      <a:pt x="94" y="21"/>
                    </a:lnTo>
                    <a:lnTo>
                      <a:pt x="108" y="13"/>
                    </a:lnTo>
                    <a:lnTo>
                      <a:pt x="125" y="7"/>
                    </a:lnTo>
                    <a:lnTo>
                      <a:pt x="143" y="2"/>
                    </a:lnTo>
                    <a:lnTo>
                      <a:pt x="160" y="0"/>
                    </a:lnTo>
                    <a:lnTo>
                      <a:pt x="178" y="0"/>
                    </a:lnTo>
                    <a:lnTo>
                      <a:pt x="178" y="0"/>
                    </a:lnTo>
                    <a:lnTo>
                      <a:pt x="197" y="0"/>
                    </a:lnTo>
                    <a:lnTo>
                      <a:pt x="214" y="2"/>
                    </a:lnTo>
                    <a:lnTo>
                      <a:pt x="231" y="7"/>
                    </a:lnTo>
                    <a:lnTo>
                      <a:pt x="249" y="13"/>
                    </a:lnTo>
                    <a:lnTo>
                      <a:pt x="264" y="21"/>
                    </a:lnTo>
                    <a:lnTo>
                      <a:pt x="279" y="30"/>
                    </a:lnTo>
                    <a:lnTo>
                      <a:pt x="292" y="41"/>
                    </a:lnTo>
                    <a:lnTo>
                      <a:pt x="305" y="51"/>
                    </a:lnTo>
                    <a:lnTo>
                      <a:pt x="317" y="64"/>
                    </a:lnTo>
                    <a:lnTo>
                      <a:pt x="328" y="78"/>
                    </a:lnTo>
                    <a:lnTo>
                      <a:pt x="336" y="93"/>
                    </a:lnTo>
                    <a:lnTo>
                      <a:pt x="344" y="108"/>
                    </a:lnTo>
                    <a:lnTo>
                      <a:pt x="350" y="125"/>
                    </a:lnTo>
                    <a:lnTo>
                      <a:pt x="354" y="142"/>
                    </a:lnTo>
                    <a:lnTo>
                      <a:pt x="357" y="160"/>
                    </a:lnTo>
                    <a:lnTo>
                      <a:pt x="358" y="178"/>
                    </a:lnTo>
                    <a:lnTo>
                      <a:pt x="358" y="1076"/>
                    </a:lnTo>
                    <a:lnTo>
                      <a:pt x="358" y="1076"/>
                    </a:lnTo>
                    <a:lnTo>
                      <a:pt x="357" y="1094"/>
                    </a:lnTo>
                    <a:lnTo>
                      <a:pt x="354" y="1111"/>
                    </a:lnTo>
                    <a:lnTo>
                      <a:pt x="350" y="1129"/>
                    </a:lnTo>
                    <a:lnTo>
                      <a:pt x="344" y="1146"/>
                    </a:lnTo>
                    <a:lnTo>
                      <a:pt x="336" y="1160"/>
                    </a:lnTo>
                    <a:lnTo>
                      <a:pt x="328" y="1176"/>
                    </a:lnTo>
                    <a:lnTo>
                      <a:pt x="317" y="1190"/>
                    </a:lnTo>
                    <a:lnTo>
                      <a:pt x="305" y="1203"/>
                    </a:lnTo>
                    <a:lnTo>
                      <a:pt x="292" y="1213"/>
                    </a:lnTo>
                    <a:lnTo>
                      <a:pt x="279" y="1224"/>
                    </a:lnTo>
                    <a:lnTo>
                      <a:pt x="264" y="1233"/>
                    </a:lnTo>
                    <a:lnTo>
                      <a:pt x="249" y="1241"/>
                    </a:lnTo>
                    <a:lnTo>
                      <a:pt x="231" y="1247"/>
                    </a:lnTo>
                    <a:lnTo>
                      <a:pt x="214" y="1252"/>
                    </a:lnTo>
                    <a:lnTo>
                      <a:pt x="197" y="1254"/>
                    </a:lnTo>
                    <a:lnTo>
                      <a:pt x="178" y="1254"/>
                    </a:lnTo>
                    <a:lnTo>
                      <a:pt x="178" y="1254"/>
                    </a:lnTo>
                    <a:close/>
                  </a:path>
                </a:pathLst>
              </a:custGeom>
              <a:solidFill>
                <a:srgbClr val="015A75"/>
              </a:solidFill>
              <a:ln w="19050">
                <a:noFill/>
              </a:ln>
              <a:effectLst>
                <a:innerShdw blurRad="38100" dist="127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prstClr val="white"/>
                  </a:solidFill>
                  <a:cs typeface="+mn-ea"/>
                  <a:sym typeface="+mn-lt"/>
                </a:endParaRPr>
              </a:p>
            </p:txBody>
          </p:sp>
          <p:sp>
            <p:nvSpPr>
              <p:cNvPr id="54" name="Freeform 7"/>
              <p:cNvSpPr/>
              <p:nvPr/>
            </p:nvSpPr>
            <p:spPr bwMode="auto">
              <a:xfrm>
                <a:off x="4528189" y="3065351"/>
                <a:ext cx="464228" cy="417957"/>
              </a:xfrm>
              <a:custGeom>
                <a:avLst/>
                <a:gdLst>
                  <a:gd name="T0" fmla="*/ 893 w 2107"/>
                  <a:gd name="T1" fmla="*/ 1886 h 1897"/>
                  <a:gd name="T2" fmla="*/ 643 w 2107"/>
                  <a:gd name="T3" fmla="*/ 1815 h 1897"/>
                  <a:gd name="T4" fmla="*/ 423 w 2107"/>
                  <a:gd name="T5" fmla="*/ 1688 h 1897"/>
                  <a:gd name="T6" fmla="*/ 241 w 2107"/>
                  <a:gd name="T7" fmla="*/ 1514 h 1897"/>
                  <a:gd name="T8" fmla="*/ 103 w 2107"/>
                  <a:gd name="T9" fmla="*/ 1300 h 1897"/>
                  <a:gd name="T10" fmla="*/ 21 w 2107"/>
                  <a:gd name="T11" fmla="*/ 1056 h 1897"/>
                  <a:gd name="T12" fmla="*/ 0 w 2107"/>
                  <a:gd name="T13" fmla="*/ 844 h 1897"/>
                  <a:gd name="T14" fmla="*/ 25 w 2107"/>
                  <a:gd name="T15" fmla="*/ 615 h 1897"/>
                  <a:gd name="T16" fmla="*/ 123 w 2107"/>
                  <a:gd name="T17" fmla="*/ 349 h 1897"/>
                  <a:gd name="T18" fmla="*/ 291 w 2107"/>
                  <a:gd name="T19" fmla="*/ 117 h 1897"/>
                  <a:gd name="T20" fmla="*/ 388 w 2107"/>
                  <a:gd name="T21" fmla="*/ 27 h 1897"/>
                  <a:gd name="T22" fmla="*/ 459 w 2107"/>
                  <a:gd name="T23" fmla="*/ 2 h 1897"/>
                  <a:gd name="T24" fmla="*/ 533 w 2107"/>
                  <a:gd name="T25" fmla="*/ 11 h 1897"/>
                  <a:gd name="T26" fmla="*/ 597 w 2107"/>
                  <a:gd name="T27" fmla="*/ 56 h 1897"/>
                  <a:gd name="T28" fmla="*/ 626 w 2107"/>
                  <a:gd name="T29" fmla="*/ 110 h 1897"/>
                  <a:gd name="T30" fmla="*/ 631 w 2107"/>
                  <a:gd name="T31" fmla="*/ 186 h 1897"/>
                  <a:gd name="T32" fmla="*/ 599 w 2107"/>
                  <a:gd name="T33" fmla="*/ 255 h 1897"/>
                  <a:gd name="T34" fmla="*/ 517 w 2107"/>
                  <a:gd name="T35" fmla="*/ 334 h 1897"/>
                  <a:gd name="T36" fmla="*/ 401 w 2107"/>
                  <a:gd name="T37" fmla="*/ 496 h 1897"/>
                  <a:gd name="T38" fmla="*/ 331 w 2107"/>
                  <a:gd name="T39" fmla="*/ 682 h 1897"/>
                  <a:gd name="T40" fmla="*/ 314 w 2107"/>
                  <a:gd name="T41" fmla="*/ 844 h 1897"/>
                  <a:gd name="T42" fmla="*/ 337 w 2107"/>
                  <a:gd name="T43" fmla="*/ 1028 h 1897"/>
                  <a:gd name="T44" fmla="*/ 404 w 2107"/>
                  <a:gd name="T45" fmla="*/ 1196 h 1897"/>
                  <a:gd name="T46" fmla="*/ 506 w 2107"/>
                  <a:gd name="T47" fmla="*/ 1341 h 1897"/>
                  <a:gd name="T48" fmla="*/ 641 w 2107"/>
                  <a:gd name="T49" fmla="*/ 1457 h 1897"/>
                  <a:gd name="T50" fmla="*/ 799 w 2107"/>
                  <a:gd name="T51" fmla="*/ 1539 h 1897"/>
                  <a:gd name="T52" fmla="*/ 978 w 2107"/>
                  <a:gd name="T53" fmla="*/ 1580 h 1897"/>
                  <a:gd name="T54" fmla="*/ 1129 w 2107"/>
                  <a:gd name="T55" fmla="*/ 1580 h 1897"/>
                  <a:gd name="T56" fmla="*/ 1308 w 2107"/>
                  <a:gd name="T57" fmla="*/ 1539 h 1897"/>
                  <a:gd name="T58" fmla="*/ 1466 w 2107"/>
                  <a:gd name="T59" fmla="*/ 1457 h 1897"/>
                  <a:gd name="T60" fmla="*/ 1601 w 2107"/>
                  <a:gd name="T61" fmla="*/ 1341 h 1897"/>
                  <a:gd name="T62" fmla="*/ 1705 w 2107"/>
                  <a:gd name="T63" fmla="*/ 1196 h 1897"/>
                  <a:gd name="T64" fmla="*/ 1771 w 2107"/>
                  <a:gd name="T65" fmla="*/ 1028 h 1897"/>
                  <a:gd name="T66" fmla="*/ 1793 w 2107"/>
                  <a:gd name="T67" fmla="*/ 844 h 1897"/>
                  <a:gd name="T68" fmla="*/ 1776 w 2107"/>
                  <a:gd name="T69" fmla="*/ 682 h 1897"/>
                  <a:gd name="T70" fmla="*/ 1707 w 2107"/>
                  <a:gd name="T71" fmla="*/ 496 h 1897"/>
                  <a:gd name="T72" fmla="*/ 1589 w 2107"/>
                  <a:gd name="T73" fmla="*/ 334 h 1897"/>
                  <a:gd name="T74" fmla="*/ 1507 w 2107"/>
                  <a:gd name="T75" fmla="*/ 255 h 1897"/>
                  <a:gd name="T76" fmla="*/ 1477 w 2107"/>
                  <a:gd name="T77" fmla="*/ 186 h 1897"/>
                  <a:gd name="T78" fmla="*/ 1481 w 2107"/>
                  <a:gd name="T79" fmla="*/ 110 h 1897"/>
                  <a:gd name="T80" fmla="*/ 1511 w 2107"/>
                  <a:gd name="T81" fmla="*/ 56 h 1897"/>
                  <a:gd name="T82" fmla="*/ 1574 w 2107"/>
                  <a:gd name="T83" fmla="*/ 11 h 1897"/>
                  <a:gd name="T84" fmla="*/ 1648 w 2107"/>
                  <a:gd name="T85" fmla="*/ 2 h 1897"/>
                  <a:gd name="T86" fmla="*/ 1719 w 2107"/>
                  <a:gd name="T87" fmla="*/ 27 h 1897"/>
                  <a:gd name="T88" fmla="*/ 1817 w 2107"/>
                  <a:gd name="T89" fmla="*/ 117 h 1897"/>
                  <a:gd name="T90" fmla="*/ 1984 w 2107"/>
                  <a:gd name="T91" fmla="*/ 349 h 1897"/>
                  <a:gd name="T92" fmla="*/ 2082 w 2107"/>
                  <a:gd name="T93" fmla="*/ 615 h 1897"/>
                  <a:gd name="T94" fmla="*/ 2107 w 2107"/>
                  <a:gd name="T95" fmla="*/ 844 h 1897"/>
                  <a:gd name="T96" fmla="*/ 2086 w 2107"/>
                  <a:gd name="T97" fmla="*/ 1056 h 1897"/>
                  <a:gd name="T98" fmla="*/ 2004 w 2107"/>
                  <a:gd name="T99" fmla="*/ 1300 h 1897"/>
                  <a:gd name="T100" fmla="*/ 1866 w 2107"/>
                  <a:gd name="T101" fmla="*/ 1514 h 1897"/>
                  <a:gd name="T102" fmla="*/ 1683 w 2107"/>
                  <a:gd name="T103" fmla="*/ 1688 h 1897"/>
                  <a:gd name="T104" fmla="*/ 1464 w 2107"/>
                  <a:gd name="T105" fmla="*/ 1815 h 1897"/>
                  <a:gd name="T106" fmla="*/ 1214 w 2107"/>
                  <a:gd name="T107" fmla="*/ 1886 h 18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107" h="1897">
                    <a:moveTo>
                      <a:pt x="1053" y="1897"/>
                    </a:moveTo>
                    <a:lnTo>
                      <a:pt x="1053" y="1897"/>
                    </a:lnTo>
                    <a:lnTo>
                      <a:pt x="999" y="1896"/>
                    </a:lnTo>
                    <a:lnTo>
                      <a:pt x="946" y="1892"/>
                    </a:lnTo>
                    <a:lnTo>
                      <a:pt x="893" y="1886"/>
                    </a:lnTo>
                    <a:lnTo>
                      <a:pt x="842" y="1876"/>
                    </a:lnTo>
                    <a:lnTo>
                      <a:pt x="790" y="1864"/>
                    </a:lnTo>
                    <a:lnTo>
                      <a:pt x="741" y="1850"/>
                    </a:lnTo>
                    <a:lnTo>
                      <a:pt x="692" y="1834"/>
                    </a:lnTo>
                    <a:lnTo>
                      <a:pt x="643" y="1815"/>
                    </a:lnTo>
                    <a:lnTo>
                      <a:pt x="597" y="1794"/>
                    </a:lnTo>
                    <a:lnTo>
                      <a:pt x="552" y="1770"/>
                    </a:lnTo>
                    <a:lnTo>
                      <a:pt x="507" y="1745"/>
                    </a:lnTo>
                    <a:lnTo>
                      <a:pt x="465" y="1717"/>
                    </a:lnTo>
                    <a:lnTo>
                      <a:pt x="423" y="1688"/>
                    </a:lnTo>
                    <a:lnTo>
                      <a:pt x="384" y="1657"/>
                    </a:lnTo>
                    <a:lnTo>
                      <a:pt x="345" y="1623"/>
                    </a:lnTo>
                    <a:lnTo>
                      <a:pt x="308" y="1589"/>
                    </a:lnTo>
                    <a:lnTo>
                      <a:pt x="274" y="1552"/>
                    </a:lnTo>
                    <a:lnTo>
                      <a:pt x="241" y="1514"/>
                    </a:lnTo>
                    <a:lnTo>
                      <a:pt x="209" y="1474"/>
                    </a:lnTo>
                    <a:lnTo>
                      <a:pt x="180" y="1433"/>
                    </a:lnTo>
                    <a:lnTo>
                      <a:pt x="152" y="1390"/>
                    </a:lnTo>
                    <a:lnTo>
                      <a:pt x="127" y="1345"/>
                    </a:lnTo>
                    <a:lnTo>
                      <a:pt x="103" y="1300"/>
                    </a:lnTo>
                    <a:lnTo>
                      <a:pt x="82" y="1254"/>
                    </a:lnTo>
                    <a:lnTo>
                      <a:pt x="64" y="1205"/>
                    </a:lnTo>
                    <a:lnTo>
                      <a:pt x="48" y="1156"/>
                    </a:lnTo>
                    <a:lnTo>
                      <a:pt x="33" y="1107"/>
                    </a:lnTo>
                    <a:lnTo>
                      <a:pt x="21" y="1056"/>
                    </a:lnTo>
                    <a:lnTo>
                      <a:pt x="12" y="1004"/>
                    </a:lnTo>
                    <a:lnTo>
                      <a:pt x="5" y="951"/>
                    </a:lnTo>
                    <a:lnTo>
                      <a:pt x="1" y="898"/>
                    </a:lnTo>
                    <a:lnTo>
                      <a:pt x="0" y="844"/>
                    </a:lnTo>
                    <a:lnTo>
                      <a:pt x="0" y="844"/>
                    </a:lnTo>
                    <a:lnTo>
                      <a:pt x="0" y="815"/>
                    </a:lnTo>
                    <a:lnTo>
                      <a:pt x="1" y="785"/>
                    </a:lnTo>
                    <a:lnTo>
                      <a:pt x="7" y="727"/>
                    </a:lnTo>
                    <a:lnTo>
                      <a:pt x="13" y="670"/>
                    </a:lnTo>
                    <a:lnTo>
                      <a:pt x="25" y="615"/>
                    </a:lnTo>
                    <a:lnTo>
                      <a:pt x="38" y="559"/>
                    </a:lnTo>
                    <a:lnTo>
                      <a:pt x="56" y="505"/>
                    </a:lnTo>
                    <a:lnTo>
                      <a:pt x="75" y="452"/>
                    </a:lnTo>
                    <a:lnTo>
                      <a:pt x="98" y="399"/>
                    </a:lnTo>
                    <a:lnTo>
                      <a:pt x="123" y="349"/>
                    </a:lnTo>
                    <a:lnTo>
                      <a:pt x="152" y="298"/>
                    </a:lnTo>
                    <a:lnTo>
                      <a:pt x="183" y="251"/>
                    </a:lnTo>
                    <a:lnTo>
                      <a:pt x="216" y="204"/>
                    </a:lnTo>
                    <a:lnTo>
                      <a:pt x="251" y="159"/>
                    </a:lnTo>
                    <a:lnTo>
                      <a:pt x="291" y="117"/>
                    </a:lnTo>
                    <a:lnTo>
                      <a:pt x="332" y="76"/>
                    </a:lnTo>
                    <a:lnTo>
                      <a:pt x="353" y="56"/>
                    </a:lnTo>
                    <a:lnTo>
                      <a:pt x="376" y="38"/>
                    </a:lnTo>
                    <a:lnTo>
                      <a:pt x="376" y="38"/>
                    </a:lnTo>
                    <a:lnTo>
                      <a:pt x="388" y="27"/>
                    </a:lnTo>
                    <a:lnTo>
                      <a:pt x="401" y="19"/>
                    </a:lnTo>
                    <a:lnTo>
                      <a:pt x="416" y="12"/>
                    </a:lnTo>
                    <a:lnTo>
                      <a:pt x="430" y="7"/>
                    </a:lnTo>
                    <a:lnTo>
                      <a:pt x="445" y="3"/>
                    </a:lnTo>
                    <a:lnTo>
                      <a:pt x="459" y="2"/>
                    </a:lnTo>
                    <a:lnTo>
                      <a:pt x="475" y="0"/>
                    </a:lnTo>
                    <a:lnTo>
                      <a:pt x="490" y="0"/>
                    </a:lnTo>
                    <a:lnTo>
                      <a:pt x="504" y="3"/>
                    </a:lnTo>
                    <a:lnTo>
                      <a:pt x="519" y="7"/>
                    </a:lnTo>
                    <a:lnTo>
                      <a:pt x="533" y="11"/>
                    </a:lnTo>
                    <a:lnTo>
                      <a:pt x="548" y="18"/>
                    </a:lnTo>
                    <a:lnTo>
                      <a:pt x="561" y="26"/>
                    </a:lnTo>
                    <a:lnTo>
                      <a:pt x="573" y="34"/>
                    </a:lnTo>
                    <a:lnTo>
                      <a:pt x="585" y="44"/>
                    </a:lnTo>
                    <a:lnTo>
                      <a:pt x="597" y="56"/>
                    </a:lnTo>
                    <a:lnTo>
                      <a:pt x="597" y="56"/>
                    </a:lnTo>
                    <a:lnTo>
                      <a:pt x="606" y="69"/>
                    </a:lnTo>
                    <a:lnTo>
                      <a:pt x="614" y="83"/>
                    </a:lnTo>
                    <a:lnTo>
                      <a:pt x="621" y="97"/>
                    </a:lnTo>
                    <a:lnTo>
                      <a:pt x="626" y="110"/>
                    </a:lnTo>
                    <a:lnTo>
                      <a:pt x="630" y="126"/>
                    </a:lnTo>
                    <a:lnTo>
                      <a:pt x="633" y="141"/>
                    </a:lnTo>
                    <a:lnTo>
                      <a:pt x="634" y="155"/>
                    </a:lnTo>
                    <a:lnTo>
                      <a:pt x="633" y="171"/>
                    </a:lnTo>
                    <a:lnTo>
                      <a:pt x="631" y="186"/>
                    </a:lnTo>
                    <a:lnTo>
                      <a:pt x="627" y="200"/>
                    </a:lnTo>
                    <a:lnTo>
                      <a:pt x="622" y="215"/>
                    </a:lnTo>
                    <a:lnTo>
                      <a:pt x="617" y="228"/>
                    </a:lnTo>
                    <a:lnTo>
                      <a:pt x="609" y="243"/>
                    </a:lnTo>
                    <a:lnTo>
                      <a:pt x="599" y="255"/>
                    </a:lnTo>
                    <a:lnTo>
                      <a:pt x="589" y="267"/>
                    </a:lnTo>
                    <a:lnTo>
                      <a:pt x="577" y="277"/>
                    </a:lnTo>
                    <a:lnTo>
                      <a:pt x="577" y="277"/>
                    </a:lnTo>
                    <a:lnTo>
                      <a:pt x="547" y="305"/>
                    </a:lnTo>
                    <a:lnTo>
                      <a:pt x="517" y="334"/>
                    </a:lnTo>
                    <a:lnTo>
                      <a:pt x="491" y="363"/>
                    </a:lnTo>
                    <a:lnTo>
                      <a:pt x="466" y="395"/>
                    </a:lnTo>
                    <a:lnTo>
                      <a:pt x="442" y="427"/>
                    </a:lnTo>
                    <a:lnTo>
                      <a:pt x="421" y="461"/>
                    </a:lnTo>
                    <a:lnTo>
                      <a:pt x="401" y="496"/>
                    </a:lnTo>
                    <a:lnTo>
                      <a:pt x="382" y="531"/>
                    </a:lnTo>
                    <a:lnTo>
                      <a:pt x="367" y="568"/>
                    </a:lnTo>
                    <a:lnTo>
                      <a:pt x="353" y="605"/>
                    </a:lnTo>
                    <a:lnTo>
                      <a:pt x="341" y="644"/>
                    </a:lnTo>
                    <a:lnTo>
                      <a:pt x="331" y="682"/>
                    </a:lnTo>
                    <a:lnTo>
                      <a:pt x="324" y="722"/>
                    </a:lnTo>
                    <a:lnTo>
                      <a:pt x="318" y="762"/>
                    </a:lnTo>
                    <a:lnTo>
                      <a:pt x="315" y="803"/>
                    </a:lnTo>
                    <a:lnTo>
                      <a:pt x="314" y="844"/>
                    </a:lnTo>
                    <a:lnTo>
                      <a:pt x="314" y="844"/>
                    </a:lnTo>
                    <a:lnTo>
                      <a:pt x="315" y="882"/>
                    </a:lnTo>
                    <a:lnTo>
                      <a:pt x="318" y="919"/>
                    </a:lnTo>
                    <a:lnTo>
                      <a:pt x="322" y="956"/>
                    </a:lnTo>
                    <a:lnTo>
                      <a:pt x="328" y="992"/>
                    </a:lnTo>
                    <a:lnTo>
                      <a:pt x="337" y="1028"/>
                    </a:lnTo>
                    <a:lnTo>
                      <a:pt x="347" y="1063"/>
                    </a:lnTo>
                    <a:lnTo>
                      <a:pt x="359" y="1098"/>
                    </a:lnTo>
                    <a:lnTo>
                      <a:pt x="372" y="1131"/>
                    </a:lnTo>
                    <a:lnTo>
                      <a:pt x="386" y="1164"/>
                    </a:lnTo>
                    <a:lnTo>
                      <a:pt x="404" y="1196"/>
                    </a:lnTo>
                    <a:lnTo>
                      <a:pt x="421" y="1228"/>
                    </a:lnTo>
                    <a:lnTo>
                      <a:pt x="441" y="1257"/>
                    </a:lnTo>
                    <a:lnTo>
                      <a:pt x="461" y="1286"/>
                    </a:lnTo>
                    <a:lnTo>
                      <a:pt x="483" y="1314"/>
                    </a:lnTo>
                    <a:lnTo>
                      <a:pt x="506" y="1341"/>
                    </a:lnTo>
                    <a:lnTo>
                      <a:pt x="531" y="1367"/>
                    </a:lnTo>
                    <a:lnTo>
                      <a:pt x="556" y="1392"/>
                    </a:lnTo>
                    <a:lnTo>
                      <a:pt x="584" y="1414"/>
                    </a:lnTo>
                    <a:lnTo>
                      <a:pt x="611" y="1437"/>
                    </a:lnTo>
                    <a:lnTo>
                      <a:pt x="641" y="1457"/>
                    </a:lnTo>
                    <a:lnTo>
                      <a:pt x="670" y="1477"/>
                    </a:lnTo>
                    <a:lnTo>
                      <a:pt x="701" y="1494"/>
                    </a:lnTo>
                    <a:lnTo>
                      <a:pt x="733" y="1511"/>
                    </a:lnTo>
                    <a:lnTo>
                      <a:pt x="766" y="1526"/>
                    </a:lnTo>
                    <a:lnTo>
                      <a:pt x="799" y="1539"/>
                    </a:lnTo>
                    <a:lnTo>
                      <a:pt x="834" y="1551"/>
                    </a:lnTo>
                    <a:lnTo>
                      <a:pt x="869" y="1560"/>
                    </a:lnTo>
                    <a:lnTo>
                      <a:pt x="905" y="1569"/>
                    </a:lnTo>
                    <a:lnTo>
                      <a:pt x="941" y="1576"/>
                    </a:lnTo>
                    <a:lnTo>
                      <a:pt x="978" y="1580"/>
                    </a:lnTo>
                    <a:lnTo>
                      <a:pt x="1015" y="1582"/>
                    </a:lnTo>
                    <a:lnTo>
                      <a:pt x="1053" y="1584"/>
                    </a:lnTo>
                    <a:lnTo>
                      <a:pt x="1053" y="1584"/>
                    </a:lnTo>
                    <a:lnTo>
                      <a:pt x="1092" y="1582"/>
                    </a:lnTo>
                    <a:lnTo>
                      <a:pt x="1129" y="1580"/>
                    </a:lnTo>
                    <a:lnTo>
                      <a:pt x="1166" y="1576"/>
                    </a:lnTo>
                    <a:lnTo>
                      <a:pt x="1203" y="1569"/>
                    </a:lnTo>
                    <a:lnTo>
                      <a:pt x="1239" y="1560"/>
                    </a:lnTo>
                    <a:lnTo>
                      <a:pt x="1273" y="1551"/>
                    </a:lnTo>
                    <a:lnTo>
                      <a:pt x="1308" y="1539"/>
                    </a:lnTo>
                    <a:lnTo>
                      <a:pt x="1342" y="1526"/>
                    </a:lnTo>
                    <a:lnTo>
                      <a:pt x="1374" y="1511"/>
                    </a:lnTo>
                    <a:lnTo>
                      <a:pt x="1405" y="1494"/>
                    </a:lnTo>
                    <a:lnTo>
                      <a:pt x="1437" y="1477"/>
                    </a:lnTo>
                    <a:lnTo>
                      <a:pt x="1466" y="1457"/>
                    </a:lnTo>
                    <a:lnTo>
                      <a:pt x="1495" y="1437"/>
                    </a:lnTo>
                    <a:lnTo>
                      <a:pt x="1525" y="1414"/>
                    </a:lnTo>
                    <a:lnTo>
                      <a:pt x="1551" y="1392"/>
                    </a:lnTo>
                    <a:lnTo>
                      <a:pt x="1576" y="1367"/>
                    </a:lnTo>
                    <a:lnTo>
                      <a:pt x="1601" y="1341"/>
                    </a:lnTo>
                    <a:lnTo>
                      <a:pt x="1624" y="1314"/>
                    </a:lnTo>
                    <a:lnTo>
                      <a:pt x="1646" y="1286"/>
                    </a:lnTo>
                    <a:lnTo>
                      <a:pt x="1667" y="1257"/>
                    </a:lnTo>
                    <a:lnTo>
                      <a:pt x="1686" y="1228"/>
                    </a:lnTo>
                    <a:lnTo>
                      <a:pt x="1705" y="1196"/>
                    </a:lnTo>
                    <a:lnTo>
                      <a:pt x="1720" y="1164"/>
                    </a:lnTo>
                    <a:lnTo>
                      <a:pt x="1735" y="1131"/>
                    </a:lnTo>
                    <a:lnTo>
                      <a:pt x="1748" y="1098"/>
                    </a:lnTo>
                    <a:lnTo>
                      <a:pt x="1760" y="1063"/>
                    </a:lnTo>
                    <a:lnTo>
                      <a:pt x="1771" y="1028"/>
                    </a:lnTo>
                    <a:lnTo>
                      <a:pt x="1779" y="992"/>
                    </a:lnTo>
                    <a:lnTo>
                      <a:pt x="1785" y="956"/>
                    </a:lnTo>
                    <a:lnTo>
                      <a:pt x="1789" y="919"/>
                    </a:lnTo>
                    <a:lnTo>
                      <a:pt x="1792" y="882"/>
                    </a:lnTo>
                    <a:lnTo>
                      <a:pt x="1793" y="844"/>
                    </a:lnTo>
                    <a:lnTo>
                      <a:pt x="1793" y="844"/>
                    </a:lnTo>
                    <a:lnTo>
                      <a:pt x="1792" y="803"/>
                    </a:lnTo>
                    <a:lnTo>
                      <a:pt x="1789" y="762"/>
                    </a:lnTo>
                    <a:lnTo>
                      <a:pt x="1784" y="722"/>
                    </a:lnTo>
                    <a:lnTo>
                      <a:pt x="1776" y="682"/>
                    </a:lnTo>
                    <a:lnTo>
                      <a:pt x="1767" y="644"/>
                    </a:lnTo>
                    <a:lnTo>
                      <a:pt x="1755" y="605"/>
                    </a:lnTo>
                    <a:lnTo>
                      <a:pt x="1740" y="568"/>
                    </a:lnTo>
                    <a:lnTo>
                      <a:pt x="1724" y="531"/>
                    </a:lnTo>
                    <a:lnTo>
                      <a:pt x="1707" y="496"/>
                    </a:lnTo>
                    <a:lnTo>
                      <a:pt x="1687" y="461"/>
                    </a:lnTo>
                    <a:lnTo>
                      <a:pt x="1665" y="427"/>
                    </a:lnTo>
                    <a:lnTo>
                      <a:pt x="1641" y="395"/>
                    </a:lnTo>
                    <a:lnTo>
                      <a:pt x="1616" y="363"/>
                    </a:lnTo>
                    <a:lnTo>
                      <a:pt x="1589" y="334"/>
                    </a:lnTo>
                    <a:lnTo>
                      <a:pt x="1560" y="305"/>
                    </a:lnTo>
                    <a:lnTo>
                      <a:pt x="1530" y="277"/>
                    </a:lnTo>
                    <a:lnTo>
                      <a:pt x="1530" y="277"/>
                    </a:lnTo>
                    <a:lnTo>
                      <a:pt x="1518" y="267"/>
                    </a:lnTo>
                    <a:lnTo>
                      <a:pt x="1507" y="255"/>
                    </a:lnTo>
                    <a:lnTo>
                      <a:pt x="1498" y="243"/>
                    </a:lnTo>
                    <a:lnTo>
                      <a:pt x="1491" y="228"/>
                    </a:lnTo>
                    <a:lnTo>
                      <a:pt x="1485" y="215"/>
                    </a:lnTo>
                    <a:lnTo>
                      <a:pt x="1480" y="200"/>
                    </a:lnTo>
                    <a:lnTo>
                      <a:pt x="1477" y="186"/>
                    </a:lnTo>
                    <a:lnTo>
                      <a:pt x="1474" y="171"/>
                    </a:lnTo>
                    <a:lnTo>
                      <a:pt x="1474" y="155"/>
                    </a:lnTo>
                    <a:lnTo>
                      <a:pt x="1474" y="141"/>
                    </a:lnTo>
                    <a:lnTo>
                      <a:pt x="1477" y="126"/>
                    </a:lnTo>
                    <a:lnTo>
                      <a:pt x="1481" y="110"/>
                    </a:lnTo>
                    <a:lnTo>
                      <a:pt x="1486" y="97"/>
                    </a:lnTo>
                    <a:lnTo>
                      <a:pt x="1493" y="83"/>
                    </a:lnTo>
                    <a:lnTo>
                      <a:pt x="1501" y="69"/>
                    </a:lnTo>
                    <a:lnTo>
                      <a:pt x="1511" y="56"/>
                    </a:lnTo>
                    <a:lnTo>
                      <a:pt x="1511" y="56"/>
                    </a:lnTo>
                    <a:lnTo>
                      <a:pt x="1522" y="44"/>
                    </a:lnTo>
                    <a:lnTo>
                      <a:pt x="1534" y="34"/>
                    </a:lnTo>
                    <a:lnTo>
                      <a:pt x="1546" y="26"/>
                    </a:lnTo>
                    <a:lnTo>
                      <a:pt x="1559" y="18"/>
                    </a:lnTo>
                    <a:lnTo>
                      <a:pt x="1574" y="11"/>
                    </a:lnTo>
                    <a:lnTo>
                      <a:pt x="1588" y="7"/>
                    </a:lnTo>
                    <a:lnTo>
                      <a:pt x="1603" y="3"/>
                    </a:lnTo>
                    <a:lnTo>
                      <a:pt x="1617" y="0"/>
                    </a:lnTo>
                    <a:lnTo>
                      <a:pt x="1633" y="0"/>
                    </a:lnTo>
                    <a:lnTo>
                      <a:pt x="1648" y="2"/>
                    </a:lnTo>
                    <a:lnTo>
                      <a:pt x="1662" y="3"/>
                    </a:lnTo>
                    <a:lnTo>
                      <a:pt x="1677" y="7"/>
                    </a:lnTo>
                    <a:lnTo>
                      <a:pt x="1691" y="12"/>
                    </a:lnTo>
                    <a:lnTo>
                      <a:pt x="1706" y="19"/>
                    </a:lnTo>
                    <a:lnTo>
                      <a:pt x="1719" y="27"/>
                    </a:lnTo>
                    <a:lnTo>
                      <a:pt x="1732" y="38"/>
                    </a:lnTo>
                    <a:lnTo>
                      <a:pt x="1732" y="38"/>
                    </a:lnTo>
                    <a:lnTo>
                      <a:pt x="1753" y="56"/>
                    </a:lnTo>
                    <a:lnTo>
                      <a:pt x="1776" y="76"/>
                    </a:lnTo>
                    <a:lnTo>
                      <a:pt x="1817" y="117"/>
                    </a:lnTo>
                    <a:lnTo>
                      <a:pt x="1855" y="159"/>
                    </a:lnTo>
                    <a:lnTo>
                      <a:pt x="1891" y="204"/>
                    </a:lnTo>
                    <a:lnTo>
                      <a:pt x="1924" y="251"/>
                    </a:lnTo>
                    <a:lnTo>
                      <a:pt x="1956" y="298"/>
                    </a:lnTo>
                    <a:lnTo>
                      <a:pt x="1984" y="349"/>
                    </a:lnTo>
                    <a:lnTo>
                      <a:pt x="2009" y="399"/>
                    </a:lnTo>
                    <a:lnTo>
                      <a:pt x="2031" y="451"/>
                    </a:lnTo>
                    <a:lnTo>
                      <a:pt x="2051" y="505"/>
                    </a:lnTo>
                    <a:lnTo>
                      <a:pt x="2068" y="559"/>
                    </a:lnTo>
                    <a:lnTo>
                      <a:pt x="2082" y="615"/>
                    </a:lnTo>
                    <a:lnTo>
                      <a:pt x="2094" y="670"/>
                    </a:lnTo>
                    <a:lnTo>
                      <a:pt x="2102" y="727"/>
                    </a:lnTo>
                    <a:lnTo>
                      <a:pt x="2106" y="785"/>
                    </a:lnTo>
                    <a:lnTo>
                      <a:pt x="2107" y="815"/>
                    </a:lnTo>
                    <a:lnTo>
                      <a:pt x="2107" y="844"/>
                    </a:lnTo>
                    <a:lnTo>
                      <a:pt x="2107" y="844"/>
                    </a:lnTo>
                    <a:lnTo>
                      <a:pt x="2106" y="898"/>
                    </a:lnTo>
                    <a:lnTo>
                      <a:pt x="2102" y="951"/>
                    </a:lnTo>
                    <a:lnTo>
                      <a:pt x="2095" y="1004"/>
                    </a:lnTo>
                    <a:lnTo>
                      <a:pt x="2086" y="1056"/>
                    </a:lnTo>
                    <a:lnTo>
                      <a:pt x="2074" y="1107"/>
                    </a:lnTo>
                    <a:lnTo>
                      <a:pt x="2061" y="1156"/>
                    </a:lnTo>
                    <a:lnTo>
                      <a:pt x="2043" y="1205"/>
                    </a:lnTo>
                    <a:lnTo>
                      <a:pt x="2025" y="1254"/>
                    </a:lnTo>
                    <a:lnTo>
                      <a:pt x="2004" y="1300"/>
                    </a:lnTo>
                    <a:lnTo>
                      <a:pt x="1980" y="1345"/>
                    </a:lnTo>
                    <a:lnTo>
                      <a:pt x="1955" y="1390"/>
                    </a:lnTo>
                    <a:lnTo>
                      <a:pt x="1927" y="1433"/>
                    </a:lnTo>
                    <a:lnTo>
                      <a:pt x="1898" y="1474"/>
                    </a:lnTo>
                    <a:lnTo>
                      <a:pt x="1866" y="1514"/>
                    </a:lnTo>
                    <a:lnTo>
                      <a:pt x="1833" y="1552"/>
                    </a:lnTo>
                    <a:lnTo>
                      <a:pt x="1798" y="1589"/>
                    </a:lnTo>
                    <a:lnTo>
                      <a:pt x="1761" y="1623"/>
                    </a:lnTo>
                    <a:lnTo>
                      <a:pt x="1723" y="1657"/>
                    </a:lnTo>
                    <a:lnTo>
                      <a:pt x="1683" y="1688"/>
                    </a:lnTo>
                    <a:lnTo>
                      <a:pt x="1642" y="1717"/>
                    </a:lnTo>
                    <a:lnTo>
                      <a:pt x="1600" y="1745"/>
                    </a:lnTo>
                    <a:lnTo>
                      <a:pt x="1555" y="1770"/>
                    </a:lnTo>
                    <a:lnTo>
                      <a:pt x="1510" y="1794"/>
                    </a:lnTo>
                    <a:lnTo>
                      <a:pt x="1464" y="1815"/>
                    </a:lnTo>
                    <a:lnTo>
                      <a:pt x="1416" y="1834"/>
                    </a:lnTo>
                    <a:lnTo>
                      <a:pt x="1367" y="1850"/>
                    </a:lnTo>
                    <a:lnTo>
                      <a:pt x="1317" y="1864"/>
                    </a:lnTo>
                    <a:lnTo>
                      <a:pt x="1265" y="1876"/>
                    </a:lnTo>
                    <a:lnTo>
                      <a:pt x="1214" y="1886"/>
                    </a:lnTo>
                    <a:lnTo>
                      <a:pt x="1161" y="1892"/>
                    </a:lnTo>
                    <a:lnTo>
                      <a:pt x="1108" y="1896"/>
                    </a:lnTo>
                    <a:lnTo>
                      <a:pt x="1053" y="1897"/>
                    </a:lnTo>
                    <a:lnTo>
                      <a:pt x="1053" y="1897"/>
                    </a:lnTo>
                    <a:close/>
                  </a:path>
                </a:pathLst>
              </a:custGeom>
              <a:solidFill>
                <a:srgbClr val="015A75"/>
              </a:solidFill>
              <a:ln w="19050">
                <a:noFill/>
              </a:ln>
              <a:effectLst>
                <a:innerShdw blurRad="38100" dist="127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dirty="0">
                  <a:solidFill>
                    <a:srgbClr val="015A75"/>
                  </a:solidFill>
                  <a:cs typeface="+mn-ea"/>
                  <a:sym typeface="+mn-lt"/>
                </a:endParaRPr>
              </a:p>
            </p:txBody>
          </p:sp>
        </p:grpSp>
      </p:grpSp>
      <p:sp>
        <p:nvSpPr>
          <p:cNvPr id="55" name="圆角矩形 16"/>
          <p:cNvSpPr/>
          <p:nvPr/>
        </p:nvSpPr>
        <p:spPr>
          <a:xfrm rot="5400000" flipH="1">
            <a:off x="5191245" y="2422292"/>
            <a:ext cx="394552" cy="2989990"/>
          </a:xfrm>
          <a:prstGeom prst="roundRect">
            <a:avLst/>
          </a:prstGeom>
          <a:solidFill>
            <a:schemeClr val="accent1">
              <a:lumMod val="75000"/>
            </a:schemeClr>
          </a:solidFill>
          <a:ln w="63500">
            <a:gradFill flip="none" rotWithShape="1">
              <a:gsLst>
                <a:gs pos="0">
                  <a:schemeClr val="bg1">
                    <a:lumMod val="85000"/>
                  </a:schemeClr>
                </a:gs>
                <a:gs pos="100000">
                  <a:schemeClr val="bg1"/>
                </a:gs>
              </a:gsLst>
              <a:lin ang="189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6" name="矩形 55"/>
          <p:cNvSpPr/>
          <p:nvPr/>
        </p:nvSpPr>
        <p:spPr>
          <a:xfrm>
            <a:off x="4106595" y="3719520"/>
            <a:ext cx="2564130" cy="306705"/>
          </a:xfrm>
          <a:prstGeom prst="rect">
            <a:avLst/>
          </a:prstGeom>
        </p:spPr>
        <p:txBody>
          <a:bodyPr wrap="none">
            <a:spAutoFit/>
          </a:bodyPr>
          <a:lstStyle/>
          <a:p>
            <a:pPr algn="l" defTabSz="1219200"/>
            <a:r>
              <a:rPr lang="en-US" altLang="zh-CN" sz="1400" b="1" dirty="0">
                <a:solidFill>
                  <a:schemeClr val="bg1"/>
                </a:solidFill>
                <a:cs typeface="+mn-ea"/>
                <a:sym typeface="+mn-lt"/>
              </a:rPr>
              <a:t>05 </a:t>
            </a:r>
            <a:r>
              <a:rPr lang="zh-CN" altLang="en-US" sz="1400" b="1" dirty="0">
                <a:solidFill>
                  <a:schemeClr val="bg1"/>
                </a:solidFill>
                <a:cs typeface="+mn-ea"/>
                <a:sym typeface="+mn-lt"/>
              </a:rPr>
              <a:t>存在的主要问题及改进情况</a:t>
            </a:r>
            <a:endParaRPr lang="zh-CN" altLang="en-US" sz="1400" b="1" dirty="0">
              <a:solidFill>
                <a:schemeClr val="bg1"/>
              </a:solidFill>
              <a:cs typeface="+mn-ea"/>
              <a:sym typeface="+mn-lt"/>
            </a:endParaRPr>
          </a:p>
        </p:txBody>
      </p:sp>
      <p:grpSp>
        <p:nvGrpSpPr>
          <p:cNvPr id="57" name="组合 56"/>
          <p:cNvGrpSpPr/>
          <p:nvPr/>
        </p:nvGrpSpPr>
        <p:grpSpPr>
          <a:xfrm>
            <a:off x="3606180" y="3630266"/>
            <a:ext cx="439860" cy="439860"/>
            <a:chOff x="3552943" y="2498822"/>
            <a:chExt cx="398028" cy="398028"/>
          </a:xfrm>
        </p:grpSpPr>
        <p:sp>
          <p:nvSpPr>
            <p:cNvPr id="58" name="椭圆 57"/>
            <p:cNvSpPr/>
            <p:nvPr/>
          </p:nvSpPr>
          <p:spPr>
            <a:xfrm>
              <a:off x="3552943" y="2498822"/>
              <a:ext cx="398028" cy="398028"/>
            </a:xfrm>
            <a:prstGeom prst="ellipse">
              <a:avLst/>
            </a:prstGeom>
            <a:gradFill flip="none" rotWithShape="1">
              <a:gsLst>
                <a:gs pos="0">
                  <a:schemeClr val="bg1"/>
                </a:gs>
                <a:gs pos="100000">
                  <a:schemeClr val="bg1">
                    <a:lumMod val="85000"/>
                  </a:schemeClr>
                </a:gs>
              </a:gsLst>
              <a:lin ang="18900000" scaled="1"/>
              <a:tileRect/>
            </a:gradFill>
            <a:ln w="381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nvGrpSpPr>
            <p:cNvPr id="59" name="组合 58"/>
            <p:cNvGrpSpPr/>
            <p:nvPr/>
          </p:nvGrpSpPr>
          <p:grpSpPr>
            <a:xfrm>
              <a:off x="3653065" y="2597911"/>
              <a:ext cx="197783" cy="205476"/>
              <a:chOff x="4528189" y="3001023"/>
              <a:chExt cx="464228" cy="482285"/>
            </a:xfrm>
            <a:solidFill>
              <a:srgbClr val="009288"/>
            </a:solidFill>
          </p:grpSpPr>
          <p:sp>
            <p:nvSpPr>
              <p:cNvPr id="60" name="Freeform 6"/>
              <p:cNvSpPr/>
              <p:nvPr/>
            </p:nvSpPr>
            <p:spPr bwMode="auto">
              <a:xfrm>
                <a:off x="4720975" y="3001023"/>
                <a:ext cx="78877" cy="276289"/>
              </a:xfrm>
              <a:custGeom>
                <a:avLst/>
                <a:gdLst>
                  <a:gd name="T0" fmla="*/ 178 w 358"/>
                  <a:gd name="T1" fmla="*/ 1254 h 1254"/>
                  <a:gd name="T2" fmla="*/ 143 w 358"/>
                  <a:gd name="T3" fmla="*/ 1252 h 1254"/>
                  <a:gd name="T4" fmla="*/ 108 w 358"/>
                  <a:gd name="T5" fmla="*/ 1241 h 1254"/>
                  <a:gd name="T6" fmla="*/ 78 w 358"/>
                  <a:gd name="T7" fmla="*/ 1224 h 1254"/>
                  <a:gd name="T8" fmla="*/ 51 w 358"/>
                  <a:gd name="T9" fmla="*/ 1203 h 1254"/>
                  <a:gd name="T10" fmla="*/ 30 w 358"/>
                  <a:gd name="T11" fmla="*/ 1176 h 1254"/>
                  <a:gd name="T12" fmla="*/ 13 w 358"/>
                  <a:gd name="T13" fmla="*/ 1146 h 1254"/>
                  <a:gd name="T14" fmla="*/ 2 w 358"/>
                  <a:gd name="T15" fmla="*/ 1111 h 1254"/>
                  <a:gd name="T16" fmla="*/ 0 w 358"/>
                  <a:gd name="T17" fmla="*/ 1076 h 1254"/>
                  <a:gd name="T18" fmla="*/ 0 w 358"/>
                  <a:gd name="T19" fmla="*/ 178 h 1254"/>
                  <a:gd name="T20" fmla="*/ 2 w 358"/>
                  <a:gd name="T21" fmla="*/ 142 h 1254"/>
                  <a:gd name="T22" fmla="*/ 13 w 358"/>
                  <a:gd name="T23" fmla="*/ 108 h 1254"/>
                  <a:gd name="T24" fmla="*/ 30 w 358"/>
                  <a:gd name="T25" fmla="*/ 78 h 1254"/>
                  <a:gd name="T26" fmla="*/ 51 w 358"/>
                  <a:gd name="T27" fmla="*/ 51 h 1254"/>
                  <a:gd name="T28" fmla="*/ 78 w 358"/>
                  <a:gd name="T29" fmla="*/ 30 h 1254"/>
                  <a:gd name="T30" fmla="*/ 108 w 358"/>
                  <a:gd name="T31" fmla="*/ 13 h 1254"/>
                  <a:gd name="T32" fmla="*/ 143 w 358"/>
                  <a:gd name="T33" fmla="*/ 2 h 1254"/>
                  <a:gd name="T34" fmla="*/ 178 w 358"/>
                  <a:gd name="T35" fmla="*/ 0 h 1254"/>
                  <a:gd name="T36" fmla="*/ 197 w 358"/>
                  <a:gd name="T37" fmla="*/ 0 h 1254"/>
                  <a:gd name="T38" fmla="*/ 231 w 358"/>
                  <a:gd name="T39" fmla="*/ 7 h 1254"/>
                  <a:gd name="T40" fmla="*/ 264 w 358"/>
                  <a:gd name="T41" fmla="*/ 21 h 1254"/>
                  <a:gd name="T42" fmla="*/ 292 w 358"/>
                  <a:gd name="T43" fmla="*/ 41 h 1254"/>
                  <a:gd name="T44" fmla="*/ 317 w 358"/>
                  <a:gd name="T45" fmla="*/ 64 h 1254"/>
                  <a:gd name="T46" fmla="*/ 336 w 358"/>
                  <a:gd name="T47" fmla="*/ 93 h 1254"/>
                  <a:gd name="T48" fmla="*/ 350 w 358"/>
                  <a:gd name="T49" fmla="*/ 125 h 1254"/>
                  <a:gd name="T50" fmla="*/ 357 w 358"/>
                  <a:gd name="T51" fmla="*/ 160 h 1254"/>
                  <a:gd name="T52" fmla="*/ 358 w 358"/>
                  <a:gd name="T53" fmla="*/ 1076 h 1254"/>
                  <a:gd name="T54" fmla="*/ 357 w 358"/>
                  <a:gd name="T55" fmla="*/ 1094 h 1254"/>
                  <a:gd name="T56" fmla="*/ 350 w 358"/>
                  <a:gd name="T57" fmla="*/ 1129 h 1254"/>
                  <a:gd name="T58" fmla="*/ 336 w 358"/>
                  <a:gd name="T59" fmla="*/ 1160 h 1254"/>
                  <a:gd name="T60" fmla="*/ 317 w 358"/>
                  <a:gd name="T61" fmla="*/ 1190 h 1254"/>
                  <a:gd name="T62" fmla="*/ 292 w 358"/>
                  <a:gd name="T63" fmla="*/ 1213 h 1254"/>
                  <a:gd name="T64" fmla="*/ 264 w 358"/>
                  <a:gd name="T65" fmla="*/ 1233 h 1254"/>
                  <a:gd name="T66" fmla="*/ 231 w 358"/>
                  <a:gd name="T67" fmla="*/ 1247 h 1254"/>
                  <a:gd name="T68" fmla="*/ 197 w 358"/>
                  <a:gd name="T69" fmla="*/ 1254 h 1254"/>
                  <a:gd name="T70" fmla="*/ 178 w 358"/>
                  <a:gd name="T71" fmla="*/ 1254 h 1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58" h="1254">
                    <a:moveTo>
                      <a:pt x="178" y="1254"/>
                    </a:moveTo>
                    <a:lnTo>
                      <a:pt x="178" y="1254"/>
                    </a:lnTo>
                    <a:lnTo>
                      <a:pt x="160" y="1254"/>
                    </a:lnTo>
                    <a:lnTo>
                      <a:pt x="143" y="1252"/>
                    </a:lnTo>
                    <a:lnTo>
                      <a:pt x="125" y="1247"/>
                    </a:lnTo>
                    <a:lnTo>
                      <a:pt x="108" y="1241"/>
                    </a:lnTo>
                    <a:lnTo>
                      <a:pt x="94" y="1233"/>
                    </a:lnTo>
                    <a:lnTo>
                      <a:pt x="78" y="1224"/>
                    </a:lnTo>
                    <a:lnTo>
                      <a:pt x="65" y="1213"/>
                    </a:lnTo>
                    <a:lnTo>
                      <a:pt x="51" y="1203"/>
                    </a:lnTo>
                    <a:lnTo>
                      <a:pt x="41" y="1190"/>
                    </a:lnTo>
                    <a:lnTo>
                      <a:pt x="30" y="1176"/>
                    </a:lnTo>
                    <a:lnTo>
                      <a:pt x="21" y="1160"/>
                    </a:lnTo>
                    <a:lnTo>
                      <a:pt x="13" y="1146"/>
                    </a:lnTo>
                    <a:lnTo>
                      <a:pt x="8" y="1129"/>
                    </a:lnTo>
                    <a:lnTo>
                      <a:pt x="2" y="1111"/>
                    </a:lnTo>
                    <a:lnTo>
                      <a:pt x="0" y="1094"/>
                    </a:lnTo>
                    <a:lnTo>
                      <a:pt x="0" y="1076"/>
                    </a:lnTo>
                    <a:lnTo>
                      <a:pt x="0" y="178"/>
                    </a:lnTo>
                    <a:lnTo>
                      <a:pt x="0" y="178"/>
                    </a:lnTo>
                    <a:lnTo>
                      <a:pt x="0" y="160"/>
                    </a:lnTo>
                    <a:lnTo>
                      <a:pt x="2" y="142"/>
                    </a:lnTo>
                    <a:lnTo>
                      <a:pt x="8" y="125"/>
                    </a:lnTo>
                    <a:lnTo>
                      <a:pt x="13" y="108"/>
                    </a:lnTo>
                    <a:lnTo>
                      <a:pt x="21" y="93"/>
                    </a:lnTo>
                    <a:lnTo>
                      <a:pt x="30" y="78"/>
                    </a:lnTo>
                    <a:lnTo>
                      <a:pt x="41" y="64"/>
                    </a:lnTo>
                    <a:lnTo>
                      <a:pt x="51" y="51"/>
                    </a:lnTo>
                    <a:lnTo>
                      <a:pt x="65" y="41"/>
                    </a:lnTo>
                    <a:lnTo>
                      <a:pt x="78" y="30"/>
                    </a:lnTo>
                    <a:lnTo>
                      <a:pt x="94" y="21"/>
                    </a:lnTo>
                    <a:lnTo>
                      <a:pt x="108" y="13"/>
                    </a:lnTo>
                    <a:lnTo>
                      <a:pt x="125" y="7"/>
                    </a:lnTo>
                    <a:lnTo>
                      <a:pt x="143" y="2"/>
                    </a:lnTo>
                    <a:lnTo>
                      <a:pt x="160" y="0"/>
                    </a:lnTo>
                    <a:lnTo>
                      <a:pt x="178" y="0"/>
                    </a:lnTo>
                    <a:lnTo>
                      <a:pt x="178" y="0"/>
                    </a:lnTo>
                    <a:lnTo>
                      <a:pt x="197" y="0"/>
                    </a:lnTo>
                    <a:lnTo>
                      <a:pt x="214" y="2"/>
                    </a:lnTo>
                    <a:lnTo>
                      <a:pt x="231" y="7"/>
                    </a:lnTo>
                    <a:lnTo>
                      <a:pt x="249" y="13"/>
                    </a:lnTo>
                    <a:lnTo>
                      <a:pt x="264" y="21"/>
                    </a:lnTo>
                    <a:lnTo>
                      <a:pt x="279" y="30"/>
                    </a:lnTo>
                    <a:lnTo>
                      <a:pt x="292" y="41"/>
                    </a:lnTo>
                    <a:lnTo>
                      <a:pt x="305" y="51"/>
                    </a:lnTo>
                    <a:lnTo>
                      <a:pt x="317" y="64"/>
                    </a:lnTo>
                    <a:lnTo>
                      <a:pt x="328" y="78"/>
                    </a:lnTo>
                    <a:lnTo>
                      <a:pt x="336" y="93"/>
                    </a:lnTo>
                    <a:lnTo>
                      <a:pt x="344" y="108"/>
                    </a:lnTo>
                    <a:lnTo>
                      <a:pt x="350" y="125"/>
                    </a:lnTo>
                    <a:lnTo>
                      <a:pt x="354" y="142"/>
                    </a:lnTo>
                    <a:lnTo>
                      <a:pt x="357" y="160"/>
                    </a:lnTo>
                    <a:lnTo>
                      <a:pt x="358" y="178"/>
                    </a:lnTo>
                    <a:lnTo>
                      <a:pt x="358" y="1076"/>
                    </a:lnTo>
                    <a:lnTo>
                      <a:pt x="358" y="1076"/>
                    </a:lnTo>
                    <a:lnTo>
                      <a:pt x="357" y="1094"/>
                    </a:lnTo>
                    <a:lnTo>
                      <a:pt x="354" y="1111"/>
                    </a:lnTo>
                    <a:lnTo>
                      <a:pt x="350" y="1129"/>
                    </a:lnTo>
                    <a:lnTo>
                      <a:pt x="344" y="1146"/>
                    </a:lnTo>
                    <a:lnTo>
                      <a:pt x="336" y="1160"/>
                    </a:lnTo>
                    <a:lnTo>
                      <a:pt x="328" y="1176"/>
                    </a:lnTo>
                    <a:lnTo>
                      <a:pt x="317" y="1190"/>
                    </a:lnTo>
                    <a:lnTo>
                      <a:pt x="305" y="1203"/>
                    </a:lnTo>
                    <a:lnTo>
                      <a:pt x="292" y="1213"/>
                    </a:lnTo>
                    <a:lnTo>
                      <a:pt x="279" y="1224"/>
                    </a:lnTo>
                    <a:lnTo>
                      <a:pt x="264" y="1233"/>
                    </a:lnTo>
                    <a:lnTo>
                      <a:pt x="249" y="1241"/>
                    </a:lnTo>
                    <a:lnTo>
                      <a:pt x="231" y="1247"/>
                    </a:lnTo>
                    <a:lnTo>
                      <a:pt x="214" y="1252"/>
                    </a:lnTo>
                    <a:lnTo>
                      <a:pt x="197" y="1254"/>
                    </a:lnTo>
                    <a:lnTo>
                      <a:pt x="178" y="1254"/>
                    </a:lnTo>
                    <a:lnTo>
                      <a:pt x="178" y="1254"/>
                    </a:lnTo>
                    <a:close/>
                  </a:path>
                </a:pathLst>
              </a:custGeom>
              <a:solidFill>
                <a:srgbClr val="015A75"/>
              </a:solidFill>
              <a:ln w="19050">
                <a:noFill/>
              </a:ln>
              <a:effectLst>
                <a:innerShdw blurRad="38100" dist="127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prstClr val="white"/>
                  </a:solidFill>
                  <a:cs typeface="+mn-ea"/>
                  <a:sym typeface="+mn-lt"/>
                </a:endParaRPr>
              </a:p>
            </p:txBody>
          </p:sp>
          <p:sp>
            <p:nvSpPr>
              <p:cNvPr id="61" name="Freeform 7"/>
              <p:cNvSpPr/>
              <p:nvPr/>
            </p:nvSpPr>
            <p:spPr bwMode="auto">
              <a:xfrm>
                <a:off x="4528189" y="3065351"/>
                <a:ext cx="464228" cy="417957"/>
              </a:xfrm>
              <a:custGeom>
                <a:avLst/>
                <a:gdLst>
                  <a:gd name="T0" fmla="*/ 893 w 2107"/>
                  <a:gd name="T1" fmla="*/ 1886 h 1897"/>
                  <a:gd name="T2" fmla="*/ 643 w 2107"/>
                  <a:gd name="T3" fmla="*/ 1815 h 1897"/>
                  <a:gd name="T4" fmla="*/ 423 w 2107"/>
                  <a:gd name="T5" fmla="*/ 1688 h 1897"/>
                  <a:gd name="T6" fmla="*/ 241 w 2107"/>
                  <a:gd name="T7" fmla="*/ 1514 h 1897"/>
                  <a:gd name="T8" fmla="*/ 103 w 2107"/>
                  <a:gd name="T9" fmla="*/ 1300 h 1897"/>
                  <a:gd name="T10" fmla="*/ 21 w 2107"/>
                  <a:gd name="T11" fmla="*/ 1056 h 1897"/>
                  <a:gd name="T12" fmla="*/ 0 w 2107"/>
                  <a:gd name="T13" fmla="*/ 844 h 1897"/>
                  <a:gd name="T14" fmla="*/ 25 w 2107"/>
                  <a:gd name="T15" fmla="*/ 615 h 1897"/>
                  <a:gd name="T16" fmla="*/ 123 w 2107"/>
                  <a:gd name="T17" fmla="*/ 349 h 1897"/>
                  <a:gd name="T18" fmla="*/ 291 w 2107"/>
                  <a:gd name="T19" fmla="*/ 117 h 1897"/>
                  <a:gd name="T20" fmla="*/ 388 w 2107"/>
                  <a:gd name="T21" fmla="*/ 27 h 1897"/>
                  <a:gd name="T22" fmla="*/ 459 w 2107"/>
                  <a:gd name="T23" fmla="*/ 2 h 1897"/>
                  <a:gd name="T24" fmla="*/ 533 w 2107"/>
                  <a:gd name="T25" fmla="*/ 11 h 1897"/>
                  <a:gd name="T26" fmla="*/ 597 w 2107"/>
                  <a:gd name="T27" fmla="*/ 56 h 1897"/>
                  <a:gd name="T28" fmla="*/ 626 w 2107"/>
                  <a:gd name="T29" fmla="*/ 110 h 1897"/>
                  <a:gd name="T30" fmla="*/ 631 w 2107"/>
                  <a:gd name="T31" fmla="*/ 186 h 1897"/>
                  <a:gd name="T32" fmla="*/ 599 w 2107"/>
                  <a:gd name="T33" fmla="*/ 255 h 1897"/>
                  <a:gd name="T34" fmla="*/ 517 w 2107"/>
                  <a:gd name="T35" fmla="*/ 334 h 1897"/>
                  <a:gd name="T36" fmla="*/ 401 w 2107"/>
                  <a:gd name="T37" fmla="*/ 496 h 1897"/>
                  <a:gd name="T38" fmla="*/ 331 w 2107"/>
                  <a:gd name="T39" fmla="*/ 682 h 1897"/>
                  <a:gd name="T40" fmla="*/ 314 w 2107"/>
                  <a:gd name="T41" fmla="*/ 844 h 1897"/>
                  <a:gd name="T42" fmla="*/ 337 w 2107"/>
                  <a:gd name="T43" fmla="*/ 1028 h 1897"/>
                  <a:gd name="T44" fmla="*/ 404 w 2107"/>
                  <a:gd name="T45" fmla="*/ 1196 h 1897"/>
                  <a:gd name="T46" fmla="*/ 506 w 2107"/>
                  <a:gd name="T47" fmla="*/ 1341 h 1897"/>
                  <a:gd name="T48" fmla="*/ 641 w 2107"/>
                  <a:gd name="T49" fmla="*/ 1457 h 1897"/>
                  <a:gd name="T50" fmla="*/ 799 w 2107"/>
                  <a:gd name="T51" fmla="*/ 1539 h 1897"/>
                  <a:gd name="T52" fmla="*/ 978 w 2107"/>
                  <a:gd name="T53" fmla="*/ 1580 h 1897"/>
                  <a:gd name="T54" fmla="*/ 1129 w 2107"/>
                  <a:gd name="T55" fmla="*/ 1580 h 1897"/>
                  <a:gd name="T56" fmla="*/ 1308 w 2107"/>
                  <a:gd name="T57" fmla="*/ 1539 h 1897"/>
                  <a:gd name="T58" fmla="*/ 1466 w 2107"/>
                  <a:gd name="T59" fmla="*/ 1457 h 1897"/>
                  <a:gd name="T60" fmla="*/ 1601 w 2107"/>
                  <a:gd name="T61" fmla="*/ 1341 h 1897"/>
                  <a:gd name="T62" fmla="*/ 1705 w 2107"/>
                  <a:gd name="T63" fmla="*/ 1196 h 1897"/>
                  <a:gd name="T64" fmla="*/ 1771 w 2107"/>
                  <a:gd name="T65" fmla="*/ 1028 h 1897"/>
                  <a:gd name="T66" fmla="*/ 1793 w 2107"/>
                  <a:gd name="T67" fmla="*/ 844 h 1897"/>
                  <a:gd name="T68" fmla="*/ 1776 w 2107"/>
                  <a:gd name="T69" fmla="*/ 682 h 1897"/>
                  <a:gd name="T70" fmla="*/ 1707 w 2107"/>
                  <a:gd name="T71" fmla="*/ 496 h 1897"/>
                  <a:gd name="T72" fmla="*/ 1589 w 2107"/>
                  <a:gd name="T73" fmla="*/ 334 h 1897"/>
                  <a:gd name="T74" fmla="*/ 1507 w 2107"/>
                  <a:gd name="T75" fmla="*/ 255 h 1897"/>
                  <a:gd name="T76" fmla="*/ 1477 w 2107"/>
                  <a:gd name="T77" fmla="*/ 186 h 1897"/>
                  <a:gd name="T78" fmla="*/ 1481 w 2107"/>
                  <a:gd name="T79" fmla="*/ 110 h 1897"/>
                  <a:gd name="T80" fmla="*/ 1511 w 2107"/>
                  <a:gd name="T81" fmla="*/ 56 h 1897"/>
                  <a:gd name="T82" fmla="*/ 1574 w 2107"/>
                  <a:gd name="T83" fmla="*/ 11 h 1897"/>
                  <a:gd name="T84" fmla="*/ 1648 w 2107"/>
                  <a:gd name="T85" fmla="*/ 2 h 1897"/>
                  <a:gd name="T86" fmla="*/ 1719 w 2107"/>
                  <a:gd name="T87" fmla="*/ 27 h 1897"/>
                  <a:gd name="T88" fmla="*/ 1817 w 2107"/>
                  <a:gd name="T89" fmla="*/ 117 h 1897"/>
                  <a:gd name="T90" fmla="*/ 1984 w 2107"/>
                  <a:gd name="T91" fmla="*/ 349 h 1897"/>
                  <a:gd name="T92" fmla="*/ 2082 w 2107"/>
                  <a:gd name="T93" fmla="*/ 615 h 1897"/>
                  <a:gd name="T94" fmla="*/ 2107 w 2107"/>
                  <a:gd name="T95" fmla="*/ 844 h 1897"/>
                  <a:gd name="T96" fmla="*/ 2086 w 2107"/>
                  <a:gd name="T97" fmla="*/ 1056 h 1897"/>
                  <a:gd name="T98" fmla="*/ 2004 w 2107"/>
                  <a:gd name="T99" fmla="*/ 1300 h 1897"/>
                  <a:gd name="T100" fmla="*/ 1866 w 2107"/>
                  <a:gd name="T101" fmla="*/ 1514 h 1897"/>
                  <a:gd name="T102" fmla="*/ 1683 w 2107"/>
                  <a:gd name="T103" fmla="*/ 1688 h 1897"/>
                  <a:gd name="T104" fmla="*/ 1464 w 2107"/>
                  <a:gd name="T105" fmla="*/ 1815 h 1897"/>
                  <a:gd name="T106" fmla="*/ 1214 w 2107"/>
                  <a:gd name="T107" fmla="*/ 1886 h 18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107" h="1897">
                    <a:moveTo>
                      <a:pt x="1053" y="1897"/>
                    </a:moveTo>
                    <a:lnTo>
                      <a:pt x="1053" y="1897"/>
                    </a:lnTo>
                    <a:lnTo>
                      <a:pt x="999" y="1896"/>
                    </a:lnTo>
                    <a:lnTo>
                      <a:pt x="946" y="1892"/>
                    </a:lnTo>
                    <a:lnTo>
                      <a:pt x="893" y="1886"/>
                    </a:lnTo>
                    <a:lnTo>
                      <a:pt x="842" y="1876"/>
                    </a:lnTo>
                    <a:lnTo>
                      <a:pt x="790" y="1864"/>
                    </a:lnTo>
                    <a:lnTo>
                      <a:pt x="741" y="1850"/>
                    </a:lnTo>
                    <a:lnTo>
                      <a:pt x="692" y="1834"/>
                    </a:lnTo>
                    <a:lnTo>
                      <a:pt x="643" y="1815"/>
                    </a:lnTo>
                    <a:lnTo>
                      <a:pt x="597" y="1794"/>
                    </a:lnTo>
                    <a:lnTo>
                      <a:pt x="552" y="1770"/>
                    </a:lnTo>
                    <a:lnTo>
                      <a:pt x="507" y="1745"/>
                    </a:lnTo>
                    <a:lnTo>
                      <a:pt x="465" y="1717"/>
                    </a:lnTo>
                    <a:lnTo>
                      <a:pt x="423" y="1688"/>
                    </a:lnTo>
                    <a:lnTo>
                      <a:pt x="384" y="1657"/>
                    </a:lnTo>
                    <a:lnTo>
                      <a:pt x="345" y="1623"/>
                    </a:lnTo>
                    <a:lnTo>
                      <a:pt x="308" y="1589"/>
                    </a:lnTo>
                    <a:lnTo>
                      <a:pt x="274" y="1552"/>
                    </a:lnTo>
                    <a:lnTo>
                      <a:pt x="241" y="1514"/>
                    </a:lnTo>
                    <a:lnTo>
                      <a:pt x="209" y="1474"/>
                    </a:lnTo>
                    <a:lnTo>
                      <a:pt x="180" y="1433"/>
                    </a:lnTo>
                    <a:lnTo>
                      <a:pt x="152" y="1390"/>
                    </a:lnTo>
                    <a:lnTo>
                      <a:pt x="127" y="1345"/>
                    </a:lnTo>
                    <a:lnTo>
                      <a:pt x="103" y="1300"/>
                    </a:lnTo>
                    <a:lnTo>
                      <a:pt x="82" y="1254"/>
                    </a:lnTo>
                    <a:lnTo>
                      <a:pt x="64" y="1205"/>
                    </a:lnTo>
                    <a:lnTo>
                      <a:pt x="48" y="1156"/>
                    </a:lnTo>
                    <a:lnTo>
                      <a:pt x="33" y="1107"/>
                    </a:lnTo>
                    <a:lnTo>
                      <a:pt x="21" y="1056"/>
                    </a:lnTo>
                    <a:lnTo>
                      <a:pt x="12" y="1004"/>
                    </a:lnTo>
                    <a:lnTo>
                      <a:pt x="5" y="951"/>
                    </a:lnTo>
                    <a:lnTo>
                      <a:pt x="1" y="898"/>
                    </a:lnTo>
                    <a:lnTo>
                      <a:pt x="0" y="844"/>
                    </a:lnTo>
                    <a:lnTo>
                      <a:pt x="0" y="844"/>
                    </a:lnTo>
                    <a:lnTo>
                      <a:pt x="0" y="815"/>
                    </a:lnTo>
                    <a:lnTo>
                      <a:pt x="1" y="785"/>
                    </a:lnTo>
                    <a:lnTo>
                      <a:pt x="7" y="727"/>
                    </a:lnTo>
                    <a:lnTo>
                      <a:pt x="13" y="670"/>
                    </a:lnTo>
                    <a:lnTo>
                      <a:pt x="25" y="615"/>
                    </a:lnTo>
                    <a:lnTo>
                      <a:pt x="38" y="559"/>
                    </a:lnTo>
                    <a:lnTo>
                      <a:pt x="56" y="505"/>
                    </a:lnTo>
                    <a:lnTo>
                      <a:pt x="75" y="452"/>
                    </a:lnTo>
                    <a:lnTo>
                      <a:pt x="98" y="399"/>
                    </a:lnTo>
                    <a:lnTo>
                      <a:pt x="123" y="349"/>
                    </a:lnTo>
                    <a:lnTo>
                      <a:pt x="152" y="298"/>
                    </a:lnTo>
                    <a:lnTo>
                      <a:pt x="183" y="251"/>
                    </a:lnTo>
                    <a:lnTo>
                      <a:pt x="216" y="204"/>
                    </a:lnTo>
                    <a:lnTo>
                      <a:pt x="251" y="159"/>
                    </a:lnTo>
                    <a:lnTo>
                      <a:pt x="291" y="117"/>
                    </a:lnTo>
                    <a:lnTo>
                      <a:pt x="332" y="76"/>
                    </a:lnTo>
                    <a:lnTo>
                      <a:pt x="353" y="56"/>
                    </a:lnTo>
                    <a:lnTo>
                      <a:pt x="376" y="38"/>
                    </a:lnTo>
                    <a:lnTo>
                      <a:pt x="376" y="38"/>
                    </a:lnTo>
                    <a:lnTo>
                      <a:pt x="388" y="27"/>
                    </a:lnTo>
                    <a:lnTo>
                      <a:pt x="401" y="19"/>
                    </a:lnTo>
                    <a:lnTo>
                      <a:pt x="416" y="12"/>
                    </a:lnTo>
                    <a:lnTo>
                      <a:pt x="430" y="7"/>
                    </a:lnTo>
                    <a:lnTo>
                      <a:pt x="445" y="3"/>
                    </a:lnTo>
                    <a:lnTo>
                      <a:pt x="459" y="2"/>
                    </a:lnTo>
                    <a:lnTo>
                      <a:pt x="475" y="0"/>
                    </a:lnTo>
                    <a:lnTo>
                      <a:pt x="490" y="0"/>
                    </a:lnTo>
                    <a:lnTo>
                      <a:pt x="504" y="3"/>
                    </a:lnTo>
                    <a:lnTo>
                      <a:pt x="519" y="7"/>
                    </a:lnTo>
                    <a:lnTo>
                      <a:pt x="533" y="11"/>
                    </a:lnTo>
                    <a:lnTo>
                      <a:pt x="548" y="18"/>
                    </a:lnTo>
                    <a:lnTo>
                      <a:pt x="561" y="26"/>
                    </a:lnTo>
                    <a:lnTo>
                      <a:pt x="573" y="34"/>
                    </a:lnTo>
                    <a:lnTo>
                      <a:pt x="585" y="44"/>
                    </a:lnTo>
                    <a:lnTo>
                      <a:pt x="597" y="56"/>
                    </a:lnTo>
                    <a:lnTo>
                      <a:pt x="597" y="56"/>
                    </a:lnTo>
                    <a:lnTo>
                      <a:pt x="606" y="69"/>
                    </a:lnTo>
                    <a:lnTo>
                      <a:pt x="614" y="83"/>
                    </a:lnTo>
                    <a:lnTo>
                      <a:pt x="621" y="97"/>
                    </a:lnTo>
                    <a:lnTo>
                      <a:pt x="626" y="110"/>
                    </a:lnTo>
                    <a:lnTo>
                      <a:pt x="630" y="126"/>
                    </a:lnTo>
                    <a:lnTo>
                      <a:pt x="633" y="141"/>
                    </a:lnTo>
                    <a:lnTo>
                      <a:pt x="634" y="155"/>
                    </a:lnTo>
                    <a:lnTo>
                      <a:pt x="633" y="171"/>
                    </a:lnTo>
                    <a:lnTo>
                      <a:pt x="631" y="186"/>
                    </a:lnTo>
                    <a:lnTo>
                      <a:pt x="627" y="200"/>
                    </a:lnTo>
                    <a:lnTo>
                      <a:pt x="622" y="215"/>
                    </a:lnTo>
                    <a:lnTo>
                      <a:pt x="617" y="228"/>
                    </a:lnTo>
                    <a:lnTo>
                      <a:pt x="609" y="243"/>
                    </a:lnTo>
                    <a:lnTo>
                      <a:pt x="599" y="255"/>
                    </a:lnTo>
                    <a:lnTo>
                      <a:pt x="589" y="267"/>
                    </a:lnTo>
                    <a:lnTo>
                      <a:pt x="577" y="277"/>
                    </a:lnTo>
                    <a:lnTo>
                      <a:pt x="577" y="277"/>
                    </a:lnTo>
                    <a:lnTo>
                      <a:pt x="547" y="305"/>
                    </a:lnTo>
                    <a:lnTo>
                      <a:pt x="517" y="334"/>
                    </a:lnTo>
                    <a:lnTo>
                      <a:pt x="491" y="363"/>
                    </a:lnTo>
                    <a:lnTo>
                      <a:pt x="466" y="395"/>
                    </a:lnTo>
                    <a:lnTo>
                      <a:pt x="442" y="427"/>
                    </a:lnTo>
                    <a:lnTo>
                      <a:pt x="421" y="461"/>
                    </a:lnTo>
                    <a:lnTo>
                      <a:pt x="401" y="496"/>
                    </a:lnTo>
                    <a:lnTo>
                      <a:pt x="382" y="531"/>
                    </a:lnTo>
                    <a:lnTo>
                      <a:pt x="367" y="568"/>
                    </a:lnTo>
                    <a:lnTo>
                      <a:pt x="353" y="605"/>
                    </a:lnTo>
                    <a:lnTo>
                      <a:pt x="341" y="644"/>
                    </a:lnTo>
                    <a:lnTo>
                      <a:pt x="331" y="682"/>
                    </a:lnTo>
                    <a:lnTo>
                      <a:pt x="324" y="722"/>
                    </a:lnTo>
                    <a:lnTo>
                      <a:pt x="318" y="762"/>
                    </a:lnTo>
                    <a:lnTo>
                      <a:pt x="315" y="803"/>
                    </a:lnTo>
                    <a:lnTo>
                      <a:pt x="314" y="844"/>
                    </a:lnTo>
                    <a:lnTo>
                      <a:pt x="314" y="844"/>
                    </a:lnTo>
                    <a:lnTo>
                      <a:pt x="315" y="882"/>
                    </a:lnTo>
                    <a:lnTo>
                      <a:pt x="318" y="919"/>
                    </a:lnTo>
                    <a:lnTo>
                      <a:pt x="322" y="956"/>
                    </a:lnTo>
                    <a:lnTo>
                      <a:pt x="328" y="992"/>
                    </a:lnTo>
                    <a:lnTo>
                      <a:pt x="337" y="1028"/>
                    </a:lnTo>
                    <a:lnTo>
                      <a:pt x="347" y="1063"/>
                    </a:lnTo>
                    <a:lnTo>
                      <a:pt x="359" y="1098"/>
                    </a:lnTo>
                    <a:lnTo>
                      <a:pt x="372" y="1131"/>
                    </a:lnTo>
                    <a:lnTo>
                      <a:pt x="386" y="1164"/>
                    </a:lnTo>
                    <a:lnTo>
                      <a:pt x="404" y="1196"/>
                    </a:lnTo>
                    <a:lnTo>
                      <a:pt x="421" y="1228"/>
                    </a:lnTo>
                    <a:lnTo>
                      <a:pt x="441" y="1257"/>
                    </a:lnTo>
                    <a:lnTo>
                      <a:pt x="461" y="1286"/>
                    </a:lnTo>
                    <a:lnTo>
                      <a:pt x="483" y="1314"/>
                    </a:lnTo>
                    <a:lnTo>
                      <a:pt x="506" y="1341"/>
                    </a:lnTo>
                    <a:lnTo>
                      <a:pt x="531" y="1367"/>
                    </a:lnTo>
                    <a:lnTo>
                      <a:pt x="556" y="1392"/>
                    </a:lnTo>
                    <a:lnTo>
                      <a:pt x="584" y="1414"/>
                    </a:lnTo>
                    <a:lnTo>
                      <a:pt x="611" y="1437"/>
                    </a:lnTo>
                    <a:lnTo>
                      <a:pt x="641" y="1457"/>
                    </a:lnTo>
                    <a:lnTo>
                      <a:pt x="670" y="1477"/>
                    </a:lnTo>
                    <a:lnTo>
                      <a:pt x="701" y="1494"/>
                    </a:lnTo>
                    <a:lnTo>
                      <a:pt x="733" y="1511"/>
                    </a:lnTo>
                    <a:lnTo>
                      <a:pt x="766" y="1526"/>
                    </a:lnTo>
                    <a:lnTo>
                      <a:pt x="799" y="1539"/>
                    </a:lnTo>
                    <a:lnTo>
                      <a:pt x="834" y="1551"/>
                    </a:lnTo>
                    <a:lnTo>
                      <a:pt x="869" y="1560"/>
                    </a:lnTo>
                    <a:lnTo>
                      <a:pt x="905" y="1569"/>
                    </a:lnTo>
                    <a:lnTo>
                      <a:pt x="941" y="1576"/>
                    </a:lnTo>
                    <a:lnTo>
                      <a:pt x="978" y="1580"/>
                    </a:lnTo>
                    <a:lnTo>
                      <a:pt x="1015" y="1582"/>
                    </a:lnTo>
                    <a:lnTo>
                      <a:pt x="1053" y="1584"/>
                    </a:lnTo>
                    <a:lnTo>
                      <a:pt x="1053" y="1584"/>
                    </a:lnTo>
                    <a:lnTo>
                      <a:pt x="1092" y="1582"/>
                    </a:lnTo>
                    <a:lnTo>
                      <a:pt x="1129" y="1580"/>
                    </a:lnTo>
                    <a:lnTo>
                      <a:pt x="1166" y="1576"/>
                    </a:lnTo>
                    <a:lnTo>
                      <a:pt x="1203" y="1569"/>
                    </a:lnTo>
                    <a:lnTo>
                      <a:pt x="1239" y="1560"/>
                    </a:lnTo>
                    <a:lnTo>
                      <a:pt x="1273" y="1551"/>
                    </a:lnTo>
                    <a:lnTo>
                      <a:pt x="1308" y="1539"/>
                    </a:lnTo>
                    <a:lnTo>
                      <a:pt x="1342" y="1526"/>
                    </a:lnTo>
                    <a:lnTo>
                      <a:pt x="1374" y="1511"/>
                    </a:lnTo>
                    <a:lnTo>
                      <a:pt x="1405" y="1494"/>
                    </a:lnTo>
                    <a:lnTo>
                      <a:pt x="1437" y="1477"/>
                    </a:lnTo>
                    <a:lnTo>
                      <a:pt x="1466" y="1457"/>
                    </a:lnTo>
                    <a:lnTo>
                      <a:pt x="1495" y="1437"/>
                    </a:lnTo>
                    <a:lnTo>
                      <a:pt x="1525" y="1414"/>
                    </a:lnTo>
                    <a:lnTo>
                      <a:pt x="1551" y="1392"/>
                    </a:lnTo>
                    <a:lnTo>
                      <a:pt x="1576" y="1367"/>
                    </a:lnTo>
                    <a:lnTo>
                      <a:pt x="1601" y="1341"/>
                    </a:lnTo>
                    <a:lnTo>
                      <a:pt x="1624" y="1314"/>
                    </a:lnTo>
                    <a:lnTo>
                      <a:pt x="1646" y="1286"/>
                    </a:lnTo>
                    <a:lnTo>
                      <a:pt x="1667" y="1257"/>
                    </a:lnTo>
                    <a:lnTo>
                      <a:pt x="1686" y="1228"/>
                    </a:lnTo>
                    <a:lnTo>
                      <a:pt x="1705" y="1196"/>
                    </a:lnTo>
                    <a:lnTo>
                      <a:pt x="1720" y="1164"/>
                    </a:lnTo>
                    <a:lnTo>
                      <a:pt x="1735" y="1131"/>
                    </a:lnTo>
                    <a:lnTo>
                      <a:pt x="1748" y="1098"/>
                    </a:lnTo>
                    <a:lnTo>
                      <a:pt x="1760" y="1063"/>
                    </a:lnTo>
                    <a:lnTo>
                      <a:pt x="1771" y="1028"/>
                    </a:lnTo>
                    <a:lnTo>
                      <a:pt x="1779" y="992"/>
                    </a:lnTo>
                    <a:lnTo>
                      <a:pt x="1785" y="956"/>
                    </a:lnTo>
                    <a:lnTo>
                      <a:pt x="1789" y="919"/>
                    </a:lnTo>
                    <a:lnTo>
                      <a:pt x="1792" y="882"/>
                    </a:lnTo>
                    <a:lnTo>
                      <a:pt x="1793" y="844"/>
                    </a:lnTo>
                    <a:lnTo>
                      <a:pt x="1793" y="844"/>
                    </a:lnTo>
                    <a:lnTo>
                      <a:pt x="1792" y="803"/>
                    </a:lnTo>
                    <a:lnTo>
                      <a:pt x="1789" y="762"/>
                    </a:lnTo>
                    <a:lnTo>
                      <a:pt x="1784" y="722"/>
                    </a:lnTo>
                    <a:lnTo>
                      <a:pt x="1776" y="682"/>
                    </a:lnTo>
                    <a:lnTo>
                      <a:pt x="1767" y="644"/>
                    </a:lnTo>
                    <a:lnTo>
                      <a:pt x="1755" y="605"/>
                    </a:lnTo>
                    <a:lnTo>
                      <a:pt x="1740" y="568"/>
                    </a:lnTo>
                    <a:lnTo>
                      <a:pt x="1724" y="531"/>
                    </a:lnTo>
                    <a:lnTo>
                      <a:pt x="1707" y="496"/>
                    </a:lnTo>
                    <a:lnTo>
                      <a:pt x="1687" y="461"/>
                    </a:lnTo>
                    <a:lnTo>
                      <a:pt x="1665" y="427"/>
                    </a:lnTo>
                    <a:lnTo>
                      <a:pt x="1641" y="395"/>
                    </a:lnTo>
                    <a:lnTo>
                      <a:pt x="1616" y="363"/>
                    </a:lnTo>
                    <a:lnTo>
                      <a:pt x="1589" y="334"/>
                    </a:lnTo>
                    <a:lnTo>
                      <a:pt x="1560" y="305"/>
                    </a:lnTo>
                    <a:lnTo>
                      <a:pt x="1530" y="277"/>
                    </a:lnTo>
                    <a:lnTo>
                      <a:pt x="1530" y="277"/>
                    </a:lnTo>
                    <a:lnTo>
                      <a:pt x="1518" y="267"/>
                    </a:lnTo>
                    <a:lnTo>
                      <a:pt x="1507" y="255"/>
                    </a:lnTo>
                    <a:lnTo>
                      <a:pt x="1498" y="243"/>
                    </a:lnTo>
                    <a:lnTo>
                      <a:pt x="1491" y="228"/>
                    </a:lnTo>
                    <a:lnTo>
                      <a:pt x="1485" y="215"/>
                    </a:lnTo>
                    <a:lnTo>
                      <a:pt x="1480" y="200"/>
                    </a:lnTo>
                    <a:lnTo>
                      <a:pt x="1477" y="186"/>
                    </a:lnTo>
                    <a:lnTo>
                      <a:pt x="1474" y="171"/>
                    </a:lnTo>
                    <a:lnTo>
                      <a:pt x="1474" y="155"/>
                    </a:lnTo>
                    <a:lnTo>
                      <a:pt x="1474" y="141"/>
                    </a:lnTo>
                    <a:lnTo>
                      <a:pt x="1477" y="126"/>
                    </a:lnTo>
                    <a:lnTo>
                      <a:pt x="1481" y="110"/>
                    </a:lnTo>
                    <a:lnTo>
                      <a:pt x="1486" y="97"/>
                    </a:lnTo>
                    <a:lnTo>
                      <a:pt x="1493" y="83"/>
                    </a:lnTo>
                    <a:lnTo>
                      <a:pt x="1501" y="69"/>
                    </a:lnTo>
                    <a:lnTo>
                      <a:pt x="1511" y="56"/>
                    </a:lnTo>
                    <a:lnTo>
                      <a:pt x="1511" y="56"/>
                    </a:lnTo>
                    <a:lnTo>
                      <a:pt x="1522" y="44"/>
                    </a:lnTo>
                    <a:lnTo>
                      <a:pt x="1534" y="34"/>
                    </a:lnTo>
                    <a:lnTo>
                      <a:pt x="1546" y="26"/>
                    </a:lnTo>
                    <a:lnTo>
                      <a:pt x="1559" y="18"/>
                    </a:lnTo>
                    <a:lnTo>
                      <a:pt x="1574" y="11"/>
                    </a:lnTo>
                    <a:lnTo>
                      <a:pt x="1588" y="7"/>
                    </a:lnTo>
                    <a:lnTo>
                      <a:pt x="1603" y="3"/>
                    </a:lnTo>
                    <a:lnTo>
                      <a:pt x="1617" y="0"/>
                    </a:lnTo>
                    <a:lnTo>
                      <a:pt x="1633" y="0"/>
                    </a:lnTo>
                    <a:lnTo>
                      <a:pt x="1648" y="2"/>
                    </a:lnTo>
                    <a:lnTo>
                      <a:pt x="1662" y="3"/>
                    </a:lnTo>
                    <a:lnTo>
                      <a:pt x="1677" y="7"/>
                    </a:lnTo>
                    <a:lnTo>
                      <a:pt x="1691" y="12"/>
                    </a:lnTo>
                    <a:lnTo>
                      <a:pt x="1706" y="19"/>
                    </a:lnTo>
                    <a:lnTo>
                      <a:pt x="1719" y="27"/>
                    </a:lnTo>
                    <a:lnTo>
                      <a:pt x="1732" y="38"/>
                    </a:lnTo>
                    <a:lnTo>
                      <a:pt x="1732" y="38"/>
                    </a:lnTo>
                    <a:lnTo>
                      <a:pt x="1753" y="56"/>
                    </a:lnTo>
                    <a:lnTo>
                      <a:pt x="1776" y="76"/>
                    </a:lnTo>
                    <a:lnTo>
                      <a:pt x="1817" y="117"/>
                    </a:lnTo>
                    <a:lnTo>
                      <a:pt x="1855" y="159"/>
                    </a:lnTo>
                    <a:lnTo>
                      <a:pt x="1891" y="204"/>
                    </a:lnTo>
                    <a:lnTo>
                      <a:pt x="1924" y="251"/>
                    </a:lnTo>
                    <a:lnTo>
                      <a:pt x="1956" y="298"/>
                    </a:lnTo>
                    <a:lnTo>
                      <a:pt x="1984" y="349"/>
                    </a:lnTo>
                    <a:lnTo>
                      <a:pt x="2009" y="399"/>
                    </a:lnTo>
                    <a:lnTo>
                      <a:pt x="2031" y="451"/>
                    </a:lnTo>
                    <a:lnTo>
                      <a:pt x="2051" y="505"/>
                    </a:lnTo>
                    <a:lnTo>
                      <a:pt x="2068" y="559"/>
                    </a:lnTo>
                    <a:lnTo>
                      <a:pt x="2082" y="615"/>
                    </a:lnTo>
                    <a:lnTo>
                      <a:pt x="2094" y="670"/>
                    </a:lnTo>
                    <a:lnTo>
                      <a:pt x="2102" y="727"/>
                    </a:lnTo>
                    <a:lnTo>
                      <a:pt x="2106" y="785"/>
                    </a:lnTo>
                    <a:lnTo>
                      <a:pt x="2107" y="815"/>
                    </a:lnTo>
                    <a:lnTo>
                      <a:pt x="2107" y="844"/>
                    </a:lnTo>
                    <a:lnTo>
                      <a:pt x="2107" y="844"/>
                    </a:lnTo>
                    <a:lnTo>
                      <a:pt x="2106" y="898"/>
                    </a:lnTo>
                    <a:lnTo>
                      <a:pt x="2102" y="951"/>
                    </a:lnTo>
                    <a:lnTo>
                      <a:pt x="2095" y="1004"/>
                    </a:lnTo>
                    <a:lnTo>
                      <a:pt x="2086" y="1056"/>
                    </a:lnTo>
                    <a:lnTo>
                      <a:pt x="2074" y="1107"/>
                    </a:lnTo>
                    <a:lnTo>
                      <a:pt x="2061" y="1156"/>
                    </a:lnTo>
                    <a:lnTo>
                      <a:pt x="2043" y="1205"/>
                    </a:lnTo>
                    <a:lnTo>
                      <a:pt x="2025" y="1254"/>
                    </a:lnTo>
                    <a:lnTo>
                      <a:pt x="2004" y="1300"/>
                    </a:lnTo>
                    <a:lnTo>
                      <a:pt x="1980" y="1345"/>
                    </a:lnTo>
                    <a:lnTo>
                      <a:pt x="1955" y="1390"/>
                    </a:lnTo>
                    <a:lnTo>
                      <a:pt x="1927" y="1433"/>
                    </a:lnTo>
                    <a:lnTo>
                      <a:pt x="1898" y="1474"/>
                    </a:lnTo>
                    <a:lnTo>
                      <a:pt x="1866" y="1514"/>
                    </a:lnTo>
                    <a:lnTo>
                      <a:pt x="1833" y="1552"/>
                    </a:lnTo>
                    <a:lnTo>
                      <a:pt x="1798" y="1589"/>
                    </a:lnTo>
                    <a:lnTo>
                      <a:pt x="1761" y="1623"/>
                    </a:lnTo>
                    <a:lnTo>
                      <a:pt x="1723" y="1657"/>
                    </a:lnTo>
                    <a:lnTo>
                      <a:pt x="1683" y="1688"/>
                    </a:lnTo>
                    <a:lnTo>
                      <a:pt x="1642" y="1717"/>
                    </a:lnTo>
                    <a:lnTo>
                      <a:pt x="1600" y="1745"/>
                    </a:lnTo>
                    <a:lnTo>
                      <a:pt x="1555" y="1770"/>
                    </a:lnTo>
                    <a:lnTo>
                      <a:pt x="1510" y="1794"/>
                    </a:lnTo>
                    <a:lnTo>
                      <a:pt x="1464" y="1815"/>
                    </a:lnTo>
                    <a:lnTo>
                      <a:pt x="1416" y="1834"/>
                    </a:lnTo>
                    <a:lnTo>
                      <a:pt x="1367" y="1850"/>
                    </a:lnTo>
                    <a:lnTo>
                      <a:pt x="1317" y="1864"/>
                    </a:lnTo>
                    <a:lnTo>
                      <a:pt x="1265" y="1876"/>
                    </a:lnTo>
                    <a:lnTo>
                      <a:pt x="1214" y="1886"/>
                    </a:lnTo>
                    <a:lnTo>
                      <a:pt x="1161" y="1892"/>
                    </a:lnTo>
                    <a:lnTo>
                      <a:pt x="1108" y="1896"/>
                    </a:lnTo>
                    <a:lnTo>
                      <a:pt x="1053" y="1897"/>
                    </a:lnTo>
                    <a:lnTo>
                      <a:pt x="1053" y="1897"/>
                    </a:lnTo>
                    <a:close/>
                  </a:path>
                </a:pathLst>
              </a:custGeom>
              <a:solidFill>
                <a:srgbClr val="015A75"/>
              </a:solidFill>
              <a:ln w="19050">
                <a:noFill/>
              </a:ln>
              <a:effectLst>
                <a:innerShdw blurRad="38100" dist="127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dirty="0">
                  <a:solidFill>
                    <a:srgbClr val="015A75"/>
                  </a:solidFill>
                  <a:cs typeface="+mn-ea"/>
                  <a:sym typeface="+mn-lt"/>
                </a:endParaRPr>
              </a:p>
            </p:txBody>
          </p:sp>
        </p:grpSp>
      </p:grpSp>
      <p:sp>
        <p:nvSpPr>
          <p:cNvPr id="72" name="文本框 71"/>
          <p:cNvSpPr txBox="1"/>
          <p:nvPr/>
        </p:nvSpPr>
        <p:spPr>
          <a:xfrm>
            <a:off x="981576" y="2101701"/>
            <a:ext cx="1977381" cy="645160"/>
          </a:xfrm>
          <a:prstGeom prst="rect">
            <a:avLst/>
          </a:prstGeom>
          <a:noFill/>
        </p:spPr>
        <p:txBody>
          <a:bodyPr wrap="square" rtlCol="0">
            <a:spAutoFit/>
          </a:bodyPr>
          <a:lstStyle/>
          <a:p>
            <a:r>
              <a:rPr lang="zh-CN" altLang="en-US" sz="3600" b="1" dirty="0">
                <a:solidFill>
                  <a:schemeClr val="bg1">
                    <a:lumMod val="50000"/>
                  </a:schemeClr>
                </a:solidFill>
                <a:cs typeface="+mn-ea"/>
                <a:sym typeface="+mn-lt"/>
              </a:rPr>
              <a:t>目录</a:t>
            </a:r>
            <a:endParaRPr lang="zh-CN" altLang="en-US" sz="3600" b="1" dirty="0">
              <a:solidFill>
                <a:schemeClr val="bg1">
                  <a:lumMod val="50000"/>
                </a:schemeClr>
              </a:solidFill>
              <a:cs typeface="+mn-ea"/>
              <a:sym typeface="+mn-lt"/>
            </a:endParaRPr>
          </a:p>
        </p:txBody>
      </p:sp>
      <p:sp>
        <p:nvSpPr>
          <p:cNvPr id="73" name="文本框 72"/>
          <p:cNvSpPr txBox="1"/>
          <p:nvPr/>
        </p:nvSpPr>
        <p:spPr>
          <a:xfrm>
            <a:off x="8016780" y="323036"/>
            <a:ext cx="1091124" cy="583565"/>
          </a:xfrm>
          <a:prstGeom prst="rect">
            <a:avLst/>
          </a:prstGeom>
          <a:noFill/>
          <a:effectLst>
            <a:innerShdw blurRad="63500" dist="50800" dir="18900000">
              <a:prstClr val="black">
                <a:alpha val="50000"/>
              </a:prstClr>
            </a:innerShdw>
          </a:effectLst>
        </p:spPr>
        <p:txBody>
          <a:bodyPr wrap="square" rtlCol="0">
            <a:spAutoFit/>
          </a:bodyPr>
          <a:lstStyle/>
          <a:p>
            <a:endParaRPr lang="en-US" altLang="zh-CN" sz="3200" dirty="0">
              <a:solidFill>
                <a:srgbClr val="F17445"/>
              </a:solidFill>
              <a:effectLst>
                <a:innerShdw blurRad="63500" dist="50800" dir="18900000">
                  <a:prstClr val="black">
                    <a:alpha val="50000"/>
                  </a:prstClr>
                </a:innerShdw>
              </a:effectLst>
              <a:latin typeface="Agency FB" panose="020B0503020202020204" pitchFamily="34" charset="0"/>
              <a:cs typeface="+mn-ea"/>
              <a:sym typeface="+mn-lt"/>
            </a:endParaRPr>
          </a:p>
        </p:txBody>
      </p:sp>
      <p:grpSp>
        <p:nvGrpSpPr>
          <p:cNvPr id="2" name="组合 1"/>
          <p:cNvGrpSpPr/>
          <p:nvPr/>
        </p:nvGrpSpPr>
        <p:grpSpPr>
          <a:xfrm>
            <a:off x="3367420" y="4297651"/>
            <a:ext cx="439860" cy="439860"/>
            <a:chOff x="3552943" y="2498822"/>
            <a:chExt cx="398028" cy="398028"/>
          </a:xfrm>
        </p:grpSpPr>
        <p:sp>
          <p:nvSpPr>
            <p:cNvPr id="3" name="椭圆 2"/>
            <p:cNvSpPr/>
            <p:nvPr/>
          </p:nvSpPr>
          <p:spPr>
            <a:xfrm>
              <a:off x="3552943" y="2498822"/>
              <a:ext cx="398028" cy="398028"/>
            </a:xfrm>
            <a:prstGeom prst="ellipse">
              <a:avLst/>
            </a:prstGeom>
            <a:gradFill flip="none" rotWithShape="1">
              <a:gsLst>
                <a:gs pos="0">
                  <a:schemeClr val="bg1"/>
                </a:gs>
                <a:gs pos="100000">
                  <a:schemeClr val="bg1">
                    <a:lumMod val="85000"/>
                  </a:schemeClr>
                </a:gs>
              </a:gsLst>
              <a:lin ang="18900000" scaled="1"/>
              <a:tileRect/>
            </a:gradFill>
            <a:ln w="381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cs typeface="+mn-ea"/>
                <a:sym typeface="+mn-lt"/>
              </a:endParaRPr>
            </a:p>
          </p:txBody>
        </p:sp>
        <p:grpSp>
          <p:nvGrpSpPr>
            <p:cNvPr id="4" name="组合 3"/>
            <p:cNvGrpSpPr/>
            <p:nvPr/>
          </p:nvGrpSpPr>
          <p:grpSpPr>
            <a:xfrm>
              <a:off x="3653065" y="2597911"/>
              <a:ext cx="197783" cy="205476"/>
              <a:chOff x="4528189" y="3001023"/>
              <a:chExt cx="464228" cy="482285"/>
            </a:xfrm>
            <a:solidFill>
              <a:srgbClr val="009288"/>
            </a:solidFill>
          </p:grpSpPr>
          <p:sp>
            <p:nvSpPr>
              <p:cNvPr id="5" name="Freeform 6"/>
              <p:cNvSpPr/>
              <p:nvPr/>
            </p:nvSpPr>
            <p:spPr bwMode="auto">
              <a:xfrm>
                <a:off x="4720975" y="3001023"/>
                <a:ext cx="78877" cy="276289"/>
              </a:xfrm>
              <a:custGeom>
                <a:avLst/>
                <a:gdLst>
                  <a:gd name="T0" fmla="*/ 178 w 358"/>
                  <a:gd name="T1" fmla="*/ 1254 h 1254"/>
                  <a:gd name="T2" fmla="*/ 143 w 358"/>
                  <a:gd name="T3" fmla="*/ 1252 h 1254"/>
                  <a:gd name="T4" fmla="*/ 108 w 358"/>
                  <a:gd name="T5" fmla="*/ 1241 h 1254"/>
                  <a:gd name="T6" fmla="*/ 78 w 358"/>
                  <a:gd name="T7" fmla="*/ 1224 h 1254"/>
                  <a:gd name="T8" fmla="*/ 51 w 358"/>
                  <a:gd name="T9" fmla="*/ 1203 h 1254"/>
                  <a:gd name="T10" fmla="*/ 30 w 358"/>
                  <a:gd name="T11" fmla="*/ 1176 h 1254"/>
                  <a:gd name="T12" fmla="*/ 13 w 358"/>
                  <a:gd name="T13" fmla="*/ 1146 h 1254"/>
                  <a:gd name="T14" fmla="*/ 2 w 358"/>
                  <a:gd name="T15" fmla="*/ 1111 h 1254"/>
                  <a:gd name="T16" fmla="*/ 0 w 358"/>
                  <a:gd name="T17" fmla="*/ 1076 h 1254"/>
                  <a:gd name="T18" fmla="*/ 0 w 358"/>
                  <a:gd name="T19" fmla="*/ 178 h 1254"/>
                  <a:gd name="T20" fmla="*/ 2 w 358"/>
                  <a:gd name="T21" fmla="*/ 142 h 1254"/>
                  <a:gd name="T22" fmla="*/ 13 w 358"/>
                  <a:gd name="T23" fmla="*/ 108 h 1254"/>
                  <a:gd name="T24" fmla="*/ 30 w 358"/>
                  <a:gd name="T25" fmla="*/ 78 h 1254"/>
                  <a:gd name="T26" fmla="*/ 51 w 358"/>
                  <a:gd name="T27" fmla="*/ 51 h 1254"/>
                  <a:gd name="T28" fmla="*/ 78 w 358"/>
                  <a:gd name="T29" fmla="*/ 30 h 1254"/>
                  <a:gd name="T30" fmla="*/ 108 w 358"/>
                  <a:gd name="T31" fmla="*/ 13 h 1254"/>
                  <a:gd name="T32" fmla="*/ 143 w 358"/>
                  <a:gd name="T33" fmla="*/ 2 h 1254"/>
                  <a:gd name="T34" fmla="*/ 178 w 358"/>
                  <a:gd name="T35" fmla="*/ 0 h 1254"/>
                  <a:gd name="T36" fmla="*/ 197 w 358"/>
                  <a:gd name="T37" fmla="*/ 0 h 1254"/>
                  <a:gd name="T38" fmla="*/ 231 w 358"/>
                  <a:gd name="T39" fmla="*/ 7 h 1254"/>
                  <a:gd name="T40" fmla="*/ 264 w 358"/>
                  <a:gd name="T41" fmla="*/ 21 h 1254"/>
                  <a:gd name="T42" fmla="*/ 292 w 358"/>
                  <a:gd name="T43" fmla="*/ 41 h 1254"/>
                  <a:gd name="T44" fmla="*/ 317 w 358"/>
                  <a:gd name="T45" fmla="*/ 64 h 1254"/>
                  <a:gd name="T46" fmla="*/ 336 w 358"/>
                  <a:gd name="T47" fmla="*/ 93 h 1254"/>
                  <a:gd name="T48" fmla="*/ 350 w 358"/>
                  <a:gd name="T49" fmla="*/ 125 h 1254"/>
                  <a:gd name="T50" fmla="*/ 357 w 358"/>
                  <a:gd name="T51" fmla="*/ 160 h 1254"/>
                  <a:gd name="T52" fmla="*/ 358 w 358"/>
                  <a:gd name="T53" fmla="*/ 1076 h 1254"/>
                  <a:gd name="T54" fmla="*/ 357 w 358"/>
                  <a:gd name="T55" fmla="*/ 1094 h 1254"/>
                  <a:gd name="T56" fmla="*/ 350 w 358"/>
                  <a:gd name="T57" fmla="*/ 1129 h 1254"/>
                  <a:gd name="T58" fmla="*/ 336 w 358"/>
                  <a:gd name="T59" fmla="*/ 1160 h 1254"/>
                  <a:gd name="T60" fmla="*/ 317 w 358"/>
                  <a:gd name="T61" fmla="*/ 1190 h 1254"/>
                  <a:gd name="T62" fmla="*/ 292 w 358"/>
                  <a:gd name="T63" fmla="*/ 1213 h 1254"/>
                  <a:gd name="T64" fmla="*/ 264 w 358"/>
                  <a:gd name="T65" fmla="*/ 1233 h 1254"/>
                  <a:gd name="T66" fmla="*/ 231 w 358"/>
                  <a:gd name="T67" fmla="*/ 1247 h 1254"/>
                  <a:gd name="T68" fmla="*/ 197 w 358"/>
                  <a:gd name="T69" fmla="*/ 1254 h 1254"/>
                  <a:gd name="T70" fmla="*/ 178 w 358"/>
                  <a:gd name="T71" fmla="*/ 1254 h 1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58" h="1254">
                    <a:moveTo>
                      <a:pt x="178" y="1254"/>
                    </a:moveTo>
                    <a:lnTo>
                      <a:pt x="178" y="1254"/>
                    </a:lnTo>
                    <a:lnTo>
                      <a:pt x="160" y="1254"/>
                    </a:lnTo>
                    <a:lnTo>
                      <a:pt x="143" y="1252"/>
                    </a:lnTo>
                    <a:lnTo>
                      <a:pt x="125" y="1247"/>
                    </a:lnTo>
                    <a:lnTo>
                      <a:pt x="108" y="1241"/>
                    </a:lnTo>
                    <a:lnTo>
                      <a:pt x="94" y="1233"/>
                    </a:lnTo>
                    <a:lnTo>
                      <a:pt x="78" y="1224"/>
                    </a:lnTo>
                    <a:lnTo>
                      <a:pt x="65" y="1213"/>
                    </a:lnTo>
                    <a:lnTo>
                      <a:pt x="51" y="1203"/>
                    </a:lnTo>
                    <a:lnTo>
                      <a:pt x="41" y="1190"/>
                    </a:lnTo>
                    <a:lnTo>
                      <a:pt x="30" y="1176"/>
                    </a:lnTo>
                    <a:lnTo>
                      <a:pt x="21" y="1160"/>
                    </a:lnTo>
                    <a:lnTo>
                      <a:pt x="13" y="1146"/>
                    </a:lnTo>
                    <a:lnTo>
                      <a:pt x="8" y="1129"/>
                    </a:lnTo>
                    <a:lnTo>
                      <a:pt x="2" y="1111"/>
                    </a:lnTo>
                    <a:lnTo>
                      <a:pt x="0" y="1094"/>
                    </a:lnTo>
                    <a:lnTo>
                      <a:pt x="0" y="1076"/>
                    </a:lnTo>
                    <a:lnTo>
                      <a:pt x="0" y="178"/>
                    </a:lnTo>
                    <a:lnTo>
                      <a:pt x="0" y="178"/>
                    </a:lnTo>
                    <a:lnTo>
                      <a:pt x="0" y="160"/>
                    </a:lnTo>
                    <a:lnTo>
                      <a:pt x="2" y="142"/>
                    </a:lnTo>
                    <a:lnTo>
                      <a:pt x="8" y="125"/>
                    </a:lnTo>
                    <a:lnTo>
                      <a:pt x="13" y="108"/>
                    </a:lnTo>
                    <a:lnTo>
                      <a:pt x="21" y="93"/>
                    </a:lnTo>
                    <a:lnTo>
                      <a:pt x="30" y="78"/>
                    </a:lnTo>
                    <a:lnTo>
                      <a:pt x="41" y="64"/>
                    </a:lnTo>
                    <a:lnTo>
                      <a:pt x="51" y="51"/>
                    </a:lnTo>
                    <a:lnTo>
                      <a:pt x="65" y="41"/>
                    </a:lnTo>
                    <a:lnTo>
                      <a:pt x="78" y="30"/>
                    </a:lnTo>
                    <a:lnTo>
                      <a:pt x="94" y="21"/>
                    </a:lnTo>
                    <a:lnTo>
                      <a:pt x="108" y="13"/>
                    </a:lnTo>
                    <a:lnTo>
                      <a:pt x="125" y="7"/>
                    </a:lnTo>
                    <a:lnTo>
                      <a:pt x="143" y="2"/>
                    </a:lnTo>
                    <a:lnTo>
                      <a:pt x="160" y="0"/>
                    </a:lnTo>
                    <a:lnTo>
                      <a:pt x="178" y="0"/>
                    </a:lnTo>
                    <a:lnTo>
                      <a:pt x="178" y="0"/>
                    </a:lnTo>
                    <a:lnTo>
                      <a:pt x="197" y="0"/>
                    </a:lnTo>
                    <a:lnTo>
                      <a:pt x="214" y="2"/>
                    </a:lnTo>
                    <a:lnTo>
                      <a:pt x="231" y="7"/>
                    </a:lnTo>
                    <a:lnTo>
                      <a:pt x="249" y="13"/>
                    </a:lnTo>
                    <a:lnTo>
                      <a:pt x="264" y="21"/>
                    </a:lnTo>
                    <a:lnTo>
                      <a:pt x="279" y="30"/>
                    </a:lnTo>
                    <a:lnTo>
                      <a:pt x="292" y="41"/>
                    </a:lnTo>
                    <a:lnTo>
                      <a:pt x="305" y="51"/>
                    </a:lnTo>
                    <a:lnTo>
                      <a:pt x="317" y="64"/>
                    </a:lnTo>
                    <a:lnTo>
                      <a:pt x="328" y="78"/>
                    </a:lnTo>
                    <a:lnTo>
                      <a:pt x="336" y="93"/>
                    </a:lnTo>
                    <a:lnTo>
                      <a:pt x="344" y="108"/>
                    </a:lnTo>
                    <a:lnTo>
                      <a:pt x="350" y="125"/>
                    </a:lnTo>
                    <a:lnTo>
                      <a:pt x="354" y="142"/>
                    </a:lnTo>
                    <a:lnTo>
                      <a:pt x="357" y="160"/>
                    </a:lnTo>
                    <a:lnTo>
                      <a:pt x="358" y="178"/>
                    </a:lnTo>
                    <a:lnTo>
                      <a:pt x="358" y="1076"/>
                    </a:lnTo>
                    <a:lnTo>
                      <a:pt x="358" y="1076"/>
                    </a:lnTo>
                    <a:lnTo>
                      <a:pt x="357" y="1094"/>
                    </a:lnTo>
                    <a:lnTo>
                      <a:pt x="354" y="1111"/>
                    </a:lnTo>
                    <a:lnTo>
                      <a:pt x="350" y="1129"/>
                    </a:lnTo>
                    <a:lnTo>
                      <a:pt x="344" y="1146"/>
                    </a:lnTo>
                    <a:lnTo>
                      <a:pt x="336" y="1160"/>
                    </a:lnTo>
                    <a:lnTo>
                      <a:pt x="328" y="1176"/>
                    </a:lnTo>
                    <a:lnTo>
                      <a:pt x="317" y="1190"/>
                    </a:lnTo>
                    <a:lnTo>
                      <a:pt x="305" y="1203"/>
                    </a:lnTo>
                    <a:lnTo>
                      <a:pt x="292" y="1213"/>
                    </a:lnTo>
                    <a:lnTo>
                      <a:pt x="279" y="1224"/>
                    </a:lnTo>
                    <a:lnTo>
                      <a:pt x="264" y="1233"/>
                    </a:lnTo>
                    <a:lnTo>
                      <a:pt x="249" y="1241"/>
                    </a:lnTo>
                    <a:lnTo>
                      <a:pt x="231" y="1247"/>
                    </a:lnTo>
                    <a:lnTo>
                      <a:pt x="214" y="1252"/>
                    </a:lnTo>
                    <a:lnTo>
                      <a:pt x="197" y="1254"/>
                    </a:lnTo>
                    <a:lnTo>
                      <a:pt x="178" y="1254"/>
                    </a:lnTo>
                    <a:lnTo>
                      <a:pt x="178" y="1254"/>
                    </a:lnTo>
                    <a:close/>
                  </a:path>
                </a:pathLst>
              </a:custGeom>
              <a:solidFill>
                <a:srgbClr val="015A75"/>
              </a:solidFill>
              <a:ln w="19050">
                <a:noFill/>
              </a:ln>
              <a:effectLst>
                <a:innerShdw blurRad="38100" dist="127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zh-CN" altLang="en-US">
                  <a:solidFill>
                    <a:prstClr val="white"/>
                  </a:solidFill>
                  <a:cs typeface="+mn-ea"/>
                  <a:sym typeface="+mn-lt"/>
                </a:endParaRPr>
              </a:p>
            </p:txBody>
          </p:sp>
          <p:sp>
            <p:nvSpPr>
              <p:cNvPr id="6" name="Freeform 7"/>
              <p:cNvSpPr/>
              <p:nvPr/>
            </p:nvSpPr>
            <p:spPr bwMode="auto">
              <a:xfrm>
                <a:off x="4528189" y="3065351"/>
                <a:ext cx="464228" cy="417957"/>
              </a:xfrm>
              <a:custGeom>
                <a:avLst/>
                <a:gdLst>
                  <a:gd name="T0" fmla="*/ 893 w 2107"/>
                  <a:gd name="T1" fmla="*/ 1886 h 1897"/>
                  <a:gd name="T2" fmla="*/ 643 w 2107"/>
                  <a:gd name="T3" fmla="*/ 1815 h 1897"/>
                  <a:gd name="T4" fmla="*/ 423 w 2107"/>
                  <a:gd name="T5" fmla="*/ 1688 h 1897"/>
                  <a:gd name="T6" fmla="*/ 241 w 2107"/>
                  <a:gd name="T7" fmla="*/ 1514 h 1897"/>
                  <a:gd name="T8" fmla="*/ 103 w 2107"/>
                  <a:gd name="T9" fmla="*/ 1300 h 1897"/>
                  <a:gd name="T10" fmla="*/ 21 w 2107"/>
                  <a:gd name="T11" fmla="*/ 1056 h 1897"/>
                  <a:gd name="T12" fmla="*/ 0 w 2107"/>
                  <a:gd name="T13" fmla="*/ 844 h 1897"/>
                  <a:gd name="T14" fmla="*/ 25 w 2107"/>
                  <a:gd name="T15" fmla="*/ 615 h 1897"/>
                  <a:gd name="T16" fmla="*/ 123 w 2107"/>
                  <a:gd name="T17" fmla="*/ 349 h 1897"/>
                  <a:gd name="T18" fmla="*/ 291 w 2107"/>
                  <a:gd name="T19" fmla="*/ 117 h 1897"/>
                  <a:gd name="T20" fmla="*/ 388 w 2107"/>
                  <a:gd name="T21" fmla="*/ 27 h 1897"/>
                  <a:gd name="T22" fmla="*/ 459 w 2107"/>
                  <a:gd name="T23" fmla="*/ 2 h 1897"/>
                  <a:gd name="T24" fmla="*/ 533 w 2107"/>
                  <a:gd name="T25" fmla="*/ 11 h 1897"/>
                  <a:gd name="T26" fmla="*/ 597 w 2107"/>
                  <a:gd name="T27" fmla="*/ 56 h 1897"/>
                  <a:gd name="T28" fmla="*/ 626 w 2107"/>
                  <a:gd name="T29" fmla="*/ 110 h 1897"/>
                  <a:gd name="T30" fmla="*/ 631 w 2107"/>
                  <a:gd name="T31" fmla="*/ 186 h 1897"/>
                  <a:gd name="T32" fmla="*/ 599 w 2107"/>
                  <a:gd name="T33" fmla="*/ 255 h 1897"/>
                  <a:gd name="T34" fmla="*/ 517 w 2107"/>
                  <a:gd name="T35" fmla="*/ 334 h 1897"/>
                  <a:gd name="T36" fmla="*/ 401 w 2107"/>
                  <a:gd name="T37" fmla="*/ 496 h 1897"/>
                  <a:gd name="T38" fmla="*/ 331 w 2107"/>
                  <a:gd name="T39" fmla="*/ 682 h 1897"/>
                  <a:gd name="T40" fmla="*/ 314 w 2107"/>
                  <a:gd name="T41" fmla="*/ 844 h 1897"/>
                  <a:gd name="T42" fmla="*/ 337 w 2107"/>
                  <a:gd name="T43" fmla="*/ 1028 h 1897"/>
                  <a:gd name="T44" fmla="*/ 404 w 2107"/>
                  <a:gd name="T45" fmla="*/ 1196 h 1897"/>
                  <a:gd name="T46" fmla="*/ 506 w 2107"/>
                  <a:gd name="T47" fmla="*/ 1341 h 1897"/>
                  <a:gd name="T48" fmla="*/ 641 w 2107"/>
                  <a:gd name="T49" fmla="*/ 1457 h 1897"/>
                  <a:gd name="T50" fmla="*/ 799 w 2107"/>
                  <a:gd name="T51" fmla="*/ 1539 h 1897"/>
                  <a:gd name="T52" fmla="*/ 978 w 2107"/>
                  <a:gd name="T53" fmla="*/ 1580 h 1897"/>
                  <a:gd name="T54" fmla="*/ 1129 w 2107"/>
                  <a:gd name="T55" fmla="*/ 1580 h 1897"/>
                  <a:gd name="T56" fmla="*/ 1308 w 2107"/>
                  <a:gd name="T57" fmla="*/ 1539 h 1897"/>
                  <a:gd name="T58" fmla="*/ 1466 w 2107"/>
                  <a:gd name="T59" fmla="*/ 1457 h 1897"/>
                  <a:gd name="T60" fmla="*/ 1601 w 2107"/>
                  <a:gd name="T61" fmla="*/ 1341 h 1897"/>
                  <a:gd name="T62" fmla="*/ 1705 w 2107"/>
                  <a:gd name="T63" fmla="*/ 1196 h 1897"/>
                  <a:gd name="T64" fmla="*/ 1771 w 2107"/>
                  <a:gd name="T65" fmla="*/ 1028 h 1897"/>
                  <a:gd name="T66" fmla="*/ 1793 w 2107"/>
                  <a:gd name="T67" fmla="*/ 844 h 1897"/>
                  <a:gd name="T68" fmla="*/ 1776 w 2107"/>
                  <a:gd name="T69" fmla="*/ 682 h 1897"/>
                  <a:gd name="T70" fmla="*/ 1707 w 2107"/>
                  <a:gd name="T71" fmla="*/ 496 h 1897"/>
                  <a:gd name="T72" fmla="*/ 1589 w 2107"/>
                  <a:gd name="T73" fmla="*/ 334 h 1897"/>
                  <a:gd name="T74" fmla="*/ 1507 w 2107"/>
                  <a:gd name="T75" fmla="*/ 255 h 1897"/>
                  <a:gd name="T76" fmla="*/ 1477 w 2107"/>
                  <a:gd name="T77" fmla="*/ 186 h 1897"/>
                  <a:gd name="T78" fmla="*/ 1481 w 2107"/>
                  <a:gd name="T79" fmla="*/ 110 h 1897"/>
                  <a:gd name="T80" fmla="*/ 1511 w 2107"/>
                  <a:gd name="T81" fmla="*/ 56 h 1897"/>
                  <a:gd name="T82" fmla="*/ 1574 w 2107"/>
                  <a:gd name="T83" fmla="*/ 11 h 1897"/>
                  <a:gd name="T84" fmla="*/ 1648 w 2107"/>
                  <a:gd name="T85" fmla="*/ 2 h 1897"/>
                  <a:gd name="T86" fmla="*/ 1719 w 2107"/>
                  <a:gd name="T87" fmla="*/ 27 h 1897"/>
                  <a:gd name="T88" fmla="*/ 1817 w 2107"/>
                  <a:gd name="T89" fmla="*/ 117 h 1897"/>
                  <a:gd name="T90" fmla="*/ 1984 w 2107"/>
                  <a:gd name="T91" fmla="*/ 349 h 1897"/>
                  <a:gd name="T92" fmla="*/ 2082 w 2107"/>
                  <a:gd name="T93" fmla="*/ 615 h 1897"/>
                  <a:gd name="T94" fmla="*/ 2107 w 2107"/>
                  <a:gd name="T95" fmla="*/ 844 h 1897"/>
                  <a:gd name="T96" fmla="*/ 2086 w 2107"/>
                  <a:gd name="T97" fmla="*/ 1056 h 1897"/>
                  <a:gd name="T98" fmla="*/ 2004 w 2107"/>
                  <a:gd name="T99" fmla="*/ 1300 h 1897"/>
                  <a:gd name="T100" fmla="*/ 1866 w 2107"/>
                  <a:gd name="T101" fmla="*/ 1514 h 1897"/>
                  <a:gd name="T102" fmla="*/ 1683 w 2107"/>
                  <a:gd name="T103" fmla="*/ 1688 h 1897"/>
                  <a:gd name="T104" fmla="*/ 1464 w 2107"/>
                  <a:gd name="T105" fmla="*/ 1815 h 1897"/>
                  <a:gd name="T106" fmla="*/ 1214 w 2107"/>
                  <a:gd name="T107" fmla="*/ 1886 h 18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107" h="1897">
                    <a:moveTo>
                      <a:pt x="1053" y="1897"/>
                    </a:moveTo>
                    <a:lnTo>
                      <a:pt x="1053" y="1897"/>
                    </a:lnTo>
                    <a:lnTo>
                      <a:pt x="999" y="1896"/>
                    </a:lnTo>
                    <a:lnTo>
                      <a:pt x="946" y="1892"/>
                    </a:lnTo>
                    <a:lnTo>
                      <a:pt x="893" y="1886"/>
                    </a:lnTo>
                    <a:lnTo>
                      <a:pt x="842" y="1876"/>
                    </a:lnTo>
                    <a:lnTo>
                      <a:pt x="790" y="1864"/>
                    </a:lnTo>
                    <a:lnTo>
                      <a:pt x="741" y="1850"/>
                    </a:lnTo>
                    <a:lnTo>
                      <a:pt x="692" y="1834"/>
                    </a:lnTo>
                    <a:lnTo>
                      <a:pt x="643" y="1815"/>
                    </a:lnTo>
                    <a:lnTo>
                      <a:pt x="597" y="1794"/>
                    </a:lnTo>
                    <a:lnTo>
                      <a:pt x="552" y="1770"/>
                    </a:lnTo>
                    <a:lnTo>
                      <a:pt x="507" y="1745"/>
                    </a:lnTo>
                    <a:lnTo>
                      <a:pt x="465" y="1717"/>
                    </a:lnTo>
                    <a:lnTo>
                      <a:pt x="423" y="1688"/>
                    </a:lnTo>
                    <a:lnTo>
                      <a:pt x="384" y="1657"/>
                    </a:lnTo>
                    <a:lnTo>
                      <a:pt x="345" y="1623"/>
                    </a:lnTo>
                    <a:lnTo>
                      <a:pt x="308" y="1589"/>
                    </a:lnTo>
                    <a:lnTo>
                      <a:pt x="274" y="1552"/>
                    </a:lnTo>
                    <a:lnTo>
                      <a:pt x="241" y="1514"/>
                    </a:lnTo>
                    <a:lnTo>
                      <a:pt x="209" y="1474"/>
                    </a:lnTo>
                    <a:lnTo>
                      <a:pt x="180" y="1433"/>
                    </a:lnTo>
                    <a:lnTo>
                      <a:pt x="152" y="1390"/>
                    </a:lnTo>
                    <a:lnTo>
                      <a:pt x="127" y="1345"/>
                    </a:lnTo>
                    <a:lnTo>
                      <a:pt x="103" y="1300"/>
                    </a:lnTo>
                    <a:lnTo>
                      <a:pt x="82" y="1254"/>
                    </a:lnTo>
                    <a:lnTo>
                      <a:pt x="64" y="1205"/>
                    </a:lnTo>
                    <a:lnTo>
                      <a:pt x="48" y="1156"/>
                    </a:lnTo>
                    <a:lnTo>
                      <a:pt x="33" y="1107"/>
                    </a:lnTo>
                    <a:lnTo>
                      <a:pt x="21" y="1056"/>
                    </a:lnTo>
                    <a:lnTo>
                      <a:pt x="12" y="1004"/>
                    </a:lnTo>
                    <a:lnTo>
                      <a:pt x="5" y="951"/>
                    </a:lnTo>
                    <a:lnTo>
                      <a:pt x="1" y="898"/>
                    </a:lnTo>
                    <a:lnTo>
                      <a:pt x="0" y="844"/>
                    </a:lnTo>
                    <a:lnTo>
                      <a:pt x="0" y="844"/>
                    </a:lnTo>
                    <a:lnTo>
                      <a:pt x="0" y="815"/>
                    </a:lnTo>
                    <a:lnTo>
                      <a:pt x="1" y="785"/>
                    </a:lnTo>
                    <a:lnTo>
                      <a:pt x="7" y="727"/>
                    </a:lnTo>
                    <a:lnTo>
                      <a:pt x="13" y="670"/>
                    </a:lnTo>
                    <a:lnTo>
                      <a:pt x="25" y="615"/>
                    </a:lnTo>
                    <a:lnTo>
                      <a:pt x="38" y="559"/>
                    </a:lnTo>
                    <a:lnTo>
                      <a:pt x="56" y="505"/>
                    </a:lnTo>
                    <a:lnTo>
                      <a:pt x="75" y="452"/>
                    </a:lnTo>
                    <a:lnTo>
                      <a:pt x="98" y="399"/>
                    </a:lnTo>
                    <a:lnTo>
                      <a:pt x="123" y="349"/>
                    </a:lnTo>
                    <a:lnTo>
                      <a:pt x="152" y="298"/>
                    </a:lnTo>
                    <a:lnTo>
                      <a:pt x="183" y="251"/>
                    </a:lnTo>
                    <a:lnTo>
                      <a:pt x="216" y="204"/>
                    </a:lnTo>
                    <a:lnTo>
                      <a:pt x="251" y="159"/>
                    </a:lnTo>
                    <a:lnTo>
                      <a:pt x="291" y="117"/>
                    </a:lnTo>
                    <a:lnTo>
                      <a:pt x="332" y="76"/>
                    </a:lnTo>
                    <a:lnTo>
                      <a:pt x="353" y="56"/>
                    </a:lnTo>
                    <a:lnTo>
                      <a:pt x="376" y="38"/>
                    </a:lnTo>
                    <a:lnTo>
                      <a:pt x="376" y="38"/>
                    </a:lnTo>
                    <a:lnTo>
                      <a:pt x="388" y="27"/>
                    </a:lnTo>
                    <a:lnTo>
                      <a:pt x="401" y="19"/>
                    </a:lnTo>
                    <a:lnTo>
                      <a:pt x="416" y="12"/>
                    </a:lnTo>
                    <a:lnTo>
                      <a:pt x="430" y="7"/>
                    </a:lnTo>
                    <a:lnTo>
                      <a:pt x="445" y="3"/>
                    </a:lnTo>
                    <a:lnTo>
                      <a:pt x="459" y="2"/>
                    </a:lnTo>
                    <a:lnTo>
                      <a:pt x="475" y="0"/>
                    </a:lnTo>
                    <a:lnTo>
                      <a:pt x="490" y="0"/>
                    </a:lnTo>
                    <a:lnTo>
                      <a:pt x="504" y="3"/>
                    </a:lnTo>
                    <a:lnTo>
                      <a:pt x="519" y="7"/>
                    </a:lnTo>
                    <a:lnTo>
                      <a:pt x="533" y="11"/>
                    </a:lnTo>
                    <a:lnTo>
                      <a:pt x="548" y="18"/>
                    </a:lnTo>
                    <a:lnTo>
                      <a:pt x="561" y="26"/>
                    </a:lnTo>
                    <a:lnTo>
                      <a:pt x="573" y="34"/>
                    </a:lnTo>
                    <a:lnTo>
                      <a:pt x="585" y="44"/>
                    </a:lnTo>
                    <a:lnTo>
                      <a:pt x="597" y="56"/>
                    </a:lnTo>
                    <a:lnTo>
                      <a:pt x="597" y="56"/>
                    </a:lnTo>
                    <a:lnTo>
                      <a:pt x="606" y="69"/>
                    </a:lnTo>
                    <a:lnTo>
                      <a:pt x="614" y="83"/>
                    </a:lnTo>
                    <a:lnTo>
                      <a:pt x="621" y="97"/>
                    </a:lnTo>
                    <a:lnTo>
                      <a:pt x="626" y="110"/>
                    </a:lnTo>
                    <a:lnTo>
                      <a:pt x="630" y="126"/>
                    </a:lnTo>
                    <a:lnTo>
                      <a:pt x="633" y="141"/>
                    </a:lnTo>
                    <a:lnTo>
                      <a:pt x="634" y="155"/>
                    </a:lnTo>
                    <a:lnTo>
                      <a:pt x="633" y="171"/>
                    </a:lnTo>
                    <a:lnTo>
                      <a:pt x="631" y="186"/>
                    </a:lnTo>
                    <a:lnTo>
                      <a:pt x="627" y="200"/>
                    </a:lnTo>
                    <a:lnTo>
                      <a:pt x="622" y="215"/>
                    </a:lnTo>
                    <a:lnTo>
                      <a:pt x="617" y="228"/>
                    </a:lnTo>
                    <a:lnTo>
                      <a:pt x="609" y="243"/>
                    </a:lnTo>
                    <a:lnTo>
                      <a:pt x="599" y="255"/>
                    </a:lnTo>
                    <a:lnTo>
                      <a:pt x="589" y="267"/>
                    </a:lnTo>
                    <a:lnTo>
                      <a:pt x="577" y="277"/>
                    </a:lnTo>
                    <a:lnTo>
                      <a:pt x="577" y="277"/>
                    </a:lnTo>
                    <a:lnTo>
                      <a:pt x="547" y="305"/>
                    </a:lnTo>
                    <a:lnTo>
                      <a:pt x="517" y="334"/>
                    </a:lnTo>
                    <a:lnTo>
                      <a:pt x="491" y="363"/>
                    </a:lnTo>
                    <a:lnTo>
                      <a:pt x="466" y="395"/>
                    </a:lnTo>
                    <a:lnTo>
                      <a:pt x="442" y="427"/>
                    </a:lnTo>
                    <a:lnTo>
                      <a:pt x="421" y="461"/>
                    </a:lnTo>
                    <a:lnTo>
                      <a:pt x="401" y="496"/>
                    </a:lnTo>
                    <a:lnTo>
                      <a:pt x="382" y="531"/>
                    </a:lnTo>
                    <a:lnTo>
                      <a:pt x="367" y="568"/>
                    </a:lnTo>
                    <a:lnTo>
                      <a:pt x="353" y="605"/>
                    </a:lnTo>
                    <a:lnTo>
                      <a:pt x="341" y="644"/>
                    </a:lnTo>
                    <a:lnTo>
                      <a:pt x="331" y="682"/>
                    </a:lnTo>
                    <a:lnTo>
                      <a:pt x="324" y="722"/>
                    </a:lnTo>
                    <a:lnTo>
                      <a:pt x="318" y="762"/>
                    </a:lnTo>
                    <a:lnTo>
                      <a:pt x="315" y="803"/>
                    </a:lnTo>
                    <a:lnTo>
                      <a:pt x="314" y="844"/>
                    </a:lnTo>
                    <a:lnTo>
                      <a:pt x="314" y="844"/>
                    </a:lnTo>
                    <a:lnTo>
                      <a:pt x="315" y="882"/>
                    </a:lnTo>
                    <a:lnTo>
                      <a:pt x="318" y="919"/>
                    </a:lnTo>
                    <a:lnTo>
                      <a:pt x="322" y="956"/>
                    </a:lnTo>
                    <a:lnTo>
                      <a:pt x="328" y="992"/>
                    </a:lnTo>
                    <a:lnTo>
                      <a:pt x="337" y="1028"/>
                    </a:lnTo>
                    <a:lnTo>
                      <a:pt x="347" y="1063"/>
                    </a:lnTo>
                    <a:lnTo>
                      <a:pt x="359" y="1098"/>
                    </a:lnTo>
                    <a:lnTo>
                      <a:pt x="372" y="1131"/>
                    </a:lnTo>
                    <a:lnTo>
                      <a:pt x="386" y="1164"/>
                    </a:lnTo>
                    <a:lnTo>
                      <a:pt x="404" y="1196"/>
                    </a:lnTo>
                    <a:lnTo>
                      <a:pt x="421" y="1228"/>
                    </a:lnTo>
                    <a:lnTo>
                      <a:pt x="441" y="1257"/>
                    </a:lnTo>
                    <a:lnTo>
                      <a:pt x="461" y="1286"/>
                    </a:lnTo>
                    <a:lnTo>
                      <a:pt x="483" y="1314"/>
                    </a:lnTo>
                    <a:lnTo>
                      <a:pt x="506" y="1341"/>
                    </a:lnTo>
                    <a:lnTo>
                      <a:pt x="531" y="1367"/>
                    </a:lnTo>
                    <a:lnTo>
                      <a:pt x="556" y="1392"/>
                    </a:lnTo>
                    <a:lnTo>
                      <a:pt x="584" y="1414"/>
                    </a:lnTo>
                    <a:lnTo>
                      <a:pt x="611" y="1437"/>
                    </a:lnTo>
                    <a:lnTo>
                      <a:pt x="641" y="1457"/>
                    </a:lnTo>
                    <a:lnTo>
                      <a:pt x="670" y="1477"/>
                    </a:lnTo>
                    <a:lnTo>
                      <a:pt x="701" y="1494"/>
                    </a:lnTo>
                    <a:lnTo>
                      <a:pt x="733" y="1511"/>
                    </a:lnTo>
                    <a:lnTo>
                      <a:pt x="766" y="1526"/>
                    </a:lnTo>
                    <a:lnTo>
                      <a:pt x="799" y="1539"/>
                    </a:lnTo>
                    <a:lnTo>
                      <a:pt x="834" y="1551"/>
                    </a:lnTo>
                    <a:lnTo>
                      <a:pt x="869" y="1560"/>
                    </a:lnTo>
                    <a:lnTo>
                      <a:pt x="905" y="1569"/>
                    </a:lnTo>
                    <a:lnTo>
                      <a:pt x="941" y="1576"/>
                    </a:lnTo>
                    <a:lnTo>
                      <a:pt x="978" y="1580"/>
                    </a:lnTo>
                    <a:lnTo>
                      <a:pt x="1015" y="1582"/>
                    </a:lnTo>
                    <a:lnTo>
                      <a:pt x="1053" y="1584"/>
                    </a:lnTo>
                    <a:lnTo>
                      <a:pt x="1053" y="1584"/>
                    </a:lnTo>
                    <a:lnTo>
                      <a:pt x="1092" y="1582"/>
                    </a:lnTo>
                    <a:lnTo>
                      <a:pt x="1129" y="1580"/>
                    </a:lnTo>
                    <a:lnTo>
                      <a:pt x="1166" y="1576"/>
                    </a:lnTo>
                    <a:lnTo>
                      <a:pt x="1203" y="1569"/>
                    </a:lnTo>
                    <a:lnTo>
                      <a:pt x="1239" y="1560"/>
                    </a:lnTo>
                    <a:lnTo>
                      <a:pt x="1273" y="1551"/>
                    </a:lnTo>
                    <a:lnTo>
                      <a:pt x="1308" y="1539"/>
                    </a:lnTo>
                    <a:lnTo>
                      <a:pt x="1342" y="1526"/>
                    </a:lnTo>
                    <a:lnTo>
                      <a:pt x="1374" y="1511"/>
                    </a:lnTo>
                    <a:lnTo>
                      <a:pt x="1405" y="1494"/>
                    </a:lnTo>
                    <a:lnTo>
                      <a:pt x="1437" y="1477"/>
                    </a:lnTo>
                    <a:lnTo>
                      <a:pt x="1466" y="1457"/>
                    </a:lnTo>
                    <a:lnTo>
                      <a:pt x="1495" y="1437"/>
                    </a:lnTo>
                    <a:lnTo>
                      <a:pt x="1525" y="1414"/>
                    </a:lnTo>
                    <a:lnTo>
                      <a:pt x="1551" y="1392"/>
                    </a:lnTo>
                    <a:lnTo>
                      <a:pt x="1576" y="1367"/>
                    </a:lnTo>
                    <a:lnTo>
                      <a:pt x="1601" y="1341"/>
                    </a:lnTo>
                    <a:lnTo>
                      <a:pt x="1624" y="1314"/>
                    </a:lnTo>
                    <a:lnTo>
                      <a:pt x="1646" y="1286"/>
                    </a:lnTo>
                    <a:lnTo>
                      <a:pt x="1667" y="1257"/>
                    </a:lnTo>
                    <a:lnTo>
                      <a:pt x="1686" y="1228"/>
                    </a:lnTo>
                    <a:lnTo>
                      <a:pt x="1705" y="1196"/>
                    </a:lnTo>
                    <a:lnTo>
                      <a:pt x="1720" y="1164"/>
                    </a:lnTo>
                    <a:lnTo>
                      <a:pt x="1735" y="1131"/>
                    </a:lnTo>
                    <a:lnTo>
                      <a:pt x="1748" y="1098"/>
                    </a:lnTo>
                    <a:lnTo>
                      <a:pt x="1760" y="1063"/>
                    </a:lnTo>
                    <a:lnTo>
                      <a:pt x="1771" y="1028"/>
                    </a:lnTo>
                    <a:lnTo>
                      <a:pt x="1779" y="992"/>
                    </a:lnTo>
                    <a:lnTo>
                      <a:pt x="1785" y="956"/>
                    </a:lnTo>
                    <a:lnTo>
                      <a:pt x="1789" y="919"/>
                    </a:lnTo>
                    <a:lnTo>
                      <a:pt x="1792" y="882"/>
                    </a:lnTo>
                    <a:lnTo>
                      <a:pt x="1793" y="844"/>
                    </a:lnTo>
                    <a:lnTo>
                      <a:pt x="1793" y="844"/>
                    </a:lnTo>
                    <a:lnTo>
                      <a:pt x="1792" y="803"/>
                    </a:lnTo>
                    <a:lnTo>
                      <a:pt x="1789" y="762"/>
                    </a:lnTo>
                    <a:lnTo>
                      <a:pt x="1784" y="722"/>
                    </a:lnTo>
                    <a:lnTo>
                      <a:pt x="1776" y="682"/>
                    </a:lnTo>
                    <a:lnTo>
                      <a:pt x="1767" y="644"/>
                    </a:lnTo>
                    <a:lnTo>
                      <a:pt x="1755" y="605"/>
                    </a:lnTo>
                    <a:lnTo>
                      <a:pt x="1740" y="568"/>
                    </a:lnTo>
                    <a:lnTo>
                      <a:pt x="1724" y="531"/>
                    </a:lnTo>
                    <a:lnTo>
                      <a:pt x="1707" y="496"/>
                    </a:lnTo>
                    <a:lnTo>
                      <a:pt x="1687" y="461"/>
                    </a:lnTo>
                    <a:lnTo>
                      <a:pt x="1665" y="427"/>
                    </a:lnTo>
                    <a:lnTo>
                      <a:pt x="1641" y="395"/>
                    </a:lnTo>
                    <a:lnTo>
                      <a:pt x="1616" y="363"/>
                    </a:lnTo>
                    <a:lnTo>
                      <a:pt x="1589" y="334"/>
                    </a:lnTo>
                    <a:lnTo>
                      <a:pt x="1560" y="305"/>
                    </a:lnTo>
                    <a:lnTo>
                      <a:pt x="1530" y="277"/>
                    </a:lnTo>
                    <a:lnTo>
                      <a:pt x="1530" y="277"/>
                    </a:lnTo>
                    <a:lnTo>
                      <a:pt x="1518" y="267"/>
                    </a:lnTo>
                    <a:lnTo>
                      <a:pt x="1507" y="255"/>
                    </a:lnTo>
                    <a:lnTo>
                      <a:pt x="1498" y="243"/>
                    </a:lnTo>
                    <a:lnTo>
                      <a:pt x="1491" y="228"/>
                    </a:lnTo>
                    <a:lnTo>
                      <a:pt x="1485" y="215"/>
                    </a:lnTo>
                    <a:lnTo>
                      <a:pt x="1480" y="200"/>
                    </a:lnTo>
                    <a:lnTo>
                      <a:pt x="1477" y="186"/>
                    </a:lnTo>
                    <a:lnTo>
                      <a:pt x="1474" y="171"/>
                    </a:lnTo>
                    <a:lnTo>
                      <a:pt x="1474" y="155"/>
                    </a:lnTo>
                    <a:lnTo>
                      <a:pt x="1474" y="141"/>
                    </a:lnTo>
                    <a:lnTo>
                      <a:pt x="1477" y="126"/>
                    </a:lnTo>
                    <a:lnTo>
                      <a:pt x="1481" y="110"/>
                    </a:lnTo>
                    <a:lnTo>
                      <a:pt x="1486" y="97"/>
                    </a:lnTo>
                    <a:lnTo>
                      <a:pt x="1493" y="83"/>
                    </a:lnTo>
                    <a:lnTo>
                      <a:pt x="1501" y="69"/>
                    </a:lnTo>
                    <a:lnTo>
                      <a:pt x="1511" y="56"/>
                    </a:lnTo>
                    <a:lnTo>
                      <a:pt x="1511" y="56"/>
                    </a:lnTo>
                    <a:lnTo>
                      <a:pt x="1522" y="44"/>
                    </a:lnTo>
                    <a:lnTo>
                      <a:pt x="1534" y="34"/>
                    </a:lnTo>
                    <a:lnTo>
                      <a:pt x="1546" y="26"/>
                    </a:lnTo>
                    <a:lnTo>
                      <a:pt x="1559" y="18"/>
                    </a:lnTo>
                    <a:lnTo>
                      <a:pt x="1574" y="11"/>
                    </a:lnTo>
                    <a:lnTo>
                      <a:pt x="1588" y="7"/>
                    </a:lnTo>
                    <a:lnTo>
                      <a:pt x="1603" y="3"/>
                    </a:lnTo>
                    <a:lnTo>
                      <a:pt x="1617" y="0"/>
                    </a:lnTo>
                    <a:lnTo>
                      <a:pt x="1633" y="0"/>
                    </a:lnTo>
                    <a:lnTo>
                      <a:pt x="1648" y="2"/>
                    </a:lnTo>
                    <a:lnTo>
                      <a:pt x="1662" y="3"/>
                    </a:lnTo>
                    <a:lnTo>
                      <a:pt x="1677" y="7"/>
                    </a:lnTo>
                    <a:lnTo>
                      <a:pt x="1691" y="12"/>
                    </a:lnTo>
                    <a:lnTo>
                      <a:pt x="1706" y="19"/>
                    </a:lnTo>
                    <a:lnTo>
                      <a:pt x="1719" y="27"/>
                    </a:lnTo>
                    <a:lnTo>
                      <a:pt x="1732" y="38"/>
                    </a:lnTo>
                    <a:lnTo>
                      <a:pt x="1732" y="38"/>
                    </a:lnTo>
                    <a:lnTo>
                      <a:pt x="1753" y="56"/>
                    </a:lnTo>
                    <a:lnTo>
                      <a:pt x="1776" y="76"/>
                    </a:lnTo>
                    <a:lnTo>
                      <a:pt x="1817" y="117"/>
                    </a:lnTo>
                    <a:lnTo>
                      <a:pt x="1855" y="159"/>
                    </a:lnTo>
                    <a:lnTo>
                      <a:pt x="1891" y="204"/>
                    </a:lnTo>
                    <a:lnTo>
                      <a:pt x="1924" y="251"/>
                    </a:lnTo>
                    <a:lnTo>
                      <a:pt x="1956" y="298"/>
                    </a:lnTo>
                    <a:lnTo>
                      <a:pt x="1984" y="349"/>
                    </a:lnTo>
                    <a:lnTo>
                      <a:pt x="2009" y="399"/>
                    </a:lnTo>
                    <a:lnTo>
                      <a:pt x="2031" y="451"/>
                    </a:lnTo>
                    <a:lnTo>
                      <a:pt x="2051" y="505"/>
                    </a:lnTo>
                    <a:lnTo>
                      <a:pt x="2068" y="559"/>
                    </a:lnTo>
                    <a:lnTo>
                      <a:pt x="2082" y="615"/>
                    </a:lnTo>
                    <a:lnTo>
                      <a:pt x="2094" y="670"/>
                    </a:lnTo>
                    <a:lnTo>
                      <a:pt x="2102" y="727"/>
                    </a:lnTo>
                    <a:lnTo>
                      <a:pt x="2106" y="785"/>
                    </a:lnTo>
                    <a:lnTo>
                      <a:pt x="2107" y="815"/>
                    </a:lnTo>
                    <a:lnTo>
                      <a:pt x="2107" y="844"/>
                    </a:lnTo>
                    <a:lnTo>
                      <a:pt x="2107" y="844"/>
                    </a:lnTo>
                    <a:lnTo>
                      <a:pt x="2106" y="898"/>
                    </a:lnTo>
                    <a:lnTo>
                      <a:pt x="2102" y="951"/>
                    </a:lnTo>
                    <a:lnTo>
                      <a:pt x="2095" y="1004"/>
                    </a:lnTo>
                    <a:lnTo>
                      <a:pt x="2086" y="1056"/>
                    </a:lnTo>
                    <a:lnTo>
                      <a:pt x="2074" y="1107"/>
                    </a:lnTo>
                    <a:lnTo>
                      <a:pt x="2061" y="1156"/>
                    </a:lnTo>
                    <a:lnTo>
                      <a:pt x="2043" y="1205"/>
                    </a:lnTo>
                    <a:lnTo>
                      <a:pt x="2025" y="1254"/>
                    </a:lnTo>
                    <a:lnTo>
                      <a:pt x="2004" y="1300"/>
                    </a:lnTo>
                    <a:lnTo>
                      <a:pt x="1980" y="1345"/>
                    </a:lnTo>
                    <a:lnTo>
                      <a:pt x="1955" y="1390"/>
                    </a:lnTo>
                    <a:lnTo>
                      <a:pt x="1927" y="1433"/>
                    </a:lnTo>
                    <a:lnTo>
                      <a:pt x="1898" y="1474"/>
                    </a:lnTo>
                    <a:lnTo>
                      <a:pt x="1866" y="1514"/>
                    </a:lnTo>
                    <a:lnTo>
                      <a:pt x="1833" y="1552"/>
                    </a:lnTo>
                    <a:lnTo>
                      <a:pt x="1798" y="1589"/>
                    </a:lnTo>
                    <a:lnTo>
                      <a:pt x="1761" y="1623"/>
                    </a:lnTo>
                    <a:lnTo>
                      <a:pt x="1723" y="1657"/>
                    </a:lnTo>
                    <a:lnTo>
                      <a:pt x="1683" y="1688"/>
                    </a:lnTo>
                    <a:lnTo>
                      <a:pt x="1642" y="1717"/>
                    </a:lnTo>
                    <a:lnTo>
                      <a:pt x="1600" y="1745"/>
                    </a:lnTo>
                    <a:lnTo>
                      <a:pt x="1555" y="1770"/>
                    </a:lnTo>
                    <a:lnTo>
                      <a:pt x="1510" y="1794"/>
                    </a:lnTo>
                    <a:lnTo>
                      <a:pt x="1464" y="1815"/>
                    </a:lnTo>
                    <a:lnTo>
                      <a:pt x="1416" y="1834"/>
                    </a:lnTo>
                    <a:lnTo>
                      <a:pt x="1367" y="1850"/>
                    </a:lnTo>
                    <a:lnTo>
                      <a:pt x="1317" y="1864"/>
                    </a:lnTo>
                    <a:lnTo>
                      <a:pt x="1265" y="1876"/>
                    </a:lnTo>
                    <a:lnTo>
                      <a:pt x="1214" y="1886"/>
                    </a:lnTo>
                    <a:lnTo>
                      <a:pt x="1161" y="1892"/>
                    </a:lnTo>
                    <a:lnTo>
                      <a:pt x="1108" y="1896"/>
                    </a:lnTo>
                    <a:lnTo>
                      <a:pt x="1053" y="1897"/>
                    </a:lnTo>
                    <a:lnTo>
                      <a:pt x="1053" y="1897"/>
                    </a:lnTo>
                    <a:close/>
                  </a:path>
                </a:pathLst>
              </a:custGeom>
              <a:solidFill>
                <a:srgbClr val="015A75"/>
              </a:solidFill>
              <a:ln w="19050">
                <a:noFill/>
              </a:ln>
              <a:effectLst>
                <a:innerShdw blurRad="38100" dist="127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zh-CN" altLang="en-US" dirty="0">
                  <a:solidFill>
                    <a:srgbClr val="015A75"/>
                  </a:solidFill>
                  <a:cs typeface="+mn-ea"/>
                  <a:sym typeface="+mn-lt"/>
                </a:endParaRPr>
              </a:p>
            </p:txBody>
          </p:sp>
        </p:grpSp>
      </p:grpSp>
      <p:sp>
        <p:nvSpPr>
          <p:cNvPr id="7" name="圆角矩形 16"/>
          <p:cNvSpPr/>
          <p:nvPr/>
        </p:nvSpPr>
        <p:spPr>
          <a:xfrm rot="5400000" flipH="1">
            <a:off x="5129650" y="3069357"/>
            <a:ext cx="394552" cy="2989990"/>
          </a:xfrm>
          <a:prstGeom prst="roundRect">
            <a:avLst/>
          </a:prstGeom>
          <a:solidFill>
            <a:srgbClr val="92D050"/>
          </a:solidFill>
          <a:ln w="63500">
            <a:gradFill flip="none" rotWithShape="1">
              <a:gsLst>
                <a:gs pos="0">
                  <a:schemeClr val="bg1">
                    <a:lumMod val="85000"/>
                  </a:schemeClr>
                </a:gs>
                <a:gs pos="100000">
                  <a:schemeClr val="bg1"/>
                </a:gs>
              </a:gsLst>
              <a:lin ang="189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cs typeface="+mn-ea"/>
              <a:sym typeface="+mn-lt"/>
            </a:endParaRPr>
          </a:p>
        </p:txBody>
      </p:sp>
      <p:sp>
        <p:nvSpPr>
          <p:cNvPr id="8" name="矩形 7"/>
          <p:cNvSpPr/>
          <p:nvPr/>
        </p:nvSpPr>
        <p:spPr>
          <a:xfrm>
            <a:off x="4046270" y="4410400"/>
            <a:ext cx="2030730" cy="306705"/>
          </a:xfrm>
          <a:prstGeom prst="rect">
            <a:avLst/>
          </a:prstGeom>
        </p:spPr>
        <p:txBody>
          <a:bodyPr wrap="none">
            <a:spAutoFit/>
          </a:bodyPr>
          <a:p>
            <a:pPr algn="l" defTabSz="1219200"/>
            <a:r>
              <a:rPr lang="en-US" altLang="zh-CN" sz="1400" b="1" dirty="0">
                <a:solidFill>
                  <a:schemeClr val="bg1"/>
                </a:solidFill>
                <a:cs typeface="+mn-ea"/>
                <a:sym typeface="+mn-lt"/>
              </a:rPr>
              <a:t>06 </a:t>
            </a:r>
            <a:r>
              <a:rPr lang="zh-CN" altLang="en-US" sz="1400" b="1" dirty="0">
                <a:solidFill>
                  <a:schemeClr val="bg1"/>
                </a:solidFill>
                <a:cs typeface="+mn-ea"/>
                <a:sym typeface="+mn-lt"/>
              </a:rPr>
              <a:t>其他需要报告的事项</a:t>
            </a:r>
            <a:endParaRPr lang="zh-CN" altLang="en-US" sz="1400" b="1" dirty="0">
              <a:solidFill>
                <a:schemeClr val="bg1"/>
              </a:solidFill>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childTnLst>
                                </p:cTn>
                              </p:par>
                            </p:childTnLst>
                          </p:cTn>
                        </p:par>
                        <p:par>
                          <p:cTn id="8" fill="hold">
                            <p:stCondLst>
                              <p:cond delay="500"/>
                            </p:stCondLst>
                            <p:childTnLst>
                              <p:par>
                                <p:cTn id="9" presetID="2" presetClass="entr" presetSubtype="2" fill="hold" grpId="0" nodeType="afterEffect">
                                  <p:stCondLst>
                                    <p:cond delay="0"/>
                                  </p:stCondLst>
                                  <p:childTnLst>
                                    <p:set>
                                      <p:cBhvr>
                                        <p:cTn id="10" dur="1" fill="hold">
                                          <p:stCondLst>
                                            <p:cond delay="0"/>
                                          </p:stCondLst>
                                        </p:cTn>
                                        <p:tgtEl>
                                          <p:spTgt spid="73"/>
                                        </p:tgtEl>
                                        <p:attrNameLst>
                                          <p:attrName>style.visibility</p:attrName>
                                        </p:attrNameLst>
                                      </p:cBhvr>
                                      <p:to>
                                        <p:strVal val="visible"/>
                                      </p:to>
                                    </p:set>
                                    <p:anim calcmode="lin" valueType="num">
                                      <p:cBhvr additive="base">
                                        <p:cTn id="11" dur="500" fill="hold"/>
                                        <p:tgtEl>
                                          <p:spTgt spid="73"/>
                                        </p:tgtEl>
                                        <p:attrNameLst>
                                          <p:attrName>ppt_x</p:attrName>
                                        </p:attrNameLst>
                                      </p:cBhvr>
                                      <p:tavLst>
                                        <p:tav tm="0">
                                          <p:val>
                                            <p:strVal val="1+#ppt_w/2"/>
                                          </p:val>
                                        </p:tav>
                                        <p:tav tm="100000">
                                          <p:val>
                                            <p:strVal val="#ppt_x"/>
                                          </p:val>
                                        </p:tav>
                                      </p:tavLst>
                                    </p:anim>
                                    <p:anim calcmode="lin" valueType="num">
                                      <p:cBhvr additive="base">
                                        <p:cTn id="12" dur="500" fill="hold"/>
                                        <p:tgtEl>
                                          <p:spTgt spid="73"/>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9"/>
                                        </p:tgtEl>
                                        <p:attrNameLst>
                                          <p:attrName>style.visibility</p:attrName>
                                        </p:attrNameLst>
                                      </p:cBhvr>
                                      <p:to>
                                        <p:strVal val="visible"/>
                                      </p:to>
                                    </p:set>
                                    <p:animEffect transition="in" filter="fade">
                                      <p:cBhvr>
                                        <p:cTn id="17" dur="1000"/>
                                        <p:tgtEl>
                                          <p:spTgt spid="29"/>
                                        </p:tgtEl>
                                      </p:cBhvr>
                                    </p:animEffect>
                                    <p:anim calcmode="lin" valueType="num">
                                      <p:cBhvr>
                                        <p:cTn id="18" dur="1000" fill="hold"/>
                                        <p:tgtEl>
                                          <p:spTgt spid="29"/>
                                        </p:tgtEl>
                                        <p:attrNameLst>
                                          <p:attrName>ppt_x</p:attrName>
                                        </p:attrNameLst>
                                      </p:cBhvr>
                                      <p:tavLst>
                                        <p:tav tm="0">
                                          <p:val>
                                            <p:strVal val="#ppt_x"/>
                                          </p:val>
                                        </p:tav>
                                        <p:tav tm="100000">
                                          <p:val>
                                            <p:strVal val="#ppt_x"/>
                                          </p:val>
                                        </p:tav>
                                      </p:tavLst>
                                    </p:anim>
                                    <p:anim calcmode="lin" valueType="num">
                                      <p:cBhvr>
                                        <p:cTn id="19"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27"/>
                                        </p:tgtEl>
                                        <p:attrNameLst>
                                          <p:attrName>style.visibility</p:attrName>
                                        </p:attrNameLst>
                                      </p:cBhvr>
                                      <p:to>
                                        <p:strVal val="visible"/>
                                      </p:to>
                                    </p:set>
                                    <p:animEffect transition="in" filter="wipe(left)">
                                      <p:cBhvr>
                                        <p:cTn id="24" dur="500"/>
                                        <p:tgtEl>
                                          <p:spTgt spid="27"/>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28"/>
                                        </p:tgtEl>
                                        <p:attrNameLst>
                                          <p:attrName>style.visibility</p:attrName>
                                        </p:attrNameLst>
                                      </p:cBhvr>
                                      <p:to>
                                        <p:strVal val="visible"/>
                                      </p:to>
                                    </p:set>
                                    <p:animEffect transition="in" filter="barn(inVertical)">
                                      <p:cBhvr>
                                        <p:cTn id="29" dur="500"/>
                                        <p:tgtEl>
                                          <p:spTgt spid="28"/>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6"/>
                                        </p:tgtEl>
                                        <p:attrNameLst>
                                          <p:attrName>style.visibility</p:attrName>
                                        </p:attrNameLst>
                                      </p:cBhvr>
                                      <p:to>
                                        <p:strVal val="visible"/>
                                      </p:to>
                                    </p:set>
                                    <p:animEffect transition="in" filter="fade">
                                      <p:cBhvr>
                                        <p:cTn id="34" dur="1000"/>
                                        <p:tgtEl>
                                          <p:spTgt spid="36"/>
                                        </p:tgtEl>
                                      </p:cBhvr>
                                    </p:animEffect>
                                    <p:anim calcmode="lin" valueType="num">
                                      <p:cBhvr>
                                        <p:cTn id="35" dur="1000" fill="hold"/>
                                        <p:tgtEl>
                                          <p:spTgt spid="36"/>
                                        </p:tgtEl>
                                        <p:attrNameLst>
                                          <p:attrName>ppt_x</p:attrName>
                                        </p:attrNameLst>
                                      </p:cBhvr>
                                      <p:tavLst>
                                        <p:tav tm="0">
                                          <p:val>
                                            <p:strVal val="#ppt_x"/>
                                          </p:val>
                                        </p:tav>
                                        <p:tav tm="100000">
                                          <p:val>
                                            <p:strVal val="#ppt_x"/>
                                          </p:val>
                                        </p:tav>
                                      </p:tavLst>
                                    </p:anim>
                                    <p:anim calcmode="lin" valueType="num">
                                      <p:cBhvr>
                                        <p:cTn id="36"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34"/>
                                        </p:tgtEl>
                                        <p:attrNameLst>
                                          <p:attrName>style.visibility</p:attrName>
                                        </p:attrNameLst>
                                      </p:cBhvr>
                                      <p:to>
                                        <p:strVal val="visible"/>
                                      </p:to>
                                    </p:set>
                                    <p:animEffect transition="in" filter="wipe(left)">
                                      <p:cBhvr>
                                        <p:cTn id="41" dur="500"/>
                                        <p:tgtEl>
                                          <p:spTgt spid="34"/>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35"/>
                                        </p:tgtEl>
                                        <p:attrNameLst>
                                          <p:attrName>style.visibility</p:attrName>
                                        </p:attrNameLst>
                                      </p:cBhvr>
                                      <p:to>
                                        <p:strVal val="visible"/>
                                      </p:to>
                                    </p:set>
                                    <p:animEffect transition="in" filter="barn(inVertical)">
                                      <p:cBhvr>
                                        <p:cTn id="46" dur="500"/>
                                        <p:tgtEl>
                                          <p:spTgt spid="35"/>
                                        </p:tgtEl>
                                      </p:cBhvr>
                                    </p:animEffect>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nodeType="clickEffect">
                                  <p:stCondLst>
                                    <p:cond delay="0"/>
                                  </p:stCondLst>
                                  <p:childTnLst>
                                    <p:set>
                                      <p:cBhvr>
                                        <p:cTn id="50" dur="1" fill="hold">
                                          <p:stCondLst>
                                            <p:cond delay="0"/>
                                          </p:stCondLst>
                                        </p:cTn>
                                        <p:tgtEl>
                                          <p:spTgt spid="43"/>
                                        </p:tgtEl>
                                        <p:attrNameLst>
                                          <p:attrName>style.visibility</p:attrName>
                                        </p:attrNameLst>
                                      </p:cBhvr>
                                      <p:to>
                                        <p:strVal val="visible"/>
                                      </p:to>
                                    </p:set>
                                    <p:animEffect transition="in" filter="fade">
                                      <p:cBhvr>
                                        <p:cTn id="51" dur="1000"/>
                                        <p:tgtEl>
                                          <p:spTgt spid="43"/>
                                        </p:tgtEl>
                                      </p:cBhvr>
                                    </p:animEffect>
                                    <p:anim calcmode="lin" valueType="num">
                                      <p:cBhvr>
                                        <p:cTn id="52" dur="1000" fill="hold"/>
                                        <p:tgtEl>
                                          <p:spTgt spid="43"/>
                                        </p:tgtEl>
                                        <p:attrNameLst>
                                          <p:attrName>ppt_x</p:attrName>
                                        </p:attrNameLst>
                                      </p:cBhvr>
                                      <p:tavLst>
                                        <p:tav tm="0">
                                          <p:val>
                                            <p:strVal val="#ppt_x"/>
                                          </p:val>
                                        </p:tav>
                                        <p:tav tm="100000">
                                          <p:val>
                                            <p:strVal val="#ppt_x"/>
                                          </p:val>
                                        </p:tav>
                                      </p:tavLst>
                                    </p:anim>
                                    <p:anim calcmode="lin" valueType="num">
                                      <p:cBhvr>
                                        <p:cTn id="53"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2" presetClass="entr" presetSubtype="8" fill="hold" grpId="0" nodeType="clickEffect">
                                  <p:stCondLst>
                                    <p:cond delay="0"/>
                                  </p:stCondLst>
                                  <p:childTnLst>
                                    <p:set>
                                      <p:cBhvr>
                                        <p:cTn id="57" dur="1" fill="hold">
                                          <p:stCondLst>
                                            <p:cond delay="0"/>
                                          </p:stCondLst>
                                        </p:cTn>
                                        <p:tgtEl>
                                          <p:spTgt spid="41"/>
                                        </p:tgtEl>
                                        <p:attrNameLst>
                                          <p:attrName>style.visibility</p:attrName>
                                        </p:attrNameLst>
                                      </p:cBhvr>
                                      <p:to>
                                        <p:strVal val="visible"/>
                                      </p:to>
                                    </p:set>
                                    <p:animEffect transition="in" filter="wipe(left)">
                                      <p:cBhvr>
                                        <p:cTn id="58" dur="500"/>
                                        <p:tgtEl>
                                          <p:spTgt spid="41"/>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42"/>
                                        </p:tgtEl>
                                        <p:attrNameLst>
                                          <p:attrName>style.visibility</p:attrName>
                                        </p:attrNameLst>
                                      </p:cBhvr>
                                      <p:to>
                                        <p:strVal val="visible"/>
                                      </p:to>
                                    </p:set>
                                    <p:animEffect transition="in" filter="barn(inVertical)">
                                      <p:cBhvr>
                                        <p:cTn id="63" dur="500"/>
                                        <p:tgtEl>
                                          <p:spTgt spid="42"/>
                                        </p:tgtEl>
                                      </p:cBhvr>
                                    </p:animEffect>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nodeType="clickEffect">
                                  <p:stCondLst>
                                    <p:cond delay="0"/>
                                  </p:stCondLst>
                                  <p:childTnLst>
                                    <p:set>
                                      <p:cBhvr>
                                        <p:cTn id="67" dur="1" fill="hold">
                                          <p:stCondLst>
                                            <p:cond delay="0"/>
                                          </p:stCondLst>
                                        </p:cTn>
                                        <p:tgtEl>
                                          <p:spTgt spid="50"/>
                                        </p:tgtEl>
                                        <p:attrNameLst>
                                          <p:attrName>style.visibility</p:attrName>
                                        </p:attrNameLst>
                                      </p:cBhvr>
                                      <p:to>
                                        <p:strVal val="visible"/>
                                      </p:to>
                                    </p:set>
                                    <p:animEffect transition="in" filter="fade">
                                      <p:cBhvr>
                                        <p:cTn id="68" dur="1000"/>
                                        <p:tgtEl>
                                          <p:spTgt spid="50"/>
                                        </p:tgtEl>
                                      </p:cBhvr>
                                    </p:animEffect>
                                    <p:anim calcmode="lin" valueType="num">
                                      <p:cBhvr>
                                        <p:cTn id="69" dur="1000" fill="hold"/>
                                        <p:tgtEl>
                                          <p:spTgt spid="50"/>
                                        </p:tgtEl>
                                        <p:attrNameLst>
                                          <p:attrName>ppt_x</p:attrName>
                                        </p:attrNameLst>
                                      </p:cBhvr>
                                      <p:tavLst>
                                        <p:tav tm="0">
                                          <p:val>
                                            <p:strVal val="#ppt_x"/>
                                          </p:val>
                                        </p:tav>
                                        <p:tav tm="100000">
                                          <p:val>
                                            <p:strVal val="#ppt_x"/>
                                          </p:val>
                                        </p:tav>
                                      </p:tavLst>
                                    </p:anim>
                                    <p:anim calcmode="lin" valueType="num">
                                      <p:cBhvr>
                                        <p:cTn id="70" dur="1000" fill="hold"/>
                                        <p:tgtEl>
                                          <p:spTgt spid="50"/>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2" presetClass="entr" presetSubtype="8" fill="hold" grpId="0" nodeType="clickEffect">
                                  <p:stCondLst>
                                    <p:cond delay="0"/>
                                  </p:stCondLst>
                                  <p:childTnLst>
                                    <p:set>
                                      <p:cBhvr>
                                        <p:cTn id="74" dur="1" fill="hold">
                                          <p:stCondLst>
                                            <p:cond delay="0"/>
                                          </p:stCondLst>
                                        </p:cTn>
                                        <p:tgtEl>
                                          <p:spTgt spid="48"/>
                                        </p:tgtEl>
                                        <p:attrNameLst>
                                          <p:attrName>style.visibility</p:attrName>
                                        </p:attrNameLst>
                                      </p:cBhvr>
                                      <p:to>
                                        <p:strVal val="visible"/>
                                      </p:to>
                                    </p:set>
                                    <p:animEffect transition="in" filter="wipe(left)">
                                      <p:cBhvr>
                                        <p:cTn id="75" dur="500"/>
                                        <p:tgtEl>
                                          <p:spTgt spid="48"/>
                                        </p:tgtEl>
                                      </p:cBhvr>
                                    </p:animEffect>
                                  </p:childTnLst>
                                </p:cTn>
                              </p:par>
                            </p:childTnLst>
                          </p:cTn>
                        </p:par>
                      </p:childTnLst>
                    </p:cTn>
                  </p:par>
                  <p:par>
                    <p:cTn id="76" fill="hold">
                      <p:stCondLst>
                        <p:cond delay="indefinite"/>
                      </p:stCondLst>
                      <p:childTnLst>
                        <p:par>
                          <p:cTn id="77" fill="hold">
                            <p:stCondLst>
                              <p:cond delay="0"/>
                            </p:stCondLst>
                            <p:childTnLst>
                              <p:par>
                                <p:cTn id="78" presetID="16" presetClass="entr" presetSubtype="21" fill="hold" grpId="0" nodeType="clickEffect">
                                  <p:stCondLst>
                                    <p:cond delay="0"/>
                                  </p:stCondLst>
                                  <p:childTnLst>
                                    <p:set>
                                      <p:cBhvr>
                                        <p:cTn id="79" dur="1" fill="hold">
                                          <p:stCondLst>
                                            <p:cond delay="0"/>
                                          </p:stCondLst>
                                        </p:cTn>
                                        <p:tgtEl>
                                          <p:spTgt spid="49"/>
                                        </p:tgtEl>
                                        <p:attrNameLst>
                                          <p:attrName>style.visibility</p:attrName>
                                        </p:attrNameLst>
                                      </p:cBhvr>
                                      <p:to>
                                        <p:strVal val="visible"/>
                                      </p:to>
                                    </p:set>
                                    <p:animEffect transition="in" filter="barn(inVertical)">
                                      <p:cBhvr>
                                        <p:cTn id="80" dur="500"/>
                                        <p:tgtEl>
                                          <p:spTgt spid="49"/>
                                        </p:tgtEl>
                                      </p:cBhvr>
                                    </p:animEffect>
                                  </p:childTnLst>
                                </p:cTn>
                              </p:par>
                            </p:childTnLst>
                          </p:cTn>
                        </p:par>
                      </p:childTnLst>
                    </p:cTn>
                  </p:par>
                  <p:par>
                    <p:cTn id="81" fill="hold">
                      <p:stCondLst>
                        <p:cond delay="indefinite"/>
                      </p:stCondLst>
                      <p:childTnLst>
                        <p:par>
                          <p:cTn id="82" fill="hold">
                            <p:stCondLst>
                              <p:cond delay="0"/>
                            </p:stCondLst>
                            <p:childTnLst>
                              <p:par>
                                <p:cTn id="83" presetID="42" presetClass="entr" presetSubtype="0" fill="hold" nodeType="clickEffect">
                                  <p:stCondLst>
                                    <p:cond delay="0"/>
                                  </p:stCondLst>
                                  <p:childTnLst>
                                    <p:set>
                                      <p:cBhvr>
                                        <p:cTn id="84" dur="1" fill="hold">
                                          <p:stCondLst>
                                            <p:cond delay="0"/>
                                          </p:stCondLst>
                                        </p:cTn>
                                        <p:tgtEl>
                                          <p:spTgt spid="57"/>
                                        </p:tgtEl>
                                        <p:attrNameLst>
                                          <p:attrName>style.visibility</p:attrName>
                                        </p:attrNameLst>
                                      </p:cBhvr>
                                      <p:to>
                                        <p:strVal val="visible"/>
                                      </p:to>
                                    </p:set>
                                    <p:animEffect transition="in" filter="fade">
                                      <p:cBhvr>
                                        <p:cTn id="85" dur="1000"/>
                                        <p:tgtEl>
                                          <p:spTgt spid="57"/>
                                        </p:tgtEl>
                                      </p:cBhvr>
                                    </p:animEffect>
                                    <p:anim calcmode="lin" valueType="num">
                                      <p:cBhvr>
                                        <p:cTn id="86" dur="1000" fill="hold"/>
                                        <p:tgtEl>
                                          <p:spTgt spid="57"/>
                                        </p:tgtEl>
                                        <p:attrNameLst>
                                          <p:attrName>ppt_x</p:attrName>
                                        </p:attrNameLst>
                                      </p:cBhvr>
                                      <p:tavLst>
                                        <p:tav tm="0">
                                          <p:val>
                                            <p:strVal val="#ppt_x"/>
                                          </p:val>
                                        </p:tav>
                                        <p:tav tm="100000">
                                          <p:val>
                                            <p:strVal val="#ppt_x"/>
                                          </p:val>
                                        </p:tav>
                                      </p:tavLst>
                                    </p:anim>
                                    <p:anim calcmode="lin" valueType="num">
                                      <p:cBhvr>
                                        <p:cTn id="87" dur="1000" fill="hold"/>
                                        <p:tgtEl>
                                          <p:spTgt spid="57"/>
                                        </p:tgtEl>
                                        <p:attrNameLst>
                                          <p:attrName>ppt_y</p:attrName>
                                        </p:attrNameLst>
                                      </p:cBhvr>
                                      <p:tavLst>
                                        <p:tav tm="0">
                                          <p:val>
                                            <p:strVal val="#ppt_y+.1"/>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22" presetClass="entr" presetSubtype="8" fill="hold" grpId="0" nodeType="clickEffect">
                                  <p:stCondLst>
                                    <p:cond delay="0"/>
                                  </p:stCondLst>
                                  <p:childTnLst>
                                    <p:set>
                                      <p:cBhvr>
                                        <p:cTn id="91" dur="1" fill="hold">
                                          <p:stCondLst>
                                            <p:cond delay="0"/>
                                          </p:stCondLst>
                                        </p:cTn>
                                        <p:tgtEl>
                                          <p:spTgt spid="55"/>
                                        </p:tgtEl>
                                        <p:attrNameLst>
                                          <p:attrName>style.visibility</p:attrName>
                                        </p:attrNameLst>
                                      </p:cBhvr>
                                      <p:to>
                                        <p:strVal val="visible"/>
                                      </p:to>
                                    </p:set>
                                    <p:animEffect transition="in" filter="wipe(left)">
                                      <p:cBhvr>
                                        <p:cTn id="92" dur="500"/>
                                        <p:tgtEl>
                                          <p:spTgt spid="55"/>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56"/>
                                        </p:tgtEl>
                                        <p:attrNameLst>
                                          <p:attrName>style.visibility</p:attrName>
                                        </p:attrNameLst>
                                      </p:cBhvr>
                                      <p:to>
                                        <p:strVal val="visible"/>
                                      </p:to>
                                    </p:set>
                                    <p:animEffect transition="in" filter="barn(inVertical)">
                                      <p:cBhvr>
                                        <p:cTn id="97" dur="500"/>
                                        <p:tgtEl>
                                          <p:spTgt spid="56"/>
                                        </p:tgtEl>
                                      </p:cBhvr>
                                    </p:animEffect>
                                  </p:childTnLst>
                                </p:cTn>
                              </p:par>
                            </p:childTnLst>
                          </p:cTn>
                        </p:par>
                      </p:childTnLst>
                    </p:cTn>
                  </p:par>
                  <p:par>
                    <p:cTn id="98" fill="hold">
                      <p:stCondLst>
                        <p:cond delay="indefinite"/>
                      </p:stCondLst>
                      <p:childTnLst>
                        <p:par>
                          <p:cTn id="99" fill="hold">
                            <p:stCondLst>
                              <p:cond delay="0"/>
                            </p:stCondLst>
                            <p:childTnLst>
                              <p:par>
                                <p:cTn id="100" presetID="42" presetClass="entr" presetSubtype="0" fill="hold" nodeType="clickEffect">
                                  <p:stCondLst>
                                    <p:cond delay="0"/>
                                  </p:stCondLst>
                                  <p:childTnLst>
                                    <p:set>
                                      <p:cBhvr>
                                        <p:cTn id="101" dur="1" fill="hold">
                                          <p:stCondLst>
                                            <p:cond delay="0"/>
                                          </p:stCondLst>
                                        </p:cTn>
                                        <p:tgtEl>
                                          <p:spTgt spid="2"/>
                                        </p:tgtEl>
                                        <p:attrNameLst>
                                          <p:attrName>style.visibility</p:attrName>
                                        </p:attrNameLst>
                                      </p:cBhvr>
                                      <p:to>
                                        <p:strVal val="visible"/>
                                      </p:to>
                                    </p:set>
                                    <p:animEffect transition="in" filter="fade">
                                      <p:cBhvr>
                                        <p:cTn id="102" dur="1000"/>
                                        <p:tgtEl>
                                          <p:spTgt spid="2"/>
                                        </p:tgtEl>
                                      </p:cBhvr>
                                    </p:animEffect>
                                    <p:anim calcmode="lin" valueType="num">
                                      <p:cBhvr>
                                        <p:cTn id="103" dur="1000" fill="hold"/>
                                        <p:tgtEl>
                                          <p:spTgt spid="2"/>
                                        </p:tgtEl>
                                        <p:attrNameLst>
                                          <p:attrName>ppt_x</p:attrName>
                                        </p:attrNameLst>
                                      </p:cBhvr>
                                      <p:tavLst>
                                        <p:tav tm="0">
                                          <p:val>
                                            <p:strVal val="#ppt_x"/>
                                          </p:val>
                                        </p:tav>
                                        <p:tav tm="100000">
                                          <p:val>
                                            <p:strVal val="#ppt_x"/>
                                          </p:val>
                                        </p:tav>
                                      </p:tavLst>
                                    </p:anim>
                                    <p:anim calcmode="lin" valueType="num">
                                      <p:cBhvr>
                                        <p:cTn id="10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2" presetClass="entr" presetSubtype="8" fill="hold" grpId="0" nodeType="clickEffect">
                                  <p:stCondLst>
                                    <p:cond delay="0"/>
                                  </p:stCondLst>
                                  <p:childTnLst>
                                    <p:set>
                                      <p:cBhvr>
                                        <p:cTn id="108" dur="1" fill="hold">
                                          <p:stCondLst>
                                            <p:cond delay="0"/>
                                          </p:stCondLst>
                                        </p:cTn>
                                        <p:tgtEl>
                                          <p:spTgt spid="7"/>
                                        </p:tgtEl>
                                        <p:attrNameLst>
                                          <p:attrName>style.visibility</p:attrName>
                                        </p:attrNameLst>
                                      </p:cBhvr>
                                      <p:to>
                                        <p:strVal val="visible"/>
                                      </p:to>
                                    </p:set>
                                    <p:animEffect transition="in" filter="wipe(left)">
                                      <p:cBhvr>
                                        <p:cTn id="109" dur="500"/>
                                        <p:tgtEl>
                                          <p:spTgt spid="7"/>
                                        </p:tgtEl>
                                      </p:cBhvr>
                                    </p:animEffect>
                                  </p:childTnLst>
                                </p:cTn>
                              </p:par>
                            </p:childTnLst>
                          </p:cTn>
                        </p:par>
                      </p:childTnLst>
                    </p:cTn>
                  </p:par>
                  <p:par>
                    <p:cTn id="110" fill="hold">
                      <p:stCondLst>
                        <p:cond delay="indefinite"/>
                      </p:stCondLst>
                      <p:childTnLst>
                        <p:par>
                          <p:cTn id="111" fill="hold">
                            <p:stCondLst>
                              <p:cond delay="0"/>
                            </p:stCondLst>
                            <p:childTnLst>
                              <p:par>
                                <p:cTn id="112" presetID="16" presetClass="entr" presetSubtype="21" fill="hold" grpId="0" nodeType="clickEffect">
                                  <p:stCondLst>
                                    <p:cond delay="0"/>
                                  </p:stCondLst>
                                  <p:childTnLst>
                                    <p:set>
                                      <p:cBhvr>
                                        <p:cTn id="113" dur="1" fill="hold">
                                          <p:stCondLst>
                                            <p:cond delay="0"/>
                                          </p:stCondLst>
                                        </p:cTn>
                                        <p:tgtEl>
                                          <p:spTgt spid="8"/>
                                        </p:tgtEl>
                                        <p:attrNameLst>
                                          <p:attrName>style.visibility</p:attrName>
                                        </p:attrNameLst>
                                      </p:cBhvr>
                                      <p:to>
                                        <p:strVal val="visible"/>
                                      </p:to>
                                    </p:set>
                                    <p:animEffect transition="in" filter="barn(inVertical)">
                                      <p:cBhvr>
                                        <p:cTn id="1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p:bldP spid="34" grpId="0" bldLvl="0" animBg="1"/>
      <p:bldP spid="35" grpId="0"/>
      <p:bldP spid="41" grpId="0" bldLvl="0" animBg="1"/>
      <p:bldP spid="42" grpId="0"/>
      <p:bldP spid="48" grpId="0" bldLvl="0" animBg="1"/>
      <p:bldP spid="49" grpId="0"/>
      <p:bldP spid="55" grpId="0" bldLvl="0" animBg="1"/>
      <p:bldP spid="56" grpId="0"/>
      <p:bldP spid="72" grpId="0"/>
      <p:bldP spid="73" grpId="0" bldLvl="0" animBg="1"/>
      <p:bldP spid="7" grpId="0" bldLvl="0" animBg="1"/>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40000"/>
                <a:lumOff val="60000"/>
              </a:schemeClr>
            </a:gs>
            <a:gs pos="100000">
              <a:srgbClr val="034373"/>
            </a:gs>
          </a:gsLst>
          <a:path path="rect">
            <a:fillToRect r="100000" b="100000"/>
          </a:path>
          <a:tileRect l="-100000" t="-100000"/>
        </a:gradFill>
        <a:effectLst/>
      </p:bgPr>
    </p:bg>
    <p:spTree>
      <p:nvGrpSpPr>
        <p:cNvPr id="1" name=""/>
        <p:cNvGrpSpPr/>
        <p:nvPr/>
      </p:nvGrpSpPr>
      <p:grpSpPr>
        <a:xfrm>
          <a:off x="0" y="0"/>
          <a:ext cx="0" cy="0"/>
          <a:chOff x="0" y="0"/>
          <a:chExt cx="0" cy="0"/>
        </a:xfrm>
      </p:grpSpPr>
      <p:sp>
        <p:nvSpPr>
          <p:cNvPr id="2" name="矩形 1"/>
          <p:cNvSpPr/>
          <p:nvPr/>
        </p:nvSpPr>
        <p:spPr>
          <a:xfrm>
            <a:off x="0" y="3155604"/>
            <a:ext cx="9144000" cy="1943100"/>
          </a:xfrm>
          <a:prstGeom prst="rect">
            <a:avLst/>
          </a:prstGeom>
          <a:gradFill>
            <a:gsLst>
              <a:gs pos="0">
                <a:schemeClr val="accent2"/>
              </a:gs>
              <a:gs pos="100000">
                <a:srgbClr val="832B2B"/>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cs typeface="+mn-ea"/>
              <a:sym typeface="+mn-lt"/>
            </a:endParaRPr>
          </a:p>
        </p:txBody>
      </p:sp>
      <p:sp>
        <p:nvSpPr>
          <p:cNvPr id="4" name="文本框 3"/>
          <p:cNvSpPr txBox="1"/>
          <p:nvPr/>
        </p:nvSpPr>
        <p:spPr>
          <a:xfrm>
            <a:off x="677412" y="1191951"/>
            <a:ext cx="3486128" cy="3170099"/>
          </a:xfrm>
          <a:prstGeom prst="rect">
            <a:avLst/>
          </a:prstGeom>
          <a:noFill/>
        </p:spPr>
        <p:txBody>
          <a:bodyPr wrap="square" rtlCol="0">
            <a:spAutoFit/>
            <a:scene3d>
              <a:camera prst="orthographicFront"/>
              <a:lightRig rig="threePt" dir="t"/>
            </a:scene3d>
          </a:bodyPr>
          <a:lstStyle/>
          <a:p>
            <a:r>
              <a:rPr lang="en-US" altLang="zh-CN" sz="20000" b="1" dirty="0">
                <a:ln/>
                <a:solidFill>
                  <a:schemeClr val="accent1"/>
                </a:solidFill>
                <a:effectLst>
                  <a:outerShdw blurRad="38100" dist="25400" dir="5400000" algn="ctr" rotWithShape="0">
                    <a:srgbClr val="6E747A">
                      <a:alpha val="43000"/>
                    </a:srgbClr>
                  </a:outerShdw>
                </a:effectLst>
                <a:latin typeface="+mn-ea"/>
                <a:cs typeface="+mn-ea"/>
                <a:sym typeface="+mn-lt"/>
              </a:rPr>
              <a:t>01</a:t>
            </a:r>
            <a:endParaRPr lang="en-US" altLang="zh-CN" sz="20000" b="1" dirty="0">
              <a:ln/>
              <a:solidFill>
                <a:schemeClr val="accent1"/>
              </a:solidFill>
              <a:effectLst>
                <a:outerShdw blurRad="38100" dist="25400" dir="5400000" algn="ctr" rotWithShape="0">
                  <a:srgbClr val="6E747A">
                    <a:alpha val="43000"/>
                  </a:srgbClr>
                </a:outerShdw>
              </a:effectLst>
              <a:latin typeface="+mn-ea"/>
              <a:cs typeface="+mn-ea"/>
              <a:sym typeface="+mn-lt"/>
            </a:endParaRPr>
          </a:p>
        </p:txBody>
      </p:sp>
      <p:sp>
        <p:nvSpPr>
          <p:cNvPr id="5" name="TextBox 143"/>
          <p:cNvSpPr txBox="1"/>
          <p:nvPr/>
        </p:nvSpPr>
        <p:spPr>
          <a:xfrm>
            <a:off x="3949995" y="2179731"/>
            <a:ext cx="2621280" cy="2011045"/>
          </a:xfrm>
          <a:prstGeom prst="rect">
            <a:avLst/>
          </a:prstGeom>
          <a:noFill/>
        </p:spPr>
        <p:txBody>
          <a:bodyPr wrap="none" rtlCol="0">
            <a:spAutoFit/>
          </a:bodyPr>
          <a:lstStyle/>
          <a:p>
            <a:pPr algn="ctr">
              <a:lnSpc>
                <a:spcPct val="130000"/>
              </a:lnSpc>
            </a:pPr>
            <a:r>
              <a:rPr lang="en-US" altLang="zh-CN" sz="4800" b="1" dirty="0">
                <a:solidFill>
                  <a:schemeClr val="tx1"/>
                </a:solidFill>
                <a:effectLst>
                  <a:outerShdw blurRad="38100" dist="25400" dir="5400000" algn="ctr" rotWithShape="0">
                    <a:srgbClr val="6E747A">
                      <a:alpha val="43000"/>
                    </a:srgbClr>
                  </a:outerShdw>
                </a:effectLst>
                <a:cs typeface="+mn-ea"/>
                <a:sym typeface="+mn-lt"/>
              </a:rPr>
              <a:t>总体情况</a:t>
            </a:r>
            <a:endParaRPr lang="en-US" altLang="zh-CN" sz="4800" b="1" dirty="0">
              <a:solidFill>
                <a:schemeClr val="tx1"/>
              </a:solidFill>
              <a:cs typeface="+mn-ea"/>
              <a:sym typeface="+mn-lt"/>
            </a:endParaRPr>
          </a:p>
          <a:p>
            <a:pPr algn="ctr">
              <a:lnSpc>
                <a:spcPct val="130000"/>
              </a:lnSpc>
            </a:pPr>
            <a:endParaRPr lang="en-US" altLang="zh-CN" sz="4800" b="1" dirty="0">
              <a:solidFill>
                <a:schemeClr val="tx1"/>
              </a:solidFill>
              <a:effectLst>
                <a:innerShdw blurRad="63500" dist="50800" dir="18900000">
                  <a:prstClr val="black">
                    <a:alpha val="50000"/>
                  </a:prstClr>
                </a:innerShdw>
              </a:effectLst>
              <a:cs typeface="+mn-ea"/>
              <a:sym typeface="+mn-lt"/>
            </a:endParaRPr>
          </a:p>
        </p:txBody>
      </p:sp>
      <p:sp>
        <p:nvSpPr>
          <p:cNvPr id="7" name="椭圆 6"/>
          <p:cNvSpPr/>
          <p:nvPr/>
        </p:nvSpPr>
        <p:spPr>
          <a:xfrm>
            <a:off x="630671" y="3438591"/>
            <a:ext cx="267533" cy="267533"/>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9" name="椭圆 8"/>
          <p:cNvSpPr/>
          <p:nvPr/>
        </p:nvSpPr>
        <p:spPr>
          <a:xfrm>
            <a:off x="2123156" y="4562242"/>
            <a:ext cx="258791" cy="258791"/>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0" name="椭圆 9"/>
          <p:cNvSpPr/>
          <p:nvPr/>
        </p:nvSpPr>
        <p:spPr>
          <a:xfrm>
            <a:off x="967216" y="4406966"/>
            <a:ext cx="414067" cy="414067"/>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1" name="椭圆 10"/>
          <p:cNvSpPr/>
          <p:nvPr/>
        </p:nvSpPr>
        <p:spPr>
          <a:xfrm>
            <a:off x="4925470" y="3910699"/>
            <a:ext cx="432591" cy="432591"/>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2" name="椭圆 11"/>
          <p:cNvSpPr/>
          <p:nvPr/>
        </p:nvSpPr>
        <p:spPr>
          <a:xfrm>
            <a:off x="6646763" y="4743923"/>
            <a:ext cx="229548" cy="229548"/>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3" name="椭圆 12"/>
          <p:cNvSpPr/>
          <p:nvPr/>
        </p:nvSpPr>
        <p:spPr>
          <a:xfrm>
            <a:off x="8203723" y="3910699"/>
            <a:ext cx="280152" cy="280152"/>
          </a:xfrm>
          <a:prstGeom prst="ellipse">
            <a:avLst/>
          </a:prstGeom>
          <a:gradFill flip="none" rotWithShape="1">
            <a:gsLst>
              <a:gs pos="0">
                <a:schemeClr val="bg1"/>
              </a:gs>
              <a:gs pos="100000">
                <a:schemeClr val="bg1">
                  <a:lumMod val="85000"/>
                </a:schemeClr>
              </a:gs>
            </a:gsLst>
            <a:lin ang="18900000" scaled="1"/>
            <a:tileRect/>
          </a:gradFill>
          <a:ln w="25400">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500"/>
                                        <p:tgtEl>
                                          <p:spTgt spid="10"/>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500"/>
                                        <p:tgtEl>
                                          <p:spTgt spid="13"/>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p:cTn id="31" dur="500" fill="hold"/>
                                        <p:tgtEl>
                                          <p:spTgt spid="4"/>
                                        </p:tgtEl>
                                        <p:attrNameLst>
                                          <p:attrName>ppt_w</p:attrName>
                                        </p:attrNameLst>
                                      </p:cBhvr>
                                      <p:tavLst>
                                        <p:tav tm="0">
                                          <p:val>
                                            <p:fltVal val="0"/>
                                          </p:val>
                                        </p:tav>
                                        <p:tav tm="100000">
                                          <p:val>
                                            <p:strVal val="#ppt_w"/>
                                          </p:val>
                                        </p:tav>
                                      </p:tavLst>
                                    </p:anim>
                                    <p:anim calcmode="lin" valueType="num">
                                      <p:cBhvr>
                                        <p:cTn id="32" dur="500" fill="hold"/>
                                        <p:tgtEl>
                                          <p:spTgt spid="4"/>
                                        </p:tgtEl>
                                        <p:attrNameLst>
                                          <p:attrName>ppt_h</p:attrName>
                                        </p:attrNameLst>
                                      </p:cBhvr>
                                      <p:tavLst>
                                        <p:tav tm="0">
                                          <p:val>
                                            <p:fltVal val="0"/>
                                          </p:val>
                                        </p:tav>
                                        <p:tav tm="100000">
                                          <p:val>
                                            <p:strVal val="#ppt_h"/>
                                          </p:val>
                                        </p:tav>
                                      </p:tavLst>
                                    </p:anim>
                                    <p:animEffect transition="in" filter="fade">
                                      <p:cBhvr>
                                        <p:cTn id="33" dur="500"/>
                                        <p:tgtEl>
                                          <p:spTgt spid="4"/>
                                        </p:tgtEl>
                                      </p:cBhvr>
                                    </p:animEffect>
                                  </p:childTnLst>
                                </p:cTn>
                              </p:par>
                            </p:childTnLst>
                          </p:cTn>
                        </p:par>
                        <p:par>
                          <p:cTn id="34" fill="hold">
                            <p:stCondLst>
                              <p:cond delay="500"/>
                            </p:stCondLst>
                            <p:childTnLst>
                              <p:par>
                                <p:cTn id="35" presetID="12" presetClass="entr" presetSubtype="4" fill="hold" grpId="0" nodeType="after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p:tgtEl>
                                          <p:spTgt spid="5"/>
                                        </p:tgtEl>
                                        <p:attrNameLst>
                                          <p:attrName>ppt_y</p:attrName>
                                        </p:attrNameLst>
                                      </p:cBhvr>
                                      <p:tavLst>
                                        <p:tav tm="0">
                                          <p:val>
                                            <p:strVal val="#ppt_y+#ppt_h*1.125000"/>
                                          </p:val>
                                        </p:tav>
                                        <p:tav tm="100000">
                                          <p:val>
                                            <p:strVal val="#ppt_y"/>
                                          </p:val>
                                        </p:tav>
                                      </p:tavLst>
                                    </p:anim>
                                    <p:animEffect transition="in" filter="wipe(up)">
                                      <p:cBhvr>
                                        <p:cTn id="3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4" grpId="0"/>
      <p:bldP spid="5" grpId="0"/>
      <p:bldP spid="7" grpId="0" animBg="1"/>
      <p:bldP spid="9" grpId="0" animBg="1"/>
      <p:bldP spid="10" grpId="0" animBg="1"/>
      <p:bldP spid="11" grpId="0" animBg="1"/>
      <p:bldP spid="12" grpId="0" animBg="1"/>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40000"/>
                <a:lumOff val="60000"/>
              </a:schemeClr>
            </a:gs>
            <a:gs pos="100000">
              <a:srgbClr val="034373"/>
            </a:gs>
          </a:gsLst>
          <a:path path="rect">
            <a:fillToRect r="100000" b="100000"/>
          </a:path>
          <a:tileRect l="-100000" t="-100000"/>
        </a:gradFill>
        <a:effectLst/>
      </p:bgPr>
    </p:bg>
    <p:spTree>
      <p:nvGrpSpPr>
        <p:cNvPr id="1" name=""/>
        <p:cNvGrpSpPr/>
        <p:nvPr/>
      </p:nvGrpSpPr>
      <p:grpSpPr>
        <a:xfrm>
          <a:off x="0" y="0"/>
          <a:ext cx="0" cy="0"/>
          <a:chOff x="0" y="0"/>
          <a:chExt cx="0" cy="0"/>
        </a:xfrm>
      </p:grpSpPr>
      <p:sp>
        <p:nvSpPr>
          <p:cNvPr id="19" name="圆角矩形 18"/>
          <p:cNvSpPr/>
          <p:nvPr/>
        </p:nvSpPr>
        <p:spPr>
          <a:xfrm>
            <a:off x="1022350" y="1457325"/>
            <a:ext cx="7099300" cy="3009265"/>
          </a:xfrm>
          <a:prstGeom prst="roundRect">
            <a:avLst/>
          </a:prstGeom>
          <a:gradFill flip="none" rotWithShape="1">
            <a:gsLst>
              <a:gs pos="0">
                <a:schemeClr val="bg1">
                  <a:lumMod val="85000"/>
                </a:schemeClr>
              </a:gs>
              <a:gs pos="100000">
                <a:schemeClr val="bg1"/>
              </a:gs>
            </a:gsLst>
            <a:lin ang="8100000" scaled="1"/>
            <a:tileRect/>
          </a:gradFill>
          <a:ln w="63500">
            <a:gradFill flip="none" rotWithShape="1">
              <a:gsLst>
                <a:gs pos="0">
                  <a:schemeClr val="bg1"/>
                </a:gs>
                <a:gs pos="100000">
                  <a:schemeClr val="bg1">
                    <a:lumMod val="85000"/>
                  </a:schemeClr>
                </a:gs>
              </a:gsLst>
              <a:lin ang="81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 name="文本框 3"/>
          <p:cNvSpPr txBox="1"/>
          <p:nvPr/>
        </p:nvSpPr>
        <p:spPr>
          <a:xfrm>
            <a:off x="7908497" y="219926"/>
            <a:ext cx="1091124" cy="398780"/>
          </a:xfrm>
          <a:prstGeom prst="rect">
            <a:avLst/>
          </a:prstGeom>
          <a:noFill/>
          <a:effectLst>
            <a:innerShdw blurRad="63500" dist="50800" dir="18900000">
              <a:prstClr val="black">
                <a:alpha val="50000"/>
              </a:prstClr>
            </a:innerShdw>
          </a:effectLst>
        </p:spPr>
        <p:txBody>
          <a:bodyPr wrap="square" rtlCol="0">
            <a:spAutoFit/>
          </a:bodyPr>
          <a:lstStyle/>
          <a:p>
            <a:endParaRPr lang="en-US" altLang="zh-CN" sz="2000" dirty="0">
              <a:solidFill>
                <a:srgbClr val="F17445"/>
              </a:solidFill>
              <a:effectLst>
                <a:innerShdw blurRad="63500" dist="50800" dir="18900000">
                  <a:prstClr val="black">
                    <a:alpha val="50000"/>
                  </a:prstClr>
                </a:innerShdw>
              </a:effectLst>
              <a:cs typeface="+mn-ea"/>
              <a:sym typeface="+mn-lt"/>
            </a:endParaRPr>
          </a:p>
        </p:txBody>
      </p:sp>
      <p:grpSp>
        <p:nvGrpSpPr>
          <p:cNvPr id="6" name="组合 5"/>
          <p:cNvGrpSpPr/>
          <p:nvPr/>
        </p:nvGrpSpPr>
        <p:grpSpPr>
          <a:xfrm>
            <a:off x="296082" y="292100"/>
            <a:ext cx="599329" cy="599329"/>
            <a:chOff x="2112182" y="3122122"/>
            <a:chExt cx="935818" cy="935818"/>
          </a:xfrm>
        </p:grpSpPr>
        <p:sp>
          <p:nvSpPr>
            <p:cNvPr id="3" name="椭圆 2"/>
            <p:cNvSpPr/>
            <p:nvPr/>
          </p:nvSpPr>
          <p:spPr>
            <a:xfrm>
              <a:off x="2112182" y="3122122"/>
              <a:ext cx="935818" cy="935818"/>
            </a:xfrm>
            <a:prstGeom prst="ellipse">
              <a:avLst/>
            </a:prstGeom>
            <a:gradFill flip="none" rotWithShape="1">
              <a:gsLst>
                <a:gs pos="0">
                  <a:schemeClr val="bg1"/>
                </a:gs>
                <a:gs pos="100000">
                  <a:schemeClr val="bg1">
                    <a:lumMod val="85000"/>
                  </a:schemeClr>
                </a:gs>
              </a:gsLst>
              <a:lin ang="18900000" scaled="1"/>
              <a:tileRect/>
            </a:gradFill>
            <a:ln w="41275">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KSO_Shape"/>
            <p:cNvSpPr/>
            <p:nvPr/>
          </p:nvSpPr>
          <p:spPr bwMode="auto">
            <a:xfrm>
              <a:off x="2220051" y="3321801"/>
              <a:ext cx="720080" cy="536460"/>
            </a:xfrm>
            <a:custGeom>
              <a:avLst/>
              <a:gdLst>
                <a:gd name="T0" fmla="*/ 1318145 w 2143125"/>
                <a:gd name="T1" fmla="*/ 917194 h 1597025"/>
                <a:gd name="T2" fmla="*/ 1379831 w 2143125"/>
                <a:gd name="T3" fmla="*/ 1137598 h 1597025"/>
                <a:gd name="T4" fmla="*/ 1335097 w 2143125"/>
                <a:gd name="T5" fmla="*/ 1268287 h 1597025"/>
                <a:gd name="T6" fmla="*/ 1208192 w 2143125"/>
                <a:gd name="T7" fmla="*/ 1359886 h 1597025"/>
                <a:gd name="T8" fmla="*/ 922597 w 2143125"/>
                <a:gd name="T9" fmla="*/ 1418283 h 1597025"/>
                <a:gd name="T10" fmla="*/ 657487 w 2143125"/>
                <a:gd name="T11" fmla="*/ 1338693 h 1597025"/>
                <a:gd name="T12" fmla="*/ 552478 w 2143125"/>
                <a:gd name="T13" fmla="*/ 1242149 h 1597025"/>
                <a:gd name="T14" fmla="*/ 531288 w 2143125"/>
                <a:gd name="T15" fmla="*/ 1081555 h 1597025"/>
                <a:gd name="T16" fmla="*/ 616755 w 2143125"/>
                <a:gd name="T17" fmla="*/ 873161 h 1597025"/>
                <a:gd name="T18" fmla="*/ 1793602 w 2143125"/>
                <a:gd name="T19" fmla="*/ 648696 h 1597025"/>
                <a:gd name="T20" fmla="*/ 1890429 w 2143125"/>
                <a:gd name="T21" fmla="*/ 826850 h 1597025"/>
                <a:gd name="T22" fmla="*/ 1893955 w 2143125"/>
                <a:gd name="T23" fmla="*/ 997719 h 1597025"/>
                <a:gd name="T24" fmla="*/ 1811228 w 2143125"/>
                <a:gd name="T25" fmla="*/ 1095258 h 1597025"/>
                <a:gd name="T26" fmla="*/ 1583730 w 2143125"/>
                <a:gd name="T27" fmla="*/ 1181514 h 1597025"/>
                <a:gd name="T28" fmla="*/ 1467631 w 2143125"/>
                <a:gd name="T29" fmla="*/ 1082095 h 1597025"/>
                <a:gd name="T30" fmla="*/ 1367044 w 2143125"/>
                <a:gd name="T31" fmla="*/ 822855 h 1597025"/>
                <a:gd name="T32" fmla="*/ 1287607 w 2143125"/>
                <a:gd name="T33" fmla="*/ 640469 h 1597025"/>
                <a:gd name="T34" fmla="*/ 637786 w 2143125"/>
                <a:gd name="T35" fmla="*/ 718735 h 1597025"/>
                <a:gd name="T36" fmla="*/ 475984 w 2143125"/>
                <a:gd name="T37" fmla="*/ 936375 h 1597025"/>
                <a:gd name="T38" fmla="*/ 436888 w 2143125"/>
                <a:gd name="T39" fmla="*/ 1185275 h 1597025"/>
                <a:gd name="T40" fmla="*/ 191242 w 2143125"/>
                <a:gd name="T41" fmla="*/ 1146495 h 1597025"/>
                <a:gd name="T42" fmla="*/ 46633 w 2143125"/>
                <a:gd name="T43" fmla="*/ 1053656 h 1597025"/>
                <a:gd name="T44" fmla="*/ 0 w 2143125"/>
                <a:gd name="T45" fmla="*/ 940371 h 1597025"/>
                <a:gd name="T46" fmla="*/ 50165 w 2143125"/>
                <a:gd name="T47" fmla="*/ 736128 h 1597025"/>
                <a:gd name="T48" fmla="*/ 952970 w 2143125"/>
                <a:gd name="T49" fmla="*/ 136844 h 1597025"/>
                <a:gd name="T50" fmla="*/ 1076540 w 2143125"/>
                <a:gd name="T51" fmla="*/ 163209 h 1597025"/>
                <a:gd name="T52" fmla="*/ 1174924 w 2143125"/>
                <a:gd name="T53" fmla="*/ 235007 h 1597025"/>
                <a:gd name="T54" fmla="*/ 1237061 w 2143125"/>
                <a:gd name="T55" fmla="*/ 340233 h 1597025"/>
                <a:gd name="T56" fmla="*/ 1251420 w 2143125"/>
                <a:gd name="T57" fmla="*/ 467116 h 1597025"/>
                <a:gd name="T58" fmla="*/ 1213290 w 2143125"/>
                <a:gd name="T59" fmla="*/ 585759 h 1597025"/>
                <a:gd name="T60" fmla="*/ 1132322 w 2143125"/>
                <a:gd name="T61" fmla="*/ 676861 h 1597025"/>
                <a:gd name="T62" fmla="*/ 1020756 w 2143125"/>
                <a:gd name="T63" fmla="*/ 728650 h 1597025"/>
                <a:gd name="T64" fmla="*/ 892716 w 2143125"/>
                <a:gd name="T65" fmla="*/ 730298 h 1597025"/>
                <a:gd name="T66" fmla="*/ 779502 w 2143125"/>
                <a:gd name="T67" fmla="*/ 680863 h 1597025"/>
                <a:gd name="T68" fmla="*/ 696652 w 2143125"/>
                <a:gd name="T69" fmla="*/ 592115 h 1597025"/>
                <a:gd name="T70" fmla="*/ 655933 w 2143125"/>
                <a:gd name="T71" fmla="*/ 474649 h 1597025"/>
                <a:gd name="T72" fmla="*/ 666760 w 2143125"/>
                <a:gd name="T73" fmla="*/ 347531 h 1597025"/>
                <a:gd name="T74" fmla="*/ 726308 w 2143125"/>
                <a:gd name="T75" fmla="*/ 240187 h 1597025"/>
                <a:gd name="T76" fmla="*/ 823046 w 2143125"/>
                <a:gd name="T77" fmla="*/ 166505 h 1597025"/>
                <a:gd name="T78" fmla="*/ 945438 w 2143125"/>
                <a:gd name="T79" fmla="*/ 136844 h 1597025"/>
                <a:gd name="T80" fmla="*/ 1618384 w 2143125"/>
                <a:gd name="T81" fmla="*/ 22111 h 1597025"/>
                <a:gd name="T82" fmla="*/ 1763195 w 2143125"/>
                <a:gd name="T83" fmla="*/ 163718 h 1597025"/>
                <a:gd name="T84" fmla="*/ 1787878 w 2143125"/>
                <a:gd name="T85" fmla="*/ 278038 h 1597025"/>
                <a:gd name="T86" fmla="*/ 1763195 w 2143125"/>
                <a:gd name="T87" fmla="*/ 392122 h 1597025"/>
                <a:gd name="T88" fmla="*/ 1618384 w 2143125"/>
                <a:gd name="T89" fmla="*/ 533963 h 1597025"/>
                <a:gd name="T90" fmla="*/ 1498492 w 2143125"/>
                <a:gd name="T91" fmla="*/ 555604 h 1597025"/>
                <a:gd name="T92" fmla="*/ 1344043 w 2143125"/>
                <a:gd name="T93" fmla="*/ 467159 h 1597025"/>
                <a:gd name="T94" fmla="*/ 1325941 w 2143125"/>
                <a:gd name="T95" fmla="*/ 314968 h 1597025"/>
                <a:gd name="T96" fmla="*/ 1255886 w 2143125"/>
                <a:gd name="T97" fmla="*/ 187946 h 1597025"/>
                <a:gd name="T98" fmla="*/ 1350390 w 2143125"/>
                <a:gd name="T99" fmla="*/ 51280 h 1597025"/>
                <a:gd name="T100" fmla="*/ 396165 w 2143125"/>
                <a:gd name="T101" fmla="*/ 0 h 1597025"/>
                <a:gd name="T102" fmla="*/ 564484 w 2143125"/>
                <a:gd name="T103" fmla="*/ 57396 h 1597025"/>
                <a:gd name="T104" fmla="*/ 645353 w 2143125"/>
                <a:gd name="T105" fmla="*/ 194532 h 1597025"/>
                <a:gd name="T106" fmla="*/ 578120 w 2143125"/>
                <a:gd name="T107" fmla="*/ 323201 h 1597025"/>
                <a:gd name="T108" fmla="*/ 564014 w 2143125"/>
                <a:gd name="T109" fmla="*/ 482449 h 1597025"/>
                <a:gd name="T110" fmla="*/ 396165 w 2143125"/>
                <a:gd name="T111" fmla="*/ 555840 h 1597025"/>
                <a:gd name="T112" fmla="*/ 281916 w 2143125"/>
                <a:gd name="T113" fmla="*/ 531141 h 1597025"/>
                <a:gd name="T114" fmla="*/ 140396 w 2143125"/>
                <a:gd name="T115" fmla="*/ 386242 h 1597025"/>
                <a:gd name="T116" fmla="*/ 118533 w 2143125"/>
                <a:gd name="T117" fmla="*/ 270745 h 1597025"/>
                <a:gd name="T118" fmla="*/ 145803 w 2143125"/>
                <a:gd name="T119" fmla="*/ 157366 h 1597025"/>
                <a:gd name="T120" fmla="*/ 294375 w 2143125"/>
                <a:gd name="T121" fmla="*/ 19524 h 159702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143125" h="1597025">
                  <a:moveTo>
                    <a:pt x="795561" y="879475"/>
                  </a:moveTo>
                  <a:lnTo>
                    <a:pt x="1072091" y="1110003"/>
                  </a:lnTo>
                  <a:lnTo>
                    <a:pt x="1348886" y="879475"/>
                  </a:lnTo>
                  <a:lnTo>
                    <a:pt x="1360276" y="888484"/>
                  </a:lnTo>
                  <a:lnTo>
                    <a:pt x="1371400" y="897758"/>
                  </a:lnTo>
                  <a:lnTo>
                    <a:pt x="1382525" y="907297"/>
                  </a:lnTo>
                  <a:lnTo>
                    <a:pt x="1393120" y="917101"/>
                  </a:lnTo>
                  <a:lnTo>
                    <a:pt x="1403186" y="927435"/>
                  </a:lnTo>
                  <a:lnTo>
                    <a:pt x="1413516" y="937504"/>
                  </a:lnTo>
                  <a:lnTo>
                    <a:pt x="1423316" y="948368"/>
                  </a:lnTo>
                  <a:lnTo>
                    <a:pt x="1432587" y="959497"/>
                  </a:lnTo>
                  <a:lnTo>
                    <a:pt x="1441857" y="970891"/>
                  </a:lnTo>
                  <a:lnTo>
                    <a:pt x="1450863" y="982550"/>
                  </a:lnTo>
                  <a:lnTo>
                    <a:pt x="1459074" y="994739"/>
                  </a:lnTo>
                  <a:lnTo>
                    <a:pt x="1467550" y="1006663"/>
                  </a:lnTo>
                  <a:lnTo>
                    <a:pt x="1475232" y="1019116"/>
                  </a:lnTo>
                  <a:lnTo>
                    <a:pt x="1482913" y="1032100"/>
                  </a:lnTo>
                  <a:lnTo>
                    <a:pt x="1490065" y="1044819"/>
                  </a:lnTo>
                  <a:lnTo>
                    <a:pt x="1496687" y="1057803"/>
                  </a:lnTo>
                  <a:lnTo>
                    <a:pt x="1503308" y="1071581"/>
                  </a:lnTo>
                  <a:lnTo>
                    <a:pt x="1509401" y="1085095"/>
                  </a:lnTo>
                  <a:lnTo>
                    <a:pt x="1515228" y="1098874"/>
                  </a:lnTo>
                  <a:lnTo>
                    <a:pt x="1520525" y="1113182"/>
                  </a:lnTo>
                  <a:lnTo>
                    <a:pt x="1525558" y="1127226"/>
                  </a:lnTo>
                  <a:lnTo>
                    <a:pt x="1530061" y="1141799"/>
                  </a:lnTo>
                  <a:lnTo>
                    <a:pt x="1534034" y="1156638"/>
                  </a:lnTo>
                  <a:lnTo>
                    <a:pt x="1538007" y="1171477"/>
                  </a:lnTo>
                  <a:lnTo>
                    <a:pt x="1541186" y="1186580"/>
                  </a:lnTo>
                  <a:lnTo>
                    <a:pt x="1544364" y="1201684"/>
                  </a:lnTo>
                  <a:lnTo>
                    <a:pt x="1546748" y="1217052"/>
                  </a:lnTo>
                  <a:lnTo>
                    <a:pt x="1548867" y="1232686"/>
                  </a:lnTo>
                  <a:lnTo>
                    <a:pt x="1550456" y="1248319"/>
                  </a:lnTo>
                  <a:lnTo>
                    <a:pt x="1551781" y="1264218"/>
                  </a:lnTo>
                  <a:lnTo>
                    <a:pt x="1552310" y="1280116"/>
                  </a:lnTo>
                  <a:lnTo>
                    <a:pt x="1552575" y="1296279"/>
                  </a:lnTo>
                  <a:lnTo>
                    <a:pt x="1552310" y="1305554"/>
                  </a:lnTo>
                  <a:lnTo>
                    <a:pt x="1551781" y="1314298"/>
                  </a:lnTo>
                  <a:lnTo>
                    <a:pt x="1550456" y="1323307"/>
                  </a:lnTo>
                  <a:lnTo>
                    <a:pt x="1548867" y="1332316"/>
                  </a:lnTo>
                  <a:lnTo>
                    <a:pt x="1547013" y="1341060"/>
                  </a:lnTo>
                  <a:lnTo>
                    <a:pt x="1544894" y="1349539"/>
                  </a:lnTo>
                  <a:lnTo>
                    <a:pt x="1542245" y="1358018"/>
                  </a:lnTo>
                  <a:lnTo>
                    <a:pt x="1539067" y="1366233"/>
                  </a:lnTo>
                  <a:lnTo>
                    <a:pt x="1535623" y="1374182"/>
                  </a:lnTo>
                  <a:lnTo>
                    <a:pt x="1531650" y="1382396"/>
                  </a:lnTo>
                  <a:lnTo>
                    <a:pt x="1527677" y="1390080"/>
                  </a:lnTo>
                  <a:lnTo>
                    <a:pt x="1522909" y="1397765"/>
                  </a:lnTo>
                  <a:lnTo>
                    <a:pt x="1518406" y="1405184"/>
                  </a:lnTo>
                  <a:lnTo>
                    <a:pt x="1513109" y="1412603"/>
                  </a:lnTo>
                  <a:lnTo>
                    <a:pt x="1507811" y="1420022"/>
                  </a:lnTo>
                  <a:lnTo>
                    <a:pt x="1501984" y="1427177"/>
                  </a:lnTo>
                  <a:lnTo>
                    <a:pt x="1495892" y="1433801"/>
                  </a:lnTo>
                  <a:lnTo>
                    <a:pt x="1489800" y="1440955"/>
                  </a:lnTo>
                  <a:lnTo>
                    <a:pt x="1483178" y="1447315"/>
                  </a:lnTo>
                  <a:lnTo>
                    <a:pt x="1476026" y="1453939"/>
                  </a:lnTo>
                  <a:lnTo>
                    <a:pt x="1469404" y="1460298"/>
                  </a:lnTo>
                  <a:lnTo>
                    <a:pt x="1461988" y="1466658"/>
                  </a:lnTo>
                  <a:lnTo>
                    <a:pt x="1454306" y="1472752"/>
                  </a:lnTo>
                  <a:lnTo>
                    <a:pt x="1446360" y="1478582"/>
                  </a:lnTo>
                  <a:lnTo>
                    <a:pt x="1438414" y="1484411"/>
                  </a:lnTo>
                  <a:lnTo>
                    <a:pt x="1430468" y="1490241"/>
                  </a:lnTo>
                  <a:lnTo>
                    <a:pt x="1421992" y="1495540"/>
                  </a:lnTo>
                  <a:lnTo>
                    <a:pt x="1413516" y="1501105"/>
                  </a:lnTo>
                  <a:lnTo>
                    <a:pt x="1404775" y="1506404"/>
                  </a:lnTo>
                  <a:lnTo>
                    <a:pt x="1395769" y="1511439"/>
                  </a:lnTo>
                  <a:lnTo>
                    <a:pt x="1387028" y="1516208"/>
                  </a:lnTo>
                  <a:lnTo>
                    <a:pt x="1377757" y="1521243"/>
                  </a:lnTo>
                  <a:lnTo>
                    <a:pt x="1359216" y="1530252"/>
                  </a:lnTo>
                  <a:lnTo>
                    <a:pt x="1340145" y="1538731"/>
                  </a:lnTo>
                  <a:lnTo>
                    <a:pt x="1320544" y="1546945"/>
                  </a:lnTo>
                  <a:lnTo>
                    <a:pt x="1300944" y="1554364"/>
                  </a:lnTo>
                  <a:lnTo>
                    <a:pt x="1280813" y="1560989"/>
                  </a:lnTo>
                  <a:lnTo>
                    <a:pt x="1260947" y="1567083"/>
                  </a:lnTo>
                  <a:lnTo>
                    <a:pt x="1241082" y="1573177"/>
                  </a:lnTo>
                  <a:lnTo>
                    <a:pt x="1220951" y="1577947"/>
                  </a:lnTo>
                  <a:lnTo>
                    <a:pt x="1200821" y="1582452"/>
                  </a:lnTo>
                  <a:lnTo>
                    <a:pt x="1181485" y="1586426"/>
                  </a:lnTo>
                  <a:lnTo>
                    <a:pt x="1161884" y="1589606"/>
                  </a:lnTo>
                  <a:lnTo>
                    <a:pt x="1142813" y="1592256"/>
                  </a:lnTo>
                  <a:lnTo>
                    <a:pt x="1124272" y="1594375"/>
                  </a:lnTo>
                  <a:lnTo>
                    <a:pt x="1106525" y="1595965"/>
                  </a:lnTo>
                  <a:lnTo>
                    <a:pt x="1088779" y="1596760"/>
                  </a:lnTo>
                  <a:lnTo>
                    <a:pt x="1072091" y="1597025"/>
                  </a:lnTo>
                  <a:lnTo>
                    <a:pt x="1055669" y="1596760"/>
                  </a:lnTo>
                  <a:lnTo>
                    <a:pt x="1037922" y="1595965"/>
                  </a:lnTo>
                  <a:lnTo>
                    <a:pt x="1020176" y="1594375"/>
                  </a:lnTo>
                  <a:lnTo>
                    <a:pt x="1001635" y="1592256"/>
                  </a:lnTo>
                  <a:lnTo>
                    <a:pt x="982299" y="1589606"/>
                  </a:lnTo>
                  <a:lnTo>
                    <a:pt x="963228" y="1586426"/>
                  </a:lnTo>
                  <a:lnTo>
                    <a:pt x="943627" y="1582452"/>
                  </a:lnTo>
                  <a:lnTo>
                    <a:pt x="923496" y="1577947"/>
                  </a:lnTo>
                  <a:lnTo>
                    <a:pt x="903631" y="1573177"/>
                  </a:lnTo>
                  <a:lnTo>
                    <a:pt x="883765" y="1567083"/>
                  </a:lnTo>
                  <a:lnTo>
                    <a:pt x="863634" y="1560989"/>
                  </a:lnTo>
                  <a:lnTo>
                    <a:pt x="843504" y="1554364"/>
                  </a:lnTo>
                  <a:lnTo>
                    <a:pt x="823903" y="1546945"/>
                  </a:lnTo>
                  <a:lnTo>
                    <a:pt x="804302" y="1538731"/>
                  </a:lnTo>
                  <a:lnTo>
                    <a:pt x="785496" y="1530252"/>
                  </a:lnTo>
                  <a:lnTo>
                    <a:pt x="766690" y="1521243"/>
                  </a:lnTo>
                  <a:lnTo>
                    <a:pt x="757419" y="1516208"/>
                  </a:lnTo>
                  <a:lnTo>
                    <a:pt x="748414" y="1511439"/>
                  </a:lnTo>
                  <a:lnTo>
                    <a:pt x="739673" y="1506404"/>
                  </a:lnTo>
                  <a:lnTo>
                    <a:pt x="730932" y="1501105"/>
                  </a:lnTo>
                  <a:lnTo>
                    <a:pt x="722720" y="1495540"/>
                  </a:lnTo>
                  <a:lnTo>
                    <a:pt x="714244" y="1490241"/>
                  </a:lnTo>
                  <a:lnTo>
                    <a:pt x="706033" y="1484411"/>
                  </a:lnTo>
                  <a:lnTo>
                    <a:pt x="697822" y="1478582"/>
                  </a:lnTo>
                  <a:lnTo>
                    <a:pt x="690141" y="1472752"/>
                  </a:lnTo>
                  <a:lnTo>
                    <a:pt x="682724" y="1466658"/>
                  </a:lnTo>
                  <a:lnTo>
                    <a:pt x="675308" y="1460298"/>
                  </a:lnTo>
                  <a:lnTo>
                    <a:pt x="668421" y="1453939"/>
                  </a:lnTo>
                  <a:lnTo>
                    <a:pt x="661534" y="1447315"/>
                  </a:lnTo>
                  <a:lnTo>
                    <a:pt x="655177" y="1440955"/>
                  </a:lnTo>
                  <a:lnTo>
                    <a:pt x="648555" y="1433801"/>
                  </a:lnTo>
                  <a:lnTo>
                    <a:pt x="642728" y="1427177"/>
                  </a:lnTo>
                  <a:lnTo>
                    <a:pt x="636901" y="1420022"/>
                  </a:lnTo>
                  <a:lnTo>
                    <a:pt x="631338" y="1412603"/>
                  </a:lnTo>
                  <a:lnTo>
                    <a:pt x="626306" y="1405184"/>
                  </a:lnTo>
                  <a:lnTo>
                    <a:pt x="621538" y="1397765"/>
                  </a:lnTo>
                  <a:lnTo>
                    <a:pt x="616770" y="1390080"/>
                  </a:lnTo>
                  <a:lnTo>
                    <a:pt x="612797" y="1382396"/>
                  </a:lnTo>
                  <a:lnTo>
                    <a:pt x="609089" y="1374182"/>
                  </a:lnTo>
                  <a:lnTo>
                    <a:pt x="605646" y="1366233"/>
                  </a:lnTo>
                  <a:lnTo>
                    <a:pt x="602467" y="1358018"/>
                  </a:lnTo>
                  <a:lnTo>
                    <a:pt x="599818" y="1349539"/>
                  </a:lnTo>
                  <a:lnTo>
                    <a:pt x="597434" y="1341060"/>
                  </a:lnTo>
                  <a:lnTo>
                    <a:pt x="595580" y="1332316"/>
                  </a:lnTo>
                  <a:lnTo>
                    <a:pt x="593991" y="1323307"/>
                  </a:lnTo>
                  <a:lnTo>
                    <a:pt x="592932" y="1314298"/>
                  </a:lnTo>
                  <a:lnTo>
                    <a:pt x="592402" y="1305554"/>
                  </a:lnTo>
                  <a:lnTo>
                    <a:pt x="592137" y="1296279"/>
                  </a:lnTo>
                  <a:lnTo>
                    <a:pt x="592402" y="1280116"/>
                  </a:lnTo>
                  <a:lnTo>
                    <a:pt x="592932" y="1264218"/>
                  </a:lnTo>
                  <a:lnTo>
                    <a:pt x="594256" y="1248319"/>
                  </a:lnTo>
                  <a:lnTo>
                    <a:pt x="595845" y="1232686"/>
                  </a:lnTo>
                  <a:lnTo>
                    <a:pt x="597699" y="1217052"/>
                  </a:lnTo>
                  <a:lnTo>
                    <a:pt x="600348" y="1201684"/>
                  </a:lnTo>
                  <a:lnTo>
                    <a:pt x="603262" y="1186580"/>
                  </a:lnTo>
                  <a:lnTo>
                    <a:pt x="606705" y="1171477"/>
                  </a:lnTo>
                  <a:lnTo>
                    <a:pt x="610413" y="1156638"/>
                  </a:lnTo>
                  <a:lnTo>
                    <a:pt x="614386" y="1141799"/>
                  </a:lnTo>
                  <a:lnTo>
                    <a:pt x="618889" y="1127226"/>
                  </a:lnTo>
                  <a:lnTo>
                    <a:pt x="623922" y="1113182"/>
                  </a:lnTo>
                  <a:lnTo>
                    <a:pt x="629484" y="1098874"/>
                  </a:lnTo>
                  <a:lnTo>
                    <a:pt x="635047" y="1085095"/>
                  </a:lnTo>
                  <a:lnTo>
                    <a:pt x="641139" y="1071581"/>
                  </a:lnTo>
                  <a:lnTo>
                    <a:pt x="647761" y="1057803"/>
                  </a:lnTo>
                  <a:lnTo>
                    <a:pt x="654383" y="1044819"/>
                  </a:lnTo>
                  <a:lnTo>
                    <a:pt x="661534" y="1032100"/>
                  </a:lnTo>
                  <a:lnTo>
                    <a:pt x="669216" y="1019116"/>
                  </a:lnTo>
                  <a:lnTo>
                    <a:pt x="676897" y="1006663"/>
                  </a:lnTo>
                  <a:lnTo>
                    <a:pt x="685373" y="994739"/>
                  </a:lnTo>
                  <a:lnTo>
                    <a:pt x="693849" y="982550"/>
                  </a:lnTo>
                  <a:lnTo>
                    <a:pt x="702590" y="970891"/>
                  </a:lnTo>
                  <a:lnTo>
                    <a:pt x="711861" y="959497"/>
                  </a:lnTo>
                  <a:lnTo>
                    <a:pt x="721396" y="948368"/>
                  </a:lnTo>
                  <a:lnTo>
                    <a:pt x="730932" y="937504"/>
                  </a:lnTo>
                  <a:lnTo>
                    <a:pt x="741262" y="927435"/>
                  </a:lnTo>
                  <a:lnTo>
                    <a:pt x="751327" y="917101"/>
                  </a:lnTo>
                  <a:lnTo>
                    <a:pt x="762187" y="907297"/>
                  </a:lnTo>
                  <a:lnTo>
                    <a:pt x="773047" y="897758"/>
                  </a:lnTo>
                  <a:lnTo>
                    <a:pt x="783907" y="888484"/>
                  </a:lnTo>
                  <a:lnTo>
                    <a:pt x="795561" y="879475"/>
                  </a:lnTo>
                  <a:close/>
                  <a:moveTo>
                    <a:pt x="1959370" y="676275"/>
                  </a:moveTo>
                  <a:lnTo>
                    <a:pt x="1969946" y="684738"/>
                  </a:lnTo>
                  <a:lnTo>
                    <a:pt x="1979729" y="692937"/>
                  </a:lnTo>
                  <a:lnTo>
                    <a:pt x="1989776" y="701929"/>
                  </a:lnTo>
                  <a:lnTo>
                    <a:pt x="1999294" y="710922"/>
                  </a:lnTo>
                  <a:lnTo>
                    <a:pt x="2008812" y="720443"/>
                  </a:lnTo>
                  <a:lnTo>
                    <a:pt x="2017802" y="729964"/>
                  </a:lnTo>
                  <a:lnTo>
                    <a:pt x="2026527" y="739750"/>
                  </a:lnTo>
                  <a:lnTo>
                    <a:pt x="2035252" y="750064"/>
                  </a:lnTo>
                  <a:lnTo>
                    <a:pt x="2043184" y="760379"/>
                  </a:lnTo>
                  <a:lnTo>
                    <a:pt x="2051380" y="771222"/>
                  </a:lnTo>
                  <a:lnTo>
                    <a:pt x="2059047" y="782330"/>
                  </a:lnTo>
                  <a:lnTo>
                    <a:pt x="2066450" y="793439"/>
                  </a:lnTo>
                  <a:lnTo>
                    <a:pt x="2073589" y="804811"/>
                  </a:lnTo>
                  <a:lnTo>
                    <a:pt x="2080199" y="816448"/>
                  </a:lnTo>
                  <a:lnTo>
                    <a:pt x="2086809" y="828350"/>
                  </a:lnTo>
                  <a:lnTo>
                    <a:pt x="2093154" y="840516"/>
                  </a:lnTo>
                  <a:lnTo>
                    <a:pt x="2098707" y="852946"/>
                  </a:lnTo>
                  <a:lnTo>
                    <a:pt x="2104259" y="865112"/>
                  </a:lnTo>
                  <a:lnTo>
                    <a:pt x="2109547" y="877807"/>
                  </a:lnTo>
                  <a:lnTo>
                    <a:pt x="2114306" y="890766"/>
                  </a:lnTo>
                  <a:lnTo>
                    <a:pt x="2118801" y="903990"/>
                  </a:lnTo>
                  <a:lnTo>
                    <a:pt x="2123031" y="917214"/>
                  </a:lnTo>
                  <a:lnTo>
                    <a:pt x="2126733" y="930438"/>
                  </a:lnTo>
                  <a:lnTo>
                    <a:pt x="2130170" y="944191"/>
                  </a:lnTo>
                  <a:lnTo>
                    <a:pt x="2133078" y="957943"/>
                  </a:lnTo>
                  <a:lnTo>
                    <a:pt x="2135722" y="971696"/>
                  </a:lnTo>
                  <a:lnTo>
                    <a:pt x="2137837" y="985978"/>
                  </a:lnTo>
                  <a:lnTo>
                    <a:pt x="2139688" y="1000260"/>
                  </a:lnTo>
                  <a:lnTo>
                    <a:pt x="2141274" y="1014277"/>
                  </a:lnTo>
                  <a:lnTo>
                    <a:pt x="2142068" y="1028823"/>
                  </a:lnTo>
                  <a:lnTo>
                    <a:pt x="2143125" y="1043370"/>
                  </a:lnTo>
                  <a:lnTo>
                    <a:pt x="2143125" y="1058180"/>
                  </a:lnTo>
                  <a:lnTo>
                    <a:pt x="2143125" y="1066644"/>
                  </a:lnTo>
                  <a:lnTo>
                    <a:pt x="2142332" y="1075107"/>
                  </a:lnTo>
                  <a:lnTo>
                    <a:pt x="2141274" y="1083306"/>
                  </a:lnTo>
                  <a:lnTo>
                    <a:pt x="2139952" y="1091769"/>
                  </a:lnTo>
                  <a:lnTo>
                    <a:pt x="2138102" y="1099703"/>
                  </a:lnTo>
                  <a:lnTo>
                    <a:pt x="2135987" y="1107373"/>
                  </a:lnTo>
                  <a:lnTo>
                    <a:pt x="2133607" y="1115043"/>
                  </a:lnTo>
                  <a:lnTo>
                    <a:pt x="2130699" y="1122713"/>
                  </a:lnTo>
                  <a:lnTo>
                    <a:pt x="2127261" y="1130383"/>
                  </a:lnTo>
                  <a:lnTo>
                    <a:pt x="2124089" y="1137788"/>
                  </a:lnTo>
                  <a:lnTo>
                    <a:pt x="2119858" y="1144929"/>
                  </a:lnTo>
                  <a:lnTo>
                    <a:pt x="2115892" y="1152070"/>
                  </a:lnTo>
                  <a:lnTo>
                    <a:pt x="2111398" y="1159211"/>
                  </a:lnTo>
                  <a:lnTo>
                    <a:pt x="2106639" y="1165823"/>
                  </a:lnTo>
                  <a:lnTo>
                    <a:pt x="2101880" y="1172699"/>
                  </a:lnTo>
                  <a:lnTo>
                    <a:pt x="2096327" y="1179047"/>
                  </a:lnTo>
                  <a:lnTo>
                    <a:pt x="2090775" y="1185658"/>
                  </a:lnTo>
                  <a:lnTo>
                    <a:pt x="2084958" y="1191741"/>
                  </a:lnTo>
                  <a:lnTo>
                    <a:pt x="2078877" y="1197824"/>
                  </a:lnTo>
                  <a:lnTo>
                    <a:pt x="2072532" y="1204172"/>
                  </a:lnTo>
                  <a:lnTo>
                    <a:pt x="2066186" y="1209990"/>
                  </a:lnTo>
                  <a:lnTo>
                    <a:pt x="2059312" y="1215809"/>
                  </a:lnTo>
                  <a:lnTo>
                    <a:pt x="2052173" y="1221363"/>
                  </a:lnTo>
                  <a:lnTo>
                    <a:pt x="2045034" y="1226917"/>
                  </a:lnTo>
                  <a:lnTo>
                    <a:pt x="2037631" y="1232471"/>
                  </a:lnTo>
                  <a:lnTo>
                    <a:pt x="2029964" y="1237761"/>
                  </a:lnTo>
                  <a:lnTo>
                    <a:pt x="2022296" y="1242521"/>
                  </a:lnTo>
                  <a:lnTo>
                    <a:pt x="2014629" y="1247546"/>
                  </a:lnTo>
                  <a:lnTo>
                    <a:pt x="2006433" y="1252571"/>
                  </a:lnTo>
                  <a:lnTo>
                    <a:pt x="1998236" y="1257067"/>
                  </a:lnTo>
                  <a:lnTo>
                    <a:pt x="1981315" y="1266324"/>
                  </a:lnTo>
                  <a:lnTo>
                    <a:pt x="1964129" y="1274523"/>
                  </a:lnTo>
                  <a:lnTo>
                    <a:pt x="1946679" y="1282722"/>
                  </a:lnTo>
                  <a:lnTo>
                    <a:pt x="1928436" y="1290127"/>
                  </a:lnTo>
                  <a:lnTo>
                    <a:pt x="1910193" y="1296739"/>
                  </a:lnTo>
                  <a:lnTo>
                    <a:pt x="1891685" y="1303351"/>
                  </a:lnTo>
                  <a:lnTo>
                    <a:pt x="1873177" y="1308905"/>
                  </a:lnTo>
                  <a:lnTo>
                    <a:pt x="1854670" y="1314195"/>
                  </a:lnTo>
                  <a:lnTo>
                    <a:pt x="1836426" y="1318691"/>
                  </a:lnTo>
                  <a:lnTo>
                    <a:pt x="1817919" y="1322922"/>
                  </a:lnTo>
                  <a:lnTo>
                    <a:pt x="1799675" y="1326360"/>
                  </a:lnTo>
                  <a:lnTo>
                    <a:pt x="1781696" y="1329534"/>
                  </a:lnTo>
                  <a:lnTo>
                    <a:pt x="1764246" y="1331915"/>
                  </a:lnTo>
                  <a:lnTo>
                    <a:pt x="1747061" y="1333766"/>
                  </a:lnTo>
                  <a:lnTo>
                    <a:pt x="1730404" y="1335353"/>
                  </a:lnTo>
                  <a:lnTo>
                    <a:pt x="1714276" y="1336146"/>
                  </a:lnTo>
                  <a:lnTo>
                    <a:pt x="1698676" y="1336675"/>
                  </a:lnTo>
                  <a:lnTo>
                    <a:pt x="1687836" y="1336146"/>
                  </a:lnTo>
                  <a:lnTo>
                    <a:pt x="1676467" y="1335617"/>
                  </a:lnTo>
                  <a:lnTo>
                    <a:pt x="1664834" y="1335088"/>
                  </a:lnTo>
                  <a:lnTo>
                    <a:pt x="1652671" y="1333766"/>
                  </a:lnTo>
                  <a:lnTo>
                    <a:pt x="1653993" y="1324509"/>
                  </a:lnTo>
                  <a:lnTo>
                    <a:pt x="1654787" y="1314988"/>
                  </a:lnTo>
                  <a:lnTo>
                    <a:pt x="1655844" y="1305202"/>
                  </a:lnTo>
                  <a:lnTo>
                    <a:pt x="1655844" y="1295681"/>
                  </a:lnTo>
                  <a:lnTo>
                    <a:pt x="1655580" y="1275845"/>
                  </a:lnTo>
                  <a:lnTo>
                    <a:pt x="1654787" y="1256274"/>
                  </a:lnTo>
                  <a:lnTo>
                    <a:pt x="1653465" y="1236703"/>
                  </a:lnTo>
                  <a:lnTo>
                    <a:pt x="1651085" y="1217660"/>
                  </a:lnTo>
                  <a:lnTo>
                    <a:pt x="1648705" y="1198618"/>
                  </a:lnTo>
                  <a:lnTo>
                    <a:pt x="1645268" y="1179840"/>
                  </a:lnTo>
                  <a:lnTo>
                    <a:pt x="1641567" y="1161062"/>
                  </a:lnTo>
                  <a:lnTo>
                    <a:pt x="1637601" y="1142549"/>
                  </a:lnTo>
                  <a:lnTo>
                    <a:pt x="1632842" y="1124300"/>
                  </a:lnTo>
                  <a:lnTo>
                    <a:pt x="1627554" y="1106051"/>
                  </a:lnTo>
                  <a:lnTo>
                    <a:pt x="1621737" y="1088595"/>
                  </a:lnTo>
                  <a:lnTo>
                    <a:pt x="1615392" y="1070875"/>
                  </a:lnTo>
                  <a:lnTo>
                    <a:pt x="1608782" y="1053684"/>
                  </a:lnTo>
                  <a:lnTo>
                    <a:pt x="1601379" y="1036758"/>
                  </a:lnTo>
                  <a:lnTo>
                    <a:pt x="1593711" y="1019831"/>
                  </a:lnTo>
                  <a:lnTo>
                    <a:pt x="1585515" y="1003434"/>
                  </a:lnTo>
                  <a:lnTo>
                    <a:pt x="1576790" y="987565"/>
                  </a:lnTo>
                  <a:lnTo>
                    <a:pt x="1567800" y="971432"/>
                  </a:lnTo>
                  <a:lnTo>
                    <a:pt x="1558282" y="956092"/>
                  </a:lnTo>
                  <a:lnTo>
                    <a:pt x="1548235" y="940752"/>
                  </a:lnTo>
                  <a:lnTo>
                    <a:pt x="1537924" y="925942"/>
                  </a:lnTo>
                  <a:lnTo>
                    <a:pt x="1527084" y="911395"/>
                  </a:lnTo>
                  <a:lnTo>
                    <a:pt x="1515979" y="897114"/>
                  </a:lnTo>
                  <a:lnTo>
                    <a:pt x="1504345" y="883361"/>
                  </a:lnTo>
                  <a:lnTo>
                    <a:pt x="1492183" y="870137"/>
                  </a:lnTo>
                  <a:lnTo>
                    <a:pt x="1480021" y="856913"/>
                  </a:lnTo>
                  <a:lnTo>
                    <a:pt x="1467330" y="844218"/>
                  </a:lnTo>
                  <a:lnTo>
                    <a:pt x="1454375" y="832052"/>
                  </a:lnTo>
                  <a:lnTo>
                    <a:pt x="1440891" y="820151"/>
                  </a:lnTo>
                  <a:lnTo>
                    <a:pt x="1427406" y="808778"/>
                  </a:lnTo>
                  <a:lnTo>
                    <a:pt x="1413129" y="797670"/>
                  </a:lnTo>
                  <a:lnTo>
                    <a:pt x="1398587" y="787356"/>
                  </a:lnTo>
                  <a:lnTo>
                    <a:pt x="1407841" y="776776"/>
                  </a:lnTo>
                  <a:lnTo>
                    <a:pt x="1416831" y="765933"/>
                  </a:lnTo>
                  <a:lnTo>
                    <a:pt x="1425027" y="755089"/>
                  </a:lnTo>
                  <a:lnTo>
                    <a:pt x="1433487" y="744246"/>
                  </a:lnTo>
                  <a:lnTo>
                    <a:pt x="1441155" y="732344"/>
                  </a:lnTo>
                  <a:lnTo>
                    <a:pt x="1448558" y="720707"/>
                  </a:lnTo>
                  <a:lnTo>
                    <a:pt x="1455697" y="709070"/>
                  </a:lnTo>
                  <a:lnTo>
                    <a:pt x="1462307" y="696640"/>
                  </a:lnTo>
                  <a:lnTo>
                    <a:pt x="1698676" y="893147"/>
                  </a:lnTo>
                  <a:lnTo>
                    <a:pt x="1959370" y="676275"/>
                  </a:lnTo>
                  <a:close/>
                  <a:moveTo>
                    <a:pt x="183882" y="676275"/>
                  </a:moveTo>
                  <a:lnTo>
                    <a:pt x="445396" y="893147"/>
                  </a:lnTo>
                  <a:lnTo>
                    <a:pt x="682270" y="696640"/>
                  </a:lnTo>
                  <a:lnTo>
                    <a:pt x="688894" y="709070"/>
                  </a:lnTo>
                  <a:lnTo>
                    <a:pt x="696048" y="720707"/>
                  </a:lnTo>
                  <a:lnTo>
                    <a:pt x="703466" y="732344"/>
                  </a:lnTo>
                  <a:lnTo>
                    <a:pt x="711415" y="744246"/>
                  </a:lnTo>
                  <a:lnTo>
                    <a:pt x="719364" y="755089"/>
                  </a:lnTo>
                  <a:lnTo>
                    <a:pt x="728108" y="765933"/>
                  </a:lnTo>
                  <a:lnTo>
                    <a:pt x="736852" y="776776"/>
                  </a:lnTo>
                  <a:lnTo>
                    <a:pt x="746125" y="787356"/>
                  </a:lnTo>
                  <a:lnTo>
                    <a:pt x="731552" y="797670"/>
                  </a:lnTo>
                  <a:lnTo>
                    <a:pt x="717509" y="808778"/>
                  </a:lnTo>
                  <a:lnTo>
                    <a:pt x="703731" y="820151"/>
                  </a:lnTo>
                  <a:lnTo>
                    <a:pt x="690483" y="832052"/>
                  </a:lnTo>
                  <a:lnTo>
                    <a:pt x="677235" y="844218"/>
                  </a:lnTo>
                  <a:lnTo>
                    <a:pt x="664517" y="856913"/>
                  </a:lnTo>
                  <a:lnTo>
                    <a:pt x="652329" y="870137"/>
                  </a:lnTo>
                  <a:lnTo>
                    <a:pt x="640141" y="883361"/>
                  </a:lnTo>
                  <a:lnTo>
                    <a:pt x="628748" y="897114"/>
                  </a:lnTo>
                  <a:lnTo>
                    <a:pt x="617355" y="911395"/>
                  </a:lnTo>
                  <a:lnTo>
                    <a:pt x="606491" y="925942"/>
                  </a:lnTo>
                  <a:lnTo>
                    <a:pt x="596158" y="940752"/>
                  </a:lnTo>
                  <a:lnTo>
                    <a:pt x="586090" y="956092"/>
                  </a:lnTo>
                  <a:lnTo>
                    <a:pt x="576551" y="971432"/>
                  </a:lnTo>
                  <a:lnTo>
                    <a:pt x="567542" y="987565"/>
                  </a:lnTo>
                  <a:lnTo>
                    <a:pt x="559064" y="1003434"/>
                  </a:lnTo>
                  <a:lnTo>
                    <a:pt x="550585" y="1019831"/>
                  </a:lnTo>
                  <a:lnTo>
                    <a:pt x="542901" y="1036758"/>
                  </a:lnTo>
                  <a:lnTo>
                    <a:pt x="535482" y="1053684"/>
                  </a:lnTo>
                  <a:lnTo>
                    <a:pt x="528858" y="1070875"/>
                  </a:lnTo>
                  <a:lnTo>
                    <a:pt x="522499" y="1088595"/>
                  </a:lnTo>
                  <a:lnTo>
                    <a:pt x="516670" y="1106051"/>
                  </a:lnTo>
                  <a:lnTo>
                    <a:pt x="511371" y="1124300"/>
                  </a:lnTo>
                  <a:lnTo>
                    <a:pt x="506602" y="1142549"/>
                  </a:lnTo>
                  <a:lnTo>
                    <a:pt x="502627" y="1161062"/>
                  </a:lnTo>
                  <a:lnTo>
                    <a:pt x="498918" y="1179840"/>
                  </a:lnTo>
                  <a:lnTo>
                    <a:pt x="495473" y="1198618"/>
                  </a:lnTo>
                  <a:lnTo>
                    <a:pt x="492824" y="1217660"/>
                  </a:lnTo>
                  <a:lnTo>
                    <a:pt x="490704" y="1236703"/>
                  </a:lnTo>
                  <a:lnTo>
                    <a:pt x="489114" y="1256274"/>
                  </a:lnTo>
                  <a:lnTo>
                    <a:pt x="488585" y="1275845"/>
                  </a:lnTo>
                  <a:lnTo>
                    <a:pt x="488320" y="1295681"/>
                  </a:lnTo>
                  <a:lnTo>
                    <a:pt x="488585" y="1305202"/>
                  </a:lnTo>
                  <a:lnTo>
                    <a:pt x="489114" y="1314988"/>
                  </a:lnTo>
                  <a:lnTo>
                    <a:pt x="490174" y="1324509"/>
                  </a:lnTo>
                  <a:lnTo>
                    <a:pt x="491499" y="1333766"/>
                  </a:lnTo>
                  <a:lnTo>
                    <a:pt x="479311" y="1335088"/>
                  </a:lnTo>
                  <a:lnTo>
                    <a:pt x="467653" y="1335617"/>
                  </a:lnTo>
                  <a:lnTo>
                    <a:pt x="456260" y="1336146"/>
                  </a:lnTo>
                  <a:lnTo>
                    <a:pt x="445396" y="1336675"/>
                  </a:lnTo>
                  <a:lnTo>
                    <a:pt x="429764" y="1336146"/>
                  </a:lnTo>
                  <a:lnTo>
                    <a:pt x="413601" y="1335353"/>
                  </a:lnTo>
                  <a:lnTo>
                    <a:pt x="396909" y="1333766"/>
                  </a:lnTo>
                  <a:lnTo>
                    <a:pt x="379686" y="1331915"/>
                  </a:lnTo>
                  <a:lnTo>
                    <a:pt x="362199" y="1329534"/>
                  </a:lnTo>
                  <a:lnTo>
                    <a:pt x="344182" y="1326360"/>
                  </a:lnTo>
                  <a:lnTo>
                    <a:pt x="325900" y="1322922"/>
                  </a:lnTo>
                  <a:lnTo>
                    <a:pt x="307352" y="1318691"/>
                  </a:lnTo>
                  <a:lnTo>
                    <a:pt x="288805" y="1314195"/>
                  </a:lnTo>
                  <a:lnTo>
                    <a:pt x="270523" y="1308905"/>
                  </a:lnTo>
                  <a:lnTo>
                    <a:pt x="251976" y="1303351"/>
                  </a:lnTo>
                  <a:lnTo>
                    <a:pt x="233429" y="1296739"/>
                  </a:lnTo>
                  <a:lnTo>
                    <a:pt x="215147" y="1290127"/>
                  </a:lnTo>
                  <a:lnTo>
                    <a:pt x="196865" y="1282722"/>
                  </a:lnTo>
                  <a:lnTo>
                    <a:pt x="179377" y="1274523"/>
                  </a:lnTo>
                  <a:lnTo>
                    <a:pt x="162155" y="1266324"/>
                  </a:lnTo>
                  <a:lnTo>
                    <a:pt x="145197" y="1257067"/>
                  </a:lnTo>
                  <a:lnTo>
                    <a:pt x="136984" y="1252571"/>
                  </a:lnTo>
                  <a:lnTo>
                    <a:pt x="128770" y="1247546"/>
                  </a:lnTo>
                  <a:lnTo>
                    <a:pt x="121086" y="1242521"/>
                  </a:lnTo>
                  <a:lnTo>
                    <a:pt x="113402" y="1237761"/>
                  </a:lnTo>
                  <a:lnTo>
                    <a:pt x="105719" y="1232471"/>
                  </a:lnTo>
                  <a:lnTo>
                    <a:pt x="98300" y="1226917"/>
                  </a:lnTo>
                  <a:lnTo>
                    <a:pt x="91146" y="1221363"/>
                  </a:lnTo>
                  <a:lnTo>
                    <a:pt x="83992" y="1215809"/>
                  </a:lnTo>
                  <a:lnTo>
                    <a:pt x="77103" y="1209990"/>
                  </a:lnTo>
                  <a:lnTo>
                    <a:pt x="70744" y="1204172"/>
                  </a:lnTo>
                  <a:lnTo>
                    <a:pt x="64120" y="1197824"/>
                  </a:lnTo>
                  <a:lnTo>
                    <a:pt x="58291" y="1191741"/>
                  </a:lnTo>
                  <a:lnTo>
                    <a:pt x="52462" y="1185658"/>
                  </a:lnTo>
                  <a:lnTo>
                    <a:pt x="46898" y="1179047"/>
                  </a:lnTo>
                  <a:lnTo>
                    <a:pt x="41334" y="1172699"/>
                  </a:lnTo>
                  <a:lnTo>
                    <a:pt x="36564" y="1165823"/>
                  </a:lnTo>
                  <a:lnTo>
                    <a:pt x="31795" y="1159211"/>
                  </a:lnTo>
                  <a:lnTo>
                    <a:pt x="27291" y="1152070"/>
                  </a:lnTo>
                  <a:lnTo>
                    <a:pt x="23051" y="1144929"/>
                  </a:lnTo>
                  <a:lnTo>
                    <a:pt x="19077" y="1137788"/>
                  </a:lnTo>
                  <a:lnTo>
                    <a:pt x="15897" y="1130383"/>
                  </a:lnTo>
                  <a:lnTo>
                    <a:pt x="12453" y="1122713"/>
                  </a:lnTo>
                  <a:lnTo>
                    <a:pt x="9538" y="1115043"/>
                  </a:lnTo>
                  <a:lnTo>
                    <a:pt x="7154" y="1107373"/>
                  </a:lnTo>
                  <a:lnTo>
                    <a:pt x="5034" y="1099703"/>
                  </a:lnTo>
                  <a:lnTo>
                    <a:pt x="3179" y="1091769"/>
                  </a:lnTo>
                  <a:lnTo>
                    <a:pt x="1855" y="1083306"/>
                  </a:lnTo>
                  <a:lnTo>
                    <a:pt x="530" y="1075107"/>
                  </a:lnTo>
                  <a:lnTo>
                    <a:pt x="265" y="1066644"/>
                  </a:lnTo>
                  <a:lnTo>
                    <a:pt x="0" y="1058180"/>
                  </a:lnTo>
                  <a:lnTo>
                    <a:pt x="265" y="1043370"/>
                  </a:lnTo>
                  <a:lnTo>
                    <a:pt x="1060" y="1028823"/>
                  </a:lnTo>
                  <a:lnTo>
                    <a:pt x="1855" y="1014277"/>
                  </a:lnTo>
                  <a:lnTo>
                    <a:pt x="3444" y="1000260"/>
                  </a:lnTo>
                  <a:lnTo>
                    <a:pt x="5299" y="985978"/>
                  </a:lnTo>
                  <a:lnTo>
                    <a:pt x="7419" y="971696"/>
                  </a:lnTo>
                  <a:lnTo>
                    <a:pt x="10333" y="957943"/>
                  </a:lnTo>
                  <a:lnTo>
                    <a:pt x="12983" y="944191"/>
                  </a:lnTo>
                  <a:lnTo>
                    <a:pt x="16427" y="930438"/>
                  </a:lnTo>
                  <a:lnTo>
                    <a:pt x="20137" y="917214"/>
                  </a:lnTo>
                  <a:lnTo>
                    <a:pt x="24376" y="903990"/>
                  </a:lnTo>
                  <a:lnTo>
                    <a:pt x="28615" y="890766"/>
                  </a:lnTo>
                  <a:lnTo>
                    <a:pt x="33650" y="877807"/>
                  </a:lnTo>
                  <a:lnTo>
                    <a:pt x="38949" y="865112"/>
                  </a:lnTo>
                  <a:lnTo>
                    <a:pt x="44513" y="852946"/>
                  </a:lnTo>
                  <a:lnTo>
                    <a:pt x="50342" y="840516"/>
                  </a:lnTo>
                  <a:lnTo>
                    <a:pt x="56436" y="828350"/>
                  </a:lnTo>
                  <a:lnTo>
                    <a:pt x="63060" y="816448"/>
                  </a:lnTo>
                  <a:lnTo>
                    <a:pt x="69684" y="804811"/>
                  </a:lnTo>
                  <a:lnTo>
                    <a:pt x="76838" y="793439"/>
                  </a:lnTo>
                  <a:lnTo>
                    <a:pt x="84257" y="782330"/>
                  </a:lnTo>
                  <a:lnTo>
                    <a:pt x="91941" y="771222"/>
                  </a:lnTo>
                  <a:lnTo>
                    <a:pt x="100154" y="760379"/>
                  </a:lnTo>
                  <a:lnTo>
                    <a:pt x="108368" y="750064"/>
                  </a:lnTo>
                  <a:lnTo>
                    <a:pt x="116582" y="739750"/>
                  </a:lnTo>
                  <a:lnTo>
                    <a:pt x="125591" y="729964"/>
                  </a:lnTo>
                  <a:lnTo>
                    <a:pt x="134864" y="720443"/>
                  </a:lnTo>
                  <a:lnTo>
                    <a:pt x="144138" y="710922"/>
                  </a:lnTo>
                  <a:lnTo>
                    <a:pt x="153676" y="701929"/>
                  </a:lnTo>
                  <a:lnTo>
                    <a:pt x="163745" y="692937"/>
                  </a:lnTo>
                  <a:lnTo>
                    <a:pt x="173813" y="684738"/>
                  </a:lnTo>
                  <a:lnTo>
                    <a:pt x="183882" y="676275"/>
                  </a:lnTo>
                  <a:close/>
                  <a:moveTo>
                    <a:pt x="1063618" y="153988"/>
                  </a:moveTo>
                  <a:lnTo>
                    <a:pt x="1072091" y="153988"/>
                  </a:lnTo>
                  <a:lnTo>
                    <a:pt x="1080830" y="153988"/>
                  </a:lnTo>
                  <a:lnTo>
                    <a:pt x="1089568" y="154253"/>
                  </a:lnTo>
                  <a:lnTo>
                    <a:pt x="1098041" y="155048"/>
                  </a:lnTo>
                  <a:lnTo>
                    <a:pt x="1106779" y="155577"/>
                  </a:lnTo>
                  <a:lnTo>
                    <a:pt x="1114988" y="156902"/>
                  </a:lnTo>
                  <a:lnTo>
                    <a:pt x="1123726" y="157697"/>
                  </a:lnTo>
                  <a:lnTo>
                    <a:pt x="1131934" y="159286"/>
                  </a:lnTo>
                  <a:lnTo>
                    <a:pt x="1140143" y="160875"/>
                  </a:lnTo>
                  <a:lnTo>
                    <a:pt x="1148351" y="162730"/>
                  </a:lnTo>
                  <a:lnTo>
                    <a:pt x="1156295" y="164584"/>
                  </a:lnTo>
                  <a:lnTo>
                    <a:pt x="1164504" y="166703"/>
                  </a:lnTo>
                  <a:lnTo>
                    <a:pt x="1172447" y="169087"/>
                  </a:lnTo>
                  <a:lnTo>
                    <a:pt x="1180391" y="171471"/>
                  </a:lnTo>
                  <a:lnTo>
                    <a:pt x="1188070" y="174385"/>
                  </a:lnTo>
                  <a:lnTo>
                    <a:pt x="1196014" y="177564"/>
                  </a:lnTo>
                  <a:lnTo>
                    <a:pt x="1203693" y="180478"/>
                  </a:lnTo>
                  <a:lnTo>
                    <a:pt x="1211107" y="183656"/>
                  </a:lnTo>
                  <a:lnTo>
                    <a:pt x="1218521" y="187365"/>
                  </a:lnTo>
                  <a:lnTo>
                    <a:pt x="1225935" y="190808"/>
                  </a:lnTo>
                  <a:lnTo>
                    <a:pt x="1232820" y="194782"/>
                  </a:lnTo>
                  <a:lnTo>
                    <a:pt x="1239969" y="198755"/>
                  </a:lnTo>
                  <a:lnTo>
                    <a:pt x="1247118" y="202729"/>
                  </a:lnTo>
                  <a:lnTo>
                    <a:pt x="1254003" y="206967"/>
                  </a:lnTo>
                  <a:lnTo>
                    <a:pt x="1260623" y="211470"/>
                  </a:lnTo>
                  <a:lnTo>
                    <a:pt x="1267507" y="215974"/>
                  </a:lnTo>
                  <a:lnTo>
                    <a:pt x="1273862" y="221007"/>
                  </a:lnTo>
                  <a:lnTo>
                    <a:pt x="1280482" y="226040"/>
                  </a:lnTo>
                  <a:lnTo>
                    <a:pt x="1286837" y="230808"/>
                  </a:lnTo>
                  <a:lnTo>
                    <a:pt x="1293192" y="236106"/>
                  </a:lnTo>
                  <a:lnTo>
                    <a:pt x="1299017" y="241668"/>
                  </a:lnTo>
                  <a:lnTo>
                    <a:pt x="1305108" y="247231"/>
                  </a:lnTo>
                  <a:lnTo>
                    <a:pt x="1310668" y="252794"/>
                  </a:lnTo>
                  <a:lnTo>
                    <a:pt x="1316494" y="258622"/>
                  </a:lnTo>
                  <a:lnTo>
                    <a:pt x="1321790" y="264449"/>
                  </a:lnTo>
                  <a:lnTo>
                    <a:pt x="1327350" y="270277"/>
                  </a:lnTo>
                  <a:lnTo>
                    <a:pt x="1332646" y="276634"/>
                  </a:lnTo>
                  <a:lnTo>
                    <a:pt x="1337412" y="282992"/>
                  </a:lnTo>
                  <a:lnTo>
                    <a:pt x="1342443" y="289349"/>
                  </a:lnTo>
                  <a:lnTo>
                    <a:pt x="1347474" y="295972"/>
                  </a:lnTo>
                  <a:lnTo>
                    <a:pt x="1351976" y="302859"/>
                  </a:lnTo>
                  <a:lnTo>
                    <a:pt x="1356212" y="309482"/>
                  </a:lnTo>
                  <a:lnTo>
                    <a:pt x="1360714" y="316369"/>
                  </a:lnTo>
                  <a:lnTo>
                    <a:pt x="1364951" y="323521"/>
                  </a:lnTo>
                  <a:lnTo>
                    <a:pt x="1368922" y="330408"/>
                  </a:lnTo>
                  <a:lnTo>
                    <a:pt x="1372629" y="337560"/>
                  </a:lnTo>
                  <a:lnTo>
                    <a:pt x="1376337" y="344977"/>
                  </a:lnTo>
                  <a:lnTo>
                    <a:pt x="1379779" y="352395"/>
                  </a:lnTo>
                  <a:lnTo>
                    <a:pt x="1383221" y="359812"/>
                  </a:lnTo>
                  <a:lnTo>
                    <a:pt x="1386134" y="367494"/>
                  </a:lnTo>
                  <a:lnTo>
                    <a:pt x="1389047" y="375176"/>
                  </a:lnTo>
                  <a:lnTo>
                    <a:pt x="1391694" y="382857"/>
                  </a:lnTo>
                  <a:lnTo>
                    <a:pt x="1394342" y="391069"/>
                  </a:lnTo>
                  <a:lnTo>
                    <a:pt x="1396725" y="398751"/>
                  </a:lnTo>
                  <a:lnTo>
                    <a:pt x="1398844" y="406963"/>
                  </a:lnTo>
                  <a:lnTo>
                    <a:pt x="1400962" y="415175"/>
                  </a:lnTo>
                  <a:lnTo>
                    <a:pt x="1402551" y="423122"/>
                  </a:lnTo>
                  <a:lnTo>
                    <a:pt x="1404404" y="431333"/>
                  </a:lnTo>
                  <a:lnTo>
                    <a:pt x="1405728" y="439810"/>
                  </a:lnTo>
                  <a:lnTo>
                    <a:pt x="1406788" y="448022"/>
                  </a:lnTo>
                  <a:lnTo>
                    <a:pt x="1407847" y="456763"/>
                  </a:lnTo>
                  <a:lnTo>
                    <a:pt x="1408376" y="465240"/>
                  </a:lnTo>
                  <a:lnTo>
                    <a:pt x="1409171" y="473717"/>
                  </a:lnTo>
                  <a:lnTo>
                    <a:pt x="1409435" y="482458"/>
                  </a:lnTo>
                  <a:lnTo>
                    <a:pt x="1409700" y="491200"/>
                  </a:lnTo>
                  <a:lnTo>
                    <a:pt x="1409435" y="499941"/>
                  </a:lnTo>
                  <a:lnTo>
                    <a:pt x="1409171" y="508683"/>
                  </a:lnTo>
                  <a:lnTo>
                    <a:pt x="1408376" y="517159"/>
                  </a:lnTo>
                  <a:lnTo>
                    <a:pt x="1407847" y="525636"/>
                  </a:lnTo>
                  <a:lnTo>
                    <a:pt x="1406788" y="534113"/>
                  </a:lnTo>
                  <a:lnTo>
                    <a:pt x="1405728" y="542589"/>
                  </a:lnTo>
                  <a:lnTo>
                    <a:pt x="1404404" y="550801"/>
                  </a:lnTo>
                  <a:lnTo>
                    <a:pt x="1402551" y="559278"/>
                  </a:lnTo>
                  <a:lnTo>
                    <a:pt x="1400962" y="567489"/>
                  </a:lnTo>
                  <a:lnTo>
                    <a:pt x="1398844" y="575436"/>
                  </a:lnTo>
                  <a:lnTo>
                    <a:pt x="1396725" y="583648"/>
                  </a:lnTo>
                  <a:lnTo>
                    <a:pt x="1394342" y="591595"/>
                  </a:lnTo>
                  <a:lnTo>
                    <a:pt x="1391694" y="599277"/>
                  </a:lnTo>
                  <a:lnTo>
                    <a:pt x="1389047" y="607224"/>
                  </a:lnTo>
                  <a:lnTo>
                    <a:pt x="1386134" y="614641"/>
                  </a:lnTo>
                  <a:lnTo>
                    <a:pt x="1383221" y="622323"/>
                  </a:lnTo>
                  <a:lnTo>
                    <a:pt x="1379779" y="630270"/>
                  </a:lnTo>
                  <a:lnTo>
                    <a:pt x="1376337" y="637422"/>
                  </a:lnTo>
                  <a:lnTo>
                    <a:pt x="1372629" y="644574"/>
                  </a:lnTo>
                  <a:lnTo>
                    <a:pt x="1368922" y="651991"/>
                  </a:lnTo>
                  <a:lnTo>
                    <a:pt x="1364951" y="659143"/>
                  </a:lnTo>
                  <a:lnTo>
                    <a:pt x="1360714" y="666295"/>
                  </a:lnTo>
                  <a:lnTo>
                    <a:pt x="1356212" y="672918"/>
                  </a:lnTo>
                  <a:lnTo>
                    <a:pt x="1351976" y="679805"/>
                  </a:lnTo>
                  <a:lnTo>
                    <a:pt x="1347474" y="686427"/>
                  </a:lnTo>
                  <a:lnTo>
                    <a:pt x="1342443" y="693050"/>
                  </a:lnTo>
                  <a:lnTo>
                    <a:pt x="1337412" y="699672"/>
                  </a:lnTo>
                  <a:lnTo>
                    <a:pt x="1332646" y="705765"/>
                  </a:lnTo>
                  <a:lnTo>
                    <a:pt x="1327350" y="711857"/>
                  </a:lnTo>
                  <a:lnTo>
                    <a:pt x="1321790" y="718215"/>
                  </a:lnTo>
                  <a:lnTo>
                    <a:pt x="1316494" y="724043"/>
                  </a:lnTo>
                  <a:lnTo>
                    <a:pt x="1310668" y="729870"/>
                  </a:lnTo>
                  <a:lnTo>
                    <a:pt x="1305108" y="735433"/>
                  </a:lnTo>
                  <a:lnTo>
                    <a:pt x="1299017" y="740996"/>
                  </a:lnTo>
                  <a:lnTo>
                    <a:pt x="1293192" y="746294"/>
                  </a:lnTo>
                  <a:lnTo>
                    <a:pt x="1286837" y="751327"/>
                  </a:lnTo>
                  <a:lnTo>
                    <a:pt x="1280482" y="756625"/>
                  </a:lnTo>
                  <a:lnTo>
                    <a:pt x="1273862" y="761658"/>
                  </a:lnTo>
                  <a:lnTo>
                    <a:pt x="1267507" y="766161"/>
                  </a:lnTo>
                  <a:lnTo>
                    <a:pt x="1260623" y="770929"/>
                  </a:lnTo>
                  <a:lnTo>
                    <a:pt x="1254003" y="775432"/>
                  </a:lnTo>
                  <a:lnTo>
                    <a:pt x="1247118" y="779670"/>
                  </a:lnTo>
                  <a:lnTo>
                    <a:pt x="1239969" y="783909"/>
                  </a:lnTo>
                  <a:lnTo>
                    <a:pt x="1232820" y="787882"/>
                  </a:lnTo>
                  <a:lnTo>
                    <a:pt x="1225935" y="791591"/>
                  </a:lnTo>
                  <a:lnTo>
                    <a:pt x="1218521" y="795299"/>
                  </a:lnTo>
                  <a:lnTo>
                    <a:pt x="1211107" y="798743"/>
                  </a:lnTo>
                  <a:lnTo>
                    <a:pt x="1203693" y="801922"/>
                  </a:lnTo>
                  <a:lnTo>
                    <a:pt x="1196014" y="805100"/>
                  </a:lnTo>
                  <a:lnTo>
                    <a:pt x="1188070" y="807749"/>
                  </a:lnTo>
                  <a:lnTo>
                    <a:pt x="1180391" y="810663"/>
                  </a:lnTo>
                  <a:lnTo>
                    <a:pt x="1172447" y="813312"/>
                  </a:lnTo>
                  <a:lnTo>
                    <a:pt x="1164504" y="815696"/>
                  </a:lnTo>
                  <a:lnTo>
                    <a:pt x="1156295" y="817815"/>
                  </a:lnTo>
                  <a:lnTo>
                    <a:pt x="1148351" y="819935"/>
                  </a:lnTo>
                  <a:lnTo>
                    <a:pt x="1140143" y="821789"/>
                  </a:lnTo>
                  <a:lnTo>
                    <a:pt x="1131934" y="823378"/>
                  </a:lnTo>
                  <a:lnTo>
                    <a:pt x="1123726" y="824438"/>
                  </a:lnTo>
                  <a:lnTo>
                    <a:pt x="1114988" y="825762"/>
                  </a:lnTo>
                  <a:lnTo>
                    <a:pt x="1106779" y="826822"/>
                  </a:lnTo>
                  <a:lnTo>
                    <a:pt x="1098041" y="827617"/>
                  </a:lnTo>
                  <a:lnTo>
                    <a:pt x="1089568" y="827881"/>
                  </a:lnTo>
                  <a:lnTo>
                    <a:pt x="1080830" y="828146"/>
                  </a:lnTo>
                  <a:lnTo>
                    <a:pt x="1072091" y="828676"/>
                  </a:lnTo>
                  <a:lnTo>
                    <a:pt x="1063618" y="828146"/>
                  </a:lnTo>
                  <a:lnTo>
                    <a:pt x="1054880" y="827881"/>
                  </a:lnTo>
                  <a:lnTo>
                    <a:pt x="1046407" y="827617"/>
                  </a:lnTo>
                  <a:lnTo>
                    <a:pt x="1037669" y="826822"/>
                  </a:lnTo>
                  <a:lnTo>
                    <a:pt x="1029460" y="825762"/>
                  </a:lnTo>
                  <a:lnTo>
                    <a:pt x="1020987" y="824438"/>
                  </a:lnTo>
                  <a:lnTo>
                    <a:pt x="1012778" y="823378"/>
                  </a:lnTo>
                  <a:lnTo>
                    <a:pt x="1004305" y="821789"/>
                  </a:lnTo>
                  <a:lnTo>
                    <a:pt x="996096" y="819935"/>
                  </a:lnTo>
                  <a:lnTo>
                    <a:pt x="987888" y="817815"/>
                  </a:lnTo>
                  <a:lnTo>
                    <a:pt x="979944" y="815696"/>
                  </a:lnTo>
                  <a:lnTo>
                    <a:pt x="972000" y="813312"/>
                  </a:lnTo>
                  <a:lnTo>
                    <a:pt x="964321" y="810663"/>
                  </a:lnTo>
                  <a:lnTo>
                    <a:pt x="956113" y="807749"/>
                  </a:lnTo>
                  <a:lnTo>
                    <a:pt x="948434" y="805100"/>
                  </a:lnTo>
                  <a:lnTo>
                    <a:pt x="941020" y="801922"/>
                  </a:lnTo>
                  <a:lnTo>
                    <a:pt x="933341" y="798743"/>
                  </a:lnTo>
                  <a:lnTo>
                    <a:pt x="925927" y="795299"/>
                  </a:lnTo>
                  <a:lnTo>
                    <a:pt x="918513" y="791591"/>
                  </a:lnTo>
                  <a:lnTo>
                    <a:pt x="911628" y="787882"/>
                  </a:lnTo>
                  <a:lnTo>
                    <a:pt x="904479" y="783909"/>
                  </a:lnTo>
                  <a:lnTo>
                    <a:pt x="897329" y="779670"/>
                  </a:lnTo>
                  <a:lnTo>
                    <a:pt x="890445" y="775432"/>
                  </a:lnTo>
                  <a:lnTo>
                    <a:pt x="883825" y="770929"/>
                  </a:lnTo>
                  <a:lnTo>
                    <a:pt x="876940" y="766161"/>
                  </a:lnTo>
                  <a:lnTo>
                    <a:pt x="870585" y="761658"/>
                  </a:lnTo>
                  <a:lnTo>
                    <a:pt x="863965" y="756625"/>
                  </a:lnTo>
                  <a:lnTo>
                    <a:pt x="857875" y="751327"/>
                  </a:lnTo>
                  <a:lnTo>
                    <a:pt x="851785" y="746294"/>
                  </a:lnTo>
                  <a:lnTo>
                    <a:pt x="845430" y="740996"/>
                  </a:lnTo>
                  <a:lnTo>
                    <a:pt x="839605" y="735433"/>
                  </a:lnTo>
                  <a:lnTo>
                    <a:pt x="833779" y="729870"/>
                  </a:lnTo>
                  <a:lnTo>
                    <a:pt x="828219" y="724043"/>
                  </a:lnTo>
                  <a:lnTo>
                    <a:pt x="822658" y="718215"/>
                  </a:lnTo>
                  <a:lnTo>
                    <a:pt x="817097" y="711857"/>
                  </a:lnTo>
                  <a:lnTo>
                    <a:pt x="812066" y="705765"/>
                  </a:lnTo>
                  <a:lnTo>
                    <a:pt x="807035" y="699672"/>
                  </a:lnTo>
                  <a:lnTo>
                    <a:pt x="802004" y="693050"/>
                  </a:lnTo>
                  <a:lnTo>
                    <a:pt x="797503" y="686427"/>
                  </a:lnTo>
                  <a:lnTo>
                    <a:pt x="792737" y="679805"/>
                  </a:lnTo>
                  <a:lnTo>
                    <a:pt x="788235" y="672918"/>
                  </a:lnTo>
                  <a:lnTo>
                    <a:pt x="783734" y="666295"/>
                  </a:lnTo>
                  <a:lnTo>
                    <a:pt x="779762" y="659143"/>
                  </a:lnTo>
                  <a:lnTo>
                    <a:pt x="775790" y="651991"/>
                  </a:lnTo>
                  <a:lnTo>
                    <a:pt x="771818" y="644574"/>
                  </a:lnTo>
                  <a:lnTo>
                    <a:pt x="768376" y="637422"/>
                  </a:lnTo>
                  <a:lnTo>
                    <a:pt x="764669" y="630270"/>
                  </a:lnTo>
                  <a:lnTo>
                    <a:pt x="761491" y="622323"/>
                  </a:lnTo>
                  <a:lnTo>
                    <a:pt x="758579" y="614641"/>
                  </a:lnTo>
                  <a:lnTo>
                    <a:pt x="755401" y="607224"/>
                  </a:lnTo>
                  <a:lnTo>
                    <a:pt x="752753" y="599277"/>
                  </a:lnTo>
                  <a:lnTo>
                    <a:pt x="750105" y="591595"/>
                  </a:lnTo>
                  <a:lnTo>
                    <a:pt x="747722" y="583648"/>
                  </a:lnTo>
                  <a:lnTo>
                    <a:pt x="745604" y="575436"/>
                  </a:lnTo>
                  <a:lnTo>
                    <a:pt x="743750" y="567489"/>
                  </a:lnTo>
                  <a:lnTo>
                    <a:pt x="741897" y="559278"/>
                  </a:lnTo>
                  <a:lnTo>
                    <a:pt x="740308" y="550801"/>
                  </a:lnTo>
                  <a:lnTo>
                    <a:pt x="738719" y="542589"/>
                  </a:lnTo>
                  <a:lnTo>
                    <a:pt x="737925" y="534113"/>
                  </a:lnTo>
                  <a:lnTo>
                    <a:pt x="736601" y="525636"/>
                  </a:lnTo>
                  <a:lnTo>
                    <a:pt x="736071" y="517159"/>
                  </a:lnTo>
                  <a:lnTo>
                    <a:pt x="735277" y="508683"/>
                  </a:lnTo>
                  <a:lnTo>
                    <a:pt x="735012" y="499941"/>
                  </a:lnTo>
                  <a:lnTo>
                    <a:pt x="735012" y="491200"/>
                  </a:lnTo>
                  <a:lnTo>
                    <a:pt x="735012" y="482458"/>
                  </a:lnTo>
                  <a:lnTo>
                    <a:pt x="735277" y="473717"/>
                  </a:lnTo>
                  <a:lnTo>
                    <a:pt x="736071" y="465240"/>
                  </a:lnTo>
                  <a:lnTo>
                    <a:pt x="736601" y="456763"/>
                  </a:lnTo>
                  <a:lnTo>
                    <a:pt x="737925" y="448022"/>
                  </a:lnTo>
                  <a:lnTo>
                    <a:pt x="738719" y="439810"/>
                  </a:lnTo>
                  <a:lnTo>
                    <a:pt x="740308" y="431333"/>
                  </a:lnTo>
                  <a:lnTo>
                    <a:pt x="741897" y="423122"/>
                  </a:lnTo>
                  <a:lnTo>
                    <a:pt x="743750" y="415175"/>
                  </a:lnTo>
                  <a:lnTo>
                    <a:pt x="745604" y="406963"/>
                  </a:lnTo>
                  <a:lnTo>
                    <a:pt x="747722" y="398751"/>
                  </a:lnTo>
                  <a:lnTo>
                    <a:pt x="750105" y="391069"/>
                  </a:lnTo>
                  <a:lnTo>
                    <a:pt x="752753" y="382857"/>
                  </a:lnTo>
                  <a:lnTo>
                    <a:pt x="755401" y="375176"/>
                  </a:lnTo>
                  <a:lnTo>
                    <a:pt x="758579" y="367494"/>
                  </a:lnTo>
                  <a:lnTo>
                    <a:pt x="761491" y="359812"/>
                  </a:lnTo>
                  <a:lnTo>
                    <a:pt x="764669" y="352395"/>
                  </a:lnTo>
                  <a:lnTo>
                    <a:pt x="768376" y="344977"/>
                  </a:lnTo>
                  <a:lnTo>
                    <a:pt x="771818" y="337560"/>
                  </a:lnTo>
                  <a:lnTo>
                    <a:pt x="775790" y="330408"/>
                  </a:lnTo>
                  <a:lnTo>
                    <a:pt x="779762" y="323521"/>
                  </a:lnTo>
                  <a:lnTo>
                    <a:pt x="783734" y="316369"/>
                  </a:lnTo>
                  <a:lnTo>
                    <a:pt x="788235" y="309482"/>
                  </a:lnTo>
                  <a:lnTo>
                    <a:pt x="792737" y="302859"/>
                  </a:lnTo>
                  <a:lnTo>
                    <a:pt x="797503" y="295972"/>
                  </a:lnTo>
                  <a:lnTo>
                    <a:pt x="802004" y="289349"/>
                  </a:lnTo>
                  <a:lnTo>
                    <a:pt x="807035" y="282992"/>
                  </a:lnTo>
                  <a:lnTo>
                    <a:pt x="812066" y="276634"/>
                  </a:lnTo>
                  <a:lnTo>
                    <a:pt x="817097" y="270277"/>
                  </a:lnTo>
                  <a:lnTo>
                    <a:pt x="822658" y="264449"/>
                  </a:lnTo>
                  <a:lnTo>
                    <a:pt x="828219" y="258622"/>
                  </a:lnTo>
                  <a:lnTo>
                    <a:pt x="833779" y="252794"/>
                  </a:lnTo>
                  <a:lnTo>
                    <a:pt x="839605" y="247231"/>
                  </a:lnTo>
                  <a:lnTo>
                    <a:pt x="845430" y="241668"/>
                  </a:lnTo>
                  <a:lnTo>
                    <a:pt x="851785" y="236106"/>
                  </a:lnTo>
                  <a:lnTo>
                    <a:pt x="857875" y="230808"/>
                  </a:lnTo>
                  <a:lnTo>
                    <a:pt x="863965" y="226040"/>
                  </a:lnTo>
                  <a:lnTo>
                    <a:pt x="870585" y="221007"/>
                  </a:lnTo>
                  <a:lnTo>
                    <a:pt x="876940" y="215974"/>
                  </a:lnTo>
                  <a:lnTo>
                    <a:pt x="883825" y="211470"/>
                  </a:lnTo>
                  <a:lnTo>
                    <a:pt x="890445" y="206967"/>
                  </a:lnTo>
                  <a:lnTo>
                    <a:pt x="897329" y="202729"/>
                  </a:lnTo>
                  <a:lnTo>
                    <a:pt x="904479" y="198755"/>
                  </a:lnTo>
                  <a:lnTo>
                    <a:pt x="911628" y="194782"/>
                  </a:lnTo>
                  <a:lnTo>
                    <a:pt x="918513" y="190808"/>
                  </a:lnTo>
                  <a:lnTo>
                    <a:pt x="925927" y="187365"/>
                  </a:lnTo>
                  <a:lnTo>
                    <a:pt x="933341" y="183656"/>
                  </a:lnTo>
                  <a:lnTo>
                    <a:pt x="941020" y="180478"/>
                  </a:lnTo>
                  <a:lnTo>
                    <a:pt x="948434" y="177564"/>
                  </a:lnTo>
                  <a:lnTo>
                    <a:pt x="956113" y="174385"/>
                  </a:lnTo>
                  <a:lnTo>
                    <a:pt x="964321" y="171471"/>
                  </a:lnTo>
                  <a:lnTo>
                    <a:pt x="972000" y="169087"/>
                  </a:lnTo>
                  <a:lnTo>
                    <a:pt x="979944" y="166703"/>
                  </a:lnTo>
                  <a:lnTo>
                    <a:pt x="987888" y="164584"/>
                  </a:lnTo>
                  <a:lnTo>
                    <a:pt x="996096" y="162730"/>
                  </a:lnTo>
                  <a:lnTo>
                    <a:pt x="1004305" y="160875"/>
                  </a:lnTo>
                  <a:lnTo>
                    <a:pt x="1012778" y="159286"/>
                  </a:lnTo>
                  <a:lnTo>
                    <a:pt x="1020987" y="157697"/>
                  </a:lnTo>
                  <a:lnTo>
                    <a:pt x="1029460" y="156902"/>
                  </a:lnTo>
                  <a:lnTo>
                    <a:pt x="1037669" y="155577"/>
                  </a:lnTo>
                  <a:lnTo>
                    <a:pt x="1046407" y="155048"/>
                  </a:lnTo>
                  <a:lnTo>
                    <a:pt x="1054880" y="154253"/>
                  </a:lnTo>
                  <a:lnTo>
                    <a:pt x="1063618" y="153988"/>
                  </a:lnTo>
                  <a:close/>
                  <a:moveTo>
                    <a:pt x="1699027" y="0"/>
                  </a:moveTo>
                  <a:lnTo>
                    <a:pt x="1706961" y="265"/>
                  </a:lnTo>
                  <a:lnTo>
                    <a:pt x="1714895" y="794"/>
                  </a:lnTo>
                  <a:lnTo>
                    <a:pt x="1723093" y="1059"/>
                  </a:lnTo>
                  <a:lnTo>
                    <a:pt x="1731027" y="1853"/>
                  </a:lnTo>
                  <a:lnTo>
                    <a:pt x="1738697" y="2912"/>
                  </a:lnTo>
                  <a:lnTo>
                    <a:pt x="1746631" y="3706"/>
                  </a:lnTo>
                  <a:lnTo>
                    <a:pt x="1754565" y="5029"/>
                  </a:lnTo>
                  <a:lnTo>
                    <a:pt x="1762235" y="6617"/>
                  </a:lnTo>
                  <a:lnTo>
                    <a:pt x="1769640" y="8206"/>
                  </a:lnTo>
                  <a:lnTo>
                    <a:pt x="1777309" y="10058"/>
                  </a:lnTo>
                  <a:lnTo>
                    <a:pt x="1784714" y="12176"/>
                  </a:lnTo>
                  <a:lnTo>
                    <a:pt x="1792119" y="14294"/>
                  </a:lnTo>
                  <a:lnTo>
                    <a:pt x="1798996" y="16676"/>
                  </a:lnTo>
                  <a:lnTo>
                    <a:pt x="1806401" y="19323"/>
                  </a:lnTo>
                  <a:lnTo>
                    <a:pt x="1813541" y="21970"/>
                  </a:lnTo>
                  <a:lnTo>
                    <a:pt x="1820682" y="24881"/>
                  </a:lnTo>
                  <a:lnTo>
                    <a:pt x="1827823" y="27793"/>
                  </a:lnTo>
                  <a:lnTo>
                    <a:pt x="1834434" y="30969"/>
                  </a:lnTo>
                  <a:lnTo>
                    <a:pt x="1848187" y="38116"/>
                  </a:lnTo>
                  <a:lnTo>
                    <a:pt x="1861145" y="45528"/>
                  </a:lnTo>
                  <a:lnTo>
                    <a:pt x="1873575" y="53468"/>
                  </a:lnTo>
                  <a:lnTo>
                    <a:pt x="1886005" y="62468"/>
                  </a:lnTo>
                  <a:lnTo>
                    <a:pt x="1897642" y="71732"/>
                  </a:lnTo>
                  <a:lnTo>
                    <a:pt x="1909014" y="81526"/>
                  </a:lnTo>
                  <a:lnTo>
                    <a:pt x="1919857" y="91585"/>
                  </a:lnTo>
                  <a:lnTo>
                    <a:pt x="1930436" y="102437"/>
                  </a:lnTo>
                  <a:lnTo>
                    <a:pt x="1940221" y="113819"/>
                  </a:lnTo>
                  <a:lnTo>
                    <a:pt x="1949478" y="125466"/>
                  </a:lnTo>
                  <a:lnTo>
                    <a:pt x="1958205" y="137906"/>
                  </a:lnTo>
                  <a:lnTo>
                    <a:pt x="1966139" y="150612"/>
                  </a:lnTo>
                  <a:lnTo>
                    <a:pt x="1973809" y="163846"/>
                  </a:lnTo>
                  <a:lnTo>
                    <a:pt x="1980685" y="177081"/>
                  </a:lnTo>
                  <a:lnTo>
                    <a:pt x="1983594" y="184228"/>
                  </a:lnTo>
                  <a:lnTo>
                    <a:pt x="1986768" y="190845"/>
                  </a:lnTo>
                  <a:lnTo>
                    <a:pt x="1989677" y="197992"/>
                  </a:lnTo>
                  <a:lnTo>
                    <a:pt x="1992322" y="205139"/>
                  </a:lnTo>
                  <a:lnTo>
                    <a:pt x="1994966" y="212550"/>
                  </a:lnTo>
                  <a:lnTo>
                    <a:pt x="1997082" y="219962"/>
                  </a:lnTo>
                  <a:lnTo>
                    <a:pt x="1999727" y="227109"/>
                  </a:lnTo>
                  <a:lnTo>
                    <a:pt x="2001578" y="234785"/>
                  </a:lnTo>
                  <a:lnTo>
                    <a:pt x="2003429" y="242196"/>
                  </a:lnTo>
                  <a:lnTo>
                    <a:pt x="2005016" y="249872"/>
                  </a:lnTo>
                  <a:lnTo>
                    <a:pt x="2006338" y="257549"/>
                  </a:lnTo>
                  <a:lnTo>
                    <a:pt x="2007661" y="265225"/>
                  </a:lnTo>
                  <a:lnTo>
                    <a:pt x="2008983" y="272901"/>
                  </a:lnTo>
                  <a:lnTo>
                    <a:pt x="2009776" y="280577"/>
                  </a:lnTo>
                  <a:lnTo>
                    <a:pt x="2010570" y="288783"/>
                  </a:lnTo>
                  <a:lnTo>
                    <a:pt x="2011099" y="296723"/>
                  </a:lnTo>
                  <a:lnTo>
                    <a:pt x="2011363" y="304664"/>
                  </a:lnTo>
                  <a:lnTo>
                    <a:pt x="2011363" y="312870"/>
                  </a:lnTo>
                  <a:lnTo>
                    <a:pt x="2011363" y="320811"/>
                  </a:lnTo>
                  <a:lnTo>
                    <a:pt x="2011099" y="328752"/>
                  </a:lnTo>
                  <a:lnTo>
                    <a:pt x="2010570" y="336693"/>
                  </a:lnTo>
                  <a:lnTo>
                    <a:pt x="2009776" y="344898"/>
                  </a:lnTo>
                  <a:lnTo>
                    <a:pt x="2008983" y="352574"/>
                  </a:lnTo>
                  <a:lnTo>
                    <a:pt x="2007661" y="360250"/>
                  </a:lnTo>
                  <a:lnTo>
                    <a:pt x="2006338" y="367927"/>
                  </a:lnTo>
                  <a:lnTo>
                    <a:pt x="2005016" y="375603"/>
                  </a:lnTo>
                  <a:lnTo>
                    <a:pt x="2003429" y="383279"/>
                  </a:lnTo>
                  <a:lnTo>
                    <a:pt x="2001578" y="390690"/>
                  </a:lnTo>
                  <a:lnTo>
                    <a:pt x="1999727" y="398102"/>
                  </a:lnTo>
                  <a:lnTo>
                    <a:pt x="1997082" y="405513"/>
                  </a:lnTo>
                  <a:lnTo>
                    <a:pt x="1994966" y="412925"/>
                  </a:lnTo>
                  <a:lnTo>
                    <a:pt x="1992322" y="420072"/>
                  </a:lnTo>
                  <a:lnTo>
                    <a:pt x="1989677" y="427483"/>
                  </a:lnTo>
                  <a:lnTo>
                    <a:pt x="1986768" y="434630"/>
                  </a:lnTo>
                  <a:lnTo>
                    <a:pt x="1983594" y="441247"/>
                  </a:lnTo>
                  <a:lnTo>
                    <a:pt x="1980685" y="448129"/>
                  </a:lnTo>
                  <a:lnTo>
                    <a:pt x="1973809" y="461629"/>
                  </a:lnTo>
                  <a:lnTo>
                    <a:pt x="1966139" y="474863"/>
                  </a:lnTo>
                  <a:lnTo>
                    <a:pt x="1958205" y="487569"/>
                  </a:lnTo>
                  <a:lnTo>
                    <a:pt x="1949478" y="499480"/>
                  </a:lnTo>
                  <a:lnTo>
                    <a:pt x="1940221" y="511656"/>
                  </a:lnTo>
                  <a:lnTo>
                    <a:pt x="1930436" y="523038"/>
                  </a:lnTo>
                  <a:lnTo>
                    <a:pt x="1919857" y="533891"/>
                  </a:lnTo>
                  <a:lnTo>
                    <a:pt x="1909014" y="543949"/>
                  </a:lnTo>
                  <a:lnTo>
                    <a:pt x="1897642" y="553743"/>
                  </a:lnTo>
                  <a:lnTo>
                    <a:pt x="1886005" y="563007"/>
                  </a:lnTo>
                  <a:lnTo>
                    <a:pt x="1873575" y="572007"/>
                  </a:lnTo>
                  <a:lnTo>
                    <a:pt x="1861145" y="579948"/>
                  </a:lnTo>
                  <a:lnTo>
                    <a:pt x="1848187" y="587359"/>
                  </a:lnTo>
                  <a:lnTo>
                    <a:pt x="1834434" y="594506"/>
                  </a:lnTo>
                  <a:lnTo>
                    <a:pt x="1827823" y="597682"/>
                  </a:lnTo>
                  <a:lnTo>
                    <a:pt x="1820682" y="600858"/>
                  </a:lnTo>
                  <a:lnTo>
                    <a:pt x="1813541" y="603505"/>
                  </a:lnTo>
                  <a:lnTo>
                    <a:pt x="1806401" y="606152"/>
                  </a:lnTo>
                  <a:lnTo>
                    <a:pt x="1798996" y="608799"/>
                  </a:lnTo>
                  <a:lnTo>
                    <a:pt x="1792119" y="611182"/>
                  </a:lnTo>
                  <a:lnTo>
                    <a:pt x="1784714" y="613299"/>
                  </a:lnTo>
                  <a:lnTo>
                    <a:pt x="1777309" y="615417"/>
                  </a:lnTo>
                  <a:lnTo>
                    <a:pt x="1769640" y="617270"/>
                  </a:lnTo>
                  <a:lnTo>
                    <a:pt x="1762235" y="618858"/>
                  </a:lnTo>
                  <a:lnTo>
                    <a:pt x="1754565" y="620446"/>
                  </a:lnTo>
                  <a:lnTo>
                    <a:pt x="1746631" y="621769"/>
                  </a:lnTo>
                  <a:lnTo>
                    <a:pt x="1738697" y="622828"/>
                  </a:lnTo>
                  <a:lnTo>
                    <a:pt x="1731027" y="623622"/>
                  </a:lnTo>
                  <a:lnTo>
                    <a:pt x="1723093" y="624416"/>
                  </a:lnTo>
                  <a:lnTo>
                    <a:pt x="1714895" y="624681"/>
                  </a:lnTo>
                  <a:lnTo>
                    <a:pt x="1706961" y="625210"/>
                  </a:lnTo>
                  <a:lnTo>
                    <a:pt x="1699027" y="625475"/>
                  </a:lnTo>
                  <a:lnTo>
                    <a:pt x="1685803" y="625210"/>
                  </a:lnTo>
                  <a:lnTo>
                    <a:pt x="1672580" y="624152"/>
                  </a:lnTo>
                  <a:lnTo>
                    <a:pt x="1659357" y="622563"/>
                  </a:lnTo>
                  <a:lnTo>
                    <a:pt x="1646398" y="620711"/>
                  </a:lnTo>
                  <a:lnTo>
                    <a:pt x="1633439" y="618328"/>
                  </a:lnTo>
                  <a:lnTo>
                    <a:pt x="1620744" y="615152"/>
                  </a:lnTo>
                  <a:lnTo>
                    <a:pt x="1608314" y="611711"/>
                  </a:lnTo>
                  <a:lnTo>
                    <a:pt x="1596413" y="607741"/>
                  </a:lnTo>
                  <a:lnTo>
                    <a:pt x="1584248" y="603241"/>
                  </a:lnTo>
                  <a:lnTo>
                    <a:pt x="1572611" y="598211"/>
                  </a:lnTo>
                  <a:lnTo>
                    <a:pt x="1561239" y="592918"/>
                  </a:lnTo>
                  <a:lnTo>
                    <a:pt x="1549867" y="587094"/>
                  </a:lnTo>
                  <a:lnTo>
                    <a:pt x="1539024" y="580742"/>
                  </a:lnTo>
                  <a:lnTo>
                    <a:pt x="1528180" y="573860"/>
                  </a:lnTo>
                  <a:lnTo>
                    <a:pt x="1517866" y="566713"/>
                  </a:lnTo>
                  <a:lnTo>
                    <a:pt x="1508081" y="559301"/>
                  </a:lnTo>
                  <a:lnTo>
                    <a:pt x="1510197" y="542890"/>
                  </a:lnTo>
                  <a:lnTo>
                    <a:pt x="1512048" y="525685"/>
                  </a:lnTo>
                  <a:lnTo>
                    <a:pt x="1513106" y="508744"/>
                  </a:lnTo>
                  <a:lnTo>
                    <a:pt x="1513635" y="500539"/>
                  </a:lnTo>
                  <a:lnTo>
                    <a:pt x="1513635" y="491804"/>
                  </a:lnTo>
                  <a:lnTo>
                    <a:pt x="1513635" y="481481"/>
                  </a:lnTo>
                  <a:lnTo>
                    <a:pt x="1513106" y="471158"/>
                  </a:lnTo>
                  <a:lnTo>
                    <a:pt x="1512577" y="461099"/>
                  </a:lnTo>
                  <a:lnTo>
                    <a:pt x="1511783" y="451306"/>
                  </a:lnTo>
                  <a:lnTo>
                    <a:pt x="1510726" y="440982"/>
                  </a:lnTo>
                  <a:lnTo>
                    <a:pt x="1509403" y="431189"/>
                  </a:lnTo>
                  <a:lnTo>
                    <a:pt x="1508081" y="421395"/>
                  </a:lnTo>
                  <a:lnTo>
                    <a:pt x="1506230" y="411337"/>
                  </a:lnTo>
                  <a:lnTo>
                    <a:pt x="1504378" y="401808"/>
                  </a:lnTo>
                  <a:lnTo>
                    <a:pt x="1501998" y="392014"/>
                  </a:lnTo>
                  <a:lnTo>
                    <a:pt x="1499882" y="382485"/>
                  </a:lnTo>
                  <a:lnTo>
                    <a:pt x="1497238" y="372956"/>
                  </a:lnTo>
                  <a:lnTo>
                    <a:pt x="1494329" y="363691"/>
                  </a:lnTo>
                  <a:lnTo>
                    <a:pt x="1491684" y="354427"/>
                  </a:lnTo>
                  <a:lnTo>
                    <a:pt x="1488510" y="345163"/>
                  </a:lnTo>
                  <a:lnTo>
                    <a:pt x="1485072" y="335898"/>
                  </a:lnTo>
                  <a:lnTo>
                    <a:pt x="1481370" y="326899"/>
                  </a:lnTo>
                  <a:lnTo>
                    <a:pt x="1477667" y="317899"/>
                  </a:lnTo>
                  <a:lnTo>
                    <a:pt x="1473700" y="309164"/>
                  </a:lnTo>
                  <a:lnTo>
                    <a:pt x="1469733" y="300429"/>
                  </a:lnTo>
                  <a:lnTo>
                    <a:pt x="1465502" y="291694"/>
                  </a:lnTo>
                  <a:lnTo>
                    <a:pt x="1460741" y="283224"/>
                  </a:lnTo>
                  <a:lnTo>
                    <a:pt x="1456245" y="274754"/>
                  </a:lnTo>
                  <a:lnTo>
                    <a:pt x="1451220" y="266548"/>
                  </a:lnTo>
                  <a:lnTo>
                    <a:pt x="1446460" y="258078"/>
                  </a:lnTo>
                  <a:lnTo>
                    <a:pt x="1441171" y="250137"/>
                  </a:lnTo>
                  <a:lnTo>
                    <a:pt x="1435881" y="242196"/>
                  </a:lnTo>
                  <a:lnTo>
                    <a:pt x="1430327" y="234520"/>
                  </a:lnTo>
                  <a:lnTo>
                    <a:pt x="1424509" y="226844"/>
                  </a:lnTo>
                  <a:lnTo>
                    <a:pt x="1418691" y="218903"/>
                  </a:lnTo>
                  <a:lnTo>
                    <a:pt x="1412872" y="211492"/>
                  </a:lnTo>
                  <a:lnTo>
                    <a:pt x="1406525" y="204080"/>
                  </a:lnTo>
                  <a:lnTo>
                    <a:pt x="1411021" y="193492"/>
                  </a:lnTo>
                  <a:lnTo>
                    <a:pt x="1415517" y="182375"/>
                  </a:lnTo>
                  <a:lnTo>
                    <a:pt x="1420807" y="171787"/>
                  </a:lnTo>
                  <a:lnTo>
                    <a:pt x="1426360" y="161464"/>
                  </a:lnTo>
                  <a:lnTo>
                    <a:pt x="1432179" y="151141"/>
                  </a:lnTo>
                  <a:lnTo>
                    <a:pt x="1438261" y="141347"/>
                  </a:lnTo>
                  <a:lnTo>
                    <a:pt x="1445138" y="131818"/>
                  </a:lnTo>
                  <a:lnTo>
                    <a:pt x="1452014" y="122289"/>
                  </a:lnTo>
                  <a:lnTo>
                    <a:pt x="1459419" y="113025"/>
                  </a:lnTo>
                  <a:lnTo>
                    <a:pt x="1467088" y="104290"/>
                  </a:lnTo>
                  <a:lnTo>
                    <a:pt x="1474758" y="95555"/>
                  </a:lnTo>
                  <a:lnTo>
                    <a:pt x="1482956" y="87349"/>
                  </a:lnTo>
                  <a:lnTo>
                    <a:pt x="1491684" y="79673"/>
                  </a:lnTo>
                  <a:lnTo>
                    <a:pt x="1500676" y="71997"/>
                  </a:lnTo>
                  <a:lnTo>
                    <a:pt x="1509403" y="64586"/>
                  </a:lnTo>
                  <a:lnTo>
                    <a:pt x="1519189" y="57704"/>
                  </a:lnTo>
                  <a:lnTo>
                    <a:pt x="1528709" y="51086"/>
                  </a:lnTo>
                  <a:lnTo>
                    <a:pt x="1538495" y="44734"/>
                  </a:lnTo>
                  <a:lnTo>
                    <a:pt x="1548544" y="38910"/>
                  </a:lnTo>
                  <a:lnTo>
                    <a:pt x="1559123" y="33352"/>
                  </a:lnTo>
                  <a:lnTo>
                    <a:pt x="1569966" y="28058"/>
                  </a:lnTo>
                  <a:lnTo>
                    <a:pt x="1580810" y="23558"/>
                  </a:lnTo>
                  <a:lnTo>
                    <a:pt x="1591653" y="19323"/>
                  </a:lnTo>
                  <a:lnTo>
                    <a:pt x="1602760" y="15617"/>
                  </a:lnTo>
                  <a:lnTo>
                    <a:pt x="1614133" y="11911"/>
                  </a:lnTo>
                  <a:lnTo>
                    <a:pt x="1626034" y="8735"/>
                  </a:lnTo>
                  <a:lnTo>
                    <a:pt x="1637670" y="6353"/>
                  </a:lnTo>
                  <a:lnTo>
                    <a:pt x="1649571" y="3970"/>
                  </a:lnTo>
                  <a:lnTo>
                    <a:pt x="1662001" y="2647"/>
                  </a:lnTo>
                  <a:lnTo>
                    <a:pt x="1673902" y="1323"/>
                  </a:lnTo>
                  <a:lnTo>
                    <a:pt x="1686597" y="265"/>
                  </a:lnTo>
                  <a:lnTo>
                    <a:pt x="1699027" y="0"/>
                  </a:lnTo>
                  <a:close/>
                  <a:moveTo>
                    <a:pt x="445686" y="0"/>
                  </a:moveTo>
                  <a:lnTo>
                    <a:pt x="458116" y="265"/>
                  </a:lnTo>
                  <a:lnTo>
                    <a:pt x="470546" y="1323"/>
                  </a:lnTo>
                  <a:lnTo>
                    <a:pt x="482712" y="2647"/>
                  </a:lnTo>
                  <a:lnTo>
                    <a:pt x="494877" y="3970"/>
                  </a:lnTo>
                  <a:lnTo>
                    <a:pt x="507043" y="6353"/>
                  </a:lnTo>
                  <a:lnTo>
                    <a:pt x="518680" y="8735"/>
                  </a:lnTo>
                  <a:lnTo>
                    <a:pt x="530316" y="11911"/>
                  </a:lnTo>
                  <a:lnTo>
                    <a:pt x="541953" y="15617"/>
                  </a:lnTo>
                  <a:lnTo>
                    <a:pt x="552796" y="19323"/>
                  </a:lnTo>
                  <a:lnTo>
                    <a:pt x="563904" y="23558"/>
                  </a:lnTo>
                  <a:lnTo>
                    <a:pt x="574747" y="28058"/>
                  </a:lnTo>
                  <a:lnTo>
                    <a:pt x="585590" y="33352"/>
                  </a:lnTo>
                  <a:lnTo>
                    <a:pt x="596169" y="38910"/>
                  </a:lnTo>
                  <a:lnTo>
                    <a:pt x="606218" y="44734"/>
                  </a:lnTo>
                  <a:lnTo>
                    <a:pt x="616004" y="51086"/>
                  </a:lnTo>
                  <a:lnTo>
                    <a:pt x="625525" y="57704"/>
                  </a:lnTo>
                  <a:lnTo>
                    <a:pt x="635045" y="64586"/>
                  </a:lnTo>
                  <a:lnTo>
                    <a:pt x="644037" y="71997"/>
                  </a:lnTo>
                  <a:lnTo>
                    <a:pt x="653029" y="79673"/>
                  </a:lnTo>
                  <a:lnTo>
                    <a:pt x="661757" y="87349"/>
                  </a:lnTo>
                  <a:lnTo>
                    <a:pt x="669955" y="95555"/>
                  </a:lnTo>
                  <a:lnTo>
                    <a:pt x="677625" y="104290"/>
                  </a:lnTo>
                  <a:lnTo>
                    <a:pt x="685294" y="113025"/>
                  </a:lnTo>
                  <a:lnTo>
                    <a:pt x="692699" y="122289"/>
                  </a:lnTo>
                  <a:lnTo>
                    <a:pt x="699576" y="131818"/>
                  </a:lnTo>
                  <a:lnTo>
                    <a:pt x="706452" y="141347"/>
                  </a:lnTo>
                  <a:lnTo>
                    <a:pt x="712534" y="151141"/>
                  </a:lnTo>
                  <a:lnTo>
                    <a:pt x="718353" y="161464"/>
                  </a:lnTo>
                  <a:lnTo>
                    <a:pt x="723907" y="171787"/>
                  </a:lnTo>
                  <a:lnTo>
                    <a:pt x="729196" y="182375"/>
                  </a:lnTo>
                  <a:lnTo>
                    <a:pt x="733692" y="193492"/>
                  </a:lnTo>
                  <a:lnTo>
                    <a:pt x="738188" y="204080"/>
                  </a:lnTo>
                  <a:lnTo>
                    <a:pt x="731841" y="211492"/>
                  </a:lnTo>
                  <a:lnTo>
                    <a:pt x="726022" y="218903"/>
                  </a:lnTo>
                  <a:lnTo>
                    <a:pt x="720204" y="226844"/>
                  </a:lnTo>
                  <a:lnTo>
                    <a:pt x="714386" y="234520"/>
                  </a:lnTo>
                  <a:lnTo>
                    <a:pt x="709096" y="242196"/>
                  </a:lnTo>
                  <a:lnTo>
                    <a:pt x="703543" y="250137"/>
                  </a:lnTo>
                  <a:lnTo>
                    <a:pt x="698253" y="258078"/>
                  </a:lnTo>
                  <a:lnTo>
                    <a:pt x="693493" y="266548"/>
                  </a:lnTo>
                  <a:lnTo>
                    <a:pt x="688468" y="274754"/>
                  </a:lnTo>
                  <a:lnTo>
                    <a:pt x="683972" y="283224"/>
                  </a:lnTo>
                  <a:lnTo>
                    <a:pt x="679476" y="291694"/>
                  </a:lnTo>
                  <a:lnTo>
                    <a:pt x="675244" y="300429"/>
                  </a:lnTo>
                  <a:lnTo>
                    <a:pt x="671013" y="309164"/>
                  </a:lnTo>
                  <a:lnTo>
                    <a:pt x="666782" y="317899"/>
                  </a:lnTo>
                  <a:lnTo>
                    <a:pt x="663079" y="326899"/>
                  </a:lnTo>
                  <a:lnTo>
                    <a:pt x="659905" y="335898"/>
                  </a:lnTo>
                  <a:lnTo>
                    <a:pt x="656467" y="345163"/>
                  </a:lnTo>
                  <a:lnTo>
                    <a:pt x="653294" y="354427"/>
                  </a:lnTo>
                  <a:lnTo>
                    <a:pt x="650385" y="363691"/>
                  </a:lnTo>
                  <a:lnTo>
                    <a:pt x="647475" y="372956"/>
                  </a:lnTo>
                  <a:lnTo>
                    <a:pt x="645095" y="382485"/>
                  </a:lnTo>
                  <a:lnTo>
                    <a:pt x="642450" y="392014"/>
                  </a:lnTo>
                  <a:lnTo>
                    <a:pt x="640335" y="401808"/>
                  </a:lnTo>
                  <a:lnTo>
                    <a:pt x="638483" y="411337"/>
                  </a:lnTo>
                  <a:lnTo>
                    <a:pt x="636632" y="421395"/>
                  </a:lnTo>
                  <a:lnTo>
                    <a:pt x="635574" y="431189"/>
                  </a:lnTo>
                  <a:lnTo>
                    <a:pt x="633988" y="440982"/>
                  </a:lnTo>
                  <a:lnTo>
                    <a:pt x="632930" y="451306"/>
                  </a:lnTo>
                  <a:lnTo>
                    <a:pt x="632136" y="461099"/>
                  </a:lnTo>
                  <a:lnTo>
                    <a:pt x="631872" y="471158"/>
                  </a:lnTo>
                  <a:lnTo>
                    <a:pt x="631078" y="481481"/>
                  </a:lnTo>
                  <a:lnTo>
                    <a:pt x="631078" y="491804"/>
                  </a:lnTo>
                  <a:lnTo>
                    <a:pt x="631078" y="500539"/>
                  </a:lnTo>
                  <a:lnTo>
                    <a:pt x="631343" y="508744"/>
                  </a:lnTo>
                  <a:lnTo>
                    <a:pt x="632665" y="525685"/>
                  </a:lnTo>
                  <a:lnTo>
                    <a:pt x="634516" y="542890"/>
                  </a:lnTo>
                  <a:lnTo>
                    <a:pt x="636897" y="559301"/>
                  </a:lnTo>
                  <a:lnTo>
                    <a:pt x="626847" y="566713"/>
                  </a:lnTo>
                  <a:lnTo>
                    <a:pt x="616268" y="573860"/>
                  </a:lnTo>
                  <a:lnTo>
                    <a:pt x="605954" y="580742"/>
                  </a:lnTo>
                  <a:lnTo>
                    <a:pt x="594846" y="587094"/>
                  </a:lnTo>
                  <a:lnTo>
                    <a:pt x="583739" y="592918"/>
                  </a:lnTo>
                  <a:lnTo>
                    <a:pt x="572102" y="598211"/>
                  </a:lnTo>
                  <a:lnTo>
                    <a:pt x="560201" y="603241"/>
                  </a:lnTo>
                  <a:lnTo>
                    <a:pt x="548300" y="607741"/>
                  </a:lnTo>
                  <a:lnTo>
                    <a:pt x="536399" y="611711"/>
                  </a:lnTo>
                  <a:lnTo>
                    <a:pt x="523969" y="615152"/>
                  </a:lnTo>
                  <a:lnTo>
                    <a:pt x="511274" y="618328"/>
                  </a:lnTo>
                  <a:lnTo>
                    <a:pt x="498316" y="620711"/>
                  </a:lnTo>
                  <a:lnTo>
                    <a:pt x="485357" y="622563"/>
                  </a:lnTo>
                  <a:lnTo>
                    <a:pt x="472398" y="624152"/>
                  </a:lnTo>
                  <a:lnTo>
                    <a:pt x="458910" y="625210"/>
                  </a:lnTo>
                  <a:lnTo>
                    <a:pt x="445686" y="625475"/>
                  </a:lnTo>
                  <a:lnTo>
                    <a:pt x="437752" y="625210"/>
                  </a:lnTo>
                  <a:lnTo>
                    <a:pt x="429554" y="624681"/>
                  </a:lnTo>
                  <a:lnTo>
                    <a:pt x="421620" y="624416"/>
                  </a:lnTo>
                  <a:lnTo>
                    <a:pt x="413686" y="623622"/>
                  </a:lnTo>
                  <a:lnTo>
                    <a:pt x="406016" y="622828"/>
                  </a:lnTo>
                  <a:lnTo>
                    <a:pt x="398082" y="621769"/>
                  </a:lnTo>
                  <a:lnTo>
                    <a:pt x="390148" y="620446"/>
                  </a:lnTo>
                  <a:lnTo>
                    <a:pt x="382479" y="618858"/>
                  </a:lnTo>
                  <a:lnTo>
                    <a:pt x="375073" y="617270"/>
                  </a:lnTo>
                  <a:lnTo>
                    <a:pt x="367404" y="615417"/>
                  </a:lnTo>
                  <a:lnTo>
                    <a:pt x="359999" y="613299"/>
                  </a:lnTo>
                  <a:lnTo>
                    <a:pt x="352594" y="611182"/>
                  </a:lnTo>
                  <a:lnTo>
                    <a:pt x="345453" y="608799"/>
                  </a:lnTo>
                  <a:lnTo>
                    <a:pt x="338312" y="606152"/>
                  </a:lnTo>
                  <a:lnTo>
                    <a:pt x="331172" y="603505"/>
                  </a:lnTo>
                  <a:lnTo>
                    <a:pt x="324031" y="600858"/>
                  </a:lnTo>
                  <a:lnTo>
                    <a:pt x="317155" y="597682"/>
                  </a:lnTo>
                  <a:lnTo>
                    <a:pt x="310279" y="594506"/>
                  </a:lnTo>
                  <a:lnTo>
                    <a:pt x="296791" y="587359"/>
                  </a:lnTo>
                  <a:lnTo>
                    <a:pt x="283568" y="579948"/>
                  </a:lnTo>
                  <a:lnTo>
                    <a:pt x="271138" y="572007"/>
                  </a:lnTo>
                  <a:lnTo>
                    <a:pt x="258708" y="563007"/>
                  </a:lnTo>
                  <a:lnTo>
                    <a:pt x="247071" y="553743"/>
                  </a:lnTo>
                  <a:lnTo>
                    <a:pt x="235699" y="543949"/>
                  </a:lnTo>
                  <a:lnTo>
                    <a:pt x="224856" y="533891"/>
                  </a:lnTo>
                  <a:lnTo>
                    <a:pt x="214277" y="523038"/>
                  </a:lnTo>
                  <a:lnTo>
                    <a:pt x="204756" y="511656"/>
                  </a:lnTo>
                  <a:lnTo>
                    <a:pt x="195235" y="499480"/>
                  </a:lnTo>
                  <a:lnTo>
                    <a:pt x="186508" y="487569"/>
                  </a:lnTo>
                  <a:lnTo>
                    <a:pt x="178574" y="474863"/>
                  </a:lnTo>
                  <a:lnTo>
                    <a:pt x="170904" y="461629"/>
                  </a:lnTo>
                  <a:lnTo>
                    <a:pt x="164028" y="448129"/>
                  </a:lnTo>
                  <a:lnTo>
                    <a:pt x="161119" y="441247"/>
                  </a:lnTo>
                  <a:lnTo>
                    <a:pt x="157945" y="434630"/>
                  </a:lnTo>
                  <a:lnTo>
                    <a:pt x="154772" y="427483"/>
                  </a:lnTo>
                  <a:lnTo>
                    <a:pt x="152392" y="420072"/>
                  </a:lnTo>
                  <a:lnTo>
                    <a:pt x="149747" y="412925"/>
                  </a:lnTo>
                  <a:lnTo>
                    <a:pt x="147367" y="405513"/>
                  </a:lnTo>
                  <a:lnTo>
                    <a:pt x="145251" y="398102"/>
                  </a:lnTo>
                  <a:lnTo>
                    <a:pt x="143135" y="390690"/>
                  </a:lnTo>
                  <a:lnTo>
                    <a:pt x="141284" y="383279"/>
                  </a:lnTo>
                  <a:lnTo>
                    <a:pt x="139697" y="375603"/>
                  </a:lnTo>
                  <a:lnTo>
                    <a:pt x="138110" y="367927"/>
                  </a:lnTo>
                  <a:lnTo>
                    <a:pt x="137052" y="360250"/>
                  </a:lnTo>
                  <a:lnTo>
                    <a:pt x="135730" y="352574"/>
                  </a:lnTo>
                  <a:lnTo>
                    <a:pt x="134937" y="344898"/>
                  </a:lnTo>
                  <a:lnTo>
                    <a:pt x="134143" y="336693"/>
                  </a:lnTo>
                  <a:lnTo>
                    <a:pt x="133614" y="328752"/>
                  </a:lnTo>
                  <a:lnTo>
                    <a:pt x="133350" y="320811"/>
                  </a:lnTo>
                  <a:lnTo>
                    <a:pt x="133350" y="312870"/>
                  </a:lnTo>
                  <a:lnTo>
                    <a:pt x="133350" y="304664"/>
                  </a:lnTo>
                  <a:lnTo>
                    <a:pt x="133614" y="296723"/>
                  </a:lnTo>
                  <a:lnTo>
                    <a:pt x="134143" y="288783"/>
                  </a:lnTo>
                  <a:lnTo>
                    <a:pt x="134937" y="280577"/>
                  </a:lnTo>
                  <a:lnTo>
                    <a:pt x="135730" y="272901"/>
                  </a:lnTo>
                  <a:lnTo>
                    <a:pt x="137052" y="265225"/>
                  </a:lnTo>
                  <a:lnTo>
                    <a:pt x="138110" y="257549"/>
                  </a:lnTo>
                  <a:lnTo>
                    <a:pt x="139697" y="249872"/>
                  </a:lnTo>
                  <a:lnTo>
                    <a:pt x="141284" y="242196"/>
                  </a:lnTo>
                  <a:lnTo>
                    <a:pt x="143135" y="234785"/>
                  </a:lnTo>
                  <a:lnTo>
                    <a:pt x="145251" y="227109"/>
                  </a:lnTo>
                  <a:lnTo>
                    <a:pt x="147367" y="219962"/>
                  </a:lnTo>
                  <a:lnTo>
                    <a:pt x="149747" y="212550"/>
                  </a:lnTo>
                  <a:lnTo>
                    <a:pt x="152392" y="205139"/>
                  </a:lnTo>
                  <a:lnTo>
                    <a:pt x="154772" y="197992"/>
                  </a:lnTo>
                  <a:lnTo>
                    <a:pt x="157945" y="190845"/>
                  </a:lnTo>
                  <a:lnTo>
                    <a:pt x="161119" y="184228"/>
                  </a:lnTo>
                  <a:lnTo>
                    <a:pt x="164028" y="177081"/>
                  </a:lnTo>
                  <a:lnTo>
                    <a:pt x="170904" y="163846"/>
                  </a:lnTo>
                  <a:lnTo>
                    <a:pt x="178574" y="150612"/>
                  </a:lnTo>
                  <a:lnTo>
                    <a:pt x="186508" y="137906"/>
                  </a:lnTo>
                  <a:lnTo>
                    <a:pt x="195235" y="125466"/>
                  </a:lnTo>
                  <a:lnTo>
                    <a:pt x="204756" y="113819"/>
                  </a:lnTo>
                  <a:lnTo>
                    <a:pt x="214277" y="102437"/>
                  </a:lnTo>
                  <a:lnTo>
                    <a:pt x="224856" y="91585"/>
                  </a:lnTo>
                  <a:lnTo>
                    <a:pt x="235699" y="81526"/>
                  </a:lnTo>
                  <a:lnTo>
                    <a:pt x="247071" y="71732"/>
                  </a:lnTo>
                  <a:lnTo>
                    <a:pt x="258708" y="62468"/>
                  </a:lnTo>
                  <a:lnTo>
                    <a:pt x="271138" y="53468"/>
                  </a:lnTo>
                  <a:lnTo>
                    <a:pt x="283568" y="45528"/>
                  </a:lnTo>
                  <a:lnTo>
                    <a:pt x="296791" y="38116"/>
                  </a:lnTo>
                  <a:lnTo>
                    <a:pt x="310279" y="30969"/>
                  </a:lnTo>
                  <a:lnTo>
                    <a:pt x="317155" y="27793"/>
                  </a:lnTo>
                  <a:lnTo>
                    <a:pt x="324031" y="24881"/>
                  </a:lnTo>
                  <a:lnTo>
                    <a:pt x="331172" y="21970"/>
                  </a:lnTo>
                  <a:lnTo>
                    <a:pt x="338312" y="19323"/>
                  </a:lnTo>
                  <a:lnTo>
                    <a:pt x="345453" y="16676"/>
                  </a:lnTo>
                  <a:lnTo>
                    <a:pt x="352594" y="14294"/>
                  </a:lnTo>
                  <a:lnTo>
                    <a:pt x="359999" y="12176"/>
                  </a:lnTo>
                  <a:lnTo>
                    <a:pt x="367404" y="10058"/>
                  </a:lnTo>
                  <a:lnTo>
                    <a:pt x="375073" y="8206"/>
                  </a:lnTo>
                  <a:lnTo>
                    <a:pt x="382479" y="6617"/>
                  </a:lnTo>
                  <a:lnTo>
                    <a:pt x="390148" y="5029"/>
                  </a:lnTo>
                  <a:lnTo>
                    <a:pt x="398082" y="3706"/>
                  </a:lnTo>
                  <a:lnTo>
                    <a:pt x="406016" y="2912"/>
                  </a:lnTo>
                  <a:lnTo>
                    <a:pt x="413686" y="1853"/>
                  </a:lnTo>
                  <a:lnTo>
                    <a:pt x="421620" y="1059"/>
                  </a:lnTo>
                  <a:lnTo>
                    <a:pt x="429554" y="794"/>
                  </a:lnTo>
                  <a:lnTo>
                    <a:pt x="437752" y="265"/>
                  </a:lnTo>
                  <a:lnTo>
                    <a:pt x="445686" y="0"/>
                  </a:lnTo>
                  <a:close/>
                </a:path>
              </a:pathLst>
            </a:custGeom>
            <a:solidFill>
              <a:srgbClr val="015A74"/>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prstClr val="white"/>
                </a:solidFill>
                <a:cs typeface="+mn-ea"/>
                <a:sym typeface="+mn-lt"/>
              </a:endParaRPr>
            </a:p>
          </p:txBody>
        </p:sp>
      </p:grpSp>
      <p:sp>
        <p:nvSpPr>
          <p:cNvPr id="7" name="文本框 6"/>
          <p:cNvSpPr txBox="1"/>
          <p:nvPr/>
        </p:nvSpPr>
        <p:spPr>
          <a:xfrm>
            <a:off x="1079499" y="360931"/>
            <a:ext cx="3129245" cy="460375"/>
          </a:xfrm>
          <a:prstGeom prst="rect">
            <a:avLst/>
          </a:prstGeom>
          <a:noFill/>
        </p:spPr>
        <p:txBody>
          <a:bodyPr wrap="square" rtlCol="0">
            <a:spAutoFit/>
          </a:bodyPr>
          <a:lstStyle/>
          <a:p>
            <a:r>
              <a:rPr lang="zh-CN" altLang="en-US" sz="2400" dirty="0">
                <a:solidFill>
                  <a:schemeClr val="bg1">
                    <a:lumMod val="50000"/>
                  </a:schemeClr>
                </a:solidFill>
                <a:cs typeface="+mn-ea"/>
                <a:sym typeface="+mn-lt"/>
              </a:rPr>
              <a:t>总体情况</a:t>
            </a:r>
            <a:endParaRPr lang="zh-CN" altLang="en-US" sz="2400" dirty="0">
              <a:solidFill>
                <a:schemeClr val="bg1">
                  <a:lumMod val="50000"/>
                </a:schemeClr>
              </a:solidFill>
              <a:cs typeface="+mn-ea"/>
              <a:sym typeface="+mn-lt"/>
            </a:endParaRPr>
          </a:p>
        </p:txBody>
      </p:sp>
      <p:sp>
        <p:nvSpPr>
          <p:cNvPr id="28" name="TextBox 69"/>
          <p:cNvSpPr txBox="1"/>
          <p:nvPr/>
        </p:nvSpPr>
        <p:spPr>
          <a:xfrm>
            <a:off x="1457325" y="2374265"/>
            <a:ext cx="6357620" cy="164147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defPPr>
              <a:defRPr lang="zh-CN"/>
            </a:defPPr>
            <a:lvl1pPr>
              <a:buFont typeface="Arial" panose="020B0604020202020204" pitchFamily="34" charset="0"/>
              <a:buNone/>
              <a:defRPr>
                <a:solidFill>
                  <a:srgbClr val="333333"/>
                </a:solidFill>
                <a:latin typeface="微软雅黑" panose="020B0503020204020204" pitchFamily="34" charset="-122"/>
                <a:ea typeface="微软雅黑" panose="020B0503020204020204" pitchFamily="34" charset="-122"/>
              </a:defRPr>
            </a:lvl1pPr>
          </a:lstStyle>
          <a:p>
            <a:pPr algn="just">
              <a:lnSpc>
                <a:spcPct val="120000"/>
              </a:lnSpc>
            </a:pPr>
            <a:r>
              <a:rPr lang="en-US" sz="1400" dirty="0">
                <a:solidFill>
                  <a:schemeClr val="bg1">
                    <a:lumMod val="50000"/>
                  </a:schemeClr>
                </a:solidFill>
                <a:latin typeface="+mn-lt"/>
                <a:ea typeface="+mn-ea"/>
                <a:cs typeface="+mn-ea"/>
                <a:sym typeface="+mn-lt"/>
              </a:rPr>
              <a:t>       </a:t>
            </a:r>
            <a:r>
              <a:rPr lang="en-US"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 </a:t>
            </a:r>
            <a:r>
              <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2021年，市人防办通过市政府门户网站、市人防办部门网站、“济宁人防”政务微信主动公开政府信息435条，其中市政府门户网站公开信息122条，部门网站公开信息230条，政务微信公众号公开信息92条，其他渠道公开信息113条。</a:t>
            </a:r>
            <a:r>
              <a:rPr lang="zh-CN"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做</a:t>
            </a:r>
            <a:r>
              <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好文件和会议公开。全年公示部门文件29件，并依托市政府门户网站建立政策文件快速查询系统；全年共召开主任办公会20次、专题会议4次，除涉密议题外，均向社会公开；全年召开新闻发布会2次，参加政风行风和在线访谈</a:t>
            </a:r>
            <a:r>
              <a:rPr lang="en-US"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2</a:t>
            </a:r>
            <a:r>
              <a:rPr lang="zh-CN" altLang="en-US"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次。</a:t>
            </a:r>
            <a:endParaRPr lang="zh-CN" altLang="en-US" sz="1400" dirty="0">
              <a:ln/>
              <a:solidFill>
                <a:schemeClr val="tx1"/>
              </a:solidFill>
              <a:effectLst>
                <a:outerShdw blurRad="38100" dist="19050" dir="2700000" algn="tl" rotWithShape="0">
                  <a:schemeClr val="dk1">
                    <a:alpha val="40000"/>
                  </a:schemeClr>
                </a:outerShdw>
              </a:effectLst>
              <a:latin typeface="+mn-lt"/>
              <a:ea typeface="+mn-ea"/>
              <a:cs typeface="+mn-ea"/>
              <a:sym typeface="+mn-lt"/>
            </a:endParaRPr>
          </a:p>
        </p:txBody>
      </p:sp>
      <p:sp>
        <p:nvSpPr>
          <p:cNvPr id="29" name="Text Placeholder 25"/>
          <p:cNvSpPr txBox="1"/>
          <p:nvPr/>
        </p:nvSpPr>
        <p:spPr>
          <a:xfrm>
            <a:off x="2152015" y="1614170"/>
            <a:ext cx="4585335" cy="381000"/>
          </a:xfrm>
          <a:prstGeom prst="rect">
            <a:avLst/>
          </a:prstGeom>
        </p:spPr>
        <p:txBody>
          <a:bodyPr lIns="68580" tIns="34290" rIns="68580" bIns="34290"/>
          <a:lstStyle>
            <a:lvl1pPr marL="0" indent="0" algn="l" defTabSz="914400" rtl="0" eaLnBrk="1" latinLnBrk="0" hangingPunct="1">
              <a:lnSpc>
                <a:spcPct val="90000"/>
              </a:lnSpc>
              <a:spcBef>
                <a:spcPts val="1000"/>
              </a:spcBef>
              <a:buFontTx/>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Tx/>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Tx/>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1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AU" sz="2800" dirty="0">
                <a:ln/>
                <a:solidFill>
                  <a:schemeClr val="accent1"/>
                </a:solidFill>
                <a:effectLst>
                  <a:outerShdw blurRad="38100" dist="25400" dir="5400000" algn="ctr" rotWithShape="0">
                    <a:srgbClr val="6E747A">
                      <a:alpha val="43000"/>
                    </a:srgbClr>
                  </a:outerShdw>
                </a:effectLst>
                <a:cs typeface="+mn-ea"/>
                <a:sym typeface="+mn-lt"/>
              </a:rPr>
              <a:t>（一）主动公开情况</a:t>
            </a:r>
            <a:endParaRPr lang="zh-CN" altLang="en-AU" sz="2800" dirty="0">
              <a:ln/>
              <a:solidFill>
                <a:schemeClr val="accent1"/>
              </a:solidFill>
              <a:effectLst>
                <a:outerShdw blurRad="38100" dist="25400" dir="5400000" algn="ctr" rotWithShape="0">
                  <a:srgbClr val="6E747A">
                    <a:alpha val="43000"/>
                  </a:srgbClr>
                </a:outerShdw>
              </a:effectLst>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4" presetClass="entr" presetSubtype="10"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par>
                          <p:cTn id="13" fill="hold">
                            <p:stCondLst>
                              <p:cond delay="1000"/>
                            </p:stCondLst>
                            <p:childTnLst>
                              <p:par>
                                <p:cTn id="14" presetID="2" presetClass="entr" presetSubtype="2" fill="hold" grpId="0" nodeType="after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500" fill="hold"/>
                                        <p:tgtEl>
                                          <p:spTgt spid="4"/>
                                        </p:tgtEl>
                                        <p:attrNameLst>
                                          <p:attrName>ppt_x</p:attrName>
                                        </p:attrNameLst>
                                      </p:cBhvr>
                                      <p:tavLst>
                                        <p:tav tm="0">
                                          <p:val>
                                            <p:strVal val="1+#ppt_w/2"/>
                                          </p:val>
                                        </p:tav>
                                        <p:tav tm="100000">
                                          <p:val>
                                            <p:strVal val="#ppt_x"/>
                                          </p:val>
                                        </p:tav>
                                      </p:tavLst>
                                    </p:anim>
                                    <p:anim calcmode="lin" valueType="num">
                                      <p:cBhvr additive="base">
                                        <p:cTn id="17" dur="500" fill="hold"/>
                                        <p:tgtEl>
                                          <p:spTgt spid="4"/>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53" presetClass="entr" presetSubtype="16" fill="hold" grpId="0" nodeType="afterEffect">
                                  <p:stCondLst>
                                    <p:cond delay="0"/>
                                  </p:stCondLst>
                                  <p:childTnLst>
                                    <p:set>
                                      <p:cBhvr>
                                        <p:cTn id="20" dur="1" fill="hold">
                                          <p:stCondLst>
                                            <p:cond delay="0"/>
                                          </p:stCondLst>
                                        </p:cTn>
                                        <p:tgtEl>
                                          <p:spTgt spid="19"/>
                                        </p:tgtEl>
                                        <p:attrNameLst>
                                          <p:attrName>style.visibility</p:attrName>
                                        </p:attrNameLst>
                                      </p:cBhvr>
                                      <p:to>
                                        <p:strVal val="visible"/>
                                      </p:to>
                                    </p:set>
                                    <p:anim calcmode="lin" valueType="num">
                                      <p:cBhvr>
                                        <p:cTn id="21" dur="500" fill="hold"/>
                                        <p:tgtEl>
                                          <p:spTgt spid="19"/>
                                        </p:tgtEl>
                                        <p:attrNameLst>
                                          <p:attrName>ppt_w</p:attrName>
                                        </p:attrNameLst>
                                      </p:cBhvr>
                                      <p:tavLst>
                                        <p:tav tm="0">
                                          <p:val>
                                            <p:fltVal val="0"/>
                                          </p:val>
                                        </p:tav>
                                        <p:tav tm="100000">
                                          <p:val>
                                            <p:strVal val="#ppt_w"/>
                                          </p:val>
                                        </p:tav>
                                      </p:tavLst>
                                    </p:anim>
                                    <p:anim calcmode="lin" valueType="num">
                                      <p:cBhvr>
                                        <p:cTn id="22" dur="500" fill="hold"/>
                                        <p:tgtEl>
                                          <p:spTgt spid="19"/>
                                        </p:tgtEl>
                                        <p:attrNameLst>
                                          <p:attrName>ppt_h</p:attrName>
                                        </p:attrNameLst>
                                      </p:cBhvr>
                                      <p:tavLst>
                                        <p:tav tm="0">
                                          <p:val>
                                            <p:fltVal val="0"/>
                                          </p:val>
                                        </p:tav>
                                        <p:tav tm="100000">
                                          <p:val>
                                            <p:strVal val="#ppt_h"/>
                                          </p:val>
                                        </p:tav>
                                      </p:tavLst>
                                    </p:anim>
                                    <p:animEffect transition="in" filter="fade">
                                      <p:cBhvr>
                                        <p:cTn id="23" dur="500"/>
                                        <p:tgtEl>
                                          <p:spTgt spid="19"/>
                                        </p:tgtEl>
                                      </p:cBhvr>
                                    </p:animEffect>
                                  </p:childTnLst>
                                </p:cTn>
                              </p:par>
                            </p:childTnLst>
                          </p:cTn>
                        </p:par>
                        <p:par>
                          <p:cTn id="24" fill="hold">
                            <p:stCondLst>
                              <p:cond delay="2000"/>
                            </p:stCondLst>
                            <p:childTnLst>
                              <p:par>
                                <p:cTn id="25" presetID="10" presetClass="entr" presetSubtype="0" fill="hold" grpId="0" nodeType="after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fade">
                                      <p:cBhvr>
                                        <p:cTn id="27" dur="500"/>
                                        <p:tgtEl>
                                          <p:spTgt spid="29"/>
                                        </p:tgtEl>
                                      </p:cBhvr>
                                    </p:animEffect>
                                  </p:childTnLst>
                                </p:cTn>
                              </p:par>
                            </p:childTnLst>
                          </p:cTn>
                        </p:par>
                        <p:par>
                          <p:cTn id="28" fill="hold">
                            <p:stCondLst>
                              <p:cond delay="2500"/>
                            </p:stCondLst>
                            <p:childTnLst>
                              <p:par>
                                <p:cTn id="29" presetID="23" presetClass="entr" presetSubtype="16" fill="hold" grpId="0" nodeType="afterEffect">
                                  <p:stCondLst>
                                    <p:cond delay="0"/>
                                  </p:stCondLst>
                                  <p:iterate type="lt">
                                    <p:tmPct val="10000"/>
                                  </p:iterate>
                                  <p:childTnLst>
                                    <p:set>
                                      <p:cBhvr>
                                        <p:cTn id="30" dur="1" fill="hold">
                                          <p:stCondLst>
                                            <p:cond delay="0"/>
                                          </p:stCondLst>
                                        </p:cTn>
                                        <p:tgtEl>
                                          <p:spTgt spid="28"/>
                                        </p:tgtEl>
                                        <p:attrNameLst>
                                          <p:attrName>style.visibility</p:attrName>
                                        </p:attrNameLst>
                                      </p:cBhvr>
                                      <p:to>
                                        <p:strVal val="visible"/>
                                      </p:to>
                                    </p:set>
                                    <p:anim calcmode="lin" valueType="num">
                                      <p:cBhvr>
                                        <p:cTn id="31" dur="300" fill="hold"/>
                                        <p:tgtEl>
                                          <p:spTgt spid="28"/>
                                        </p:tgtEl>
                                        <p:attrNameLst>
                                          <p:attrName>ppt_w</p:attrName>
                                        </p:attrNameLst>
                                      </p:cBhvr>
                                      <p:tavLst>
                                        <p:tav tm="0">
                                          <p:val>
                                            <p:fltVal val="0"/>
                                          </p:val>
                                        </p:tav>
                                        <p:tav tm="100000">
                                          <p:val>
                                            <p:strVal val="#ppt_w"/>
                                          </p:val>
                                        </p:tav>
                                      </p:tavLst>
                                    </p:anim>
                                    <p:anim calcmode="lin" valueType="num">
                                      <p:cBhvr>
                                        <p:cTn id="32" dur="300" fill="hold"/>
                                        <p:tgtEl>
                                          <p:spTgt spid="2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ldLvl="0" animBg="1"/>
      <p:bldP spid="4" grpId="0" bldLvl="0" animBg="1"/>
      <p:bldP spid="7" grpId="0"/>
      <p:bldP spid="28" grpId="0" bldLvl="0" animBg="1"/>
      <p:bldP spid="29"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40000"/>
                <a:lumOff val="60000"/>
              </a:schemeClr>
            </a:gs>
            <a:gs pos="100000">
              <a:srgbClr val="034373"/>
            </a:gs>
          </a:gsLst>
          <a:path path="rect">
            <a:fillToRect r="100000" b="100000"/>
          </a:path>
          <a:tileRect l="-100000" t="-100000"/>
        </a:gradFill>
        <a:effectLst/>
      </p:bgPr>
    </p:bg>
    <p:spTree>
      <p:nvGrpSpPr>
        <p:cNvPr id="1" name=""/>
        <p:cNvGrpSpPr/>
        <p:nvPr/>
      </p:nvGrpSpPr>
      <p:grpSpPr>
        <a:xfrm>
          <a:off x="0" y="0"/>
          <a:ext cx="0" cy="0"/>
          <a:chOff x="0" y="0"/>
          <a:chExt cx="0" cy="0"/>
        </a:xfrm>
      </p:grpSpPr>
      <p:sp>
        <p:nvSpPr>
          <p:cNvPr id="19" name="圆角矩形 18"/>
          <p:cNvSpPr/>
          <p:nvPr/>
        </p:nvSpPr>
        <p:spPr>
          <a:xfrm>
            <a:off x="1079500" y="1815465"/>
            <a:ext cx="6739890" cy="2626360"/>
          </a:xfrm>
          <a:prstGeom prst="roundRect">
            <a:avLst/>
          </a:prstGeom>
          <a:gradFill flip="none" rotWithShape="1">
            <a:gsLst>
              <a:gs pos="0">
                <a:schemeClr val="bg1">
                  <a:lumMod val="85000"/>
                </a:schemeClr>
              </a:gs>
              <a:gs pos="100000">
                <a:schemeClr val="bg1"/>
              </a:gs>
            </a:gsLst>
            <a:lin ang="8100000" scaled="1"/>
            <a:tileRect/>
          </a:gradFill>
          <a:ln w="63500">
            <a:gradFill flip="none" rotWithShape="1">
              <a:gsLst>
                <a:gs pos="0">
                  <a:schemeClr val="bg1"/>
                </a:gs>
                <a:gs pos="100000">
                  <a:schemeClr val="bg1">
                    <a:lumMod val="85000"/>
                  </a:schemeClr>
                </a:gs>
              </a:gsLst>
              <a:lin ang="81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 name="文本框 3"/>
          <p:cNvSpPr txBox="1"/>
          <p:nvPr/>
        </p:nvSpPr>
        <p:spPr>
          <a:xfrm>
            <a:off x="7908497" y="219926"/>
            <a:ext cx="1091124" cy="398780"/>
          </a:xfrm>
          <a:prstGeom prst="rect">
            <a:avLst/>
          </a:prstGeom>
          <a:noFill/>
          <a:effectLst>
            <a:innerShdw blurRad="63500" dist="50800" dir="18900000">
              <a:prstClr val="black">
                <a:alpha val="50000"/>
              </a:prstClr>
            </a:innerShdw>
          </a:effectLst>
        </p:spPr>
        <p:txBody>
          <a:bodyPr wrap="square" rtlCol="0">
            <a:spAutoFit/>
          </a:bodyPr>
          <a:lstStyle/>
          <a:p>
            <a:endParaRPr lang="en-US" altLang="zh-CN" sz="2000" dirty="0">
              <a:solidFill>
                <a:srgbClr val="F17445"/>
              </a:solidFill>
              <a:effectLst>
                <a:innerShdw blurRad="63500" dist="50800" dir="18900000">
                  <a:prstClr val="black">
                    <a:alpha val="50000"/>
                  </a:prstClr>
                </a:innerShdw>
              </a:effectLst>
              <a:cs typeface="+mn-ea"/>
              <a:sym typeface="+mn-lt"/>
            </a:endParaRPr>
          </a:p>
        </p:txBody>
      </p:sp>
      <p:grpSp>
        <p:nvGrpSpPr>
          <p:cNvPr id="6" name="组合 5"/>
          <p:cNvGrpSpPr/>
          <p:nvPr/>
        </p:nvGrpSpPr>
        <p:grpSpPr>
          <a:xfrm>
            <a:off x="296082" y="292100"/>
            <a:ext cx="599329" cy="599329"/>
            <a:chOff x="2112182" y="3122122"/>
            <a:chExt cx="935818" cy="935818"/>
          </a:xfrm>
        </p:grpSpPr>
        <p:sp>
          <p:nvSpPr>
            <p:cNvPr id="3" name="椭圆 2"/>
            <p:cNvSpPr/>
            <p:nvPr/>
          </p:nvSpPr>
          <p:spPr>
            <a:xfrm>
              <a:off x="2112182" y="3122122"/>
              <a:ext cx="935818" cy="935818"/>
            </a:xfrm>
            <a:prstGeom prst="ellipse">
              <a:avLst/>
            </a:prstGeom>
            <a:gradFill flip="none" rotWithShape="1">
              <a:gsLst>
                <a:gs pos="0">
                  <a:schemeClr val="bg1"/>
                </a:gs>
                <a:gs pos="100000">
                  <a:schemeClr val="bg1">
                    <a:lumMod val="85000"/>
                  </a:schemeClr>
                </a:gs>
              </a:gsLst>
              <a:lin ang="18900000" scaled="1"/>
              <a:tileRect/>
            </a:gradFill>
            <a:ln w="41275">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KSO_Shape"/>
            <p:cNvSpPr/>
            <p:nvPr/>
          </p:nvSpPr>
          <p:spPr bwMode="auto">
            <a:xfrm>
              <a:off x="2220051" y="3321801"/>
              <a:ext cx="720080" cy="536460"/>
            </a:xfrm>
            <a:custGeom>
              <a:avLst/>
              <a:gdLst>
                <a:gd name="T0" fmla="*/ 1318145 w 2143125"/>
                <a:gd name="T1" fmla="*/ 917194 h 1597025"/>
                <a:gd name="T2" fmla="*/ 1379831 w 2143125"/>
                <a:gd name="T3" fmla="*/ 1137598 h 1597025"/>
                <a:gd name="T4" fmla="*/ 1335097 w 2143125"/>
                <a:gd name="T5" fmla="*/ 1268287 h 1597025"/>
                <a:gd name="T6" fmla="*/ 1208192 w 2143125"/>
                <a:gd name="T7" fmla="*/ 1359886 h 1597025"/>
                <a:gd name="T8" fmla="*/ 922597 w 2143125"/>
                <a:gd name="T9" fmla="*/ 1418283 h 1597025"/>
                <a:gd name="T10" fmla="*/ 657487 w 2143125"/>
                <a:gd name="T11" fmla="*/ 1338693 h 1597025"/>
                <a:gd name="T12" fmla="*/ 552478 w 2143125"/>
                <a:gd name="T13" fmla="*/ 1242149 h 1597025"/>
                <a:gd name="T14" fmla="*/ 531288 w 2143125"/>
                <a:gd name="T15" fmla="*/ 1081555 h 1597025"/>
                <a:gd name="T16" fmla="*/ 616755 w 2143125"/>
                <a:gd name="T17" fmla="*/ 873161 h 1597025"/>
                <a:gd name="T18" fmla="*/ 1793602 w 2143125"/>
                <a:gd name="T19" fmla="*/ 648696 h 1597025"/>
                <a:gd name="T20" fmla="*/ 1890429 w 2143125"/>
                <a:gd name="T21" fmla="*/ 826850 h 1597025"/>
                <a:gd name="T22" fmla="*/ 1893955 w 2143125"/>
                <a:gd name="T23" fmla="*/ 997719 h 1597025"/>
                <a:gd name="T24" fmla="*/ 1811228 w 2143125"/>
                <a:gd name="T25" fmla="*/ 1095258 h 1597025"/>
                <a:gd name="T26" fmla="*/ 1583730 w 2143125"/>
                <a:gd name="T27" fmla="*/ 1181514 h 1597025"/>
                <a:gd name="T28" fmla="*/ 1467631 w 2143125"/>
                <a:gd name="T29" fmla="*/ 1082095 h 1597025"/>
                <a:gd name="T30" fmla="*/ 1367044 w 2143125"/>
                <a:gd name="T31" fmla="*/ 822855 h 1597025"/>
                <a:gd name="T32" fmla="*/ 1287607 w 2143125"/>
                <a:gd name="T33" fmla="*/ 640469 h 1597025"/>
                <a:gd name="T34" fmla="*/ 637786 w 2143125"/>
                <a:gd name="T35" fmla="*/ 718735 h 1597025"/>
                <a:gd name="T36" fmla="*/ 475984 w 2143125"/>
                <a:gd name="T37" fmla="*/ 936375 h 1597025"/>
                <a:gd name="T38" fmla="*/ 436888 w 2143125"/>
                <a:gd name="T39" fmla="*/ 1185275 h 1597025"/>
                <a:gd name="T40" fmla="*/ 191242 w 2143125"/>
                <a:gd name="T41" fmla="*/ 1146495 h 1597025"/>
                <a:gd name="T42" fmla="*/ 46633 w 2143125"/>
                <a:gd name="T43" fmla="*/ 1053656 h 1597025"/>
                <a:gd name="T44" fmla="*/ 0 w 2143125"/>
                <a:gd name="T45" fmla="*/ 940371 h 1597025"/>
                <a:gd name="T46" fmla="*/ 50165 w 2143125"/>
                <a:gd name="T47" fmla="*/ 736128 h 1597025"/>
                <a:gd name="T48" fmla="*/ 952970 w 2143125"/>
                <a:gd name="T49" fmla="*/ 136844 h 1597025"/>
                <a:gd name="T50" fmla="*/ 1076540 w 2143125"/>
                <a:gd name="T51" fmla="*/ 163209 h 1597025"/>
                <a:gd name="T52" fmla="*/ 1174924 w 2143125"/>
                <a:gd name="T53" fmla="*/ 235007 h 1597025"/>
                <a:gd name="T54" fmla="*/ 1237061 w 2143125"/>
                <a:gd name="T55" fmla="*/ 340233 h 1597025"/>
                <a:gd name="T56" fmla="*/ 1251420 w 2143125"/>
                <a:gd name="T57" fmla="*/ 467116 h 1597025"/>
                <a:gd name="T58" fmla="*/ 1213290 w 2143125"/>
                <a:gd name="T59" fmla="*/ 585759 h 1597025"/>
                <a:gd name="T60" fmla="*/ 1132322 w 2143125"/>
                <a:gd name="T61" fmla="*/ 676861 h 1597025"/>
                <a:gd name="T62" fmla="*/ 1020756 w 2143125"/>
                <a:gd name="T63" fmla="*/ 728650 h 1597025"/>
                <a:gd name="T64" fmla="*/ 892716 w 2143125"/>
                <a:gd name="T65" fmla="*/ 730298 h 1597025"/>
                <a:gd name="T66" fmla="*/ 779502 w 2143125"/>
                <a:gd name="T67" fmla="*/ 680863 h 1597025"/>
                <a:gd name="T68" fmla="*/ 696652 w 2143125"/>
                <a:gd name="T69" fmla="*/ 592115 h 1597025"/>
                <a:gd name="T70" fmla="*/ 655933 w 2143125"/>
                <a:gd name="T71" fmla="*/ 474649 h 1597025"/>
                <a:gd name="T72" fmla="*/ 666760 w 2143125"/>
                <a:gd name="T73" fmla="*/ 347531 h 1597025"/>
                <a:gd name="T74" fmla="*/ 726308 w 2143125"/>
                <a:gd name="T75" fmla="*/ 240187 h 1597025"/>
                <a:gd name="T76" fmla="*/ 823046 w 2143125"/>
                <a:gd name="T77" fmla="*/ 166505 h 1597025"/>
                <a:gd name="T78" fmla="*/ 945438 w 2143125"/>
                <a:gd name="T79" fmla="*/ 136844 h 1597025"/>
                <a:gd name="T80" fmla="*/ 1618384 w 2143125"/>
                <a:gd name="T81" fmla="*/ 22111 h 1597025"/>
                <a:gd name="T82" fmla="*/ 1763195 w 2143125"/>
                <a:gd name="T83" fmla="*/ 163718 h 1597025"/>
                <a:gd name="T84" fmla="*/ 1787878 w 2143125"/>
                <a:gd name="T85" fmla="*/ 278038 h 1597025"/>
                <a:gd name="T86" fmla="*/ 1763195 w 2143125"/>
                <a:gd name="T87" fmla="*/ 392122 h 1597025"/>
                <a:gd name="T88" fmla="*/ 1618384 w 2143125"/>
                <a:gd name="T89" fmla="*/ 533963 h 1597025"/>
                <a:gd name="T90" fmla="*/ 1498492 w 2143125"/>
                <a:gd name="T91" fmla="*/ 555604 h 1597025"/>
                <a:gd name="T92" fmla="*/ 1344043 w 2143125"/>
                <a:gd name="T93" fmla="*/ 467159 h 1597025"/>
                <a:gd name="T94" fmla="*/ 1325941 w 2143125"/>
                <a:gd name="T95" fmla="*/ 314968 h 1597025"/>
                <a:gd name="T96" fmla="*/ 1255886 w 2143125"/>
                <a:gd name="T97" fmla="*/ 187946 h 1597025"/>
                <a:gd name="T98" fmla="*/ 1350390 w 2143125"/>
                <a:gd name="T99" fmla="*/ 51280 h 1597025"/>
                <a:gd name="T100" fmla="*/ 396165 w 2143125"/>
                <a:gd name="T101" fmla="*/ 0 h 1597025"/>
                <a:gd name="T102" fmla="*/ 564484 w 2143125"/>
                <a:gd name="T103" fmla="*/ 57396 h 1597025"/>
                <a:gd name="T104" fmla="*/ 645353 w 2143125"/>
                <a:gd name="T105" fmla="*/ 194532 h 1597025"/>
                <a:gd name="T106" fmla="*/ 578120 w 2143125"/>
                <a:gd name="T107" fmla="*/ 323201 h 1597025"/>
                <a:gd name="T108" fmla="*/ 564014 w 2143125"/>
                <a:gd name="T109" fmla="*/ 482449 h 1597025"/>
                <a:gd name="T110" fmla="*/ 396165 w 2143125"/>
                <a:gd name="T111" fmla="*/ 555840 h 1597025"/>
                <a:gd name="T112" fmla="*/ 281916 w 2143125"/>
                <a:gd name="T113" fmla="*/ 531141 h 1597025"/>
                <a:gd name="T114" fmla="*/ 140396 w 2143125"/>
                <a:gd name="T115" fmla="*/ 386242 h 1597025"/>
                <a:gd name="T116" fmla="*/ 118533 w 2143125"/>
                <a:gd name="T117" fmla="*/ 270745 h 1597025"/>
                <a:gd name="T118" fmla="*/ 145803 w 2143125"/>
                <a:gd name="T119" fmla="*/ 157366 h 1597025"/>
                <a:gd name="T120" fmla="*/ 294375 w 2143125"/>
                <a:gd name="T121" fmla="*/ 19524 h 159702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143125" h="1597025">
                  <a:moveTo>
                    <a:pt x="795561" y="879475"/>
                  </a:moveTo>
                  <a:lnTo>
                    <a:pt x="1072091" y="1110003"/>
                  </a:lnTo>
                  <a:lnTo>
                    <a:pt x="1348886" y="879475"/>
                  </a:lnTo>
                  <a:lnTo>
                    <a:pt x="1360276" y="888484"/>
                  </a:lnTo>
                  <a:lnTo>
                    <a:pt x="1371400" y="897758"/>
                  </a:lnTo>
                  <a:lnTo>
                    <a:pt x="1382525" y="907297"/>
                  </a:lnTo>
                  <a:lnTo>
                    <a:pt x="1393120" y="917101"/>
                  </a:lnTo>
                  <a:lnTo>
                    <a:pt x="1403186" y="927435"/>
                  </a:lnTo>
                  <a:lnTo>
                    <a:pt x="1413516" y="937504"/>
                  </a:lnTo>
                  <a:lnTo>
                    <a:pt x="1423316" y="948368"/>
                  </a:lnTo>
                  <a:lnTo>
                    <a:pt x="1432587" y="959497"/>
                  </a:lnTo>
                  <a:lnTo>
                    <a:pt x="1441857" y="970891"/>
                  </a:lnTo>
                  <a:lnTo>
                    <a:pt x="1450863" y="982550"/>
                  </a:lnTo>
                  <a:lnTo>
                    <a:pt x="1459074" y="994739"/>
                  </a:lnTo>
                  <a:lnTo>
                    <a:pt x="1467550" y="1006663"/>
                  </a:lnTo>
                  <a:lnTo>
                    <a:pt x="1475232" y="1019116"/>
                  </a:lnTo>
                  <a:lnTo>
                    <a:pt x="1482913" y="1032100"/>
                  </a:lnTo>
                  <a:lnTo>
                    <a:pt x="1490065" y="1044819"/>
                  </a:lnTo>
                  <a:lnTo>
                    <a:pt x="1496687" y="1057803"/>
                  </a:lnTo>
                  <a:lnTo>
                    <a:pt x="1503308" y="1071581"/>
                  </a:lnTo>
                  <a:lnTo>
                    <a:pt x="1509401" y="1085095"/>
                  </a:lnTo>
                  <a:lnTo>
                    <a:pt x="1515228" y="1098874"/>
                  </a:lnTo>
                  <a:lnTo>
                    <a:pt x="1520525" y="1113182"/>
                  </a:lnTo>
                  <a:lnTo>
                    <a:pt x="1525558" y="1127226"/>
                  </a:lnTo>
                  <a:lnTo>
                    <a:pt x="1530061" y="1141799"/>
                  </a:lnTo>
                  <a:lnTo>
                    <a:pt x="1534034" y="1156638"/>
                  </a:lnTo>
                  <a:lnTo>
                    <a:pt x="1538007" y="1171477"/>
                  </a:lnTo>
                  <a:lnTo>
                    <a:pt x="1541186" y="1186580"/>
                  </a:lnTo>
                  <a:lnTo>
                    <a:pt x="1544364" y="1201684"/>
                  </a:lnTo>
                  <a:lnTo>
                    <a:pt x="1546748" y="1217052"/>
                  </a:lnTo>
                  <a:lnTo>
                    <a:pt x="1548867" y="1232686"/>
                  </a:lnTo>
                  <a:lnTo>
                    <a:pt x="1550456" y="1248319"/>
                  </a:lnTo>
                  <a:lnTo>
                    <a:pt x="1551781" y="1264218"/>
                  </a:lnTo>
                  <a:lnTo>
                    <a:pt x="1552310" y="1280116"/>
                  </a:lnTo>
                  <a:lnTo>
                    <a:pt x="1552575" y="1296279"/>
                  </a:lnTo>
                  <a:lnTo>
                    <a:pt x="1552310" y="1305554"/>
                  </a:lnTo>
                  <a:lnTo>
                    <a:pt x="1551781" y="1314298"/>
                  </a:lnTo>
                  <a:lnTo>
                    <a:pt x="1550456" y="1323307"/>
                  </a:lnTo>
                  <a:lnTo>
                    <a:pt x="1548867" y="1332316"/>
                  </a:lnTo>
                  <a:lnTo>
                    <a:pt x="1547013" y="1341060"/>
                  </a:lnTo>
                  <a:lnTo>
                    <a:pt x="1544894" y="1349539"/>
                  </a:lnTo>
                  <a:lnTo>
                    <a:pt x="1542245" y="1358018"/>
                  </a:lnTo>
                  <a:lnTo>
                    <a:pt x="1539067" y="1366233"/>
                  </a:lnTo>
                  <a:lnTo>
                    <a:pt x="1535623" y="1374182"/>
                  </a:lnTo>
                  <a:lnTo>
                    <a:pt x="1531650" y="1382396"/>
                  </a:lnTo>
                  <a:lnTo>
                    <a:pt x="1527677" y="1390080"/>
                  </a:lnTo>
                  <a:lnTo>
                    <a:pt x="1522909" y="1397765"/>
                  </a:lnTo>
                  <a:lnTo>
                    <a:pt x="1518406" y="1405184"/>
                  </a:lnTo>
                  <a:lnTo>
                    <a:pt x="1513109" y="1412603"/>
                  </a:lnTo>
                  <a:lnTo>
                    <a:pt x="1507811" y="1420022"/>
                  </a:lnTo>
                  <a:lnTo>
                    <a:pt x="1501984" y="1427177"/>
                  </a:lnTo>
                  <a:lnTo>
                    <a:pt x="1495892" y="1433801"/>
                  </a:lnTo>
                  <a:lnTo>
                    <a:pt x="1489800" y="1440955"/>
                  </a:lnTo>
                  <a:lnTo>
                    <a:pt x="1483178" y="1447315"/>
                  </a:lnTo>
                  <a:lnTo>
                    <a:pt x="1476026" y="1453939"/>
                  </a:lnTo>
                  <a:lnTo>
                    <a:pt x="1469404" y="1460298"/>
                  </a:lnTo>
                  <a:lnTo>
                    <a:pt x="1461988" y="1466658"/>
                  </a:lnTo>
                  <a:lnTo>
                    <a:pt x="1454306" y="1472752"/>
                  </a:lnTo>
                  <a:lnTo>
                    <a:pt x="1446360" y="1478582"/>
                  </a:lnTo>
                  <a:lnTo>
                    <a:pt x="1438414" y="1484411"/>
                  </a:lnTo>
                  <a:lnTo>
                    <a:pt x="1430468" y="1490241"/>
                  </a:lnTo>
                  <a:lnTo>
                    <a:pt x="1421992" y="1495540"/>
                  </a:lnTo>
                  <a:lnTo>
                    <a:pt x="1413516" y="1501105"/>
                  </a:lnTo>
                  <a:lnTo>
                    <a:pt x="1404775" y="1506404"/>
                  </a:lnTo>
                  <a:lnTo>
                    <a:pt x="1395769" y="1511439"/>
                  </a:lnTo>
                  <a:lnTo>
                    <a:pt x="1387028" y="1516208"/>
                  </a:lnTo>
                  <a:lnTo>
                    <a:pt x="1377757" y="1521243"/>
                  </a:lnTo>
                  <a:lnTo>
                    <a:pt x="1359216" y="1530252"/>
                  </a:lnTo>
                  <a:lnTo>
                    <a:pt x="1340145" y="1538731"/>
                  </a:lnTo>
                  <a:lnTo>
                    <a:pt x="1320544" y="1546945"/>
                  </a:lnTo>
                  <a:lnTo>
                    <a:pt x="1300944" y="1554364"/>
                  </a:lnTo>
                  <a:lnTo>
                    <a:pt x="1280813" y="1560989"/>
                  </a:lnTo>
                  <a:lnTo>
                    <a:pt x="1260947" y="1567083"/>
                  </a:lnTo>
                  <a:lnTo>
                    <a:pt x="1241082" y="1573177"/>
                  </a:lnTo>
                  <a:lnTo>
                    <a:pt x="1220951" y="1577947"/>
                  </a:lnTo>
                  <a:lnTo>
                    <a:pt x="1200821" y="1582452"/>
                  </a:lnTo>
                  <a:lnTo>
                    <a:pt x="1181485" y="1586426"/>
                  </a:lnTo>
                  <a:lnTo>
                    <a:pt x="1161884" y="1589606"/>
                  </a:lnTo>
                  <a:lnTo>
                    <a:pt x="1142813" y="1592256"/>
                  </a:lnTo>
                  <a:lnTo>
                    <a:pt x="1124272" y="1594375"/>
                  </a:lnTo>
                  <a:lnTo>
                    <a:pt x="1106525" y="1595965"/>
                  </a:lnTo>
                  <a:lnTo>
                    <a:pt x="1088779" y="1596760"/>
                  </a:lnTo>
                  <a:lnTo>
                    <a:pt x="1072091" y="1597025"/>
                  </a:lnTo>
                  <a:lnTo>
                    <a:pt x="1055669" y="1596760"/>
                  </a:lnTo>
                  <a:lnTo>
                    <a:pt x="1037922" y="1595965"/>
                  </a:lnTo>
                  <a:lnTo>
                    <a:pt x="1020176" y="1594375"/>
                  </a:lnTo>
                  <a:lnTo>
                    <a:pt x="1001635" y="1592256"/>
                  </a:lnTo>
                  <a:lnTo>
                    <a:pt x="982299" y="1589606"/>
                  </a:lnTo>
                  <a:lnTo>
                    <a:pt x="963228" y="1586426"/>
                  </a:lnTo>
                  <a:lnTo>
                    <a:pt x="943627" y="1582452"/>
                  </a:lnTo>
                  <a:lnTo>
                    <a:pt x="923496" y="1577947"/>
                  </a:lnTo>
                  <a:lnTo>
                    <a:pt x="903631" y="1573177"/>
                  </a:lnTo>
                  <a:lnTo>
                    <a:pt x="883765" y="1567083"/>
                  </a:lnTo>
                  <a:lnTo>
                    <a:pt x="863634" y="1560989"/>
                  </a:lnTo>
                  <a:lnTo>
                    <a:pt x="843504" y="1554364"/>
                  </a:lnTo>
                  <a:lnTo>
                    <a:pt x="823903" y="1546945"/>
                  </a:lnTo>
                  <a:lnTo>
                    <a:pt x="804302" y="1538731"/>
                  </a:lnTo>
                  <a:lnTo>
                    <a:pt x="785496" y="1530252"/>
                  </a:lnTo>
                  <a:lnTo>
                    <a:pt x="766690" y="1521243"/>
                  </a:lnTo>
                  <a:lnTo>
                    <a:pt x="757419" y="1516208"/>
                  </a:lnTo>
                  <a:lnTo>
                    <a:pt x="748414" y="1511439"/>
                  </a:lnTo>
                  <a:lnTo>
                    <a:pt x="739673" y="1506404"/>
                  </a:lnTo>
                  <a:lnTo>
                    <a:pt x="730932" y="1501105"/>
                  </a:lnTo>
                  <a:lnTo>
                    <a:pt x="722720" y="1495540"/>
                  </a:lnTo>
                  <a:lnTo>
                    <a:pt x="714244" y="1490241"/>
                  </a:lnTo>
                  <a:lnTo>
                    <a:pt x="706033" y="1484411"/>
                  </a:lnTo>
                  <a:lnTo>
                    <a:pt x="697822" y="1478582"/>
                  </a:lnTo>
                  <a:lnTo>
                    <a:pt x="690141" y="1472752"/>
                  </a:lnTo>
                  <a:lnTo>
                    <a:pt x="682724" y="1466658"/>
                  </a:lnTo>
                  <a:lnTo>
                    <a:pt x="675308" y="1460298"/>
                  </a:lnTo>
                  <a:lnTo>
                    <a:pt x="668421" y="1453939"/>
                  </a:lnTo>
                  <a:lnTo>
                    <a:pt x="661534" y="1447315"/>
                  </a:lnTo>
                  <a:lnTo>
                    <a:pt x="655177" y="1440955"/>
                  </a:lnTo>
                  <a:lnTo>
                    <a:pt x="648555" y="1433801"/>
                  </a:lnTo>
                  <a:lnTo>
                    <a:pt x="642728" y="1427177"/>
                  </a:lnTo>
                  <a:lnTo>
                    <a:pt x="636901" y="1420022"/>
                  </a:lnTo>
                  <a:lnTo>
                    <a:pt x="631338" y="1412603"/>
                  </a:lnTo>
                  <a:lnTo>
                    <a:pt x="626306" y="1405184"/>
                  </a:lnTo>
                  <a:lnTo>
                    <a:pt x="621538" y="1397765"/>
                  </a:lnTo>
                  <a:lnTo>
                    <a:pt x="616770" y="1390080"/>
                  </a:lnTo>
                  <a:lnTo>
                    <a:pt x="612797" y="1382396"/>
                  </a:lnTo>
                  <a:lnTo>
                    <a:pt x="609089" y="1374182"/>
                  </a:lnTo>
                  <a:lnTo>
                    <a:pt x="605646" y="1366233"/>
                  </a:lnTo>
                  <a:lnTo>
                    <a:pt x="602467" y="1358018"/>
                  </a:lnTo>
                  <a:lnTo>
                    <a:pt x="599818" y="1349539"/>
                  </a:lnTo>
                  <a:lnTo>
                    <a:pt x="597434" y="1341060"/>
                  </a:lnTo>
                  <a:lnTo>
                    <a:pt x="595580" y="1332316"/>
                  </a:lnTo>
                  <a:lnTo>
                    <a:pt x="593991" y="1323307"/>
                  </a:lnTo>
                  <a:lnTo>
                    <a:pt x="592932" y="1314298"/>
                  </a:lnTo>
                  <a:lnTo>
                    <a:pt x="592402" y="1305554"/>
                  </a:lnTo>
                  <a:lnTo>
                    <a:pt x="592137" y="1296279"/>
                  </a:lnTo>
                  <a:lnTo>
                    <a:pt x="592402" y="1280116"/>
                  </a:lnTo>
                  <a:lnTo>
                    <a:pt x="592932" y="1264218"/>
                  </a:lnTo>
                  <a:lnTo>
                    <a:pt x="594256" y="1248319"/>
                  </a:lnTo>
                  <a:lnTo>
                    <a:pt x="595845" y="1232686"/>
                  </a:lnTo>
                  <a:lnTo>
                    <a:pt x="597699" y="1217052"/>
                  </a:lnTo>
                  <a:lnTo>
                    <a:pt x="600348" y="1201684"/>
                  </a:lnTo>
                  <a:lnTo>
                    <a:pt x="603262" y="1186580"/>
                  </a:lnTo>
                  <a:lnTo>
                    <a:pt x="606705" y="1171477"/>
                  </a:lnTo>
                  <a:lnTo>
                    <a:pt x="610413" y="1156638"/>
                  </a:lnTo>
                  <a:lnTo>
                    <a:pt x="614386" y="1141799"/>
                  </a:lnTo>
                  <a:lnTo>
                    <a:pt x="618889" y="1127226"/>
                  </a:lnTo>
                  <a:lnTo>
                    <a:pt x="623922" y="1113182"/>
                  </a:lnTo>
                  <a:lnTo>
                    <a:pt x="629484" y="1098874"/>
                  </a:lnTo>
                  <a:lnTo>
                    <a:pt x="635047" y="1085095"/>
                  </a:lnTo>
                  <a:lnTo>
                    <a:pt x="641139" y="1071581"/>
                  </a:lnTo>
                  <a:lnTo>
                    <a:pt x="647761" y="1057803"/>
                  </a:lnTo>
                  <a:lnTo>
                    <a:pt x="654383" y="1044819"/>
                  </a:lnTo>
                  <a:lnTo>
                    <a:pt x="661534" y="1032100"/>
                  </a:lnTo>
                  <a:lnTo>
                    <a:pt x="669216" y="1019116"/>
                  </a:lnTo>
                  <a:lnTo>
                    <a:pt x="676897" y="1006663"/>
                  </a:lnTo>
                  <a:lnTo>
                    <a:pt x="685373" y="994739"/>
                  </a:lnTo>
                  <a:lnTo>
                    <a:pt x="693849" y="982550"/>
                  </a:lnTo>
                  <a:lnTo>
                    <a:pt x="702590" y="970891"/>
                  </a:lnTo>
                  <a:lnTo>
                    <a:pt x="711861" y="959497"/>
                  </a:lnTo>
                  <a:lnTo>
                    <a:pt x="721396" y="948368"/>
                  </a:lnTo>
                  <a:lnTo>
                    <a:pt x="730932" y="937504"/>
                  </a:lnTo>
                  <a:lnTo>
                    <a:pt x="741262" y="927435"/>
                  </a:lnTo>
                  <a:lnTo>
                    <a:pt x="751327" y="917101"/>
                  </a:lnTo>
                  <a:lnTo>
                    <a:pt x="762187" y="907297"/>
                  </a:lnTo>
                  <a:lnTo>
                    <a:pt x="773047" y="897758"/>
                  </a:lnTo>
                  <a:lnTo>
                    <a:pt x="783907" y="888484"/>
                  </a:lnTo>
                  <a:lnTo>
                    <a:pt x="795561" y="879475"/>
                  </a:lnTo>
                  <a:close/>
                  <a:moveTo>
                    <a:pt x="1959370" y="676275"/>
                  </a:moveTo>
                  <a:lnTo>
                    <a:pt x="1969946" y="684738"/>
                  </a:lnTo>
                  <a:lnTo>
                    <a:pt x="1979729" y="692937"/>
                  </a:lnTo>
                  <a:lnTo>
                    <a:pt x="1989776" y="701929"/>
                  </a:lnTo>
                  <a:lnTo>
                    <a:pt x="1999294" y="710922"/>
                  </a:lnTo>
                  <a:lnTo>
                    <a:pt x="2008812" y="720443"/>
                  </a:lnTo>
                  <a:lnTo>
                    <a:pt x="2017802" y="729964"/>
                  </a:lnTo>
                  <a:lnTo>
                    <a:pt x="2026527" y="739750"/>
                  </a:lnTo>
                  <a:lnTo>
                    <a:pt x="2035252" y="750064"/>
                  </a:lnTo>
                  <a:lnTo>
                    <a:pt x="2043184" y="760379"/>
                  </a:lnTo>
                  <a:lnTo>
                    <a:pt x="2051380" y="771222"/>
                  </a:lnTo>
                  <a:lnTo>
                    <a:pt x="2059047" y="782330"/>
                  </a:lnTo>
                  <a:lnTo>
                    <a:pt x="2066450" y="793439"/>
                  </a:lnTo>
                  <a:lnTo>
                    <a:pt x="2073589" y="804811"/>
                  </a:lnTo>
                  <a:lnTo>
                    <a:pt x="2080199" y="816448"/>
                  </a:lnTo>
                  <a:lnTo>
                    <a:pt x="2086809" y="828350"/>
                  </a:lnTo>
                  <a:lnTo>
                    <a:pt x="2093154" y="840516"/>
                  </a:lnTo>
                  <a:lnTo>
                    <a:pt x="2098707" y="852946"/>
                  </a:lnTo>
                  <a:lnTo>
                    <a:pt x="2104259" y="865112"/>
                  </a:lnTo>
                  <a:lnTo>
                    <a:pt x="2109547" y="877807"/>
                  </a:lnTo>
                  <a:lnTo>
                    <a:pt x="2114306" y="890766"/>
                  </a:lnTo>
                  <a:lnTo>
                    <a:pt x="2118801" y="903990"/>
                  </a:lnTo>
                  <a:lnTo>
                    <a:pt x="2123031" y="917214"/>
                  </a:lnTo>
                  <a:lnTo>
                    <a:pt x="2126733" y="930438"/>
                  </a:lnTo>
                  <a:lnTo>
                    <a:pt x="2130170" y="944191"/>
                  </a:lnTo>
                  <a:lnTo>
                    <a:pt x="2133078" y="957943"/>
                  </a:lnTo>
                  <a:lnTo>
                    <a:pt x="2135722" y="971696"/>
                  </a:lnTo>
                  <a:lnTo>
                    <a:pt x="2137837" y="985978"/>
                  </a:lnTo>
                  <a:lnTo>
                    <a:pt x="2139688" y="1000260"/>
                  </a:lnTo>
                  <a:lnTo>
                    <a:pt x="2141274" y="1014277"/>
                  </a:lnTo>
                  <a:lnTo>
                    <a:pt x="2142068" y="1028823"/>
                  </a:lnTo>
                  <a:lnTo>
                    <a:pt x="2143125" y="1043370"/>
                  </a:lnTo>
                  <a:lnTo>
                    <a:pt x="2143125" y="1058180"/>
                  </a:lnTo>
                  <a:lnTo>
                    <a:pt x="2143125" y="1066644"/>
                  </a:lnTo>
                  <a:lnTo>
                    <a:pt x="2142332" y="1075107"/>
                  </a:lnTo>
                  <a:lnTo>
                    <a:pt x="2141274" y="1083306"/>
                  </a:lnTo>
                  <a:lnTo>
                    <a:pt x="2139952" y="1091769"/>
                  </a:lnTo>
                  <a:lnTo>
                    <a:pt x="2138102" y="1099703"/>
                  </a:lnTo>
                  <a:lnTo>
                    <a:pt x="2135987" y="1107373"/>
                  </a:lnTo>
                  <a:lnTo>
                    <a:pt x="2133607" y="1115043"/>
                  </a:lnTo>
                  <a:lnTo>
                    <a:pt x="2130699" y="1122713"/>
                  </a:lnTo>
                  <a:lnTo>
                    <a:pt x="2127261" y="1130383"/>
                  </a:lnTo>
                  <a:lnTo>
                    <a:pt x="2124089" y="1137788"/>
                  </a:lnTo>
                  <a:lnTo>
                    <a:pt x="2119858" y="1144929"/>
                  </a:lnTo>
                  <a:lnTo>
                    <a:pt x="2115892" y="1152070"/>
                  </a:lnTo>
                  <a:lnTo>
                    <a:pt x="2111398" y="1159211"/>
                  </a:lnTo>
                  <a:lnTo>
                    <a:pt x="2106639" y="1165823"/>
                  </a:lnTo>
                  <a:lnTo>
                    <a:pt x="2101880" y="1172699"/>
                  </a:lnTo>
                  <a:lnTo>
                    <a:pt x="2096327" y="1179047"/>
                  </a:lnTo>
                  <a:lnTo>
                    <a:pt x="2090775" y="1185658"/>
                  </a:lnTo>
                  <a:lnTo>
                    <a:pt x="2084958" y="1191741"/>
                  </a:lnTo>
                  <a:lnTo>
                    <a:pt x="2078877" y="1197824"/>
                  </a:lnTo>
                  <a:lnTo>
                    <a:pt x="2072532" y="1204172"/>
                  </a:lnTo>
                  <a:lnTo>
                    <a:pt x="2066186" y="1209990"/>
                  </a:lnTo>
                  <a:lnTo>
                    <a:pt x="2059312" y="1215809"/>
                  </a:lnTo>
                  <a:lnTo>
                    <a:pt x="2052173" y="1221363"/>
                  </a:lnTo>
                  <a:lnTo>
                    <a:pt x="2045034" y="1226917"/>
                  </a:lnTo>
                  <a:lnTo>
                    <a:pt x="2037631" y="1232471"/>
                  </a:lnTo>
                  <a:lnTo>
                    <a:pt x="2029964" y="1237761"/>
                  </a:lnTo>
                  <a:lnTo>
                    <a:pt x="2022296" y="1242521"/>
                  </a:lnTo>
                  <a:lnTo>
                    <a:pt x="2014629" y="1247546"/>
                  </a:lnTo>
                  <a:lnTo>
                    <a:pt x="2006433" y="1252571"/>
                  </a:lnTo>
                  <a:lnTo>
                    <a:pt x="1998236" y="1257067"/>
                  </a:lnTo>
                  <a:lnTo>
                    <a:pt x="1981315" y="1266324"/>
                  </a:lnTo>
                  <a:lnTo>
                    <a:pt x="1964129" y="1274523"/>
                  </a:lnTo>
                  <a:lnTo>
                    <a:pt x="1946679" y="1282722"/>
                  </a:lnTo>
                  <a:lnTo>
                    <a:pt x="1928436" y="1290127"/>
                  </a:lnTo>
                  <a:lnTo>
                    <a:pt x="1910193" y="1296739"/>
                  </a:lnTo>
                  <a:lnTo>
                    <a:pt x="1891685" y="1303351"/>
                  </a:lnTo>
                  <a:lnTo>
                    <a:pt x="1873177" y="1308905"/>
                  </a:lnTo>
                  <a:lnTo>
                    <a:pt x="1854670" y="1314195"/>
                  </a:lnTo>
                  <a:lnTo>
                    <a:pt x="1836426" y="1318691"/>
                  </a:lnTo>
                  <a:lnTo>
                    <a:pt x="1817919" y="1322922"/>
                  </a:lnTo>
                  <a:lnTo>
                    <a:pt x="1799675" y="1326360"/>
                  </a:lnTo>
                  <a:lnTo>
                    <a:pt x="1781696" y="1329534"/>
                  </a:lnTo>
                  <a:lnTo>
                    <a:pt x="1764246" y="1331915"/>
                  </a:lnTo>
                  <a:lnTo>
                    <a:pt x="1747061" y="1333766"/>
                  </a:lnTo>
                  <a:lnTo>
                    <a:pt x="1730404" y="1335353"/>
                  </a:lnTo>
                  <a:lnTo>
                    <a:pt x="1714276" y="1336146"/>
                  </a:lnTo>
                  <a:lnTo>
                    <a:pt x="1698676" y="1336675"/>
                  </a:lnTo>
                  <a:lnTo>
                    <a:pt x="1687836" y="1336146"/>
                  </a:lnTo>
                  <a:lnTo>
                    <a:pt x="1676467" y="1335617"/>
                  </a:lnTo>
                  <a:lnTo>
                    <a:pt x="1664834" y="1335088"/>
                  </a:lnTo>
                  <a:lnTo>
                    <a:pt x="1652671" y="1333766"/>
                  </a:lnTo>
                  <a:lnTo>
                    <a:pt x="1653993" y="1324509"/>
                  </a:lnTo>
                  <a:lnTo>
                    <a:pt x="1654787" y="1314988"/>
                  </a:lnTo>
                  <a:lnTo>
                    <a:pt x="1655844" y="1305202"/>
                  </a:lnTo>
                  <a:lnTo>
                    <a:pt x="1655844" y="1295681"/>
                  </a:lnTo>
                  <a:lnTo>
                    <a:pt x="1655580" y="1275845"/>
                  </a:lnTo>
                  <a:lnTo>
                    <a:pt x="1654787" y="1256274"/>
                  </a:lnTo>
                  <a:lnTo>
                    <a:pt x="1653465" y="1236703"/>
                  </a:lnTo>
                  <a:lnTo>
                    <a:pt x="1651085" y="1217660"/>
                  </a:lnTo>
                  <a:lnTo>
                    <a:pt x="1648705" y="1198618"/>
                  </a:lnTo>
                  <a:lnTo>
                    <a:pt x="1645268" y="1179840"/>
                  </a:lnTo>
                  <a:lnTo>
                    <a:pt x="1641567" y="1161062"/>
                  </a:lnTo>
                  <a:lnTo>
                    <a:pt x="1637601" y="1142549"/>
                  </a:lnTo>
                  <a:lnTo>
                    <a:pt x="1632842" y="1124300"/>
                  </a:lnTo>
                  <a:lnTo>
                    <a:pt x="1627554" y="1106051"/>
                  </a:lnTo>
                  <a:lnTo>
                    <a:pt x="1621737" y="1088595"/>
                  </a:lnTo>
                  <a:lnTo>
                    <a:pt x="1615392" y="1070875"/>
                  </a:lnTo>
                  <a:lnTo>
                    <a:pt x="1608782" y="1053684"/>
                  </a:lnTo>
                  <a:lnTo>
                    <a:pt x="1601379" y="1036758"/>
                  </a:lnTo>
                  <a:lnTo>
                    <a:pt x="1593711" y="1019831"/>
                  </a:lnTo>
                  <a:lnTo>
                    <a:pt x="1585515" y="1003434"/>
                  </a:lnTo>
                  <a:lnTo>
                    <a:pt x="1576790" y="987565"/>
                  </a:lnTo>
                  <a:lnTo>
                    <a:pt x="1567800" y="971432"/>
                  </a:lnTo>
                  <a:lnTo>
                    <a:pt x="1558282" y="956092"/>
                  </a:lnTo>
                  <a:lnTo>
                    <a:pt x="1548235" y="940752"/>
                  </a:lnTo>
                  <a:lnTo>
                    <a:pt x="1537924" y="925942"/>
                  </a:lnTo>
                  <a:lnTo>
                    <a:pt x="1527084" y="911395"/>
                  </a:lnTo>
                  <a:lnTo>
                    <a:pt x="1515979" y="897114"/>
                  </a:lnTo>
                  <a:lnTo>
                    <a:pt x="1504345" y="883361"/>
                  </a:lnTo>
                  <a:lnTo>
                    <a:pt x="1492183" y="870137"/>
                  </a:lnTo>
                  <a:lnTo>
                    <a:pt x="1480021" y="856913"/>
                  </a:lnTo>
                  <a:lnTo>
                    <a:pt x="1467330" y="844218"/>
                  </a:lnTo>
                  <a:lnTo>
                    <a:pt x="1454375" y="832052"/>
                  </a:lnTo>
                  <a:lnTo>
                    <a:pt x="1440891" y="820151"/>
                  </a:lnTo>
                  <a:lnTo>
                    <a:pt x="1427406" y="808778"/>
                  </a:lnTo>
                  <a:lnTo>
                    <a:pt x="1413129" y="797670"/>
                  </a:lnTo>
                  <a:lnTo>
                    <a:pt x="1398587" y="787356"/>
                  </a:lnTo>
                  <a:lnTo>
                    <a:pt x="1407841" y="776776"/>
                  </a:lnTo>
                  <a:lnTo>
                    <a:pt x="1416831" y="765933"/>
                  </a:lnTo>
                  <a:lnTo>
                    <a:pt x="1425027" y="755089"/>
                  </a:lnTo>
                  <a:lnTo>
                    <a:pt x="1433487" y="744246"/>
                  </a:lnTo>
                  <a:lnTo>
                    <a:pt x="1441155" y="732344"/>
                  </a:lnTo>
                  <a:lnTo>
                    <a:pt x="1448558" y="720707"/>
                  </a:lnTo>
                  <a:lnTo>
                    <a:pt x="1455697" y="709070"/>
                  </a:lnTo>
                  <a:lnTo>
                    <a:pt x="1462307" y="696640"/>
                  </a:lnTo>
                  <a:lnTo>
                    <a:pt x="1698676" y="893147"/>
                  </a:lnTo>
                  <a:lnTo>
                    <a:pt x="1959370" y="676275"/>
                  </a:lnTo>
                  <a:close/>
                  <a:moveTo>
                    <a:pt x="183882" y="676275"/>
                  </a:moveTo>
                  <a:lnTo>
                    <a:pt x="445396" y="893147"/>
                  </a:lnTo>
                  <a:lnTo>
                    <a:pt x="682270" y="696640"/>
                  </a:lnTo>
                  <a:lnTo>
                    <a:pt x="688894" y="709070"/>
                  </a:lnTo>
                  <a:lnTo>
                    <a:pt x="696048" y="720707"/>
                  </a:lnTo>
                  <a:lnTo>
                    <a:pt x="703466" y="732344"/>
                  </a:lnTo>
                  <a:lnTo>
                    <a:pt x="711415" y="744246"/>
                  </a:lnTo>
                  <a:lnTo>
                    <a:pt x="719364" y="755089"/>
                  </a:lnTo>
                  <a:lnTo>
                    <a:pt x="728108" y="765933"/>
                  </a:lnTo>
                  <a:lnTo>
                    <a:pt x="736852" y="776776"/>
                  </a:lnTo>
                  <a:lnTo>
                    <a:pt x="746125" y="787356"/>
                  </a:lnTo>
                  <a:lnTo>
                    <a:pt x="731552" y="797670"/>
                  </a:lnTo>
                  <a:lnTo>
                    <a:pt x="717509" y="808778"/>
                  </a:lnTo>
                  <a:lnTo>
                    <a:pt x="703731" y="820151"/>
                  </a:lnTo>
                  <a:lnTo>
                    <a:pt x="690483" y="832052"/>
                  </a:lnTo>
                  <a:lnTo>
                    <a:pt x="677235" y="844218"/>
                  </a:lnTo>
                  <a:lnTo>
                    <a:pt x="664517" y="856913"/>
                  </a:lnTo>
                  <a:lnTo>
                    <a:pt x="652329" y="870137"/>
                  </a:lnTo>
                  <a:lnTo>
                    <a:pt x="640141" y="883361"/>
                  </a:lnTo>
                  <a:lnTo>
                    <a:pt x="628748" y="897114"/>
                  </a:lnTo>
                  <a:lnTo>
                    <a:pt x="617355" y="911395"/>
                  </a:lnTo>
                  <a:lnTo>
                    <a:pt x="606491" y="925942"/>
                  </a:lnTo>
                  <a:lnTo>
                    <a:pt x="596158" y="940752"/>
                  </a:lnTo>
                  <a:lnTo>
                    <a:pt x="586090" y="956092"/>
                  </a:lnTo>
                  <a:lnTo>
                    <a:pt x="576551" y="971432"/>
                  </a:lnTo>
                  <a:lnTo>
                    <a:pt x="567542" y="987565"/>
                  </a:lnTo>
                  <a:lnTo>
                    <a:pt x="559064" y="1003434"/>
                  </a:lnTo>
                  <a:lnTo>
                    <a:pt x="550585" y="1019831"/>
                  </a:lnTo>
                  <a:lnTo>
                    <a:pt x="542901" y="1036758"/>
                  </a:lnTo>
                  <a:lnTo>
                    <a:pt x="535482" y="1053684"/>
                  </a:lnTo>
                  <a:lnTo>
                    <a:pt x="528858" y="1070875"/>
                  </a:lnTo>
                  <a:lnTo>
                    <a:pt x="522499" y="1088595"/>
                  </a:lnTo>
                  <a:lnTo>
                    <a:pt x="516670" y="1106051"/>
                  </a:lnTo>
                  <a:lnTo>
                    <a:pt x="511371" y="1124300"/>
                  </a:lnTo>
                  <a:lnTo>
                    <a:pt x="506602" y="1142549"/>
                  </a:lnTo>
                  <a:lnTo>
                    <a:pt x="502627" y="1161062"/>
                  </a:lnTo>
                  <a:lnTo>
                    <a:pt x="498918" y="1179840"/>
                  </a:lnTo>
                  <a:lnTo>
                    <a:pt x="495473" y="1198618"/>
                  </a:lnTo>
                  <a:lnTo>
                    <a:pt x="492824" y="1217660"/>
                  </a:lnTo>
                  <a:lnTo>
                    <a:pt x="490704" y="1236703"/>
                  </a:lnTo>
                  <a:lnTo>
                    <a:pt x="489114" y="1256274"/>
                  </a:lnTo>
                  <a:lnTo>
                    <a:pt x="488585" y="1275845"/>
                  </a:lnTo>
                  <a:lnTo>
                    <a:pt x="488320" y="1295681"/>
                  </a:lnTo>
                  <a:lnTo>
                    <a:pt x="488585" y="1305202"/>
                  </a:lnTo>
                  <a:lnTo>
                    <a:pt x="489114" y="1314988"/>
                  </a:lnTo>
                  <a:lnTo>
                    <a:pt x="490174" y="1324509"/>
                  </a:lnTo>
                  <a:lnTo>
                    <a:pt x="491499" y="1333766"/>
                  </a:lnTo>
                  <a:lnTo>
                    <a:pt x="479311" y="1335088"/>
                  </a:lnTo>
                  <a:lnTo>
                    <a:pt x="467653" y="1335617"/>
                  </a:lnTo>
                  <a:lnTo>
                    <a:pt x="456260" y="1336146"/>
                  </a:lnTo>
                  <a:lnTo>
                    <a:pt x="445396" y="1336675"/>
                  </a:lnTo>
                  <a:lnTo>
                    <a:pt x="429764" y="1336146"/>
                  </a:lnTo>
                  <a:lnTo>
                    <a:pt x="413601" y="1335353"/>
                  </a:lnTo>
                  <a:lnTo>
                    <a:pt x="396909" y="1333766"/>
                  </a:lnTo>
                  <a:lnTo>
                    <a:pt x="379686" y="1331915"/>
                  </a:lnTo>
                  <a:lnTo>
                    <a:pt x="362199" y="1329534"/>
                  </a:lnTo>
                  <a:lnTo>
                    <a:pt x="344182" y="1326360"/>
                  </a:lnTo>
                  <a:lnTo>
                    <a:pt x="325900" y="1322922"/>
                  </a:lnTo>
                  <a:lnTo>
                    <a:pt x="307352" y="1318691"/>
                  </a:lnTo>
                  <a:lnTo>
                    <a:pt x="288805" y="1314195"/>
                  </a:lnTo>
                  <a:lnTo>
                    <a:pt x="270523" y="1308905"/>
                  </a:lnTo>
                  <a:lnTo>
                    <a:pt x="251976" y="1303351"/>
                  </a:lnTo>
                  <a:lnTo>
                    <a:pt x="233429" y="1296739"/>
                  </a:lnTo>
                  <a:lnTo>
                    <a:pt x="215147" y="1290127"/>
                  </a:lnTo>
                  <a:lnTo>
                    <a:pt x="196865" y="1282722"/>
                  </a:lnTo>
                  <a:lnTo>
                    <a:pt x="179377" y="1274523"/>
                  </a:lnTo>
                  <a:lnTo>
                    <a:pt x="162155" y="1266324"/>
                  </a:lnTo>
                  <a:lnTo>
                    <a:pt x="145197" y="1257067"/>
                  </a:lnTo>
                  <a:lnTo>
                    <a:pt x="136984" y="1252571"/>
                  </a:lnTo>
                  <a:lnTo>
                    <a:pt x="128770" y="1247546"/>
                  </a:lnTo>
                  <a:lnTo>
                    <a:pt x="121086" y="1242521"/>
                  </a:lnTo>
                  <a:lnTo>
                    <a:pt x="113402" y="1237761"/>
                  </a:lnTo>
                  <a:lnTo>
                    <a:pt x="105719" y="1232471"/>
                  </a:lnTo>
                  <a:lnTo>
                    <a:pt x="98300" y="1226917"/>
                  </a:lnTo>
                  <a:lnTo>
                    <a:pt x="91146" y="1221363"/>
                  </a:lnTo>
                  <a:lnTo>
                    <a:pt x="83992" y="1215809"/>
                  </a:lnTo>
                  <a:lnTo>
                    <a:pt x="77103" y="1209990"/>
                  </a:lnTo>
                  <a:lnTo>
                    <a:pt x="70744" y="1204172"/>
                  </a:lnTo>
                  <a:lnTo>
                    <a:pt x="64120" y="1197824"/>
                  </a:lnTo>
                  <a:lnTo>
                    <a:pt x="58291" y="1191741"/>
                  </a:lnTo>
                  <a:lnTo>
                    <a:pt x="52462" y="1185658"/>
                  </a:lnTo>
                  <a:lnTo>
                    <a:pt x="46898" y="1179047"/>
                  </a:lnTo>
                  <a:lnTo>
                    <a:pt x="41334" y="1172699"/>
                  </a:lnTo>
                  <a:lnTo>
                    <a:pt x="36564" y="1165823"/>
                  </a:lnTo>
                  <a:lnTo>
                    <a:pt x="31795" y="1159211"/>
                  </a:lnTo>
                  <a:lnTo>
                    <a:pt x="27291" y="1152070"/>
                  </a:lnTo>
                  <a:lnTo>
                    <a:pt x="23051" y="1144929"/>
                  </a:lnTo>
                  <a:lnTo>
                    <a:pt x="19077" y="1137788"/>
                  </a:lnTo>
                  <a:lnTo>
                    <a:pt x="15897" y="1130383"/>
                  </a:lnTo>
                  <a:lnTo>
                    <a:pt x="12453" y="1122713"/>
                  </a:lnTo>
                  <a:lnTo>
                    <a:pt x="9538" y="1115043"/>
                  </a:lnTo>
                  <a:lnTo>
                    <a:pt x="7154" y="1107373"/>
                  </a:lnTo>
                  <a:lnTo>
                    <a:pt x="5034" y="1099703"/>
                  </a:lnTo>
                  <a:lnTo>
                    <a:pt x="3179" y="1091769"/>
                  </a:lnTo>
                  <a:lnTo>
                    <a:pt x="1855" y="1083306"/>
                  </a:lnTo>
                  <a:lnTo>
                    <a:pt x="530" y="1075107"/>
                  </a:lnTo>
                  <a:lnTo>
                    <a:pt x="265" y="1066644"/>
                  </a:lnTo>
                  <a:lnTo>
                    <a:pt x="0" y="1058180"/>
                  </a:lnTo>
                  <a:lnTo>
                    <a:pt x="265" y="1043370"/>
                  </a:lnTo>
                  <a:lnTo>
                    <a:pt x="1060" y="1028823"/>
                  </a:lnTo>
                  <a:lnTo>
                    <a:pt x="1855" y="1014277"/>
                  </a:lnTo>
                  <a:lnTo>
                    <a:pt x="3444" y="1000260"/>
                  </a:lnTo>
                  <a:lnTo>
                    <a:pt x="5299" y="985978"/>
                  </a:lnTo>
                  <a:lnTo>
                    <a:pt x="7419" y="971696"/>
                  </a:lnTo>
                  <a:lnTo>
                    <a:pt x="10333" y="957943"/>
                  </a:lnTo>
                  <a:lnTo>
                    <a:pt x="12983" y="944191"/>
                  </a:lnTo>
                  <a:lnTo>
                    <a:pt x="16427" y="930438"/>
                  </a:lnTo>
                  <a:lnTo>
                    <a:pt x="20137" y="917214"/>
                  </a:lnTo>
                  <a:lnTo>
                    <a:pt x="24376" y="903990"/>
                  </a:lnTo>
                  <a:lnTo>
                    <a:pt x="28615" y="890766"/>
                  </a:lnTo>
                  <a:lnTo>
                    <a:pt x="33650" y="877807"/>
                  </a:lnTo>
                  <a:lnTo>
                    <a:pt x="38949" y="865112"/>
                  </a:lnTo>
                  <a:lnTo>
                    <a:pt x="44513" y="852946"/>
                  </a:lnTo>
                  <a:lnTo>
                    <a:pt x="50342" y="840516"/>
                  </a:lnTo>
                  <a:lnTo>
                    <a:pt x="56436" y="828350"/>
                  </a:lnTo>
                  <a:lnTo>
                    <a:pt x="63060" y="816448"/>
                  </a:lnTo>
                  <a:lnTo>
                    <a:pt x="69684" y="804811"/>
                  </a:lnTo>
                  <a:lnTo>
                    <a:pt x="76838" y="793439"/>
                  </a:lnTo>
                  <a:lnTo>
                    <a:pt x="84257" y="782330"/>
                  </a:lnTo>
                  <a:lnTo>
                    <a:pt x="91941" y="771222"/>
                  </a:lnTo>
                  <a:lnTo>
                    <a:pt x="100154" y="760379"/>
                  </a:lnTo>
                  <a:lnTo>
                    <a:pt x="108368" y="750064"/>
                  </a:lnTo>
                  <a:lnTo>
                    <a:pt x="116582" y="739750"/>
                  </a:lnTo>
                  <a:lnTo>
                    <a:pt x="125591" y="729964"/>
                  </a:lnTo>
                  <a:lnTo>
                    <a:pt x="134864" y="720443"/>
                  </a:lnTo>
                  <a:lnTo>
                    <a:pt x="144138" y="710922"/>
                  </a:lnTo>
                  <a:lnTo>
                    <a:pt x="153676" y="701929"/>
                  </a:lnTo>
                  <a:lnTo>
                    <a:pt x="163745" y="692937"/>
                  </a:lnTo>
                  <a:lnTo>
                    <a:pt x="173813" y="684738"/>
                  </a:lnTo>
                  <a:lnTo>
                    <a:pt x="183882" y="676275"/>
                  </a:lnTo>
                  <a:close/>
                  <a:moveTo>
                    <a:pt x="1063618" y="153988"/>
                  </a:moveTo>
                  <a:lnTo>
                    <a:pt x="1072091" y="153988"/>
                  </a:lnTo>
                  <a:lnTo>
                    <a:pt x="1080830" y="153988"/>
                  </a:lnTo>
                  <a:lnTo>
                    <a:pt x="1089568" y="154253"/>
                  </a:lnTo>
                  <a:lnTo>
                    <a:pt x="1098041" y="155048"/>
                  </a:lnTo>
                  <a:lnTo>
                    <a:pt x="1106779" y="155577"/>
                  </a:lnTo>
                  <a:lnTo>
                    <a:pt x="1114988" y="156902"/>
                  </a:lnTo>
                  <a:lnTo>
                    <a:pt x="1123726" y="157697"/>
                  </a:lnTo>
                  <a:lnTo>
                    <a:pt x="1131934" y="159286"/>
                  </a:lnTo>
                  <a:lnTo>
                    <a:pt x="1140143" y="160875"/>
                  </a:lnTo>
                  <a:lnTo>
                    <a:pt x="1148351" y="162730"/>
                  </a:lnTo>
                  <a:lnTo>
                    <a:pt x="1156295" y="164584"/>
                  </a:lnTo>
                  <a:lnTo>
                    <a:pt x="1164504" y="166703"/>
                  </a:lnTo>
                  <a:lnTo>
                    <a:pt x="1172447" y="169087"/>
                  </a:lnTo>
                  <a:lnTo>
                    <a:pt x="1180391" y="171471"/>
                  </a:lnTo>
                  <a:lnTo>
                    <a:pt x="1188070" y="174385"/>
                  </a:lnTo>
                  <a:lnTo>
                    <a:pt x="1196014" y="177564"/>
                  </a:lnTo>
                  <a:lnTo>
                    <a:pt x="1203693" y="180478"/>
                  </a:lnTo>
                  <a:lnTo>
                    <a:pt x="1211107" y="183656"/>
                  </a:lnTo>
                  <a:lnTo>
                    <a:pt x="1218521" y="187365"/>
                  </a:lnTo>
                  <a:lnTo>
                    <a:pt x="1225935" y="190808"/>
                  </a:lnTo>
                  <a:lnTo>
                    <a:pt x="1232820" y="194782"/>
                  </a:lnTo>
                  <a:lnTo>
                    <a:pt x="1239969" y="198755"/>
                  </a:lnTo>
                  <a:lnTo>
                    <a:pt x="1247118" y="202729"/>
                  </a:lnTo>
                  <a:lnTo>
                    <a:pt x="1254003" y="206967"/>
                  </a:lnTo>
                  <a:lnTo>
                    <a:pt x="1260623" y="211470"/>
                  </a:lnTo>
                  <a:lnTo>
                    <a:pt x="1267507" y="215974"/>
                  </a:lnTo>
                  <a:lnTo>
                    <a:pt x="1273862" y="221007"/>
                  </a:lnTo>
                  <a:lnTo>
                    <a:pt x="1280482" y="226040"/>
                  </a:lnTo>
                  <a:lnTo>
                    <a:pt x="1286837" y="230808"/>
                  </a:lnTo>
                  <a:lnTo>
                    <a:pt x="1293192" y="236106"/>
                  </a:lnTo>
                  <a:lnTo>
                    <a:pt x="1299017" y="241668"/>
                  </a:lnTo>
                  <a:lnTo>
                    <a:pt x="1305108" y="247231"/>
                  </a:lnTo>
                  <a:lnTo>
                    <a:pt x="1310668" y="252794"/>
                  </a:lnTo>
                  <a:lnTo>
                    <a:pt x="1316494" y="258622"/>
                  </a:lnTo>
                  <a:lnTo>
                    <a:pt x="1321790" y="264449"/>
                  </a:lnTo>
                  <a:lnTo>
                    <a:pt x="1327350" y="270277"/>
                  </a:lnTo>
                  <a:lnTo>
                    <a:pt x="1332646" y="276634"/>
                  </a:lnTo>
                  <a:lnTo>
                    <a:pt x="1337412" y="282992"/>
                  </a:lnTo>
                  <a:lnTo>
                    <a:pt x="1342443" y="289349"/>
                  </a:lnTo>
                  <a:lnTo>
                    <a:pt x="1347474" y="295972"/>
                  </a:lnTo>
                  <a:lnTo>
                    <a:pt x="1351976" y="302859"/>
                  </a:lnTo>
                  <a:lnTo>
                    <a:pt x="1356212" y="309482"/>
                  </a:lnTo>
                  <a:lnTo>
                    <a:pt x="1360714" y="316369"/>
                  </a:lnTo>
                  <a:lnTo>
                    <a:pt x="1364951" y="323521"/>
                  </a:lnTo>
                  <a:lnTo>
                    <a:pt x="1368922" y="330408"/>
                  </a:lnTo>
                  <a:lnTo>
                    <a:pt x="1372629" y="337560"/>
                  </a:lnTo>
                  <a:lnTo>
                    <a:pt x="1376337" y="344977"/>
                  </a:lnTo>
                  <a:lnTo>
                    <a:pt x="1379779" y="352395"/>
                  </a:lnTo>
                  <a:lnTo>
                    <a:pt x="1383221" y="359812"/>
                  </a:lnTo>
                  <a:lnTo>
                    <a:pt x="1386134" y="367494"/>
                  </a:lnTo>
                  <a:lnTo>
                    <a:pt x="1389047" y="375176"/>
                  </a:lnTo>
                  <a:lnTo>
                    <a:pt x="1391694" y="382857"/>
                  </a:lnTo>
                  <a:lnTo>
                    <a:pt x="1394342" y="391069"/>
                  </a:lnTo>
                  <a:lnTo>
                    <a:pt x="1396725" y="398751"/>
                  </a:lnTo>
                  <a:lnTo>
                    <a:pt x="1398844" y="406963"/>
                  </a:lnTo>
                  <a:lnTo>
                    <a:pt x="1400962" y="415175"/>
                  </a:lnTo>
                  <a:lnTo>
                    <a:pt x="1402551" y="423122"/>
                  </a:lnTo>
                  <a:lnTo>
                    <a:pt x="1404404" y="431333"/>
                  </a:lnTo>
                  <a:lnTo>
                    <a:pt x="1405728" y="439810"/>
                  </a:lnTo>
                  <a:lnTo>
                    <a:pt x="1406788" y="448022"/>
                  </a:lnTo>
                  <a:lnTo>
                    <a:pt x="1407847" y="456763"/>
                  </a:lnTo>
                  <a:lnTo>
                    <a:pt x="1408376" y="465240"/>
                  </a:lnTo>
                  <a:lnTo>
                    <a:pt x="1409171" y="473717"/>
                  </a:lnTo>
                  <a:lnTo>
                    <a:pt x="1409435" y="482458"/>
                  </a:lnTo>
                  <a:lnTo>
                    <a:pt x="1409700" y="491200"/>
                  </a:lnTo>
                  <a:lnTo>
                    <a:pt x="1409435" y="499941"/>
                  </a:lnTo>
                  <a:lnTo>
                    <a:pt x="1409171" y="508683"/>
                  </a:lnTo>
                  <a:lnTo>
                    <a:pt x="1408376" y="517159"/>
                  </a:lnTo>
                  <a:lnTo>
                    <a:pt x="1407847" y="525636"/>
                  </a:lnTo>
                  <a:lnTo>
                    <a:pt x="1406788" y="534113"/>
                  </a:lnTo>
                  <a:lnTo>
                    <a:pt x="1405728" y="542589"/>
                  </a:lnTo>
                  <a:lnTo>
                    <a:pt x="1404404" y="550801"/>
                  </a:lnTo>
                  <a:lnTo>
                    <a:pt x="1402551" y="559278"/>
                  </a:lnTo>
                  <a:lnTo>
                    <a:pt x="1400962" y="567489"/>
                  </a:lnTo>
                  <a:lnTo>
                    <a:pt x="1398844" y="575436"/>
                  </a:lnTo>
                  <a:lnTo>
                    <a:pt x="1396725" y="583648"/>
                  </a:lnTo>
                  <a:lnTo>
                    <a:pt x="1394342" y="591595"/>
                  </a:lnTo>
                  <a:lnTo>
                    <a:pt x="1391694" y="599277"/>
                  </a:lnTo>
                  <a:lnTo>
                    <a:pt x="1389047" y="607224"/>
                  </a:lnTo>
                  <a:lnTo>
                    <a:pt x="1386134" y="614641"/>
                  </a:lnTo>
                  <a:lnTo>
                    <a:pt x="1383221" y="622323"/>
                  </a:lnTo>
                  <a:lnTo>
                    <a:pt x="1379779" y="630270"/>
                  </a:lnTo>
                  <a:lnTo>
                    <a:pt x="1376337" y="637422"/>
                  </a:lnTo>
                  <a:lnTo>
                    <a:pt x="1372629" y="644574"/>
                  </a:lnTo>
                  <a:lnTo>
                    <a:pt x="1368922" y="651991"/>
                  </a:lnTo>
                  <a:lnTo>
                    <a:pt x="1364951" y="659143"/>
                  </a:lnTo>
                  <a:lnTo>
                    <a:pt x="1360714" y="666295"/>
                  </a:lnTo>
                  <a:lnTo>
                    <a:pt x="1356212" y="672918"/>
                  </a:lnTo>
                  <a:lnTo>
                    <a:pt x="1351976" y="679805"/>
                  </a:lnTo>
                  <a:lnTo>
                    <a:pt x="1347474" y="686427"/>
                  </a:lnTo>
                  <a:lnTo>
                    <a:pt x="1342443" y="693050"/>
                  </a:lnTo>
                  <a:lnTo>
                    <a:pt x="1337412" y="699672"/>
                  </a:lnTo>
                  <a:lnTo>
                    <a:pt x="1332646" y="705765"/>
                  </a:lnTo>
                  <a:lnTo>
                    <a:pt x="1327350" y="711857"/>
                  </a:lnTo>
                  <a:lnTo>
                    <a:pt x="1321790" y="718215"/>
                  </a:lnTo>
                  <a:lnTo>
                    <a:pt x="1316494" y="724043"/>
                  </a:lnTo>
                  <a:lnTo>
                    <a:pt x="1310668" y="729870"/>
                  </a:lnTo>
                  <a:lnTo>
                    <a:pt x="1305108" y="735433"/>
                  </a:lnTo>
                  <a:lnTo>
                    <a:pt x="1299017" y="740996"/>
                  </a:lnTo>
                  <a:lnTo>
                    <a:pt x="1293192" y="746294"/>
                  </a:lnTo>
                  <a:lnTo>
                    <a:pt x="1286837" y="751327"/>
                  </a:lnTo>
                  <a:lnTo>
                    <a:pt x="1280482" y="756625"/>
                  </a:lnTo>
                  <a:lnTo>
                    <a:pt x="1273862" y="761658"/>
                  </a:lnTo>
                  <a:lnTo>
                    <a:pt x="1267507" y="766161"/>
                  </a:lnTo>
                  <a:lnTo>
                    <a:pt x="1260623" y="770929"/>
                  </a:lnTo>
                  <a:lnTo>
                    <a:pt x="1254003" y="775432"/>
                  </a:lnTo>
                  <a:lnTo>
                    <a:pt x="1247118" y="779670"/>
                  </a:lnTo>
                  <a:lnTo>
                    <a:pt x="1239969" y="783909"/>
                  </a:lnTo>
                  <a:lnTo>
                    <a:pt x="1232820" y="787882"/>
                  </a:lnTo>
                  <a:lnTo>
                    <a:pt x="1225935" y="791591"/>
                  </a:lnTo>
                  <a:lnTo>
                    <a:pt x="1218521" y="795299"/>
                  </a:lnTo>
                  <a:lnTo>
                    <a:pt x="1211107" y="798743"/>
                  </a:lnTo>
                  <a:lnTo>
                    <a:pt x="1203693" y="801922"/>
                  </a:lnTo>
                  <a:lnTo>
                    <a:pt x="1196014" y="805100"/>
                  </a:lnTo>
                  <a:lnTo>
                    <a:pt x="1188070" y="807749"/>
                  </a:lnTo>
                  <a:lnTo>
                    <a:pt x="1180391" y="810663"/>
                  </a:lnTo>
                  <a:lnTo>
                    <a:pt x="1172447" y="813312"/>
                  </a:lnTo>
                  <a:lnTo>
                    <a:pt x="1164504" y="815696"/>
                  </a:lnTo>
                  <a:lnTo>
                    <a:pt x="1156295" y="817815"/>
                  </a:lnTo>
                  <a:lnTo>
                    <a:pt x="1148351" y="819935"/>
                  </a:lnTo>
                  <a:lnTo>
                    <a:pt x="1140143" y="821789"/>
                  </a:lnTo>
                  <a:lnTo>
                    <a:pt x="1131934" y="823378"/>
                  </a:lnTo>
                  <a:lnTo>
                    <a:pt x="1123726" y="824438"/>
                  </a:lnTo>
                  <a:lnTo>
                    <a:pt x="1114988" y="825762"/>
                  </a:lnTo>
                  <a:lnTo>
                    <a:pt x="1106779" y="826822"/>
                  </a:lnTo>
                  <a:lnTo>
                    <a:pt x="1098041" y="827617"/>
                  </a:lnTo>
                  <a:lnTo>
                    <a:pt x="1089568" y="827881"/>
                  </a:lnTo>
                  <a:lnTo>
                    <a:pt x="1080830" y="828146"/>
                  </a:lnTo>
                  <a:lnTo>
                    <a:pt x="1072091" y="828676"/>
                  </a:lnTo>
                  <a:lnTo>
                    <a:pt x="1063618" y="828146"/>
                  </a:lnTo>
                  <a:lnTo>
                    <a:pt x="1054880" y="827881"/>
                  </a:lnTo>
                  <a:lnTo>
                    <a:pt x="1046407" y="827617"/>
                  </a:lnTo>
                  <a:lnTo>
                    <a:pt x="1037669" y="826822"/>
                  </a:lnTo>
                  <a:lnTo>
                    <a:pt x="1029460" y="825762"/>
                  </a:lnTo>
                  <a:lnTo>
                    <a:pt x="1020987" y="824438"/>
                  </a:lnTo>
                  <a:lnTo>
                    <a:pt x="1012778" y="823378"/>
                  </a:lnTo>
                  <a:lnTo>
                    <a:pt x="1004305" y="821789"/>
                  </a:lnTo>
                  <a:lnTo>
                    <a:pt x="996096" y="819935"/>
                  </a:lnTo>
                  <a:lnTo>
                    <a:pt x="987888" y="817815"/>
                  </a:lnTo>
                  <a:lnTo>
                    <a:pt x="979944" y="815696"/>
                  </a:lnTo>
                  <a:lnTo>
                    <a:pt x="972000" y="813312"/>
                  </a:lnTo>
                  <a:lnTo>
                    <a:pt x="964321" y="810663"/>
                  </a:lnTo>
                  <a:lnTo>
                    <a:pt x="956113" y="807749"/>
                  </a:lnTo>
                  <a:lnTo>
                    <a:pt x="948434" y="805100"/>
                  </a:lnTo>
                  <a:lnTo>
                    <a:pt x="941020" y="801922"/>
                  </a:lnTo>
                  <a:lnTo>
                    <a:pt x="933341" y="798743"/>
                  </a:lnTo>
                  <a:lnTo>
                    <a:pt x="925927" y="795299"/>
                  </a:lnTo>
                  <a:lnTo>
                    <a:pt x="918513" y="791591"/>
                  </a:lnTo>
                  <a:lnTo>
                    <a:pt x="911628" y="787882"/>
                  </a:lnTo>
                  <a:lnTo>
                    <a:pt x="904479" y="783909"/>
                  </a:lnTo>
                  <a:lnTo>
                    <a:pt x="897329" y="779670"/>
                  </a:lnTo>
                  <a:lnTo>
                    <a:pt x="890445" y="775432"/>
                  </a:lnTo>
                  <a:lnTo>
                    <a:pt x="883825" y="770929"/>
                  </a:lnTo>
                  <a:lnTo>
                    <a:pt x="876940" y="766161"/>
                  </a:lnTo>
                  <a:lnTo>
                    <a:pt x="870585" y="761658"/>
                  </a:lnTo>
                  <a:lnTo>
                    <a:pt x="863965" y="756625"/>
                  </a:lnTo>
                  <a:lnTo>
                    <a:pt x="857875" y="751327"/>
                  </a:lnTo>
                  <a:lnTo>
                    <a:pt x="851785" y="746294"/>
                  </a:lnTo>
                  <a:lnTo>
                    <a:pt x="845430" y="740996"/>
                  </a:lnTo>
                  <a:lnTo>
                    <a:pt x="839605" y="735433"/>
                  </a:lnTo>
                  <a:lnTo>
                    <a:pt x="833779" y="729870"/>
                  </a:lnTo>
                  <a:lnTo>
                    <a:pt x="828219" y="724043"/>
                  </a:lnTo>
                  <a:lnTo>
                    <a:pt x="822658" y="718215"/>
                  </a:lnTo>
                  <a:lnTo>
                    <a:pt x="817097" y="711857"/>
                  </a:lnTo>
                  <a:lnTo>
                    <a:pt x="812066" y="705765"/>
                  </a:lnTo>
                  <a:lnTo>
                    <a:pt x="807035" y="699672"/>
                  </a:lnTo>
                  <a:lnTo>
                    <a:pt x="802004" y="693050"/>
                  </a:lnTo>
                  <a:lnTo>
                    <a:pt x="797503" y="686427"/>
                  </a:lnTo>
                  <a:lnTo>
                    <a:pt x="792737" y="679805"/>
                  </a:lnTo>
                  <a:lnTo>
                    <a:pt x="788235" y="672918"/>
                  </a:lnTo>
                  <a:lnTo>
                    <a:pt x="783734" y="666295"/>
                  </a:lnTo>
                  <a:lnTo>
                    <a:pt x="779762" y="659143"/>
                  </a:lnTo>
                  <a:lnTo>
                    <a:pt x="775790" y="651991"/>
                  </a:lnTo>
                  <a:lnTo>
                    <a:pt x="771818" y="644574"/>
                  </a:lnTo>
                  <a:lnTo>
                    <a:pt x="768376" y="637422"/>
                  </a:lnTo>
                  <a:lnTo>
                    <a:pt x="764669" y="630270"/>
                  </a:lnTo>
                  <a:lnTo>
                    <a:pt x="761491" y="622323"/>
                  </a:lnTo>
                  <a:lnTo>
                    <a:pt x="758579" y="614641"/>
                  </a:lnTo>
                  <a:lnTo>
                    <a:pt x="755401" y="607224"/>
                  </a:lnTo>
                  <a:lnTo>
                    <a:pt x="752753" y="599277"/>
                  </a:lnTo>
                  <a:lnTo>
                    <a:pt x="750105" y="591595"/>
                  </a:lnTo>
                  <a:lnTo>
                    <a:pt x="747722" y="583648"/>
                  </a:lnTo>
                  <a:lnTo>
                    <a:pt x="745604" y="575436"/>
                  </a:lnTo>
                  <a:lnTo>
                    <a:pt x="743750" y="567489"/>
                  </a:lnTo>
                  <a:lnTo>
                    <a:pt x="741897" y="559278"/>
                  </a:lnTo>
                  <a:lnTo>
                    <a:pt x="740308" y="550801"/>
                  </a:lnTo>
                  <a:lnTo>
                    <a:pt x="738719" y="542589"/>
                  </a:lnTo>
                  <a:lnTo>
                    <a:pt x="737925" y="534113"/>
                  </a:lnTo>
                  <a:lnTo>
                    <a:pt x="736601" y="525636"/>
                  </a:lnTo>
                  <a:lnTo>
                    <a:pt x="736071" y="517159"/>
                  </a:lnTo>
                  <a:lnTo>
                    <a:pt x="735277" y="508683"/>
                  </a:lnTo>
                  <a:lnTo>
                    <a:pt x="735012" y="499941"/>
                  </a:lnTo>
                  <a:lnTo>
                    <a:pt x="735012" y="491200"/>
                  </a:lnTo>
                  <a:lnTo>
                    <a:pt x="735012" y="482458"/>
                  </a:lnTo>
                  <a:lnTo>
                    <a:pt x="735277" y="473717"/>
                  </a:lnTo>
                  <a:lnTo>
                    <a:pt x="736071" y="465240"/>
                  </a:lnTo>
                  <a:lnTo>
                    <a:pt x="736601" y="456763"/>
                  </a:lnTo>
                  <a:lnTo>
                    <a:pt x="737925" y="448022"/>
                  </a:lnTo>
                  <a:lnTo>
                    <a:pt x="738719" y="439810"/>
                  </a:lnTo>
                  <a:lnTo>
                    <a:pt x="740308" y="431333"/>
                  </a:lnTo>
                  <a:lnTo>
                    <a:pt x="741897" y="423122"/>
                  </a:lnTo>
                  <a:lnTo>
                    <a:pt x="743750" y="415175"/>
                  </a:lnTo>
                  <a:lnTo>
                    <a:pt x="745604" y="406963"/>
                  </a:lnTo>
                  <a:lnTo>
                    <a:pt x="747722" y="398751"/>
                  </a:lnTo>
                  <a:lnTo>
                    <a:pt x="750105" y="391069"/>
                  </a:lnTo>
                  <a:lnTo>
                    <a:pt x="752753" y="382857"/>
                  </a:lnTo>
                  <a:lnTo>
                    <a:pt x="755401" y="375176"/>
                  </a:lnTo>
                  <a:lnTo>
                    <a:pt x="758579" y="367494"/>
                  </a:lnTo>
                  <a:lnTo>
                    <a:pt x="761491" y="359812"/>
                  </a:lnTo>
                  <a:lnTo>
                    <a:pt x="764669" y="352395"/>
                  </a:lnTo>
                  <a:lnTo>
                    <a:pt x="768376" y="344977"/>
                  </a:lnTo>
                  <a:lnTo>
                    <a:pt x="771818" y="337560"/>
                  </a:lnTo>
                  <a:lnTo>
                    <a:pt x="775790" y="330408"/>
                  </a:lnTo>
                  <a:lnTo>
                    <a:pt x="779762" y="323521"/>
                  </a:lnTo>
                  <a:lnTo>
                    <a:pt x="783734" y="316369"/>
                  </a:lnTo>
                  <a:lnTo>
                    <a:pt x="788235" y="309482"/>
                  </a:lnTo>
                  <a:lnTo>
                    <a:pt x="792737" y="302859"/>
                  </a:lnTo>
                  <a:lnTo>
                    <a:pt x="797503" y="295972"/>
                  </a:lnTo>
                  <a:lnTo>
                    <a:pt x="802004" y="289349"/>
                  </a:lnTo>
                  <a:lnTo>
                    <a:pt x="807035" y="282992"/>
                  </a:lnTo>
                  <a:lnTo>
                    <a:pt x="812066" y="276634"/>
                  </a:lnTo>
                  <a:lnTo>
                    <a:pt x="817097" y="270277"/>
                  </a:lnTo>
                  <a:lnTo>
                    <a:pt x="822658" y="264449"/>
                  </a:lnTo>
                  <a:lnTo>
                    <a:pt x="828219" y="258622"/>
                  </a:lnTo>
                  <a:lnTo>
                    <a:pt x="833779" y="252794"/>
                  </a:lnTo>
                  <a:lnTo>
                    <a:pt x="839605" y="247231"/>
                  </a:lnTo>
                  <a:lnTo>
                    <a:pt x="845430" y="241668"/>
                  </a:lnTo>
                  <a:lnTo>
                    <a:pt x="851785" y="236106"/>
                  </a:lnTo>
                  <a:lnTo>
                    <a:pt x="857875" y="230808"/>
                  </a:lnTo>
                  <a:lnTo>
                    <a:pt x="863965" y="226040"/>
                  </a:lnTo>
                  <a:lnTo>
                    <a:pt x="870585" y="221007"/>
                  </a:lnTo>
                  <a:lnTo>
                    <a:pt x="876940" y="215974"/>
                  </a:lnTo>
                  <a:lnTo>
                    <a:pt x="883825" y="211470"/>
                  </a:lnTo>
                  <a:lnTo>
                    <a:pt x="890445" y="206967"/>
                  </a:lnTo>
                  <a:lnTo>
                    <a:pt x="897329" y="202729"/>
                  </a:lnTo>
                  <a:lnTo>
                    <a:pt x="904479" y="198755"/>
                  </a:lnTo>
                  <a:lnTo>
                    <a:pt x="911628" y="194782"/>
                  </a:lnTo>
                  <a:lnTo>
                    <a:pt x="918513" y="190808"/>
                  </a:lnTo>
                  <a:lnTo>
                    <a:pt x="925927" y="187365"/>
                  </a:lnTo>
                  <a:lnTo>
                    <a:pt x="933341" y="183656"/>
                  </a:lnTo>
                  <a:lnTo>
                    <a:pt x="941020" y="180478"/>
                  </a:lnTo>
                  <a:lnTo>
                    <a:pt x="948434" y="177564"/>
                  </a:lnTo>
                  <a:lnTo>
                    <a:pt x="956113" y="174385"/>
                  </a:lnTo>
                  <a:lnTo>
                    <a:pt x="964321" y="171471"/>
                  </a:lnTo>
                  <a:lnTo>
                    <a:pt x="972000" y="169087"/>
                  </a:lnTo>
                  <a:lnTo>
                    <a:pt x="979944" y="166703"/>
                  </a:lnTo>
                  <a:lnTo>
                    <a:pt x="987888" y="164584"/>
                  </a:lnTo>
                  <a:lnTo>
                    <a:pt x="996096" y="162730"/>
                  </a:lnTo>
                  <a:lnTo>
                    <a:pt x="1004305" y="160875"/>
                  </a:lnTo>
                  <a:lnTo>
                    <a:pt x="1012778" y="159286"/>
                  </a:lnTo>
                  <a:lnTo>
                    <a:pt x="1020987" y="157697"/>
                  </a:lnTo>
                  <a:lnTo>
                    <a:pt x="1029460" y="156902"/>
                  </a:lnTo>
                  <a:lnTo>
                    <a:pt x="1037669" y="155577"/>
                  </a:lnTo>
                  <a:lnTo>
                    <a:pt x="1046407" y="155048"/>
                  </a:lnTo>
                  <a:lnTo>
                    <a:pt x="1054880" y="154253"/>
                  </a:lnTo>
                  <a:lnTo>
                    <a:pt x="1063618" y="153988"/>
                  </a:lnTo>
                  <a:close/>
                  <a:moveTo>
                    <a:pt x="1699027" y="0"/>
                  </a:moveTo>
                  <a:lnTo>
                    <a:pt x="1706961" y="265"/>
                  </a:lnTo>
                  <a:lnTo>
                    <a:pt x="1714895" y="794"/>
                  </a:lnTo>
                  <a:lnTo>
                    <a:pt x="1723093" y="1059"/>
                  </a:lnTo>
                  <a:lnTo>
                    <a:pt x="1731027" y="1853"/>
                  </a:lnTo>
                  <a:lnTo>
                    <a:pt x="1738697" y="2912"/>
                  </a:lnTo>
                  <a:lnTo>
                    <a:pt x="1746631" y="3706"/>
                  </a:lnTo>
                  <a:lnTo>
                    <a:pt x="1754565" y="5029"/>
                  </a:lnTo>
                  <a:lnTo>
                    <a:pt x="1762235" y="6617"/>
                  </a:lnTo>
                  <a:lnTo>
                    <a:pt x="1769640" y="8206"/>
                  </a:lnTo>
                  <a:lnTo>
                    <a:pt x="1777309" y="10058"/>
                  </a:lnTo>
                  <a:lnTo>
                    <a:pt x="1784714" y="12176"/>
                  </a:lnTo>
                  <a:lnTo>
                    <a:pt x="1792119" y="14294"/>
                  </a:lnTo>
                  <a:lnTo>
                    <a:pt x="1798996" y="16676"/>
                  </a:lnTo>
                  <a:lnTo>
                    <a:pt x="1806401" y="19323"/>
                  </a:lnTo>
                  <a:lnTo>
                    <a:pt x="1813541" y="21970"/>
                  </a:lnTo>
                  <a:lnTo>
                    <a:pt x="1820682" y="24881"/>
                  </a:lnTo>
                  <a:lnTo>
                    <a:pt x="1827823" y="27793"/>
                  </a:lnTo>
                  <a:lnTo>
                    <a:pt x="1834434" y="30969"/>
                  </a:lnTo>
                  <a:lnTo>
                    <a:pt x="1848187" y="38116"/>
                  </a:lnTo>
                  <a:lnTo>
                    <a:pt x="1861145" y="45528"/>
                  </a:lnTo>
                  <a:lnTo>
                    <a:pt x="1873575" y="53468"/>
                  </a:lnTo>
                  <a:lnTo>
                    <a:pt x="1886005" y="62468"/>
                  </a:lnTo>
                  <a:lnTo>
                    <a:pt x="1897642" y="71732"/>
                  </a:lnTo>
                  <a:lnTo>
                    <a:pt x="1909014" y="81526"/>
                  </a:lnTo>
                  <a:lnTo>
                    <a:pt x="1919857" y="91585"/>
                  </a:lnTo>
                  <a:lnTo>
                    <a:pt x="1930436" y="102437"/>
                  </a:lnTo>
                  <a:lnTo>
                    <a:pt x="1940221" y="113819"/>
                  </a:lnTo>
                  <a:lnTo>
                    <a:pt x="1949478" y="125466"/>
                  </a:lnTo>
                  <a:lnTo>
                    <a:pt x="1958205" y="137906"/>
                  </a:lnTo>
                  <a:lnTo>
                    <a:pt x="1966139" y="150612"/>
                  </a:lnTo>
                  <a:lnTo>
                    <a:pt x="1973809" y="163846"/>
                  </a:lnTo>
                  <a:lnTo>
                    <a:pt x="1980685" y="177081"/>
                  </a:lnTo>
                  <a:lnTo>
                    <a:pt x="1983594" y="184228"/>
                  </a:lnTo>
                  <a:lnTo>
                    <a:pt x="1986768" y="190845"/>
                  </a:lnTo>
                  <a:lnTo>
                    <a:pt x="1989677" y="197992"/>
                  </a:lnTo>
                  <a:lnTo>
                    <a:pt x="1992322" y="205139"/>
                  </a:lnTo>
                  <a:lnTo>
                    <a:pt x="1994966" y="212550"/>
                  </a:lnTo>
                  <a:lnTo>
                    <a:pt x="1997082" y="219962"/>
                  </a:lnTo>
                  <a:lnTo>
                    <a:pt x="1999727" y="227109"/>
                  </a:lnTo>
                  <a:lnTo>
                    <a:pt x="2001578" y="234785"/>
                  </a:lnTo>
                  <a:lnTo>
                    <a:pt x="2003429" y="242196"/>
                  </a:lnTo>
                  <a:lnTo>
                    <a:pt x="2005016" y="249872"/>
                  </a:lnTo>
                  <a:lnTo>
                    <a:pt x="2006338" y="257549"/>
                  </a:lnTo>
                  <a:lnTo>
                    <a:pt x="2007661" y="265225"/>
                  </a:lnTo>
                  <a:lnTo>
                    <a:pt x="2008983" y="272901"/>
                  </a:lnTo>
                  <a:lnTo>
                    <a:pt x="2009776" y="280577"/>
                  </a:lnTo>
                  <a:lnTo>
                    <a:pt x="2010570" y="288783"/>
                  </a:lnTo>
                  <a:lnTo>
                    <a:pt x="2011099" y="296723"/>
                  </a:lnTo>
                  <a:lnTo>
                    <a:pt x="2011363" y="304664"/>
                  </a:lnTo>
                  <a:lnTo>
                    <a:pt x="2011363" y="312870"/>
                  </a:lnTo>
                  <a:lnTo>
                    <a:pt x="2011363" y="320811"/>
                  </a:lnTo>
                  <a:lnTo>
                    <a:pt x="2011099" y="328752"/>
                  </a:lnTo>
                  <a:lnTo>
                    <a:pt x="2010570" y="336693"/>
                  </a:lnTo>
                  <a:lnTo>
                    <a:pt x="2009776" y="344898"/>
                  </a:lnTo>
                  <a:lnTo>
                    <a:pt x="2008983" y="352574"/>
                  </a:lnTo>
                  <a:lnTo>
                    <a:pt x="2007661" y="360250"/>
                  </a:lnTo>
                  <a:lnTo>
                    <a:pt x="2006338" y="367927"/>
                  </a:lnTo>
                  <a:lnTo>
                    <a:pt x="2005016" y="375603"/>
                  </a:lnTo>
                  <a:lnTo>
                    <a:pt x="2003429" y="383279"/>
                  </a:lnTo>
                  <a:lnTo>
                    <a:pt x="2001578" y="390690"/>
                  </a:lnTo>
                  <a:lnTo>
                    <a:pt x="1999727" y="398102"/>
                  </a:lnTo>
                  <a:lnTo>
                    <a:pt x="1997082" y="405513"/>
                  </a:lnTo>
                  <a:lnTo>
                    <a:pt x="1994966" y="412925"/>
                  </a:lnTo>
                  <a:lnTo>
                    <a:pt x="1992322" y="420072"/>
                  </a:lnTo>
                  <a:lnTo>
                    <a:pt x="1989677" y="427483"/>
                  </a:lnTo>
                  <a:lnTo>
                    <a:pt x="1986768" y="434630"/>
                  </a:lnTo>
                  <a:lnTo>
                    <a:pt x="1983594" y="441247"/>
                  </a:lnTo>
                  <a:lnTo>
                    <a:pt x="1980685" y="448129"/>
                  </a:lnTo>
                  <a:lnTo>
                    <a:pt x="1973809" y="461629"/>
                  </a:lnTo>
                  <a:lnTo>
                    <a:pt x="1966139" y="474863"/>
                  </a:lnTo>
                  <a:lnTo>
                    <a:pt x="1958205" y="487569"/>
                  </a:lnTo>
                  <a:lnTo>
                    <a:pt x="1949478" y="499480"/>
                  </a:lnTo>
                  <a:lnTo>
                    <a:pt x="1940221" y="511656"/>
                  </a:lnTo>
                  <a:lnTo>
                    <a:pt x="1930436" y="523038"/>
                  </a:lnTo>
                  <a:lnTo>
                    <a:pt x="1919857" y="533891"/>
                  </a:lnTo>
                  <a:lnTo>
                    <a:pt x="1909014" y="543949"/>
                  </a:lnTo>
                  <a:lnTo>
                    <a:pt x="1897642" y="553743"/>
                  </a:lnTo>
                  <a:lnTo>
                    <a:pt x="1886005" y="563007"/>
                  </a:lnTo>
                  <a:lnTo>
                    <a:pt x="1873575" y="572007"/>
                  </a:lnTo>
                  <a:lnTo>
                    <a:pt x="1861145" y="579948"/>
                  </a:lnTo>
                  <a:lnTo>
                    <a:pt x="1848187" y="587359"/>
                  </a:lnTo>
                  <a:lnTo>
                    <a:pt x="1834434" y="594506"/>
                  </a:lnTo>
                  <a:lnTo>
                    <a:pt x="1827823" y="597682"/>
                  </a:lnTo>
                  <a:lnTo>
                    <a:pt x="1820682" y="600858"/>
                  </a:lnTo>
                  <a:lnTo>
                    <a:pt x="1813541" y="603505"/>
                  </a:lnTo>
                  <a:lnTo>
                    <a:pt x="1806401" y="606152"/>
                  </a:lnTo>
                  <a:lnTo>
                    <a:pt x="1798996" y="608799"/>
                  </a:lnTo>
                  <a:lnTo>
                    <a:pt x="1792119" y="611182"/>
                  </a:lnTo>
                  <a:lnTo>
                    <a:pt x="1784714" y="613299"/>
                  </a:lnTo>
                  <a:lnTo>
                    <a:pt x="1777309" y="615417"/>
                  </a:lnTo>
                  <a:lnTo>
                    <a:pt x="1769640" y="617270"/>
                  </a:lnTo>
                  <a:lnTo>
                    <a:pt x="1762235" y="618858"/>
                  </a:lnTo>
                  <a:lnTo>
                    <a:pt x="1754565" y="620446"/>
                  </a:lnTo>
                  <a:lnTo>
                    <a:pt x="1746631" y="621769"/>
                  </a:lnTo>
                  <a:lnTo>
                    <a:pt x="1738697" y="622828"/>
                  </a:lnTo>
                  <a:lnTo>
                    <a:pt x="1731027" y="623622"/>
                  </a:lnTo>
                  <a:lnTo>
                    <a:pt x="1723093" y="624416"/>
                  </a:lnTo>
                  <a:lnTo>
                    <a:pt x="1714895" y="624681"/>
                  </a:lnTo>
                  <a:lnTo>
                    <a:pt x="1706961" y="625210"/>
                  </a:lnTo>
                  <a:lnTo>
                    <a:pt x="1699027" y="625475"/>
                  </a:lnTo>
                  <a:lnTo>
                    <a:pt x="1685803" y="625210"/>
                  </a:lnTo>
                  <a:lnTo>
                    <a:pt x="1672580" y="624152"/>
                  </a:lnTo>
                  <a:lnTo>
                    <a:pt x="1659357" y="622563"/>
                  </a:lnTo>
                  <a:lnTo>
                    <a:pt x="1646398" y="620711"/>
                  </a:lnTo>
                  <a:lnTo>
                    <a:pt x="1633439" y="618328"/>
                  </a:lnTo>
                  <a:lnTo>
                    <a:pt x="1620744" y="615152"/>
                  </a:lnTo>
                  <a:lnTo>
                    <a:pt x="1608314" y="611711"/>
                  </a:lnTo>
                  <a:lnTo>
                    <a:pt x="1596413" y="607741"/>
                  </a:lnTo>
                  <a:lnTo>
                    <a:pt x="1584248" y="603241"/>
                  </a:lnTo>
                  <a:lnTo>
                    <a:pt x="1572611" y="598211"/>
                  </a:lnTo>
                  <a:lnTo>
                    <a:pt x="1561239" y="592918"/>
                  </a:lnTo>
                  <a:lnTo>
                    <a:pt x="1549867" y="587094"/>
                  </a:lnTo>
                  <a:lnTo>
                    <a:pt x="1539024" y="580742"/>
                  </a:lnTo>
                  <a:lnTo>
                    <a:pt x="1528180" y="573860"/>
                  </a:lnTo>
                  <a:lnTo>
                    <a:pt x="1517866" y="566713"/>
                  </a:lnTo>
                  <a:lnTo>
                    <a:pt x="1508081" y="559301"/>
                  </a:lnTo>
                  <a:lnTo>
                    <a:pt x="1510197" y="542890"/>
                  </a:lnTo>
                  <a:lnTo>
                    <a:pt x="1512048" y="525685"/>
                  </a:lnTo>
                  <a:lnTo>
                    <a:pt x="1513106" y="508744"/>
                  </a:lnTo>
                  <a:lnTo>
                    <a:pt x="1513635" y="500539"/>
                  </a:lnTo>
                  <a:lnTo>
                    <a:pt x="1513635" y="491804"/>
                  </a:lnTo>
                  <a:lnTo>
                    <a:pt x="1513635" y="481481"/>
                  </a:lnTo>
                  <a:lnTo>
                    <a:pt x="1513106" y="471158"/>
                  </a:lnTo>
                  <a:lnTo>
                    <a:pt x="1512577" y="461099"/>
                  </a:lnTo>
                  <a:lnTo>
                    <a:pt x="1511783" y="451306"/>
                  </a:lnTo>
                  <a:lnTo>
                    <a:pt x="1510726" y="440982"/>
                  </a:lnTo>
                  <a:lnTo>
                    <a:pt x="1509403" y="431189"/>
                  </a:lnTo>
                  <a:lnTo>
                    <a:pt x="1508081" y="421395"/>
                  </a:lnTo>
                  <a:lnTo>
                    <a:pt x="1506230" y="411337"/>
                  </a:lnTo>
                  <a:lnTo>
                    <a:pt x="1504378" y="401808"/>
                  </a:lnTo>
                  <a:lnTo>
                    <a:pt x="1501998" y="392014"/>
                  </a:lnTo>
                  <a:lnTo>
                    <a:pt x="1499882" y="382485"/>
                  </a:lnTo>
                  <a:lnTo>
                    <a:pt x="1497238" y="372956"/>
                  </a:lnTo>
                  <a:lnTo>
                    <a:pt x="1494329" y="363691"/>
                  </a:lnTo>
                  <a:lnTo>
                    <a:pt x="1491684" y="354427"/>
                  </a:lnTo>
                  <a:lnTo>
                    <a:pt x="1488510" y="345163"/>
                  </a:lnTo>
                  <a:lnTo>
                    <a:pt x="1485072" y="335898"/>
                  </a:lnTo>
                  <a:lnTo>
                    <a:pt x="1481370" y="326899"/>
                  </a:lnTo>
                  <a:lnTo>
                    <a:pt x="1477667" y="317899"/>
                  </a:lnTo>
                  <a:lnTo>
                    <a:pt x="1473700" y="309164"/>
                  </a:lnTo>
                  <a:lnTo>
                    <a:pt x="1469733" y="300429"/>
                  </a:lnTo>
                  <a:lnTo>
                    <a:pt x="1465502" y="291694"/>
                  </a:lnTo>
                  <a:lnTo>
                    <a:pt x="1460741" y="283224"/>
                  </a:lnTo>
                  <a:lnTo>
                    <a:pt x="1456245" y="274754"/>
                  </a:lnTo>
                  <a:lnTo>
                    <a:pt x="1451220" y="266548"/>
                  </a:lnTo>
                  <a:lnTo>
                    <a:pt x="1446460" y="258078"/>
                  </a:lnTo>
                  <a:lnTo>
                    <a:pt x="1441171" y="250137"/>
                  </a:lnTo>
                  <a:lnTo>
                    <a:pt x="1435881" y="242196"/>
                  </a:lnTo>
                  <a:lnTo>
                    <a:pt x="1430327" y="234520"/>
                  </a:lnTo>
                  <a:lnTo>
                    <a:pt x="1424509" y="226844"/>
                  </a:lnTo>
                  <a:lnTo>
                    <a:pt x="1418691" y="218903"/>
                  </a:lnTo>
                  <a:lnTo>
                    <a:pt x="1412872" y="211492"/>
                  </a:lnTo>
                  <a:lnTo>
                    <a:pt x="1406525" y="204080"/>
                  </a:lnTo>
                  <a:lnTo>
                    <a:pt x="1411021" y="193492"/>
                  </a:lnTo>
                  <a:lnTo>
                    <a:pt x="1415517" y="182375"/>
                  </a:lnTo>
                  <a:lnTo>
                    <a:pt x="1420807" y="171787"/>
                  </a:lnTo>
                  <a:lnTo>
                    <a:pt x="1426360" y="161464"/>
                  </a:lnTo>
                  <a:lnTo>
                    <a:pt x="1432179" y="151141"/>
                  </a:lnTo>
                  <a:lnTo>
                    <a:pt x="1438261" y="141347"/>
                  </a:lnTo>
                  <a:lnTo>
                    <a:pt x="1445138" y="131818"/>
                  </a:lnTo>
                  <a:lnTo>
                    <a:pt x="1452014" y="122289"/>
                  </a:lnTo>
                  <a:lnTo>
                    <a:pt x="1459419" y="113025"/>
                  </a:lnTo>
                  <a:lnTo>
                    <a:pt x="1467088" y="104290"/>
                  </a:lnTo>
                  <a:lnTo>
                    <a:pt x="1474758" y="95555"/>
                  </a:lnTo>
                  <a:lnTo>
                    <a:pt x="1482956" y="87349"/>
                  </a:lnTo>
                  <a:lnTo>
                    <a:pt x="1491684" y="79673"/>
                  </a:lnTo>
                  <a:lnTo>
                    <a:pt x="1500676" y="71997"/>
                  </a:lnTo>
                  <a:lnTo>
                    <a:pt x="1509403" y="64586"/>
                  </a:lnTo>
                  <a:lnTo>
                    <a:pt x="1519189" y="57704"/>
                  </a:lnTo>
                  <a:lnTo>
                    <a:pt x="1528709" y="51086"/>
                  </a:lnTo>
                  <a:lnTo>
                    <a:pt x="1538495" y="44734"/>
                  </a:lnTo>
                  <a:lnTo>
                    <a:pt x="1548544" y="38910"/>
                  </a:lnTo>
                  <a:lnTo>
                    <a:pt x="1559123" y="33352"/>
                  </a:lnTo>
                  <a:lnTo>
                    <a:pt x="1569966" y="28058"/>
                  </a:lnTo>
                  <a:lnTo>
                    <a:pt x="1580810" y="23558"/>
                  </a:lnTo>
                  <a:lnTo>
                    <a:pt x="1591653" y="19323"/>
                  </a:lnTo>
                  <a:lnTo>
                    <a:pt x="1602760" y="15617"/>
                  </a:lnTo>
                  <a:lnTo>
                    <a:pt x="1614133" y="11911"/>
                  </a:lnTo>
                  <a:lnTo>
                    <a:pt x="1626034" y="8735"/>
                  </a:lnTo>
                  <a:lnTo>
                    <a:pt x="1637670" y="6353"/>
                  </a:lnTo>
                  <a:lnTo>
                    <a:pt x="1649571" y="3970"/>
                  </a:lnTo>
                  <a:lnTo>
                    <a:pt x="1662001" y="2647"/>
                  </a:lnTo>
                  <a:lnTo>
                    <a:pt x="1673902" y="1323"/>
                  </a:lnTo>
                  <a:lnTo>
                    <a:pt x="1686597" y="265"/>
                  </a:lnTo>
                  <a:lnTo>
                    <a:pt x="1699027" y="0"/>
                  </a:lnTo>
                  <a:close/>
                  <a:moveTo>
                    <a:pt x="445686" y="0"/>
                  </a:moveTo>
                  <a:lnTo>
                    <a:pt x="458116" y="265"/>
                  </a:lnTo>
                  <a:lnTo>
                    <a:pt x="470546" y="1323"/>
                  </a:lnTo>
                  <a:lnTo>
                    <a:pt x="482712" y="2647"/>
                  </a:lnTo>
                  <a:lnTo>
                    <a:pt x="494877" y="3970"/>
                  </a:lnTo>
                  <a:lnTo>
                    <a:pt x="507043" y="6353"/>
                  </a:lnTo>
                  <a:lnTo>
                    <a:pt x="518680" y="8735"/>
                  </a:lnTo>
                  <a:lnTo>
                    <a:pt x="530316" y="11911"/>
                  </a:lnTo>
                  <a:lnTo>
                    <a:pt x="541953" y="15617"/>
                  </a:lnTo>
                  <a:lnTo>
                    <a:pt x="552796" y="19323"/>
                  </a:lnTo>
                  <a:lnTo>
                    <a:pt x="563904" y="23558"/>
                  </a:lnTo>
                  <a:lnTo>
                    <a:pt x="574747" y="28058"/>
                  </a:lnTo>
                  <a:lnTo>
                    <a:pt x="585590" y="33352"/>
                  </a:lnTo>
                  <a:lnTo>
                    <a:pt x="596169" y="38910"/>
                  </a:lnTo>
                  <a:lnTo>
                    <a:pt x="606218" y="44734"/>
                  </a:lnTo>
                  <a:lnTo>
                    <a:pt x="616004" y="51086"/>
                  </a:lnTo>
                  <a:lnTo>
                    <a:pt x="625525" y="57704"/>
                  </a:lnTo>
                  <a:lnTo>
                    <a:pt x="635045" y="64586"/>
                  </a:lnTo>
                  <a:lnTo>
                    <a:pt x="644037" y="71997"/>
                  </a:lnTo>
                  <a:lnTo>
                    <a:pt x="653029" y="79673"/>
                  </a:lnTo>
                  <a:lnTo>
                    <a:pt x="661757" y="87349"/>
                  </a:lnTo>
                  <a:lnTo>
                    <a:pt x="669955" y="95555"/>
                  </a:lnTo>
                  <a:lnTo>
                    <a:pt x="677625" y="104290"/>
                  </a:lnTo>
                  <a:lnTo>
                    <a:pt x="685294" y="113025"/>
                  </a:lnTo>
                  <a:lnTo>
                    <a:pt x="692699" y="122289"/>
                  </a:lnTo>
                  <a:lnTo>
                    <a:pt x="699576" y="131818"/>
                  </a:lnTo>
                  <a:lnTo>
                    <a:pt x="706452" y="141347"/>
                  </a:lnTo>
                  <a:lnTo>
                    <a:pt x="712534" y="151141"/>
                  </a:lnTo>
                  <a:lnTo>
                    <a:pt x="718353" y="161464"/>
                  </a:lnTo>
                  <a:lnTo>
                    <a:pt x="723907" y="171787"/>
                  </a:lnTo>
                  <a:lnTo>
                    <a:pt x="729196" y="182375"/>
                  </a:lnTo>
                  <a:lnTo>
                    <a:pt x="733692" y="193492"/>
                  </a:lnTo>
                  <a:lnTo>
                    <a:pt x="738188" y="204080"/>
                  </a:lnTo>
                  <a:lnTo>
                    <a:pt x="731841" y="211492"/>
                  </a:lnTo>
                  <a:lnTo>
                    <a:pt x="726022" y="218903"/>
                  </a:lnTo>
                  <a:lnTo>
                    <a:pt x="720204" y="226844"/>
                  </a:lnTo>
                  <a:lnTo>
                    <a:pt x="714386" y="234520"/>
                  </a:lnTo>
                  <a:lnTo>
                    <a:pt x="709096" y="242196"/>
                  </a:lnTo>
                  <a:lnTo>
                    <a:pt x="703543" y="250137"/>
                  </a:lnTo>
                  <a:lnTo>
                    <a:pt x="698253" y="258078"/>
                  </a:lnTo>
                  <a:lnTo>
                    <a:pt x="693493" y="266548"/>
                  </a:lnTo>
                  <a:lnTo>
                    <a:pt x="688468" y="274754"/>
                  </a:lnTo>
                  <a:lnTo>
                    <a:pt x="683972" y="283224"/>
                  </a:lnTo>
                  <a:lnTo>
                    <a:pt x="679476" y="291694"/>
                  </a:lnTo>
                  <a:lnTo>
                    <a:pt x="675244" y="300429"/>
                  </a:lnTo>
                  <a:lnTo>
                    <a:pt x="671013" y="309164"/>
                  </a:lnTo>
                  <a:lnTo>
                    <a:pt x="666782" y="317899"/>
                  </a:lnTo>
                  <a:lnTo>
                    <a:pt x="663079" y="326899"/>
                  </a:lnTo>
                  <a:lnTo>
                    <a:pt x="659905" y="335898"/>
                  </a:lnTo>
                  <a:lnTo>
                    <a:pt x="656467" y="345163"/>
                  </a:lnTo>
                  <a:lnTo>
                    <a:pt x="653294" y="354427"/>
                  </a:lnTo>
                  <a:lnTo>
                    <a:pt x="650385" y="363691"/>
                  </a:lnTo>
                  <a:lnTo>
                    <a:pt x="647475" y="372956"/>
                  </a:lnTo>
                  <a:lnTo>
                    <a:pt x="645095" y="382485"/>
                  </a:lnTo>
                  <a:lnTo>
                    <a:pt x="642450" y="392014"/>
                  </a:lnTo>
                  <a:lnTo>
                    <a:pt x="640335" y="401808"/>
                  </a:lnTo>
                  <a:lnTo>
                    <a:pt x="638483" y="411337"/>
                  </a:lnTo>
                  <a:lnTo>
                    <a:pt x="636632" y="421395"/>
                  </a:lnTo>
                  <a:lnTo>
                    <a:pt x="635574" y="431189"/>
                  </a:lnTo>
                  <a:lnTo>
                    <a:pt x="633988" y="440982"/>
                  </a:lnTo>
                  <a:lnTo>
                    <a:pt x="632930" y="451306"/>
                  </a:lnTo>
                  <a:lnTo>
                    <a:pt x="632136" y="461099"/>
                  </a:lnTo>
                  <a:lnTo>
                    <a:pt x="631872" y="471158"/>
                  </a:lnTo>
                  <a:lnTo>
                    <a:pt x="631078" y="481481"/>
                  </a:lnTo>
                  <a:lnTo>
                    <a:pt x="631078" y="491804"/>
                  </a:lnTo>
                  <a:lnTo>
                    <a:pt x="631078" y="500539"/>
                  </a:lnTo>
                  <a:lnTo>
                    <a:pt x="631343" y="508744"/>
                  </a:lnTo>
                  <a:lnTo>
                    <a:pt x="632665" y="525685"/>
                  </a:lnTo>
                  <a:lnTo>
                    <a:pt x="634516" y="542890"/>
                  </a:lnTo>
                  <a:lnTo>
                    <a:pt x="636897" y="559301"/>
                  </a:lnTo>
                  <a:lnTo>
                    <a:pt x="626847" y="566713"/>
                  </a:lnTo>
                  <a:lnTo>
                    <a:pt x="616268" y="573860"/>
                  </a:lnTo>
                  <a:lnTo>
                    <a:pt x="605954" y="580742"/>
                  </a:lnTo>
                  <a:lnTo>
                    <a:pt x="594846" y="587094"/>
                  </a:lnTo>
                  <a:lnTo>
                    <a:pt x="583739" y="592918"/>
                  </a:lnTo>
                  <a:lnTo>
                    <a:pt x="572102" y="598211"/>
                  </a:lnTo>
                  <a:lnTo>
                    <a:pt x="560201" y="603241"/>
                  </a:lnTo>
                  <a:lnTo>
                    <a:pt x="548300" y="607741"/>
                  </a:lnTo>
                  <a:lnTo>
                    <a:pt x="536399" y="611711"/>
                  </a:lnTo>
                  <a:lnTo>
                    <a:pt x="523969" y="615152"/>
                  </a:lnTo>
                  <a:lnTo>
                    <a:pt x="511274" y="618328"/>
                  </a:lnTo>
                  <a:lnTo>
                    <a:pt x="498316" y="620711"/>
                  </a:lnTo>
                  <a:lnTo>
                    <a:pt x="485357" y="622563"/>
                  </a:lnTo>
                  <a:lnTo>
                    <a:pt x="472398" y="624152"/>
                  </a:lnTo>
                  <a:lnTo>
                    <a:pt x="458910" y="625210"/>
                  </a:lnTo>
                  <a:lnTo>
                    <a:pt x="445686" y="625475"/>
                  </a:lnTo>
                  <a:lnTo>
                    <a:pt x="437752" y="625210"/>
                  </a:lnTo>
                  <a:lnTo>
                    <a:pt x="429554" y="624681"/>
                  </a:lnTo>
                  <a:lnTo>
                    <a:pt x="421620" y="624416"/>
                  </a:lnTo>
                  <a:lnTo>
                    <a:pt x="413686" y="623622"/>
                  </a:lnTo>
                  <a:lnTo>
                    <a:pt x="406016" y="622828"/>
                  </a:lnTo>
                  <a:lnTo>
                    <a:pt x="398082" y="621769"/>
                  </a:lnTo>
                  <a:lnTo>
                    <a:pt x="390148" y="620446"/>
                  </a:lnTo>
                  <a:lnTo>
                    <a:pt x="382479" y="618858"/>
                  </a:lnTo>
                  <a:lnTo>
                    <a:pt x="375073" y="617270"/>
                  </a:lnTo>
                  <a:lnTo>
                    <a:pt x="367404" y="615417"/>
                  </a:lnTo>
                  <a:lnTo>
                    <a:pt x="359999" y="613299"/>
                  </a:lnTo>
                  <a:lnTo>
                    <a:pt x="352594" y="611182"/>
                  </a:lnTo>
                  <a:lnTo>
                    <a:pt x="345453" y="608799"/>
                  </a:lnTo>
                  <a:lnTo>
                    <a:pt x="338312" y="606152"/>
                  </a:lnTo>
                  <a:lnTo>
                    <a:pt x="331172" y="603505"/>
                  </a:lnTo>
                  <a:lnTo>
                    <a:pt x="324031" y="600858"/>
                  </a:lnTo>
                  <a:lnTo>
                    <a:pt x="317155" y="597682"/>
                  </a:lnTo>
                  <a:lnTo>
                    <a:pt x="310279" y="594506"/>
                  </a:lnTo>
                  <a:lnTo>
                    <a:pt x="296791" y="587359"/>
                  </a:lnTo>
                  <a:lnTo>
                    <a:pt x="283568" y="579948"/>
                  </a:lnTo>
                  <a:lnTo>
                    <a:pt x="271138" y="572007"/>
                  </a:lnTo>
                  <a:lnTo>
                    <a:pt x="258708" y="563007"/>
                  </a:lnTo>
                  <a:lnTo>
                    <a:pt x="247071" y="553743"/>
                  </a:lnTo>
                  <a:lnTo>
                    <a:pt x="235699" y="543949"/>
                  </a:lnTo>
                  <a:lnTo>
                    <a:pt x="224856" y="533891"/>
                  </a:lnTo>
                  <a:lnTo>
                    <a:pt x="214277" y="523038"/>
                  </a:lnTo>
                  <a:lnTo>
                    <a:pt x="204756" y="511656"/>
                  </a:lnTo>
                  <a:lnTo>
                    <a:pt x="195235" y="499480"/>
                  </a:lnTo>
                  <a:lnTo>
                    <a:pt x="186508" y="487569"/>
                  </a:lnTo>
                  <a:lnTo>
                    <a:pt x="178574" y="474863"/>
                  </a:lnTo>
                  <a:lnTo>
                    <a:pt x="170904" y="461629"/>
                  </a:lnTo>
                  <a:lnTo>
                    <a:pt x="164028" y="448129"/>
                  </a:lnTo>
                  <a:lnTo>
                    <a:pt x="161119" y="441247"/>
                  </a:lnTo>
                  <a:lnTo>
                    <a:pt x="157945" y="434630"/>
                  </a:lnTo>
                  <a:lnTo>
                    <a:pt x="154772" y="427483"/>
                  </a:lnTo>
                  <a:lnTo>
                    <a:pt x="152392" y="420072"/>
                  </a:lnTo>
                  <a:lnTo>
                    <a:pt x="149747" y="412925"/>
                  </a:lnTo>
                  <a:lnTo>
                    <a:pt x="147367" y="405513"/>
                  </a:lnTo>
                  <a:lnTo>
                    <a:pt x="145251" y="398102"/>
                  </a:lnTo>
                  <a:lnTo>
                    <a:pt x="143135" y="390690"/>
                  </a:lnTo>
                  <a:lnTo>
                    <a:pt x="141284" y="383279"/>
                  </a:lnTo>
                  <a:lnTo>
                    <a:pt x="139697" y="375603"/>
                  </a:lnTo>
                  <a:lnTo>
                    <a:pt x="138110" y="367927"/>
                  </a:lnTo>
                  <a:lnTo>
                    <a:pt x="137052" y="360250"/>
                  </a:lnTo>
                  <a:lnTo>
                    <a:pt x="135730" y="352574"/>
                  </a:lnTo>
                  <a:lnTo>
                    <a:pt x="134937" y="344898"/>
                  </a:lnTo>
                  <a:lnTo>
                    <a:pt x="134143" y="336693"/>
                  </a:lnTo>
                  <a:lnTo>
                    <a:pt x="133614" y="328752"/>
                  </a:lnTo>
                  <a:lnTo>
                    <a:pt x="133350" y="320811"/>
                  </a:lnTo>
                  <a:lnTo>
                    <a:pt x="133350" y="312870"/>
                  </a:lnTo>
                  <a:lnTo>
                    <a:pt x="133350" y="304664"/>
                  </a:lnTo>
                  <a:lnTo>
                    <a:pt x="133614" y="296723"/>
                  </a:lnTo>
                  <a:lnTo>
                    <a:pt x="134143" y="288783"/>
                  </a:lnTo>
                  <a:lnTo>
                    <a:pt x="134937" y="280577"/>
                  </a:lnTo>
                  <a:lnTo>
                    <a:pt x="135730" y="272901"/>
                  </a:lnTo>
                  <a:lnTo>
                    <a:pt x="137052" y="265225"/>
                  </a:lnTo>
                  <a:lnTo>
                    <a:pt x="138110" y="257549"/>
                  </a:lnTo>
                  <a:lnTo>
                    <a:pt x="139697" y="249872"/>
                  </a:lnTo>
                  <a:lnTo>
                    <a:pt x="141284" y="242196"/>
                  </a:lnTo>
                  <a:lnTo>
                    <a:pt x="143135" y="234785"/>
                  </a:lnTo>
                  <a:lnTo>
                    <a:pt x="145251" y="227109"/>
                  </a:lnTo>
                  <a:lnTo>
                    <a:pt x="147367" y="219962"/>
                  </a:lnTo>
                  <a:lnTo>
                    <a:pt x="149747" y="212550"/>
                  </a:lnTo>
                  <a:lnTo>
                    <a:pt x="152392" y="205139"/>
                  </a:lnTo>
                  <a:lnTo>
                    <a:pt x="154772" y="197992"/>
                  </a:lnTo>
                  <a:lnTo>
                    <a:pt x="157945" y="190845"/>
                  </a:lnTo>
                  <a:lnTo>
                    <a:pt x="161119" y="184228"/>
                  </a:lnTo>
                  <a:lnTo>
                    <a:pt x="164028" y="177081"/>
                  </a:lnTo>
                  <a:lnTo>
                    <a:pt x="170904" y="163846"/>
                  </a:lnTo>
                  <a:lnTo>
                    <a:pt x="178574" y="150612"/>
                  </a:lnTo>
                  <a:lnTo>
                    <a:pt x="186508" y="137906"/>
                  </a:lnTo>
                  <a:lnTo>
                    <a:pt x="195235" y="125466"/>
                  </a:lnTo>
                  <a:lnTo>
                    <a:pt x="204756" y="113819"/>
                  </a:lnTo>
                  <a:lnTo>
                    <a:pt x="214277" y="102437"/>
                  </a:lnTo>
                  <a:lnTo>
                    <a:pt x="224856" y="91585"/>
                  </a:lnTo>
                  <a:lnTo>
                    <a:pt x="235699" y="81526"/>
                  </a:lnTo>
                  <a:lnTo>
                    <a:pt x="247071" y="71732"/>
                  </a:lnTo>
                  <a:lnTo>
                    <a:pt x="258708" y="62468"/>
                  </a:lnTo>
                  <a:lnTo>
                    <a:pt x="271138" y="53468"/>
                  </a:lnTo>
                  <a:lnTo>
                    <a:pt x="283568" y="45528"/>
                  </a:lnTo>
                  <a:lnTo>
                    <a:pt x="296791" y="38116"/>
                  </a:lnTo>
                  <a:lnTo>
                    <a:pt x="310279" y="30969"/>
                  </a:lnTo>
                  <a:lnTo>
                    <a:pt x="317155" y="27793"/>
                  </a:lnTo>
                  <a:lnTo>
                    <a:pt x="324031" y="24881"/>
                  </a:lnTo>
                  <a:lnTo>
                    <a:pt x="331172" y="21970"/>
                  </a:lnTo>
                  <a:lnTo>
                    <a:pt x="338312" y="19323"/>
                  </a:lnTo>
                  <a:lnTo>
                    <a:pt x="345453" y="16676"/>
                  </a:lnTo>
                  <a:lnTo>
                    <a:pt x="352594" y="14294"/>
                  </a:lnTo>
                  <a:lnTo>
                    <a:pt x="359999" y="12176"/>
                  </a:lnTo>
                  <a:lnTo>
                    <a:pt x="367404" y="10058"/>
                  </a:lnTo>
                  <a:lnTo>
                    <a:pt x="375073" y="8206"/>
                  </a:lnTo>
                  <a:lnTo>
                    <a:pt x="382479" y="6617"/>
                  </a:lnTo>
                  <a:lnTo>
                    <a:pt x="390148" y="5029"/>
                  </a:lnTo>
                  <a:lnTo>
                    <a:pt x="398082" y="3706"/>
                  </a:lnTo>
                  <a:lnTo>
                    <a:pt x="406016" y="2912"/>
                  </a:lnTo>
                  <a:lnTo>
                    <a:pt x="413686" y="1853"/>
                  </a:lnTo>
                  <a:lnTo>
                    <a:pt x="421620" y="1059"/>
                  </a:lnTo>
                  <a:lnTo>
                    <a:pt x="429554" y="794"/>
                  </a:lnTo>
                  <a:lnTo>
                    <a:pt x="437752" y="265"/>
                  </a:lnTo>
                  <a:lnTo>
                    <a:pt x="445686" y="0"/>
                  </a:lnTo>
                  <a:close/>
                </a:path>
              </a:pathLst>
            </a:custGeom>
            <a:solidFill>
              <a:srgbClr val="015A74"/>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prstClr val="white"/>
                </a:solidFill>
                <a:cs typeface="+mn-ea"/>
                <a:sym typeface="+mn-lt"/>
              </a:endParaRPr>
            </a:p>
          </p:txBody>
        </p:sp>
      </p:grpSp>
      <p:sp>
        <p:nvSpPr>
          <p:cNvPr id="7" name="文本框 6"/>
          <p:cNvSpPr txBox="1"/>
          <p:nvPr/>
        </p:nvSpPr>
        <p:spPr>
          <a:xfrm>
            <a:off x="1079499" y="360931"/>
            <a:ext cx="3129245" cy="460375"/>
          </a:xfrm>
          <a:prstGeom prst="rect">
            <a:avLst/>
          </a:prstGeom>
          <a:noFill/>
        </p:spPr>
        <p:txBody>
          <a:bodyPr wrap="square" rtlCol="0">
            <a:spAutoFit/>
          </a:bodyPr>
          <a:lstStyle/>
          <a:p>
            <a:r>
              <a:rPr lang="zh-CN" altLang="en-US" sz="2400" dirty="0">
                <a:solidFill>
                  <a:schemeClr val="bg1">
                    <a:lumMod val="50000"/>
                  </a:schemeClr>
                </a:solidFill>
                <a:cs typeface="+mn-ea"/>
                <a:sym typeface="+mn-lt"/>
              </a:rPr>
              <a:t>总体情况</a:t>
            </a:r>
            <a:endParaRPr lang="zh-CN" altLang="en-US" sz="2400" dirty="0">
              <a:solidFill>
                <a:schemeClr val="bg1">
                  <a:lumMod val="50000"/>
                </a:schemeClr>
              </a:solidFill>
              <a:cs typeface="+mn-ea"/>
              <a:sym typeface="+mn-lt"/>
            </a:endParaRPr>
          </a:p>
        </p:txBody>
      </p:sp>
      <p:sp>
        <p:nvSpPr>
          <p:cNvPr id="28" name="TextBox 69"/>
          <p:cNvSpPr txBox="1"/>
          <p:nvPr/>
        </p:nvSpPr>
        <p:spPr>
          <a:xfrm>
            <a:off x="2148934" y="2574600"/>
            <a:ext cx="4784343" cy="1124585"/>
          </a:xfrm>
          <a:prstGeom prst="rect">
            <a:avLst/>
          </a:prstGeom>
          <a:noFill/>
        </p:spPr>
        <p:txBody>
          <a:bodyPr wrap="square">
            <a:spAutoFit/>
          </a:bodyPr>
          <a:lstStyle>
            <a:defPPr>
              <a:defRPr lang="zh-CN"/>
            </a:defPPr>
            <a:lvl1pPr>
              <a:buFont typeface="Arial" panose="020B0604020202020204" pitchFamily="34" charset="0"/>
              <a:buNone/>
              <a:defRPr>
                <a:solidFill>
                  <a:srgbClr val="333333"/>
                </a:solidFill>
                <a:latin typeface="微软雅黑" panose="020B0503020204020204" pitchFamily="34" charset="-122"/>
                <a:ea typeface="微软雅黑" panose="020B0503020204020204" pitchFamily="34" charset="-122"/>
              </a:defRPr>
            </a:lvl1pPr>
          </a:lstStyle>
          <a:p>
            <a:pPr algn="just">
              <a:lnSpc>
                <a:spcPct val="120000"/>
              </a:lnSpc>
            </a:pPr>
            <a:r>
              <a:rPr lang="en-US" altLang="zh-CN" sz="1400" dirty="0">
                <a:solidFill>
                  <a:schemeClr val="bg1">
                    <a:lumMod val="50000"/>
                  </a:schemeClr>
                </a:solidFill>
                <a:latin typeface="+mn-lt"/>
                <a:ea typeface="+mn-ea"/>
                <a:cs typeface="+mn-ea"/>
                <a:sym typeface="+mn-lt"/>
              </a:rPr>
              <a:t>       </a:t>
            </a:r>
            <a:r>
              <a:rPr lang="en-US" altLang="zh-CN"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 </a:t>
            </a:r>
            <a:r>
              <a:rPr lang="zh-CN"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市人防办</a:t>
            </a:r>
            <a:r>
              <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严格按照《条例》要求，进一步规范政府信息公开申请办理流程，依法依规做好政府信息公开申请答复及相关行政复议、诉讼工作。2021年全年，我办</a:t>
            </a:r>
            <a:r>
              <a:rPr lang="zh-CN"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未</a:t>
            </a:r>
            <a:r>
              <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收到的政府信息公开申请</a:t>
            </a:r>
            <a:r>
              <a:rPr lang="zh-CN"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，行政复议、行政诉讼数均为</a:t>
            </a:r>
            <a:r>
              <a:rPr lang="en-US" altLang="zh-CN"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0</a:t>
            </a:r>
            <a:r>
              <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a:t>
            </a:r>
            <a:endPar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endParaRPr>
          </a:p>
        </p:txBody>
      </p:sp>
      <p:sp>
        <p:nvSpPr>
          <p:cNvPr id="29" name="Text Placeholder 25"/>
          <p:cNvSpPr txBox="1"/>
          <p:nvPr/>
        </p:nvSpPr>
        <p:spPr>
          <a:xfrm>
            <a:off x="1891665" y="1815465"/>
            <a:ext cx="4964430" cy="486410"/>
          </a:xfrm>
          <a:prstGeom prst="rect">
            <a:avLst/>
          </a:prstGeom>
        </p:spPr>
        <p:txBody>
          <a:bodyPr lIns="68580" tIns="34290" rIns="68580" bIns="34290">
            <a:scene3d>
              <a:camera prst="orthographicFront"/>
              <a:lightRig rig="threePt" dir="t"/>
            </a:scene3d>
          </a:bodyPr>
          <a:lstStyle>
            <a:lvl1pPr marL="0" indent="0" algn="l" defTabSz="914400" rtl="0" eaLnBrk="1" latinLnBrk="0" hangingPunct="1">
              <a:lnSpc>
                <a:spcPct val="90000"/>
              </a:lnSpc>
              <a:spcBef>
                <a:spcPts val="1000"/>
              </a:spcBef>
              <a:buFontTx/>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Tx/>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Tx/>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1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AU" sz="2800" dirty="0">
                <a:ln/>
                <a:solidFill>
                  <a:schemeClr val="accent1"/>
                </a:solidFill>
                <a:effectLst>
                  <a:outerShdw blurRad="38100" dist="25400" dir="5400000" algn="ctr" rotWithShape="0">
                    <a:srgbClr val="6E747A">
                      <a:alpha val="43000"/>
                    </a:srgbClr>
                  </a:outerShdw>
                </a:effectLst>
                <a:cs typeface="+mn-ea"/>
                <a:sym typeface="+mn-lt"/>
              </a:rPr>
              <a:t>（二）依申请公开情况</a:t>
            </a:r>
            <a:endParaRPr lang="zh-CN" altLang="en-AU" sz="2800" dirty="0">
              <a:ln/>
              <a:solidFill>
                <a:schemeClr val="accent1"/>
              </a:solidFill>
              <a:effectLst>
                <a:outerShdw blurRad="38100" dist="25400" dir="5400000" algn="ctr" rotWithShape="0">
                  <a:srgbClr val="6E747A">
                    <a:alpha val="43000"/>
                  </a:srgbClr>
                </a:outerShdw>
              </a:effectLst>
              <a:cs typeface="+mn-ea"/>
              <a:sym typeface="+mn-lt"/>
            </a:endParaRPr>
          </a:p>
          <a:p>
            <a:endParaRPr lang="zh-CN" altLang="en-AU" sz="2800" dirty="0">
              <a:ln/>
              <a:solidFill>
                <a:schemeClr val="accent1"/>
              </a:solidFill>
              <a:effectLst>
                <a:outerShdw blurRad="38100" dist="25400" dir="5400000" algn="ctr" rotWithShape="0">
                  <a:srgbClr val="6E747A">
                    <a:alpha val="43000"/>
                  </a:srgbClr>
                </a:outerShdw>
              </a:effectLst>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4" presetClass="entr" presetSubtype="10"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par>
                          <p:cTn id="13" fill="hold">
                            <p:stCondLst>
                              <p:cond delay="1000"/>
                            </p:stCondLst>
                            <p:childTnLst>
                              <p:par>
                                <p:cTn id="14" presetID="2" presetClass="entr" presetSubtype="2" fill="hold" grpId="0" nodeType="after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500" fill="hold"/>
                                        <p:tgtEl>
                                          <p:spTgt spid="4"/>
                                        </p:tgtEl>
                                        <p:attrNameLst>
                                          <p:attrName>ppt_x</p:attrName>
                                        </p:attrNameLst>
                                      </p:cBhvr>
                                      <p:tavLst>
                                        <p:tav tm="0">
                                          <p:val>
                                            <p:strVal val="1+#ppt_w/2"/>
                                          </p:val>
                                        </p:tav>
                                        <p:tav tm="100000">
                                          <p:val>
                                            <p:strVal val="#ppt_x"/>
                                          </p:val>
                                        </p:tav>
                                      </p:tavLst>
                                    </p:anim>
                                    <p:anim calcmode="lin" valueType="num">
                                      <p:cBhvr additive="base">
                                        <p:cTn id="17" dur="500" fill="hold"/>
                                        <p:tgtEl>
                                          <p:spTgt spid="4"/>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53" presetClass="entr" presetSubtype="16" fill="hold" grpId="0" nodeType="afterEffect">
                                  <p:stCondLst>
                                    <p:cond delay="0"/>
                                  </p:stCondLst>
                                  <p:childTnLst>
                                    <p:set>
                                      <p:cBhvr>
                                        <p:cTn id="20" dur="1" fill="hold">
                                          <p:stCondLst>
                                            <p:cond delay="0"/>
                                          </p:stCondLst>
                                        </p:cTn>
                                        <p:tgtEl>
                                          <p:spTgt spid="19"/>
                                        </p:tgtEl>
                                        <p:attrNameLst>
                                          <p:attrName>style.visibility</p:attrName>
                                        </p:attrNameLst>
                                      </p:cBhvr>
                                      <p:to>
                                        <p:strVal val="visible"/>
                                      </p:to>
                                    </p:set>
                                    <p:anim calcmode="lin" valueType="num">
                                      <p:cBhvr>
                                        <p:cTn id="21" dur="500" fill="hold"/>
                                        <p:tgtEl>
                                          <p:spTgt spid="19"/>
                                        </p:tgtEl>
                                        <p:attrNameLst>
                                          <p:attrName>ppt_w</p:attrName>
                                        </p:attrNameLst>
                                      </p:cBhvr>
                                      <p:tavLst>
                                        <p:tav tm="0">
                                          <p:val>
                                            <p:fltVal val="0"/>
                                          </p:val>
                                        </p:tav>
                                        <p:tav tm="100000">
                                          <p:val>
                                            <p:strVal val="#ppt_w"/>
                                          </p:val>
                                        </p:tav>
                                      </p:tavLst>
                                    </p:anim>
                                    <p:anim calcmode="lin" valueType="num">
                                      <p:cBhvr>
                                        <p:cTn id="22" dur="500" fill="hold"/>
                                        <p:tgtEl>
                                          <p:spTgt spid="19"/>
                                        </p:tgtEl>
                                        <p:attrNameLst>
                                          <p:attrName>ppt_h</p:attrName>
                                        </p:attrNameLst>
                                      </p:cBhvr>
                                      <p:tavLst>
                                        <p:tav tm="0">
                                          <p:val>
                                            <p:fltVal val="0"/>
                                          </p:val>
                                        </p:tav>
                                        <p:tav tm="100000">
                                          <p:val>
                                            <p:strVal val="#ppt_h"/>
                                          </p:val>
                                        </p:tav>
                                      </p:tavLst>
                                    </p:anim>
                                    <p:animEffect transition="in" filter="fade">
                                      <p:cBhvr>
                                        <p:cTn id="23" dur="500"/>
                                        <p:tgtEl>
                                          <p:spTgt spid="19"/>
                                        </p:tgtEl>
                                      </p:cBhvr>
                                    </p:animEffect>
                                  </p:childTnLst>
                                </p:cTn>
                              </p:par>
                            </p:childTnLst>
                          </p:cTn>
                        </p:par>
                        <p:par>
                          <p:cTn id="24" fill="hold">
                            <p:stCondLst>
                              <p:cond delay="2000"/>
                            </p:stCondLst>
                            <p:childTnLst>
                              <p:par>
                                <p:cTn id="25" presetID="10" presetClass="entr" presetSubtype="0" fill="hold" grpId="0" nodeType="after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fade">
                                      <p:cBhvr>
                                        <p:cTn id="27" dur="500"/>
                                        <p:tgtEl>
                                          <p:spTgt spid="29"/>
                                        </p:tgtEl>
                                      </p:cBhvr>
                                    </p:animEffect>
                                  </p:childTnLst>
                                </p:cTn>
                              </p:par>
                            </p:childTnLst>
                          </p:cTn>
                        </p:par>
                        <p:par>
                          <p:cTn id="28" fill="hold">
                            <p:stCondLst>
                              <p:cond delay="2500"/>
                            </p:stCondLst>
                            <p:childTnLst>
                              <p:par>
                                <p:cTn id="29" presetID="23" presetClass="entr" presetSubtype="16" fill="hold" grpId="0" nodeType="afterEffect">
                                  <p:stCondLst>
                                    <p:cond delay="0"/>
                                  </p:stCondLst>
                                  <p:iterate type="lt">
                                    <p:tmPct val="10000"/>
                                  </p:iterate>
                                  <p:childTnLst>
                                    <p:set>
                                      <p:cBhvr>
                                        <p:cTn id="30" dur="1" fill="hold">
                                          <p:stCondLst>
                                            <p:cond delay="0"/>
                                          </p:stCondLst>
                                        </p:cTn>
                                        <p:tgtEl>
                                          <p:spTgt spid="28"/>
                                        </p:tgtEl>
                                        <p:attrNameLst>
                                          <p:attrName>style.visibility</p:attrName>
                                        </p:attrNameLst>
                                      </p:cBhvr>
                                      <p:to>
                                        <p:strVal val="visible"/>
                                      </p:to>
                                    </p:set>
                                    <p:anim calcmode="lin" valueType="num">
                                      <p:cBhvr>
                                        <p:cTn id="31" dur="300" fill="hold"/>
                                        <p:tgtEl>
                                          <p:spTgt spid="28"/>
                                        </p:tgtEl>
                                        <p:attrNameLst>
                                          <p:attrName>ppt_w</p:attrName>
                                        </p:attrNameLst>
                                      </p:cBhvr>
                                      <p:tavLst>
                                        <p:tav tm="0">
                                          <p:val>
                                            <p:fltVal val="0"/>
                                          </p:val>
                                        </p:tav>
                                        <p:tav tm="100000">
                                          <p:val>
                                            <p:strVal val="#ppt_w"/>
                                          </p:val>
                                        </p:tav>
                                      </p:tavLst>
                                    </p:anim>
                                    <p:anim calcmode="lin" valueType="num">
                                      <p:cBhvr>
                                        <p:cTn id="32" dur="300" fill="hold"/>
                                        <p:tgtEl>
                                          <p:spTgt spid="2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ldLvl="0" animBg="1"/>
      <p:bldP spid="4" grpId="0" bldLvl="0" animBg="1"/>
      <p:bldP spid="7" grpId="0"/>
      <p:bldP spid="28" grpId="0"/>
      <p:bldP spid="29"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40000"/>
                <a:lumOff val="60000"/>
              </a:schemeClr>
            </a:gs>
            <a:gs pos="100000">
              <a:srgbClr val="034373"/>
            </a:gs>
          </a:gsLst>
          <a:path path="rect">
            <a:fillToRect r="100000" b="100000"/>
          </a:path>
          <a:tileRect l="-100000" t="-100000"/>
        </a:gradFill>
        <a:effectLst/>
      </p:bgPr>
    </p:bg>
    <p:spTree>
      <p:nvGrpSpPr>
        <p:cNvPr id="1" name=""/>
        <p:cNvGrpSpPr/>
        <p:nvPr/>
      </p:nvGrpSpPr>
      <p:grpSpPr>
        <a:xfrm>
          <a:off x="0" y="0"/>
          <a:ext cx="0" cy="0"/>
          <a:chOff x="0" y="0"/>
          <a:chExt cx="0" cy="0"/>
        </a:xfrm>
      </p:grpSpPr>
      <p:sp>
        <p:nvSpPr>
          <p:cNvPr id="19" name="圆角矩形 18"/>
          <p:cNvSpPr/>
          <p:nvPr/>
        </p:nvSpPr>
        <p:spPr>
          <a:xfrm>
            <a:off x="1061720" y="1362075"/>
            <a:ext cx="7099300" cy="3114040"/>
          </a:xfrm>
          <a:prstGeom prst="roundRect">
            <a:avLst/>
          </a:prstGeom>
          <a:gradFill flip="none" rotWithShape="1">
            <a:gsLst>
              <a:gs pos="0">
                <a:schemeClr val="bg1">
                  <a:lumMod val="85000"/>
                </a:schemeClr>
              </a:gs>
              <a:gs pos="100000">
                <a:schemeClr val="bg1"/>
              </a:gs>
            </a:gsLst>
            <a:lin ang="8100000" scaled="1"/>
            <a:tileRect/>
          </a:gradFill>
          <a:ln w="63500">
            <a:gradFill flip="none" rotWithShape="1">
              <a:gsLst>
                <a:gs pos="0">
                  <a:schemeClr val="bg1"/>
                </a:gs>
                <a:gs pos="100000">
                  <a:schemeClr val="bg1">
                    <a:lumMod val="85000"/>
                  </a:schemeClr>
                </a:gs>
              </a:gsLst>
              <a:lin ang="81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 name="文本框 3"/>
          <p:cNvSpPr txBox="1"/>
          <p:nvPr/>
        </p:nvSpPr>
        <p:spPr>
          <a:xfrm>
            <a:off x="7908497" y="219926"/>
            <a:ext cx="1091124" cy="398780"/>
          </a:xfrm>
          <a:prstGeom prst="rect">
            <a:avLst/>
          </a:prstGeom>
          <a:noFill/>
          <a:effectLst>
            <a:innerShdw blurRad="63500" dist="50800" dir="18900000">
              <a:prstClr val="black">
                <a:alpha val="50000"/>
              </a:prstClr>
            </a:innerShdw>
          </a:effectLst>
        </p:spPr>
        <p:txBody>
          <a:bodyPr wrap="square" rtlCol="0">
            <a:spAutoFit/>
          </a:bodyPr>
          <a:lstStyle/>
          <a:p>
            <a:endParaRPr lang="en-US" altLang="zh-CN" sz="2000" dirty="0">
              <a:solidFill>
                <a:srgbClr val="F17445"/>
              </a:solidFill>
              <a:effectLst>
                <a:innerShdw blurRad="63500" dist="50800" dir="18900000">
                  <a:prstClr val="black">
                    <a:alpha val="50000"/>
                  </a:prstClr>
                </a:innerShdw>
              </a:effectLst>
              <a:cs typeface="+mn-ea"/>
              <a:sym typeface="+mn-lt"/>
            </a:endParaRPr>
          </a:p>
        </p:txBody>
      </p:sp>
      <p:grpSp>
        <p:nvGrpSpPr>
          <p:cNvPr id="6" name="组合 5"/>
          <p:cNvGrpSpPr/>
          <p:nvPr/>
        </p:nvGrpSpPr>
        <p:grpSpPr>
          <a:xfrm>
            <a:off x="296082" y="292100"/>
            <a:ext cx="599329" cy="599329"/>
            <a:chOff x="2112182" y="3122122"/>
            <a:chExt cx="935818" cy="935818"/>
          </a:xfrm>
        </p:grpSpPr>
        <p:sp>
          <p:nvSpPr>
            <p:cNvPr id="3" name="椭圆 2"/>
            <p:cNvSpPr/>
            <p:nvPr/>
          </p:nvSpPr>
          <p:spPr>
            <a:xfrm>
              <a:off x="2112182" y="3122122"/>
              <a:ext cx="935818" cy="935818"/>
            </a:xfrm>
            <a:prstGeom prst="ellipse">
              <a:avLst/>
            </a:prstGeom>
            <a:gradFill flip="none" rotWithShape="1">
              <a:gsLst>
                <a:gs pos="0">
                  <a:schemeClr val="bg1"/>
                </a:gs>
                <a:gs pos="100000">
                  <a:schemeClr val="bg1">
                    <a:lumMod val="85000"/>
                  </a:schemeClr>
                </a:gs>
              </a:gsLst>
              <a:lin ang="18900000" scaled="1"/>
              <a:tileRect/>
            </a:gradFill>
            <a:ln w="41275">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KSO_Shape"/>
            <p:cNvSpPr/>
            <p:nvPr/>
          </p:nvSpPr>
          <p:spPr bwMode="auto">
            <a:xfrm>
              <a:off x="2220051" y="3321801"/>
              <a:ext cx="720080" cy="536460"/>
            </a:xfrm>
            <a:custGeom>
              <a:avLst/>
              <a:gdLst>
                <a:gd name="T0" fmla="*/ 1318145 w 2143125"/>
                <a:gd name="T1" fmla="*/ 917194 h 1597025"/>
                <a:gd name="T2" fmla="*/ 1379831 w 2143125"/>
                <a:gd name="T3" fmla="*/ 1137598 h 1597025"/>
                <a:gd name="T4" fmla="*/ 1335097 w 2143125"/>
                <a:gd name="T5" fmla="*/ 1268287 h 1597025"/>
                <a:gd name="T6" fmla="*/ 1208192 w 2143125"/>
                <a:gd name="T7" fmla="*/ 1359886 h 1597025"/>
                <a:gd name="T8" fmla="*/ 922597 w 2143125"/>
                <a:gd name="T9" fmla="*/ 1418283 h 1597025"/>
                <a:gd name="T10" fmla="*/ 657487 w 2143125"/>
                <a:gd name="T11" fmla="*/ 1338693 h 1597025"/>
                <a:gd name="T12" fmla="*/ 552478 w 2143125"/>
                <a:gd name="T13" fmla="*/ 1242149 h 1597025"/>
                <a:gd name="T14" fmla="*/ 531288 w 2143125"/>
                <a:gd name="T15" fmla="*/ 1081555 h 1597025"/>
                <a:gd name="T16" fmla="*/ 616755 w 2143125"/>
                <a:gd name="T17" fmla="*/ 873161 h 1597025"/>
                <a:gd name="T18" fmla="*/ 1793602 w 2143125"/>
                <a:gd name="T19" fmla="*/ 648696 h 1597025"/>
                <a:gd name="T20" fmla="*/ 1890429 w 2143125"/>
                <a:gd name="T21" fmla="*/ 826850 h 1597025"/>
                <a:gd name="T22" fmla="*/ 1893955 w 2143125"/>
                <a:gd name="T23" fmla="*/ 997719 h 1597025"/>
                <a:gd name="T24" fmla="*/ 1811228 w 2143125"/>
                <a:gd name="T25" fmla="*/ 1095258 h 1597025"/>
                <a:gd name="T26" fmla="*/ 1583730 w 2143125"/>
                <a:gd name="T27" fmla="*/ 1181514 h 1597025"/>
                <a:gd name="T28" fmla="*/ 1467631 w 2143125"/>
                <a:gd name="T29" fmla="*/ 1082095 h 1597025"/>
                <a:gd name="T30" fmla="*/ 1367044 w 2143125"/>
                <a:gd name="T31" fmla="*/ 822855 h 1597025"/>
                <a:gd name="T32" fmla="*/ 1287607 w 2143125"/>
                <a:gd name="T33" fmla="*/ 640469 h 1597025"/>
                <a:gd name="T34" fmla="*/ 637786 w 2143125"/>
                <a:gd name="T35" fmla="*/ 718735 h 1597025"/>
                <a:gd name="T36" fmla="*/ 475984 w 2143125"/>
                <a:gd name="T37" fmla="*/ 936375 h 1597025"/>
                <a:gd name="T38" fmla="*/ 436888 w 2143125"/>
                <a:gd name="T39" fmla="*/ 1185275 h 1597025"/>
                <a:gd name="T40" fmla="*/ 191242 w 2143125"/>
                <a:gd name="T41" fmla="*/ 1146495 h 1597025"/>
                <a:gd name="T42" fmla="*/ 46633 w 2143125"/>
                <a:gd name="T43" fmla="*/ 1053656 h 1597025"/>
                <a:gd name="T44" fmla="*/ 0 w 2143125"/>
                <a:gd name="T45" fmla="*/ 940371 h 1597025"/>
                <a:gd name="T46" fmla="*/ 50165 w 2143125"/>
                <a:gd name="T47" fmla="*/ 736128 h 1597025"/>
                <a:gd name="T48" fmla="*/ 952970 w 2143125"/>
                <a:gd name="T49" fmla="*/ 136844 h 1597025"/>
                <a:gd name="T50" fmla="*/ 1076540 w 2143125"/>
                <a:gd name="T51" fmla="*/ 163209 h 1597025"/>
                <a:gd name="T52" fmla="*/ 1174924 w 2143125"/>
                <a:gd name="T53" fmla="*/ 235007 h 1597025"/>
                <a:gd name="T54" fmla="*/ 1237061 w 2143125"/>
                <a:gd name="T55" fmla="*/ 340233 h 1597025"/>
                <a:gd name="T56" fmla="*/ 1251420 w 2143125"/>
                <a:gd name="T57" fmla="*/ 467116 h 1597025"/>
                <a:gd name="T58" fmla="*/ 1213290 w 2143125"/>
                <a:gd name="T59" fmla="*/ 585759 h 1597025"/>
                <a:gd name="T60" fmla="*/ 1132322 w 2143125"/>
                <a:gd name="T61" fmla="*/ 676861 h 1597025"/>
                <a:gd name="T62" fmla="*/ 1020756 w 2143125"/>
                <a:gd name="T63" fmla="*/ 728650 h 1597025"/>
                <a:gd name="T64" fmla="*/ 892716 w 2143125"/>
                <a:gd name="T65" fmla="*/ 730298 h 1597025"/>
                <a:gd name="T66" fmla="*/ 779502 w 2143125"/>
                <a:gd name="T67" fmla="*/ 680863 h 1597025"/>
                <a:gd name="T68" fmla="*/ 696652 w 2143125"/>
                <a:gd name="T69" fmla="*/ 592115 h 1597025"/>
                <a:gd name="T70" fmla="*/ 655933 w 2143125"/>
                <a:gd name="T71" fmla="*/ 474649 h 1597025"/>
                <a:gd name="T72" fmla="*/ 666760 w 2143125"/>
                <a:gd name="T73" fmla="*/ 347531 h 1597025"/>
                <a:gd name="T74" fmla="*/ 726308 w 2143125"/>
                <a:gd name="T75" fmla="*/ 240187 h 1597025"/>
                <a:gd name="T76" fmla="*/ 823046 w 2143125"/>
                <a:gd name="T77" fmla="*/ 166505 h 1597025"/>
                <a:gd name="T78" fmla="*/ 945438 w 2143125"/>
                <a:gd name="T79" fmla="*/ 136844 h 1597025"/>
                <a:gd name="T80" fmla="*/ 1618384 w 2143125"/>
                <a:gd name="T81" fmla="*/ 22111 h 1597025"/>
                <a:gd name="T82" fmla="*/ 1763195 w 2143125"/>
                <a:gd name="T83" fmla="*/ 163718 h 1597025"/>
                <a:gd name="T84" fmla="*/ 1787878 w 2143125"/>
                <a:gd name="T85" fmla="*/ 278038 h 1597025"/>
                <a:gd name="T86" fmla="*/ 1763195 w 2143125"/>
                <a:gd name="T87" fmla="*/ 392122 h 1597025"/>
                <a:gd name="T88" fmla="*/ 1618384 w 2143125"/>
                <a:gd name="T89" fmla="*/ 533963 h 1597025"/>
                <a:gd name="T90" fmla="*/ 1498492 w 2143125"/>
                <a:gd name="T91" fmla="*/ 555604 h 1597025"/>
                <a:gd name="T92" fmla="*/ 1344043 w 2143125"/>
                <a:gd name="T93" fmla="*/ 467159 h 1597025"/>
                <a:gd name="T94" fmla="*/ 1325941 w 2143125"/>
                <a:gd name="T95" fmla="*/ 314968 h 1597025"/>
                <a:gd name="T96" fmla="*/ 1255886 w 2143125"/>
                <a:gd name="T97" fmla="*/ 187946 h 1597025"/>
                <a:gd name="T98" fmla="*/ 1350390 w 2143125"/>
                <a:gd name="T99" fmla="*/ 51280 h 1597025"/>
                <a:gd name="T100" fmla="*/ 396165 w 2143125"/>
                <a:gd name="T101" fmla="*/ 0 h 1597025"/>
                <a:gd name="T102" fmla="*/ 564484 w 2143125"/>
                <a:gd name="T103" fmla="*/ 57396 h 1597025"/>
                <a:gd name="T104" fmla="*/ 645353 w 2143125"/>
                <a:gd name="T105" fmla="*/ 194532 h 1597025"/>
                <a:gd name="T106" fmla="*/ 578120 w 2143125"/>
                <a:gd name="T107" fmla="*/ 323201 h 1597025"/>
                <a:gd name="T108" fmla="*/ 564014 w 2143125"/>
                <a:gd name="T109" fmla="*/ 482449 h 1597025"/>
                <a:gd name="T110" fmla="*/ 396165 w 2143125"/>
                <a:gd name="T111" fmla="*/ 555840 h 1597025"/>
                <a:gd name="T112" fmla="*/ 281916 w 2143125"/>
                <a:gd name="T113" fmla="*/ 531141 h 1597025"/>
                <a:gd name="T114" fmla="*/ 140396 w 2143125"/>
                <a:gd name="T115" fmla="*/ 386242 h 1597025"/>
                <a:gd name="T116" fmla="*/ 118533 w 2143125"/>
                <a:gd name="T117" fmla="*/ 270745 h 1597025"/>
                <a:gd name="T118" fmla="*/ 145803 w 2143125"/>
                <a:gd name="T119" fmla="*/ 157366 h 1597025"/>
                <a:gd name="T120" fmla="*/ 294375 w 2143125"/>
                <a:gd name="T121" fmla="*/ 19524 h 159702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143125" h="1597025">
                  <a:moveTo>
                    <a:pt x="795561" y="879475"/>
                  </a:moveTo>
                  <a:lnTo>
                    <a:pt x="1072091" y="1110003"/>
                  </a:lnTo>
                  <a:lnTo>
                    <a:pt x="1348886" y="879475"/>
                  </a:lnTo>
                  <a:lnTo>
                    <a:pt x="1360276" y="888484"/>
                  </a:lnTo>
                  <a:lnTo>
                    <a:pt x="1371400" y="897758"/>
                  </a:lnTo>
                  <a:lnTo>
                    <a:pt x="1382525" y="907297"/>
                  </a:lnTo>
                  <a:lnTo>
                    <a:pt x="1393120" y="917101"/>
                  </a:lnTo>
                  <a:lnTo>
                    <a:pt x="1403186" y="927435"/>
                  </a:lnTo>
                  <a:lnTo>
                    <a:pt x="1413516" y="937504"/>
                  </a:lnTo>
                  <a:lnTo>
                    <a:pt x="1423316" y="948368"/>
                  </a:lnTo>
                  <a:lnTo>
                    <a:pt x="1432587" y="959497"/>
                  </a:lnTo>
                  <a:lnTo>
                    <a:pt x="1441857" y="970891"/>
                  </a:lnTo>
                  <a:lnTo>
                    <a:pt x="1450863" y="982550"/>
                  </a:lnTo>
                  <a:lnTo>
                    <a:pt x="1459074" y="994739"/>
                  </a:lnTo>
                  <a:lnTo>
                    <a:pt x="1467550" y="1006663"/>
                  </a:lnTo>
                  <a:lnTo>
                    <a:pt x="1475232" y="1019116"/>
                  </a:lnTo>
                  <a:lnTo>
                    <a:pt x="1482913" y="1032100"/>
                  </a:lnTo>
                  <a:lnTo>
                    <a:pt x="1490065" y="1044819"/>
                  </a:lnTo>
                  <a:lnTo>
                    <a:pt x="1496687" y="1057803"/>
                  </a:lnTo>
                  <a:lnTo>
                    <a:pt x="1503308" y="1071581"/>
                  </a:lnTo>
                  <a:lnTo>
                    <a:pt x="1509401" y="1085095"/>
                  </a:lnTo>
                  <a:lnTo>
                    <a:pt x="1515228" y="1098874"/>
                  </a:lnTo>
                  <a:lnTo>
                    <a:pt x="1520525" y="1113182"/>
                  </a:lnTo>
                  <a:lnTo>
                    <a:pt x="1525558" y="1127226"/>
                  </a:lnTo>
                  <a:lnTo>
                    <a:pt x="1530061" y="1141799"/>
                  </a:lnTo>
                  <a:lnTo>
                    <a:pt x="1534034" y="1156638"/>
                  </a:lnTo>
                  <a:lnTo>
                    <a:pt x="1538007" y="1171477"/>
                  </a:lnTo>
                  <a:lnTo>
                    <a:pt x="1541186" y="1186580"/>
                  </a:lnTo>
                  <a:lnTo>
                    <a:pt x="1544364" y="1201684"/>
                  </a:lnTo>
                  <a:lnTo>
                    <a:pt x="1546748" y="1217052"/>
                  </a:lnTo>
                  <a:lnTo>
                    <a:pt x="1548867" y="1232686"/>
                  </a:lnTo>
                  <a:lnTo>
                    <a:pt x="1550456" y="1248319"/>
                  </a:lnTo>
                  <a:lnTo>
                    <a:pt x="1551781" y="1264218"/>
                  </a:lnTo>
                  <a:lnTo>
                    <a:pt x="1552310" y="1280116"/>
                  </a:lnTo>
                  <a:lnTo>
                    <a:pt x="1552575" y="1296279"/>
                  </a:lnTo>
                  <a:lnTo>
                    <a:pt x="1552310" y="1305554"/>
                  </a:lnTo>
                  <a:lnTo>
                    <a:pt x="1551781" y="1314298"/>
                  </a:lnTo>
                  <a:lnTo>
                    <a:pt x="1550456" y="1323307"/>
                  </a:lnTo>
                  <a:lnTo>
                    <a:pt x="1548867" y="1332316"/>
                  </a:lnTo>
                  <a:lnTo>
                    <a:pt x="1547013" y="1341060"/>
                  </a:lnTo>
                  <a:lnTo>
                    <a:pt x="1544894" y="1349539"/>
                  </a:lnTo>
                  <a:lnTo>
                    <a:pt x="1542245" y="1358018"/>
                  </a:lnTo>
                  <a:lnTo>
                    <a:pt x="1539067" y="1366233"/>
                  </a:lnTo>
                  <a:lnTo>
                    <a:pt x="1535623" y="1374182"/>
                  </a:lnTo>
                  <a:lnTo>
                    <a:pt x="1531650" y="1382396"/>
                  </a:lnTo>
                  <a:lnTo>
                    <a:pt x="1527677" y="1390080"/>
                  </a:lnTo>
                  <a:lnTo>
                    <a:pt x="1522909" y="1397765"/>
                  </a:lnTo>
                  <a:lnTo>
                    <a:pt x="1518406" y="1405184"/>
                  </a:lnTo>
                  <a:lnTo>
                    <a:pt x="1513109" y="1412603"/>
                  </a:lnTo>
                  <a:lnTo>
                    <a:pt x="1507811" y="1420022"/>
                  </a:lnTo>
                  <a:lnTo>
                    <a:pt x="1501984" y="1427177"/>
                  </a:lnTo>
                  <a:lnTo>
                    <a:pt x="1495892" y="1433801"/>
                  </a:lnTo>
                  <a:lnTo>
                    <a:pt x="1489800" y="1440955"/>
                  </a:lnTo>
                  <a:lnTo>
                    <a:pt x="1483178" y="1447315"/>
                  </a:lnTo>
                  <a:lnTo>
                    <a:pt x="1476026" y="1453939"/>
                  </a:lnTo>
                  <a:lnTo>
                    <a:pt x="1469404" y="1460298"/>
                  </a:lnTo>
                  <a:lnTo>
                    <a:pt x="1461988" y="1466658"/>
                  </a:lnTo>
                  <a:lnTo>
                    <a:pt x="1454306" y="1472752"/>
                  </a:lnTo>
                  <a:lnTo>
                    <a:pt x="1446360" y="1478582"/>
                  </a:lnTo>
                  <a:lnTo>
                    <a:pt x="1438414" y="1484411"/>
                  </a:lnTo>
                  <a:lnTo>
                    <a:pt x="1430468" y="1490241"/>
                  </a:lnTo>
                  <a:lnTo>
                    <a:pt x="1421992" y="1495540"/>
                  </a:lnTo>
                  <a:lnTo>
                    <a:pt x="1413516" y="1501105"/>
                  </a:lnTo>
                  <a:lnTo>
                    <a:pt x="1404775" y="1506404"/>
                  </a:lnTo>
                  <a:lnTo>
                    <a:pt x="1395769" y="1511439"/>
                  </a:lnTo>
                  <a:lnTo>
                    <a:pt x="1387028" y="1516208"/>
                  </a:lnTo>
                  <a:lnTo>
                    <a:pt x="1377757" y="1521243"/>
                  </a:lnTo>
                  <a:lnTo>
                    <a:pt x="1359216" y="1530252"/>
                  </a:lnTo>
                  <a:lnTo>
                    <a:pt x="1340145" y="1538731"/>
                  </a:lnTo>
                  <a:lnTo>
                    <a:pt x="1320544" y="1546945"/>
                  </a:lnTo>
                  <a:lnTo>
                    <a:pt x="1300944" y="1554364"/>
                  </a:lnTo>
                  <a:lnTo>
                    <a:pt x="1280813" y="1560989"/>
                  </a:lnTo>
                  <a:lnTo>
                    <a:pt x="1260947" y="1567083"/>
                  </a:lnTo>
                  <a:lnTo>
                    <a:pt x="1241082" y="1573177"/>
                  </a:lnTo>
                  <a:lnTo>
                    <a:pt x="1220951" y="1577947"/>
                  </a:lnTo>
                  <a:lnTo>
                    <a:pt x="1200821" y="1582452"/>
                  </a:lnTo>
                  <a:lnTo>
                    <a:pt x="1181485" y="1586426"/>
                  </a:lnTo>
                  <a:lnTo>
                    <a:pt x="1161884" y="1589606"/>
                  </a:lnTo>
                  <a:lnTo>
                    <a:pt x="1142813" y="1592256"/>
                  </a:lnTo>
                  <a:lnTo>
                    <a:pt x="1124272" y="1594375"/>
                  </a:lnTo>
                  <a:lnTo>
                    <a:pt x="1106525" y="1595965"/>
                  </a:lnTo>
                  <a:lnTo>
                    <a:pt x="1088779" y="1596760"/>
                  </a:lnTo>
                  <a:lnTo>
                    <a:pt x="1072091" y="1597025"/>
                  </a:lnTo>
                  <a:lnTo>
                    <a:pt x="1055669" y="1596760"/>
                  </a:lnTo>
                  <a:lnTo>
                    <a:pt x="1037922" y="1595965"/>
                  </a:lnTo>
                  <a:lnTo>
                    <a:pt x="1020176" y="1594375"/>
                  </a:lnTo>
                  <a:lnTo>
                    <a:pt x="1001635" y="1592256"/>
                  </a:lnTo>
                  <a:lnTo>
                    <a:pt x="982299" y="1589606"/>
                  </a:lnTo>
                  <a:lnTo>
                    <a:pt x="963228" y="1586426"/>
                  </a:lnTo>
                  <a:lnTo>
                    <a:pt x="943627" y="1582452"/>
                  </a:lnTo>
                  <a:lnTo>
                    <a:pt x="923496" y="1577947"/>
                  </a:lnTo>
                  <a:lnTo>
                    <a:pt x="903631" y="1573177"/>
                  </a:lnTo>
                  <a:lnTo>
                    <a:pt x="883765" y="1567083"/>
                  </a:lnTo>
                  <a:lnTo>
                    <a:pt x="863634" y="1560989"/>
                  </a:lnTo>
                  <a:lnTo>
                    <a:pt x="843504" y="1554364"/>
                  </a:lnTo>
                  <a:lnTo>
                    <a:pt x="823903" y="1546945"/>
                  </a:lnTo>
                  <a:lnTo>
                    <a:pt x="804302" y="1538731"/>
                  </a:lnTo>
                  <a:lnTo>
                    <a:pt x="785496" y="1530252"/>
                  </a:lnTo>
                  <a:lnTo>
                    <a:pt x="766690" y="1521243"/>
                  </a:lnTo>
                  <a:lnTo>
                    <a:pt x="757419" y="1516208"/>
                  </a:lnTo>
                  <a:lnTo>
                    <a:pt x="748414" y="1511439"/>
                  </a:lnTo>
                  <a:lnTo>
                    <a:pt x="739673" y="1506404"/>
                  </a:lnTo>
                  <a:lnTo>
                    <a:pt x="730932" y="1501105"/>
                  </a:lnTo>
                  <a:lnTo>
                    <a:pt x="722720" y="1495540"/>
                  </a:lnTo>
                  <a:lnTo>
                    <a:pt x="714244" y="1490241"/>
                  </a:lnTo>
                  <a:lnTo>
                    <a:pt x="706033" y="1484411"/>
                  </a:lnTo>
                  <a:lnTo>
                    <a:pt x="697822" y="1478582"/>
                  </a:lnTo>
                  <a:lnTo>
                    <a:pt x="690141" y="1472752"/>
                  </a:lnTo>
                  <a:lnTo>
                    <a:pt x="682724" y="1466658"/>
                  </a:lnTo>
                  <a:lnTo>
                    <a:pt x="675308" y="1460298"/>
                  </a:lnTo>
                  <a:lnTo>
                    <a:pt x="668421" y="1453939"/>
                  </a:lnTo>
                  <a:lnTo>
                    <a:pt x="661534" y="1447315"/>
                  </a:lnTo>
                  <a:lnTo>
                    <a:pt x="655177" y="1440955"/>
                  </a:lnTo>
                  <a:lnTo>
                    <a:pt x="648555" y="1433801"/>
                  </a:lnTo>
                  <a:lnTo>
                    <a:pt x="642728" y="1427177"/>
                  </a:lnTo>
                  <a:lnTo>
                    <a:pt x="636901" y="1420022"/>
                  </a:lnTo>
                  <a:lnTo>
                    <a:pt x="631338" y="1412603"/>
                  </a:lnTo>
                  <a:lnTo>
                    <a:pt x="626306" y="1405184"/>
                  </a:lnTo>
                  <a:lnTo>
                    <a:pt x="621538" y="1397765"/>
                  </a:lnTo>
                  <a:lnTo>
                    <a:pt x="616770" y="1390080"/>
                  </a:lnTo>
                  <a:lnTo>
                    <a:pt x="612797" y="1382396"/>
                  </a:lnTo>
                  <a:lnTo>
                    <a:pt x="609089" y="1374182"/>
                  </a:lnTo>
                  <a:lnTo>
                    <a:pt x="605646" y="1366233"/>
                  </a:lnTo>
                  <a:lnTo>
                    <a:pt x="602467" y="1358018"/>
                  </a:lnTo>
                  <a:lnTo>
                    <a:pt x="599818" y="1349539"/>
                  </a:lnTo>
                  <a:lnTo>
                    <a:pt x="597434" y="1341060"/>
                  </a:lnTo>
                  <a:lnTo>
                    <a:pt x="595580" y="1332316"/>
                  </a:lnTo>
                  <a:lnTo>
                    <a:pt x="593991" y="1323307"/>
                  </a:lnTo>
                  <a:lnTo>
                    <a:pt x="592932" y="1314298"/>
                  </a:lnTo>
                  <a:lnTo>
                    <a:pt x="592402" y="1305554"/>
                  </a:lnTo>
                  <a:lnTo>
                    <a:pt x="592137" y="1296279"/>
                  </a:lnTo>
                  <a:lnTo>
                    <a:pt x="592402" y="1280116"/>
                  </a:lnTo>
                  <a:lnTo>
                    <a:pt x="592932" y="1264218"/>
                  </a:lnTo>
                  <a:lnTo>
                    <a:pt x="594256" y="1248319"/>
                  </a:lnTo>
                  <a:lnTo>
                    <a:pt x="595845" y="1232686"/>
                  </a:lnTo>
                  <a:lnTo>
                    <a:pt x="597699" y="1217052"/>
                  </a:lnTo>
                  <a:lnTo>
                    <a:pt x="600348" y="1201684"/>
                  </a:lnTo>
                  <a:lnTo>
                    <a:pt x="603262" y="1186580"/>
                  </a:lnTo>
                  <a:lnTo>
                    <a:pt x="606705" y="1171477"/>
                  </a:lnTo>
                  <a:lnTo>
                    <a:pt x="610413" y="1156638"/>
                  </a:lnTo>
                  <a:lnTo>
                    <a:pt x="614386" y="1141799"/>
                  </a:lnTo>
                  <a:lnTo>
                    <a:pt x="618889" y="1127226"/>
                  </a:lnTo>
                  <a:lnTo>
                    <a:pt x="623922" y="1113182"/>
                  </a:lnTo>
                  <a:lnTo>
                    <a:pt x="629484" y="1098874"/>
                  </a:lnTo>
                  <a:lnTo>
                    <a:pt x="635047" y="1085095"/>
                  </a:lnTo>
                  <a:lnTo>
                    <a:pt x="641139" y="1071581"/>
                  </a:lnTo>
                  <a:lnTo>
                    <a:pt x="647761" y="1057803"/>
                  </a:lnTo>
                  <a:lnTo>
                    <a:pt x="654383" y="1044819"/>
                  </a:lnTo>
                  <a:lnTo>
                    <a:pt x="661534" y="1032100"/>
                  </a:lnTo>
                  <a:lnTo>
                    <a:pt x="669216" y="1019116"/>
                  </a:lnTo>
                  <a:lnTo>
                    <a:pt x="676897" y="1006663"/>
                  </a:lnTo>
                  <a:lnTo>
                    <a:pt x="685373" y="994739"/>
                  </a:lnTo>
                  <a:lnTo>
                    <a:pt x="693849" y="982550"/>
                  </a:lnTo>
                  <a:lnTo>
                    <a:pt x="702590" y="970891"/>
                  </a:lnTo>
                  <a:lnTo>
                    <a:pt x="711861" y="959497"/>
                  </a:lnTo>
                  <a:lnTo>
                    <a:pt x="721396" y="948368"/>
                  </a:lnTo>
                  <a:lnTo>
                    <a:pt x="730932" y="937504"/>
                  </a:lnTo>
                  <a:lnTo>
                    <a:pt x="741262" y="927435"/>
                  </a:lnTo>
                  <a:lnTo>
                    <a:pt x="751327" y="917101"/>
                  </a:lnTo>
                  <a:lnTo>
                    <a:pt x="762187" y="907297"/>
                  </a:lnTo>
                  <a:lnTo>
                    <a:pt x="773047" y="897758"/>
                  </a:lnTo>
                  <a:lnTo>
                    <a:pt x="783907" y="888484"/>
                  </a:lnTo>
                  <a:lnTo>
                    <a:pt x="795561" y="879475"/>
                  </a:lnTo>
                  <a:close/>
                  <a:moveTo>
                    <a:pt x="1959370" y="676275"/>
                  </a:moveTo>
                  <a:lnTo>
                    <a:pt x="1969946" y="684738"/>
                  </a:lnTo>
                  <a:lnTo>
                    <a:pt x="1979729" y="692937"/>
                  </a:lnTo>
                  <a:lnTo>
                    <a:pt x="1989776" y="701929"/>
                  </a:lnTo>
                  <a:lnTo>
                    <a:pt x="1999294" y="710922"/>
                  </a:lnTo>
                  <a:lnTo>
                    <a:pt x="2008812" y="720443"/>
                  </a:lnTo>
                  <a:lnTo>
                    <a:pt x="2017802" y="729964"/>
                  </a:lnTo>
                  <a:lnTo>
                    <a:pt x="2026527" y="739750"/>
                  </a:lnTo>
                  <a:lnTo>
                    <a:pt x="2035252" y="750064"/>
                  </a:lnTo>
                  <a:lnTo>
                    <a:pt x="2043184" y="760379"/>
                  </a:lnTo>
                  <a:lnTo>
                    <a:pt x="2051380" y="771222"/>
                  </a:lnTo>
                  <a:lnTo>
                    <a:pt x="2059047" y="782330"/>
                  </a:lnTo>
                  <a:lnTo>
                    <a:pt x="2066450" y="793439"/>
                  </a:lnTo>
                  <a:lnTo>
                    <a:pt x="2073589" y="804811"/>
                  </a:lnTo>
                  <a:lnTo>
                    <a:pt x="2080199" y="816448"/>
                  </a:lnTo>
                  <a:lnTo>
                    <a:pt x="2086809" y="828350"/>
                  </a:lnTo>
                  <a:lnTo>
                    <a:pt x="2093154" y="840516"/>
                  </a:lnTo>
                  <a:lnTo>
                    <a:pt x="2098707" y="852946"/>
                  </a:lnTo>
                  <a:lnTo>
                    <a:pt x="2104259" y="865112"/>
                  </a:lnTo>
                  <a:lnTo>
                    <a:pt x="2109547" y="877807"/>
                  </a:lnTo>
                  <a:lnTo>
                    <a:pt x="2114306" y="890766"/>
                  </a:lnTo>
                  <a:lnTo>
                    <a:pt x="2118801" y="903990"/>
                  </a:lnTo>
                  <a:lnTo>
                    <a:pt x="2123031" y="917214"/>
                  </a:lnTo>
                  <a:lnTo>
                    <a:pt x="2126733" y="930438"/>
                  </a:lnTo>
                  <a:lnTo>
                    <a:pt x="2130170" y="944191"/>
                  </a:lnTo>
                  <a:lnTo>
                    <a:pt x="2133078" y="957943"/>
                  </a:lnTo>
                  <a:lnTo>
                    <a:pt x="2135722" y="971696"/>
                  </a:lnTo>
                  <a:lnTo>
                    <a:pt x="2137837" y="985978"/>
                  </a:lnTo>
                  <a:lnTo>
                    <a:pt x="2139688" y="1000260"/>
                  </a:lnTo>
                  <a:lnTo>
                    <a:pt x="2141274" y="1014277"/>
                  </a:lnTo>
                  <a:lnTo>
                    <a:pt x="2142068" y="1028823"/>
                  </a:lnTo>
                  <a:lnTo>
                    <a:pt x="2143125" y="1043370"/>
                  </a:lnTo>
                  <a:lnTo>
                    <a:pt x="2143125" y="1058180"/>
                  </a:lnTo>
                  <a:lnTo>
                    <a:pt x="2143125" y="1066644"/>
                  </a:lnTo>
                  <a:lnTo>
                    <a:pt x="2142332" y="1075107"/>
                  </a:lnTo>
                  <a:lnTo>
                    <a:pt x="2141274" y="1083306"/>
                  </a:lnTo>
                  <a:lnTo>
                    <a:pt x="2139952" y="1091769"/>
                  </a:lnTo>
                  <a:lnTo>
                    <a:pt x="2138102" y="1099703"/>
                  </a:lnTo>
                  <a:lnTo>
                    <a:pt x="2135987" y="1107373"/>
                  </a:lnTo>
                  <a:lnTo>
                    <a:pt x="2133607" y="1115043"/>
                  </a:lnTo>
                  <a:lnTo>
                    <a:pt x="2130699" y="1122713"/>
                  </a:lnTo>
                  <a:lnTo>
                    <a:pt x="2127261" y="1130383"/>
                  </a:lnTo>
                  <a:lnTo>
                    <a:pt x="2124089" y="1137788"/>
                  </a:lnTo>
                  <a:lnTo>
                    <a:pt x="2119858" y="1144929"/>
                  </a:lnTo>
                  <a:lnTo>
                    <a:pt x="2115892" y="1152070"/>
                  </a:lnTo>
                  <a:lnTo>
                    <a:pt x="2111398" y="1159211"/>
                  </a:lnTo>
                  <a:lnTo>
                    <a:pt x="2106639" y="1165823"/>
                  </a:lnTo>
                  <a:lnTo>
                    <a:pt x="2101880" y="1172699"/>
                  </a:lnTo>
                  <a:lnTo>
                    <a:pt x="2096327" y="1179047"/>
                  </a:lnTo>
                  <a:lnTo>
                    <a:pt x="2090775" y="1185658"/>
                  </a:lnTo>
                  <a:lnTo>
                    <a:pt x="2084958" y="1191741"/>
                  </a:lnTo>
                  <a:lnTo>
                    <a:pt x="2078877" y="1197824"/>
                  </a:lnTo>
                  <a:lnTo>
                    <a:pt x="2072532" y="1204172"/>
                  </a:lnTo>
                  <a:lnTo>
                    <a:pt x="2066186" y="1209990"/>
                  </a:lnTo>
                  <a:lnTo>
                    <a:pt x="2059312" y="1215809"/>
                  </a:lnTo>
                  <a:lnTo>
                    <a:pt x="2052173" y="1221363"/>
                  </a:lnTo>
                  <a:lnTo>
                    <a:pt x="2045034" y="1226917"/>
                  </a:lnTo>
                  <a:lnTo>
                    <a:pt x="2037631" y="1232471"/>
                  </a:lnTo>
                  <a:lnTo>
                    <a:pt x="2029964" y="1237761"/>
                  </a:lnTo>
                  <a:lnTo>
                    <a:pt x="2022296" y="1242521"/>
                  </a:lnTo>
                  <a:lnTo>
                    <a:pt x="2014629" y="1247546"/>
                  </a:lnTo>
                  <a:lnTo>
                    <a:pt x="2006433" y="1252571"/>
                  </a:lnTo>
                  <a:lnTo>
                    <a:pt x="1998236" y="1257067"/>
                  </a:lnTo>
                  <a:lnTo>
                    <a:pt x="1981315" y="1266324"/>
                  </a:lnTo>
                  <a:lnTo>
                    <a:pt x="1964129" y="1274523"/>
                  </a:lnTo>
                  <a:lnTo>
                    <a:pt x="1946679" y="1282722"/>
                  </a:lnTo>
                  <a:lnTo>
                    <a:pt x="1928436" y="1290127"/>
                  </a:lnTo>
                  <a:lnTo>
                    <a:pt x="1910193" y="1296739"/>
                  </a:lnTo>
                  <a:lnTo>
                    <a:pt x="1891685" y="1303351"/>
                  </a:lnTo>
                  <a:lnTo>
                    <a:pt x="1873177" y="1308905"/>
                  </a:lnTo>
                  <a:lnTo>
                    <a:pt x="1854670" y="1314195"/>
                  </a:lnTo>
                  <a:lnTo>
                    <a:pt x="1836426" y="1318691"/>
                  </a:lnTo>
                  <a:lnTo>
                    <a:pt x="1817919" y="1322922"/>
                  </a:lnTo>
                  <a:lnTo>
                    <a:pt x="1799675" y="1326360"/>
                  </a:lnTo>
                  <a:lnTo>
                    <a:pt x="1781696" y="1329534"/>
                  </a:lnTo>
                  <a:lnTo>
                    <a:pt x="1764246" y="1331915"/>
                  </a:lnTo>
                  <a:lnTo>
                    <a:pt x="1747061" y="1333766"/>
                  </a:lnTo>
                  <a:lnTo>
                    <a:pt x="1730404" y="1335353"/>
                  </a:lnTo>
                  <a:lnTo>
                    <a:pt x="1714276" y="1336146"/>
                  </a:lnTo>
                  <a:lnTo>
                    <a:pt x="1698676" y="1336675"/>
                  </a:lnTo>
                  <a:lnTo>
                    <a:pt x="1687836" y="1336146"/>
                  </a:lnTo>
                  <a:lnTo>
                    <a:pt x="1676467" y="1335617"/>
                  </a:lnTo>
                  <a:lnTo>
                    <a:pt x="1664834" y="1335088"/>
                  </a:lnTo>
                  <a:lnTo>
                    <a:pt x="1652671" y="1333766"/>
                  </a:lnTo>
                  <a:lnTo>
                    <a:pt x="1653993" y="1324509"/>
                  </a:lnTo>
                  <a:lnTo>
                    <a:pt x="1654787" y="1314988"/>
                  </a:lnTo>
                  <a:lnTo>
                    <a:pt x="1655844" y="1305202"/>
                  </a:lnTo>
                  <a:lnTo>
                    <a:pt x="1655844" y="1295681"/>
                  </a:lnTo>
                  <a:lnTo>
                    <a:pt x="1655580" y="1275845"/>
                  </a:lnTo>
                  <a:lnTo>
                    <a:pt x="1654787" y="1256274"/>
                  </a:lnTo>
                  <a:lnTo>
                    <a:pt x="1653465" y="1236703"/>
                  </a:lnTo>
                  <a:lnTo>
                    <a:pt x="1651085" y="1217660"/>
                  </a:lnTo>
                  <a:lnTo>
                    <a:pt x="1648705" y="1198618"/>
                  </a:lnTo>
                  <a:lnTo>
                    <a:pt x="1645268" y="1179840"/>
                  </a:lnTo>
                  <a:lnTo>
                    <a:pt x="1641567" y="1161062"/>
                  </a:lnTo>
                  <a:lnTo>
                    <a:pt x="1637601" y="1142549"/>
                  </a:lnTo>
                  <a:lnTo>
                    <a:pt x="1632842" y="1124300"/>
                  </a:lnTo>
                  <a:lnTo>
                    <a:pt x="1627554" y="1106051"/>
                  </a:lnTo>
                  <a:lnTo>
                    <a:pt x="1621737" y="1088595"/>
                  </a:lnTo>
                  <a:lnTo>
                    <a:pt x="1615392" y="1070875"/>
                  </a:lnTo>
                  <a:lnTo>
                    <a:pt x="1608782" y="1053684"/>
                  </a:lnTo>
                  <a:lnTo>
                    <a:pt x="1601379" y="1036758"/>
                  </a:lnTo>
                  <a:lnTo>
                    <a:pt x="1593711" y="1019831"/>
                  </a:lnTo>
                  <a:lnTo>
                    <a:pt x="1585515" y="1003434"/>
                  </a:lnTo>
                  <a:lnTo>
                    <a:pt x="1576790" y="987565"/>
                  </a:lnTo>
                  <a:lnTo>
                    <a:pt x="1567800" y="971432"/>
                  </a:lnTo>
                  <a:lnTo>
                    <a:pt x="1558282" y="956092"/>
                  </a:lnTo>
                  <a:lnTo>
                    <a:pt x="1548235" y="940752"/>
                  </a:lnTo>
                  <a:lnTo>
                    <a:pt x="1537924" y="925942"/>
                  </a:lnTo>
                  <a:lnTo>
                    <a:pt x="1527084" y="911395"/>
                  </a:lnTo>
                  <a:lnTo>
                    <a:pt x="1515979" y="897114"/>
                  </a:lnTo>
                  <a:lnTo>
                    <a:pt x="1504345" y="883361"/>
                  </a:lnTo>
                  <a:lnTo>
                    <a:pt x="1492183" y="870137"/>
                  </a:lnTo>
                  <a:lnTo>
                    <a:pt x="1480021" y="856913"/>
                  </a:lnTo>
                  <a:lnTo>
                    <a:pt x="1467330" y="844218"/>
                  </a:lnTo>
                  <a:lnTo>
                    <a:pt x="1454375" y="832052"/>
                  </a:lnTo>
                  <a:lnTo>
                    <a:pt x="1440891" y="820151"/>
                  </a:lnTo>
                  <a:lnTo>
                    <a:pt x="1427406" y="808778"/>
                  </a:lnTo>
                  <a:lnTo>
                    <a:pt x="1413129" y="797670"/>
                  </a:lnTo>
                  <a:lnTo>
                    <a:pt x="1398587" y="787356"/>
                  </a:lnTo>
                  <a:lnTo>
                    <a:pt x="1407841" y="776776"/>
                  </a:lnTo>
                  <a:lnTo>
                    <a:pt x="1416831" y="765933"/>
                  </a:lnTo>
                  <a:lnTo>
                    <a:pt x="1425027" y="755089"/>
                  </a:lnTo>
                  <a:lnTo>
                    <a:pt x="1433487" y="744246"/>
                  </a:lnTo>
                  <a:lnTo>
                    <a:pt x="1441155" y="732344"/>
                  </a:lnTo>
                  <a:lnTo>
                    <a:pt x="1448558" y="720707"/>
                  </a:lnTo>
                  <a:lnTo>
                    <a:pt x="1455697" y="709070"/>
                  </a:lnTo>
                  <a:lnTo>
                    <a:pt x="1462307" y="696640"/>
                  </a:lnTo>
                  <a:lnTo>
                    <a:pt x="1698676" y="893147"/>
                  </a:lnTo>
                  <a:lnTo>
                    <a:pt x="1959370" y="676275"/>
                  </a:lnTo>
                  <a:close/>
                  <a:moveTo>
                    <a:pt x="183882" y="676275"/>
                  </a:moveTo>
                  <a:lnTo>
                    <a:pt x="445396" y="893147"/>
                  </a:lnTo>
                  <a:lnTo>
                    <a:pt x="682270" y="696640"/>
                  </a:lnTo>
                  <a:lnTo>
                    <a:pt x="688894" y="709070"/>
                  </a:lnTo>
                  <a:lnTo>
                    <a:pt x="696048" y="720707"/>
                  </a:lnTo>
                  <a:lnTo>
                    <a:pt x="703466" y="732344"/>
                  </a:lnTo>
                  <a:lnTo>
                    <a:pt x="711415" y="744246"/>
                  </a:lnTo>
                  <a:lnTo>
                    <a:pt x="719364" y="755089"/>
                  </a:lnTo>
                  <a:lnTo>
                    <a:pt x="728108" y="765933"/>
                  </a:lnTo>
                  <a:lnTo>
                    <a:pt x="736852" y="776776"/>
                  </a:lnTo>
                  <a:lnTo>
                    <a:pt x="746125" y="787356"/>
                  </a:lnTo>
                  <a:lnTo>
                    <a:pt x="731552" y="797670"/>
                  </a:lnTo>
                  <a:lnTo>
                    <a:pt x="717509" y="808778"/>
                  </a:lnTo>
                  <a:lnTo>
                    <a:pt x="703731" y="820151"/>
                  </a:lnTo>
                  <a:lnTo>
                    <a:pt x="690483" y="832052"/>
                  </a:lnTo>
                  <a:lnTo>
                    <a:pt x="677235" y="844218"/>
                  </a:lnTo>
                  <a:lnTo>
                    <a:pt x="664517" y="856913"/>
                  </a:lnTo>
                  <a:lnTo>
                    <a:pt x="652329" y="870137"/>
                  </a:lnTo>
                  <a:lnTo>
                    <a:pt x="640141" y="883361"/>
                  </a:lnTo>
                  <a:lnTo>
                    <a:pt x="628748" y="897114"/>
                  </a:lnTo>
                  <a:lnTo>
                    <a:pt x="617355" y="911395"/>
                  </a:lnTo>
                  <a:lnTo>
                    <a:pt x="606491" y="925942"/>
                  </a:lnTo>
                  <a:lnTo>
                    <a:pt x="596158" y="940752"/>
                  </a:lnTo>
                  <a:lnTo>
                    <a:pt x="586090" y="956092"/>
                  </a:lnTo>
                  <a:lnTo>
                    <a:pt x="576551" y="971432"/>
                  </a:lnTo>
                  <a:lnTo>
                    <a:pt x="567542" y="987565"/>
                  </a:lnTo>
                  <a:lnTo>
                    <a:pt x="559064" y="1003434"/>
                  </a:lnTo>
                  <a:lnTo>
                    <a:pt x="550585" y="1019831"/>
                  </a:lnTo>
                  <a:lnTo>
                    <a:pt x="542901" y="1036758"/>
                  </a:lnTo>
                  <a:lnTo>
                    <a:pt x="535482" y="1053684"/>
                  </a:lnTo>
                  <a:lnTo>
                    <a:pt x="528858" y="1070875"/>
                  </a:lnTo>
                  <a:lnTo>
                    <a:pt x="522499" y="1088595"/>
                  </a:lnTo>
                  <a:lnTo>
                    <a:pt x="516670" y="1106051"/>
                  </a:lnTo>
                  <a:lnTo>
                    <a:pt x="511371" y="1124300"/>
                  </a:lnTo>
                  <a:lnTo>
                    <a:pt x="506602" y="1142549"/>
                  </a:lnTo>
                  <a:lnTo>
                    <a:pt x="502627" y="1161062"/>
                  </a:lnTo>
                  <a:lnTo>
                    <a:pt x="498918" y="1179840"/>
                  </a:lnTo>
                  <a:lnTo>
                    <a:pt x="495473" y="1198618"/>
                  </a:lnTo>
                  <a:lnTo>
                    <a:pt x="492824" y="1217660"/>
                  </a:lnTo>
                  <a:lnTo>
                    <a:pt x="490704" y="1236703"/>
                  </a:lnTo>
                  <a:lnTo>
                    <a:pt x="489114" y="1256274"/>
                  </a:lnTo>
                  <a:lnTo>
                    <a:pt x="488585" y="1275845"/>
                  </a:lnTo>
                  <a:lnTo>
                    <a:pt x="488320" y="1295681"/>
                  </a:lnTo>
                  <a:lnTo>
                    <a:pt x="488585" y="1305202"/>
                  </a:lnTo>
                  <a:lnTo>
                    <a:pt x="489114" y="1314988"/>
                  </a:lnTo>
                  <a:lnTo>
                    <a:pt x="490174" y="1324509"/>
                  </a:lnTo>
                  <a:lnTo>
                    <a:pt x="491499" y="1333766"/>
                  </a:lnTo>
                  <a:lnTo>
                    <a:pt x="479311" y="1335088"/>
                  </a:lnTo>
                  <a:lnTo>
                    <a:pt x="467653" y="1335617"/>
                  </a:lnTo>
                  <a:lnTo>
                    <a:pt x="456260" y="1336146"/>
                  </a:lnTo>
                  <a:lnTo>
                    <a:pt x="445396" y="1336675"/>
                  </a:lnTo>
                  <a:lnTo>
                    <a:pt x="429764" y="1336146"/>
                  </a:lnTo>
                  <a:lnTo>
                    <a:pt x="413601" y="1335353"/>
                  </a:lnTo>
                  <a:lnTo>
                    <a:pt x="396909" y="1333766"/>
                  </a:lnTo>
                  <a:lnTo>
                    <a:pt x="379686" y="1331915"/>
                  </a:lnTo>
                  <a:lnTo>
                    <a:pt x="362199" y="1329534"/>
                  </a:lnTo>
                  <a:lnTo>
                    <a:pt x="344182" y="1326360"/>
                  </a:lnTo>
                  <a:lnTo>
                    <a:pt x="325900" y="1322922"/>
                  </a:lnTo>
                  <a:lnTo>
                    <a:pt x="307352" y="1318691"/>
                  </a:lnTo>
                  <a:lnTo>
                    <a:pt x="288805" y="1314195"/>
                  </a:lnTo>
                  <a:lnTo>
                    <a:pt x="270523" y="1308905"/>
                  </a:lnTo>
                  <a:lnTo>
                    <a:pt x="251976" y="1303351"/>
                  </a:lnTo>
                  <a:lnTo>
                    <a:pt x="233429" y="1296739"/>
                  </a:lnTo>
                  <a:lnTo>
                    <a:pt x="215147" y="1290127"/>
                  </a:lnTo>
                  <a:lnTo>
                    <a:pt x="196865" y="1282722"/>
                  </a:lnTo>
                  <a:lnTo>
                    <a:pt x="179377" y="1274523"/>
                  </a:lnTo>
                  <a:lnTo>
                    <a:pt x="162155" y="1266324"/>
                  </a:lnTo>
                  <a:lnTo>
                    <a:pt x="145197" y="1257067"/>
                  </a:lnTo>
                  <a:lnTo>
                    <a:pt x="136984" y="1252571"/>
                  </a:lnTo>
                  <a:lnTo>
                    <a:pt x="128770" y="1247546"/>
                  </a:lnTo>
                  <a:lnTo>
                    <a:pt x="121086" y="1242521"/>
                  </a:lnTo>
                  <a:lnTo>
                    <a:pt x="113402" y="1237761"/>
                  </a:lnTo>
                  <a:lnTo>
                    <a:pt x="105719" y="1232471"/>
                  </a:lnTo>
                  <a:lnTo>
                    <a:pt x="98300" y="1226917"/>
                  </a:lnTo>
                  <a:lnTo>
                    <a:pt x="91146" y="1221363"/>
                  </a:lnTo>
                  <a:lnTo>
                    <a:pt x="83992" y="1215809"/>
                  </a:lnTo>
                  <a:lnTo>
                    <a:pt x="77103" y="1209990"/>
                  </a:lnTo>
                  <a:lnTo>
                    <a:pt x="70744" y="1204172"/>
                  </a:lnTo>
                  <a:lnTo>
                    <a:pt x="64120" y="1197824"/>
                  </a:lnTo>
                  <a:lnTo>
                    <a:pt x="58291" y="1191741"/>
                  </a:lnTo>
                  <a:lnTo>
                    <a:pt x="52462" y="1185658"/>
                  </a:lnTo>
                  <a:lnTo>
                    <a:pt x="46898" y="1179047"/>
                  </a:lnTo>
                  <a:lnTo>
                    <a:pt x="41334" y="1172699"/>
                  </a:lnTo>
                  <a:lnTo>
                    <a:pt x="36564" y="1165823"/>
                  </a:lnTo>
                  <a:lnTo>
                    <a:pt x="31795" y="1159211"/>
                  </a:lnTo>
                  <a:lnTo>
                    <a:pt x="27291" y="1152070"/>
                  </a:lnTo>
                  <a:lnTo>
                    <a:pt x="23051" y="1144929"/>
                  </a:lnTo>
                  <a:lnTo>
                    <a:pt x="19077" y="1137788"/>
                  </a:lnTo>
                  <a:lnTo>
                    <a:pt x="15897" y="1130383"/>
                  </a:lnTo>
                  <a:lnTo>
                    <a:pt x="12453" y="1122713"/>
                  </a:lnTo>
                  <a:lnTo>
                    <a:pt x="9538" y="1115043"/>
                  </a:lnTo>
                  <a:lnTo>
                    <a:pt x="7154" y="1107373"/>
                  </a:lnTo>
                  <a:lnTo>
                    <a:pt x="5034" y="1099703"/>
                  </a:lnTo>
                  <a:lnTo>
                    <a:pt x="3179" y="1091769"/>
                  </a:lnTo>
                  <a:lnTo>
                    <a:pt x="1855" y="1083306"/>
                  </a:lnTo>
                  <a:lnTo>
                    <a:pt x="530" y="1075107"/>
                  </a:lnTo>
                  <a:lnTo>
                    <a:pt x="265" y="1066644"/>
                  </a:lnTo>
                  <a:lnTo>
                    <a:pt x="0" y="1058180"/>
                  </a:lnTo>
                  <a:lnTo>
                    <a:pt x="265" y="1043370"/>
                  </a:lnTo>
                  <a:lnTo>
                    <a:pt x="1060" y="1028823"/>
                  </a:lnTo>
                  <a:lnTo>
                    <a:pt x="1855" y="1014277"/>
                  </a:lnTo>
                  <a:lnTo>
                    <a:pt x="3444" y="1000260"/>
                  </a:lnTo>
                  <a:lnTo>
                    <a:pt x="5299" y="985978"/>
                  </a:lnTo>
                  <a:lnTo>
                    <a:pt x="7419" y="971696"/>
                  </a:lnTo>
                  <a:lnTo>
                    <a:pt x="10333" y="957943"/>
                  </a:lnTo>
                  <a:lnTo>
                    <a:pt x="12983" y="944191"/>
                  </a:lnTo>
                  <a:lnTo>
                    <a:pt x="16427" y="930438"/>
                  </a:lnTo>
                  <a:lnTo>
                    <a:pt x="20137" y="917214"/>
                  </a:lnTo>
                  <a:lnTo>
                    <a:pt x="24376" y="903990"/>
                  </a:lnTo>
                  <a:lnTo>
                    <a:pt x="28615" y="890766"/>
                  </a:lnTo>
                  <a:lnTo>
                    <a:pt x="33650" y="877807"/>
                  </a:lnTo>
                  <a:lnTo>
                    <a:pt x="38949" y="865112"/>
                  </a:lnTo>
                  <a:lnTo>
                    <a:pt x="44513" y="852946"/>
                  </a:lnTo>
                  <a:lnTo>
                    <a:pt x="50342" y="840516"/>
                  </a:lnTo>
                  <a:lnTo>
                    <a:pt x="56436" y="828350"/>
                  </a:lnTo>
                  <a:lnTo>
                    <a:pt x="63060" y="816448"/>
                  </a:lnTo>
                  <a:lnTo>
                    <a:pt x="69684" y="804811"/>
                  </a:lnTo>
                  <a:lnTo>
                    <a:pt x="76838" y="793439"/>
                  </a:lnTo>
                  <a:lnTo>
                    <a:pt x="84257" y="782330"/>
                  </a:lnTo>
                  <a:lnTo>
                    <a:pt x="91941" y="771222"/>
                  </a:lnTo>
                  <a:lnTo>
                    <a:pt x="100154" y="760379"/>
                  </a:lnTo>
                  <a:lnTo>
                    <a:pt x="108368" y="750064"/>
                  </a:lnTo>
                  <a:lnTo>
                    <a:pt x="116582" y="739750"/>
                  </a:lnTo>
                  <a:lnTo>
                    <a:pt x="125591" y="729964"/>
                  </a:lnTo>
                  <a:lnTo>
                    <a:pt x="134864" y="720443"/>
                  </a:lnTo>
                  <a:lnTo>
                    <a:pt x="144138" y="710922"/>
                  </a:lnTo>
                  <a:lnTo>
                    <a:pt x="153676" y="701929"/>
                  </a:lnTo>
                  <a:lnTo>
                    <a:pt x="163745" y="692937"/>
                  </a:lnTo>
                  <a:lnTo>
                    <a:pt x="173813" y="684738"/>
                  </a:lnTo>
                  <a:lnTo>
                    <a:pt x="183882" y="676275"/>
                  </a:lnTo>
                  <a:close/>
                  <a:moveTo>
                    <a:pt x="1063618" y="153988"/>
                  </a:moveTo>
                  <a:lnTo>
                    <a:pt x="1072091" y="153988"/>
                  </a:lnTo>
                  <a:lnTo>
                    <a:pt x="1080830" y="153988"/>
                  </a:lnTo>
                  <a:lnTo>
                    <a:pt x="1089568" y="154253"/>
                  </a:lnTo>
                  <a:lnTo>
                    <a:pt x="1098041" y="155048"/>
                  </a:lnTo>
                  <a:lnTo>
                    <a:pt x="1106779" y="155577"/>
                  </a:lnTo>
                  <a:lnTo>
                    <a:pt x="1114988" y="156902"/>
                  </a:lnTo>
                  <a:lnTo>
                    <a:pt x="1123726" y="157697"/>
                  </a:lnTo>
                  <a:lnTo>
                    <a:pt x="1131934" y="159286"/>
                  </a:lnTo>
                  <a:lnTo>
                    <a:pt x="1140143" y="160875"/>
                  </a:lnTo>
                  <a:lnTo>
                    <a:pt x="1148351" y="162730"/>
                  </a:lnTo>
                  <a:lnTo>
                    <a:pt x="1156295" y="164584"/>
                  </a:lnTo>
                  <a:lnTo>
                    <a:pt x="1164504" y="166703"/>
                  </a:lnTo>
                  <a:lnTo>
                    <a:pt x="1172447" y="169087"/>
                  </a:lnTo>
                  <a:lnTo>
                    <a:pt x="1180391" y="171471"/>
                  </a:lnTo>
                  <a:lnTo>
                    <a:pt x="1188070" y="174385"/>
                  </a:lnTo>
                  <a:lnTo>
                    <a:pt x="1196014" y="177564"/>
                  </a:lnTo>
                  <a:lnTo>
                    <a:pt x="1203693" y="180478"/>
                  </a:lnTo>
                  <a:lnTo>
                    <a:pt x="1211107" y="183656"/>
                  </a:lnTo>
                  <a:lnTo>
                    <a:pt x="1218521" y="187365"/>
                  </a:lnTo>
                  <a:lnTo>
                    <a:pt x="1225935" y="190808"/>
                  </a:lnTo>
                  <a:lnTo>
                    <a:pt x="1232820" y="194782"/>
                  </a:lnTo>
                  <a:lnTo>
                    <a:pt x="1239969" y="198755"/>
                  </a:lnTo>
                  <a:lnTo>
                    <a:pt x="1247118" y="202729"/>
                  </a:lnTo>
                  <a:lnTo>
                    <a:pt x="1254003" y="206967"/>
                  </a:lnTo>
                  <a:lnTo>
                    <a:pt x="1260623" y="211470"/>
                  </a:lnTo>
                  <a:lnTo>
                    <a:pt x="1267507" y="215974"/>
                  </a:lnTo>
                  <a:lnTo>
                    <a:pt x="1273862" y="221007"/>
                  </a:lnTo>
                  <a:lnTo>
                    <a:pt x="1280482" y="226040"/>
                  </a:lnTo>
                  <a:lnTo>
                    <a:pt x="1286837" y="230808"/>
                  </a:lnTo>
                  <a:lnTo>
                    <a:pt x="1293192" y="236106"/>
                  </a:lnTo>
                  <a:lnTo>
                    <a:pt x="1299017" y="241668"/>
                  </a:lnTo>
                  <a:lnTo>
                    <a:pt x="1305108" y="247231"/>
                  </a:lnTo>
                  <a:lnTo>
                    <a:pt x="1310668" y="252794"/>
                  </a:lnTo>
                  <a:lnTo>
                    <a:pt x="1316494" y="258622"/>
                  </a:lnTo>
                  <a:lnTo>
                    <a:pt x="1321790" y="264449"/>
                  </a:lnTo>
                  <a:lnTo>
                    <a:pt x="1327350" y="270277"/>
                  </a:lnTo>
                  <a:lnTo>
                    <a:pt x="1332646" y="276634"/>
                  </a:lnTo>
                  <a:lnTo>
                    <a:pt x="1337412" y="282992"/>
                  </a:lnTo>
                  <a:lnTo>
                    <a:pt x="1342443" y="289349"/>
                  </a:lnTo>
                  <a:lnTo>
                    <a:pt x="1347474" y="295972"/>
                  </a:lnTo>
                  <a:lnTo>
                    <a:pt x="1351976" y="302859"/>
                  </a:lnTo>
                  <a:lnTo>
                    <a:pt x="1356212" y="309482"/>
                  </a:lnTo>
                  <a:lnTo>
                    <a:pt x="1360714" y="316369"/>
                  </a:lnTo>
                  <a:lnTo>
                    <a:pt x="1364951" y="323521"/>
                  </a:lnTo>
                  <a:lnTo>
                    <a:pt x="1368922" y="330408"/>
                  </a:lnTo>
                  <a:lnTo>
                    <a:pt x="1372629" y="337560"/>
                  </a:lnTo>
                  <a:lnTo>
                    <a:pt x="1376337" y="344977"/>
                  </a:lnTo>
                  <a:lnTo>
                    <a:pt x="1379779" y="352395"/>
                  </a:lnTo>
                  <a:lnTo>
                    <a:pt x="1383221" y="359812"/>
                  </a:lnTo>
                  <a:lnTo>
                    <a:pt x="1386134" y="367494"/>
                  </a:lnTo>
                  <a:lnTo>
                    <a:pt x="1389047" y="375176"/>
                  </a:lnTo>
                  <a:lnTo>
                    <a:pt x="1391694" y="382857"/>
                  </a:lnTo>
                  <a:lnTo>
                    <a:pt x="1394342" y="391069"/>
                  </a:lnTo>
                  <a:lnTo>
                    <a:pt x="1396725" y="398751"/>
                  </a:lnTo>
                  <a:lnTo>
                    <a:pt x="1398844" y="406963"/>
                  </a:lnTo>
                  <a:lnTo>
                    <a:pt x="1400962" y="415175"/>
                  </a:lnTo>
                  <a:lnTo>
                    <a:pt x="1402551" y="423122"/>
                  </a:lnTo>
                  <a:lnTo>
                    <a:pt x="1404404" y="431333"/>
                  </a:lnTo>
                  <a:lnTo>
                    <a:pt x="1405728" y="439810"/>
                  </a:lnTo>
                  <a:lnTo>
                    <a:pt x="1406788" y="448022"/>
                  </a:lnTo>
                  <a:lnTo>
                    <a:pt x="1407847" y="456763"/>
                  </a:lnTo>
                  <a:lnTo>
                    <a:pt x="1408376" y="465240"/>
                  </a:lnTo>
                  <a:lnTo>
                    <a:pt x="1409171" y="473717"/>
                  </a:lnTo>
                  <a:lnTo>
                    <a:pt x="1409435" y="482458"/>
                  </a:lnTo>
                  <a:lnTo>
                    <a:pt x="1409700" y="491200"/>
                  </a:lnTo>
                  <a:lnTo>
                    <a:pt x="1409435" y="499941"/>
                  </a:lnTo>
                  <a:lnTo>
                    <a:pt x="1409171" y="508683"/>
                  </a:lnTo>
                  <a:lnTo>
                    <a:pt x="1408376" y="517159"/>
                  </a:lnTo>
                  <a:lnTo>
                    <a:pt x="1407847" y="525636"/>
                  </a:lnTo>
                  <a:lnTo>
                    <a:pt x="1406788" y="534113"/>
                  </a:lnTo>
                  <a:lnTo>
                    <a:pt x="1405728" y="542589"/>
                  </a:lnTo>
                  <a:lnTo>
                    <a:pt x="1404404" y="550801"/>
                  </a:lnTo>
                  <a:lnTo>
                    <a:pt x="1402551" y="559278"/>
                  </a:lnTo>
                  <a:lnTo>
                    <a:pt x="1400962" y="567489"/>
                  </a:lnTo>
                  <a:lnTo>
                    <a:pt x="1398844" y="575436"/>
                  </a:lnTo>
                  <a:lnTo>
                    <a:pt x="1396725" y="583648"/>
                  </a:lnTo>
                  <a:lnTo>
                    <a:pt x="1394342" y="591595"/>
                  </a:lnTo>
                  <a:lnTo>
                    <a:pt x="1391694" y="599277"/>
                  </a:lnTo>
                  <a:lnTo>
                    <a:pt x="1389047" y="607224"/>
                  </a:lnTo>
                  <a:lnTo>
                    <a:pt x="1386134" y="614641"/>
                  </a:lnTo>
                  <a:lnTo>
                    <a:pt x="1383221" y="622323"/>
                  </a:lnTo>
                  <a:lnTo>
                    <a:pt x="1379779" y="630270"/>
                  </a:lnTo>
                  <a:lnTo>
                    <a:pt x="1376337" y="637422"/>
                  </a:lnTo>
                  <a:lnTo>
                    <a:pt x="1372629" y="644574"/>
                  </a:lnTo>
                  <a:lnTo>
                    <a:pt x="1368922" y="651991"/>
                  </a:lnTo>
                  <a:lnTo>
                    <a:pt x="1364951" y="659143"/>
                  </a:lnTo>
                  <a:lnTo>
                    <a:pt x="1360714" y="666295"/>
                  </a:lnTo>
                  <a:lnTo>
                    <a:pt x="1356212" y="672918"/>
                  </a:lnTo>
                  <a:lnTo>
                    <a:pt x="1351976" y="679805"/>
                  </a:lnTo>
                  <a:lnTo>
                    <a:pt x="1347474" y="686427"/>
                  </a:lnTo>
                  <a:lnTo>
                    <a:pt x="1342443" y="693050"/>
                  </a:lnTo>
                  <a:lnTo>
                    <a:pt x="1337412" y="699672"/>
                  </a:lnTo>
                  <a:lnTo>
                    <a:pt x="1332646" y="705765"/>
                  </a:lnTo>
                  <a:lnTo>
                    <a:pt x="1327350" y="711857"/>
                  </a:lnTo>
                  <a:lnTo>
                    <a:pt x="1321790" y="718215"/>
                  </a:lnTo>
                  <a:lnTo>
                    <a:pt x="1316494" y="724043"/>
                  </a:lnTo>
                  <a:lnTo>
                    <a:pt x="1310668" y="729870"/>
                  </a:lnTo>
                  <a:lnTo>
                    <a:pt x="1305108" y="735433"/>
                  </a:lnTo>
                  <a:lnTo>
                    <a:pt x="1299017" y="740996"/>
                  </a:lnTo>
                  <a:lnTo>
                    <a:pt x="1293192" y="746294"/>
                  </a:lnTo>
                  <a:lnTo>
                    <a:pt x="1286837" y="751327"/>
                  </a:lnTo>
                  <a:lnTo>
                    <a:pt x="1280482" y="756625"/>
                  </a:lnTo>
                  <a:lnTo>
                    <a:pt x="1273862" y="761658"/>
                  </a:lnTo>
                  <a:lnTo>
                    <a:pt x="1267507" y="766161"/>
                  </a:lnTo>
                  <a:lnTo>
                    <a:pt x="1260623" y="770929"/>
                  </a:lnTo>
                  <a:lnTo>
                    <a:pt x="1254003" y="775432"/>
                  </a:lnTo>
                  <a:lnTo>
                    <a:pt x="1247118" y="779670"/>
                  </a:lnTo>
                  <a:lnTo>
                    <a:pt x="1239969" y="783909"/>
                  </a:lnTo>
                  <a:lnTo>
                    <a:pt x="1232820" y="787882"/>
                  </a:lnTo>
                  <a:lnTo>
                    <a:pt x="1225935" y="791591"/>
                  </a:lnTo>
                  <a:lnTo>
                    <a:pt x="1218521" y="795299"/>
                  </a:lnTo>
                  <a:lnTo>
                    <a:pt x="1211107" y="798743"/>
                  </a:lnTo>
                  <a:lnTo>
                    <a:pt x="1203693" y="801922"/>
                  </a:lnTo>
                  <a:lnTo>
                    <a:pt x="1196014" y="805100"/>
                  </a:lnTo>
                  <a:lnTo>
                    <a:pt x="1188070" y="807749"/>
                  </a:lnTo>
                  <a:lnTo>
                    <a:pt x="1180391" y="810663"/>
                  </a:lnTo>
                  <a:lnTo>
                    <a:pt x="1172447" y="813312"/>
                  </a:lnTo>
                  <a:lnTo>
                    <a:pt x="1164504" y="815696"/>
                  </a:lnTo>
                  <a:lnTo>
                    <a:pt x="1156295" y="817815"/>
                  </a:lnTo>
                  <a:lnTo>
                    <a:pt x="1148351" y="819935"/>
                  </a:lnTo>
                  <a:lnTo>
                    <a:pt x="1140143" y="821789"/>
                  </a:lnTo>
                  <a:lnTo>
                    <a:pt x="1131934" y="823378"/>
                  </a:lnTo>
                  <a:lnTo>
                    <a:pt x="1123726" y="824438"/>
                  </a:lnTo>
                  <a:lnTo>
                    <a:pt x="1114988" y="825762"/>
                  </a:lnTo>
                  <a:lnTo>
                    <a:pt x="1106779" y="826822"/>
                  </a:lnTo>
                  <a:lnTo>
                    <a:pt x="1098041" y="827617"/>
                  </a:lnTo>
                  <a:lnTo>
                    <a:pt x="1089568" y="827881"/>
                  </a:lnTo>
                  <a:lnTo>
                    <a:pt x="1080830" y="828146"/>
                  </a:lnTo>
                  <a:lnTo>
                    <a:pt x="1072091" y="828676"/>
                  </a:lnTo>
                  <a:lnTo>
                    <a:pt x="1063618" y="828146"/>
                  </a:lnTo>
                  <a:lnTo>
                    <a:pt x="1054880" y="827881"/>
                  </a:lnTo>
                  <a:lnTo>
                    <a:pt x="1046407" y="827617"/>
                  </a:lnTo>
                  <a:lnTo>
                    <a:pt x="1037669" y="826822"/>
                  </a:lnTo>
                  <a:lnTo>
                    <a:pt x="1029460" y="825762"/>
                  </a:lnTo>
                  <a:lnTo>
                    <a:pt x="1020987" y="824438"/>
                  </a:lnTo>
                  <a:lnTo>
                    <a:pt x="1012778" y="823378"/>
                  </a:lnTo>
                  <a:lnTo>
                    <a:pt x="1004305" y="821789"/>
                  </a:lnTo>
                  <a:lnTo>
                    <a:pt x="996096" y="819935"/>
                  </a:lnTo>
                  <a:lnTo>
                    <a:pt x="987888" y="817815"/>
                  </a:lnTo>
                  <a:lnTo>
                    <a:pt x="979944" y="815696"/>
                  </a:lnTo>
                  <a:lnTo>
                    <a:pt x="972000" y="813312"/>
                  </a:lnTo>
                  <a:lnTo>
                    <a:pt x="964321" y="810663"/>
                  </a:lnTo>
                  <a:lnTo>
                    <a:pt x="956113" y="807749"/>
                  </a:lnTo>
                  <a:lnTo>
                    <a:pt x="948434" y="805100"/>
                  </a:lnTo>
                  <a:lnTo>
                    <a:pt x="941020" y="801922"/>
                  </a:lnTo>
                  <a:lnTo>
                    <a:pt x="933341" y="798743"/>
                  </a:lnTo>
                  <a:lnTo>
                    <a:pt x="925927" y="795299"/>
                  </a:lnTo>
                  <a:lnTo>
                    <a:pt x="918513" y="791591"/>
                  </a:lnTo>
                  <a:lnTo>
                    <a:pt x="911628" y="787882"/>
                  </a:lnTo>
                  <a:lnTo>
                    <a:pt x="904479" y="783909"/>
                  </a:lnTo>
                  <a:lnTo>
                    <a:pt x="897329" y="779670"/>
                  </a:lnTo>
                  <a:lnTo>
                    <a:pt x="890445" y="775432"/>
                  </a:lnTo>
                  <a:lnTo>
                    <a:pt x="883825" y="770929"/>
                  </a:lnTo>
                  <a:lnTo>
                    <a:pt x="876940" y="766161"/>
                  </a:lnTo>
                  <a:lnTo>
                    <a:pt x="870585" y="761658"/>
                  </a:lnTo>
                  <a:lnTo>
                    <a:pt x="863965" y="756625"/>
                  </a:lnTo>
                  <a:lnTo>
                    <a:pt x="857875" y="751327"/>
                  </a:lnTo>
                  <a:lnTo>
                    <a:pt x="851785" y="746294"/>
                  </a:lnTo>
                  <a:lnTo>
                    <a:pt x="845430" y="740996"/>
                  </a:lnTo>
                  <a:lnTo>
                    <a:pt x="839605" y="735433"/>
                  </a:lnTo>
                  <a:lnTo>
                    <a:pt x="833779" y="729870"/>
                  </a:lnTo>
                  <a:lnTo>
                    <a:pt x="828219" y="724043"/>
                  </a:lnTo>
                  <a:lnTo>
                    <a:pt x="822658" y="718215"/>
                  </a:lnTo>
                  <a:lnTo>
                    <a:pt x="817097" y="711857"/>
                  </a:lnTo>
                  <a:lnTo>
                    <a:pt x="812066" y="705765"/>
                  </a:lnTo>
                  <a:lnTo>
                    <a:pt x="807035" y="699672"/>
                  </a:lnTo>
                  <a:lnTo>
                    <a:pt x="802004" y="693050"/>
                  </a:lnTo>
                  <a:lnTo>
                    <a:pt x="797503" y="686427"/>
                  </a:lnTo>
                  <a:lnTo>
                    <a:pt x="792737" y="679805"/>
                  </a:lnTo>
                  <a:lnTo>
                    <a:pt x="788235" y="672918"/>
                  </a:lnTo>
                  <a:lnTo>
                    <a:pt x="783734" y="666295"/>
                  </a:lnTo>
                  <a:lnTo>
                    <a:pt x="779762" y="659143"/>
                  </a:lnTo>
                  <a:lnTo>
                    <a:pt x="775790" y="651991"/>
                  </a:lnTo>
                  <a:lnTo>
                    <a:pt x="771818" y="644574"/>
                  </a:lnTo>
                  <a:lnTo>
                    <a:pt x="768376" y="637422"/>
                  </a:lnTo>
                  <a:lnTo>
                    <a:pt x="764669" y="630270"/>
                  </a:lnTo>
                  <a:lnTo>
                    <a:pt x="761491" y="622323"/>
                  </a:lnTo>
                  <a:lnTo>
                    <a:pt x="758579" y="614641"/>
                  </a:lnTo>
                  <a:lnTo>
                    <a:pt x="755401" y="607224"/>
                  </a:lnTo>
                  <a:lnTo>
                    <a:pt x="752753" y="599277"/>
                  </a:lnTo>
                  <a:lnTo>
                    <a:pt x="750105" y="591595"/>
                  </a:lnTo>
                  <a:lnTo>
                    <a:pt x="747722" y="583648"/>
                  </a:lnTo>
                  <a:lnTo>
                    <a:pt x="745604" y="575436"/>
                  </a:lnTo>
                  <a:lnTo>
                    <a:pt x="743750" y="567489"/>
                  </a:lnTo>
                  <a:lnTo>
                    <a:pt x="741897" y="559278"/>
                  </a:lnTo>
                  <a:lnTo>
                    <a:pt x="740308" y="550801"/>
                  </a:lnTo>
                  <a:lnTo>
                    <a:pt x="738719" y="542589"/>
                  </a:lnTo>
                  <a:lnTo>
                    <a:pt x="737925" y="534113"/>
                  </a:lnTo>
                  <a:lnTo>
                    <a:pt x="736601" y="525636"/>
                  </a:lnTo>
                  <a:lnTo>
                    <a:pt x="736071" y="517159"/>
                  </a:lnTo>
                  <a:lnTo>
                    <a:pt x="735277" y="508683"/>
                  </a:lnTo>
                  <a:lnTo>
                    <a:pt x="735012" y="499941"/>
                  </a:lnTo>
                  <a:lnTo>
                    <a:pt x="735012" y="491200"/>
                  </a:lnTo>
                  <a:lnTo>
                    <a:pt x="735012" y="482458"/>
                  </a:lnTo>
                  <a:lnTo>
                    <a:pt x="735277" y="473717"/>
                  </a:lnTo>
                  <a:lnTo>
                    <a:pt x="736071" y="465240"/>
                  </a:lnTo>
                  <a:lnTo>
                    <a:pt x="736601" y="456763"/>
                  </a:lnTo>
                  <a:lnTo>
                    <a:pt x="737925" y="448022"/>
                  </a:lnTo>
                  <a:lnTo>
                    <a:pt x="738719" y="439810"/>
                  </a:lnTo>
                  <a:lnTo>
                    <a:pt x="740308" y="431333"/>
                  </a:lnTo>
                  <a:lnTo>
                    <a:pt x="741897" y="423122"/>
                  </a:lnTo>
                  <a:lnTo>
                    <a:pt x="743750" y="415175"/>
                  </a:lnTo>
                  <a:lnTo>
                    <a:pt x="745604" y="406963"/>
                  </a:lnTo>
                  <a:lnTo>
                    <a:pt x="747722" y="398751"/>
                  </a:lnTo>
                  <a:lnTo>
                    <a:pt x="750105" y="391069"/>
                  </a:lnTo>
                  <a:lnTo>
                    <a:pt x="752753" y="382857"/>
                  </a:lnTo>
                  <a:lnTo>
                    <a:pt x="755401" y="375176"/>
                  </a:lnTo>
                  <a:lnTo>
                    <a:pt x="758579" y="367494"/>
                  </a:lnTo>
                  <a:lnTo>
                    <a:pt x="761491" y="359812"/>
                  </a:lnTo>
                  <a:lnTo>
                    <a:pt x="764669" y="352395"/>
                  </a:lnTo>
                  <a:lnTo>
                    <a:pt x="768376" y="344977"/>
                  </a:lnTo>
                  <a:lnTo>
                    <a:pt x="771818" y="337560"/>
                  </a:lnTo>
                  <a:lnTo>
                    <a:pt x="775790" y="330408"/>
                  </a:lnTo>
                  <a:lnTo>
                    <a:pt x="779762" y="323521"/>
                  </a:lnTo>
                  <a:lnTo>
                    <a:pt x="783734" y="316369"/>
                  </a:lnTo>
                  <a:lnTo>
                    <a:pt x="788235" y="309482"/>
                  </a:lnTo>
                  <a:lnTo>
                    <a:pt x="792737" y="302859"/>
                  </a:lnTo>
                  <a:lnTo>
                    <a:pt x="797503" y="295972"/>
                  </a:lnTo>
                  <a:lnTo>
                    <a:pt x="802004" y="289349"/>
                  </a:lnTo>
                  <a:lnTo>
                    <a:pt x="807035" y="282992"/>
                  </a:lnTo>
                  <a:lnTo>
                    <a:pt x="812066" y="276634"/>
                  </a:lnTo>
                  <a:lnTo>
                    <a:pt x="817097" y="270277"/>
                  </a:lnTo>
                  <a:lnTo>
                    <a:pt x="822658" y="264449"/>
                  </a:lnTo>
                  <a:lnTo>
                    <a:pt x="828219" y="258622"/>
                  </a:lnTo>
                  <a:lnTo>
                    <a:pt x="833779" y="252794"/>
                  </a:lnTo>
                  <a:lnTo>
                    <a:pt x="839605" y="247231"/>
                  </a:lnTo>
                  <a:lnTo>
                    <a:pt x="845430" y="241668"/>
                  </a:lnTo>
                  <a:lnTo>
                    <a:pt x="851785" y="236106"/>
                  </a:lnTo>
                  <a:lnTo>
                    <a:pt x="857875" y="230808"/>
                  </a:lnTo>
                  <a:lnTo>
                    <a:pt x="863965" y="226040"/>
                  </a:lnTo>
                  <a:lnTo>
                    <a:pt x="870585" y="221007"/>
                  </a:lnTo>
                  <a:lnTo>
                    <a:pt x="876940" y="215974"/>
                  </a:lnTo>
                  <a:lnTo>
                    <a:pt x="883825" y="211470"/>
                  </a:lnTo>
                  <a:lnTo>
                    <a:pt x="890445" y="206967"/>
                  </a:lnTo>
                  <a:lnTo>
                    <a:pt x="897329" y="202729"/>
                  </a:lnTo>
                  <a:lnTo>
                    <a:pt x="904479" y="198755"/>
                  </a:lnTo>
                  <a:lnTo>
                    <a:pt x="911628" y="194782"/>
                  </a:lnTo>
                  <a:lnTo>
                    <a:pt x="918513" y="190808"/>
                  </a:lnTo>
                  <a:lnTo>
                    <a:pt x="925927" y="187365"/>
                  </a:lnTo>
                  <a:lnTo>
                    <a:pt x="933341" y="183656"/>
                  </a:lnTo>
                  <a:lnTo>
                    <a:pt x="941020" y="180478"/>
                  </a:lnTo>
                  <a:lnTo>
                    <a:pt x="948434" y="177564"/>
                  </a:lnTo>
                  <a:lnTo>
                    <a:pt x="956113" y="174385"/>
                  </a:lnTo>
                  <a:lnTo>
                    <a:pt x="964321" y="171471"/>
                  </a:lnTo>
                  <a:lnTo>
                    <a:pt x="972000" y="169087"/>
                  </a:lnTo>
                  <a:lnTo>
                    <a:pt x="979944" y="166703"/>
                  </a:lnTo>
                  <a:lnTo>
                    <a:pt x="987888" y="164584"/>
                  </a:lnTo>
                  <a:lnTo>
                    <a:pt x="996096" y="162730"/>
                  </a:lnTo>
                  <a:lnTo>
                    <a:pt x="1004305" y="160875"/>
                  </a:lnTo>
                  <a:lnTo>
                    <a:pt x="1012778" y="159286"/>
                  </a:lnTo>
                  <a:lnTo>
                    <a:pt x="1020987" y="157697"/>
                  </a:lnTo>
                  <a:lnTo>
                    <a:pt x="1029460" y="156902"/>
                  </a:lnTo>
                  <a:lnTo>
                    <a:pt x="1037669" y="155577"/>
                  </a:lnTo>
                  <a:lnTo>
                    <a:pt x="1046407" y="155048"/>
                  </a:lnTo>
                  <a:lnTo>
                    <a:pt x="1054880" y="154253"/>
                  </a:lnTo>
                  <a:lnTo>
                    <a:pt x="1063618" y="153988"/>
                  </a:lnTo>
                  <a:close/>
                  <a:moveTo>
                    <a:pt x="1699027" y="0"/>
                  </a:moveTo>
                  <a:lnTo>
                    <a:pt x="1706961" y="265"/>
                  </a:lnTo>
                  <a:lnTo>
                    <a:pt x="1714895" y="794"/>
                  </a:lnTo>
                  <a:lnTo>
                    <a:pt x="1723093" y="1059"/>
                  </a:lnTo>
                  <a:lnTo>
                    <a:pt x="1731027" y="1853"/>
                  </a:lnTo>
                  <a:lnTo>
                    <a:pt x="1738697" y="2912"/>
                  </a:lnTo>
                  <a:lnTo>
                    <a:pt x="1746631" y="3706"/>
                  </a:lnTo>
                  <a:lnTo>
                    <a:pt x="1754565" y="5029"/>
                  </a:lnTo>
                  <a:lnTo>
                    <a:pt x="1762235" y="6617"/>
                  </a:lnTo>
                  <a:lnTo>
                    <a:pt x="1769640" y="8206"/>
                  </a:lnTo>
                  <a:lnTo>
                    <a:pt x="1777309" y="10058"/>
                  </a:lnTo>
                  <a:lnTo>
                    <a:pt x="1784714" y="12176"/>
                  </a:lnTo>
                  <a:lnTo>
                    <a:pt x="1792119" y="14294"/>
                  </a:lnTo>
                  <a:lnTo>
                    <a:pt x="1798996" y="16676"/>
                  </a:lnTo>
                  <a:lnTo>
                    <a:pt x="1806401" y="19323"/>
                  </a:lnTo>
                  <a:lnTo>
                    <a:pt x="1813541" y="21970"/>
                  </a:lnTo>
                  <a:lnTo>
                    <a:pt x="1820682" y="24881"/>
                  </a:lnTo>
                  <a:lnTo>
                    <a:pt x="1827823" y="27793"/>
                  </a:lnTo>
                  <a:lnTo>
                    <a:pt x="1834434" y="30969"/>
                  </a:lnTo>
                  <a:lnTo>
                    <a:pt x="1848187" y="38116"/>
                  </a:lnTo>
                  <a:lnTo>
                    <a:pt x="1861145" y="45528"/>
                  </a:lnTo>
                  <a:lnTo>
                    <a:pt x="1873575" y="53468"/>
                  </a:lnTo>
                  <a:lnTo>
                    <a:pt x="1886005" y="62468"/>
                  </a:lnTo>
                  <a:lnTo>
                    <a:pt x="1897642" y="71732"/>
                  </a:lnTo>
                  <a:lnTo>
                    <a:pt x="1909014" y="81526"/>
                  </a:lnTo>
                  <a:lnTo>
                    <a:pt x="1919857" y="91585"/>
                  </a:lnTo>
                  <a:lnTo>
                    <a:pt x="1930436" y="102437"/>
                  </a:lnTo>
                  <a:lnTo>
                    <a:pt x="1940221" y="113819"/>
                  </a:lnTo>
                  <a:lnTo>
                    <a:pt x="1949478" y="125466"/>
                  </a:lnTo>
                  <a:lnTo>
                    <a:pt x="1958205" y="137906"/>
                  </a:lnTo>
                  <a:lnTo>
                    <a:pt x="1966139" y="150612"/>
                  </a:lnTo>
                  <a:lnTo>
                    <a:pt x="1973809" y="163846"/>
                  </a:lnTo>
                  <a:lnTo>
                    <a:pt x="1980685" y="177081"/>
                  </a:lnTo>
                  <a:lnTo>
                    <a:pt x="1983594" y="184228"/>
                  </a:lnTo>
                  <a:lnTo>
                    <a:pt x="1986768" y="190845"/>
                  </a:lnTo>
                  <a:lnTo>
                    <a:pt x="1989677" y="197992"/>
                  </a:lnTo>
                  <a:lnTo>
                    <a:pt x="1992322" y="205139"/>
                  </a:lnTo>
                  <a:lnTo>
                    <a:pt x="1994966" y="212550"/>
                  </a:lnTo>
                  <a:lnTo>
                    <a:pt x="1997082" y="219962"/>
                  </a:lnTo>
                  <a:lnTo>
                    <a:pt x="1999727" y="227109"/>
                  </a:lnTo>
                  <a:lnTo>
                    <a:pt x="2001578" y="234785"/>
                  </a:lnTo>
                  <a:lnTo>
                    <a:pt x="2003429" y="242196"/>
                  </a:lnTo>
                  <a:lnTo>
                    <a:pt x="2005016" y="249872"/>
                  </a:lnTo>
                  <a:lnTo>
                    <a:pt x="2006338" y="257549"/>
                  </a:lnTo>
                  <a:lnTo>
                    <a:pt x="2007661" y="265225"/>
                  </a:lnTo>
                  <a:lnTo>
                    <a:pt x="2008983" y="272901"/>
                  </a:lnTo>
                  <a:lnTo>
                    <a:pt x="2009776" y="280577"/>
                  </a:lnTo>
                  <a:lnTo>
                    <a:pt x="2010570" y="288783"/>
                  </a:lnTo>
                  <a:lnTo>
                    <a:pt x="2011099" y="296723"/>
                  </a:lnTo>
                  <a:lnTo>
                    <a:pt x="2011363" y="304664"/>
                  </a:lnTo>
                  <a:lnTo>
                    <a:pt x="2011363" y="312870"/>
                  </a:lnTo>
                  <a:lnTo>
                    <a:pt x="2011363" y="320811"/>
                  </a:lnTo>
                  <a:lnTo>
                    <a:pt x="2011099" y="328752"/>
                  </a:lnTo>
                  <a:lnTo>
                    <a:pt x="2010570" y="336693"/>
                  </a:lnTo>
                  <a:lnTo>
                    <a:pt x="2009776" y="344898"/>
                  </a:lnTo>
                  <a:lnTo>
                    <a:pt x="2008983" y="352574"/>
                  </a:lnTo>
                  <a:lnTo>
                    <a:pt x="2007661" y="360250"/>
                  </a:lnTo>
                  <a:lnTo>
                    <a:pt x="2006338" y="367927"/>
                  </a:lnTo>
                  <a:lnTo>
                    <a:pt x="2005016" y="375603"/>
                  </a:lnTo>
                  <a:lnTo>
                    <a:pt x="2003429" y="383279"/>
                  </a:lnTo>
                  <a:lnTo>
                    <a:pt x="2001578" y="390690"/>
                  </a:lnTo>
                  <a:lnTo>
                    <a:pt x="1999727" y="398102"/>
                  </a:lnTo>
                  <a:lnTo>
                    <a:pt x="1997082" y="405513"/>
                  </a:lnTo>
                  <a:lnTo>
                    <a:pt x="1994966" y="412925"/>
                  </a:lnTo>
                  <a:lnTo>
                    <a:pt x="1992322" y="420072"/>
                  </a:lnTo>
                  <a:lnTo>
                    <a:pt x="1989677" y="427483"/>
                  </a:lnTo>
                  <a:lnTo>
                    <a:pt x="1986768" y="434630"/>
                  </a:lnTo>
                  <a:lnTo>
                    <a:pt x="1983594" y="441247"/>
                  </a:lnTo>
                  <a:lnTo>
                    <a:pt x="1980685" y="448129"/>
                  </a:lnTo>
                  <a:lnTo>
                    <a:pt x="1973809" y="461629"/>
                  </a:lnTo>
                  <a:lnTo>
                    <a:pt x="1966139" y="474863"/>
                  </a:lnTo>
                  <a:lnTo>
                    <a:pt x="1958205" y="487569"/>
                  </a:lnTo>
                  <a:lnTo>
                    <a:pt x="1949478" y="499480"/>
                  </a:lnTo>
                  <a:lnTo>
                    <a:pt x="1940221" y="511656"/>
                  </a:lnTo>
                  <a:lnTo>
                    <a:pt x="1930436" y="523038"/>
                  </a:lnTo>
                  <a:lnTo>
                    <a:pt x="1919857" y="533891"/>
                  </a:lnTo>
                  <a:lnTo>
                    <a:pt x="1909014" y="543949"/>
                  </a:lnTo>
                  <a:lnTo>
                    <a:pt x="1897642" y="553743"/>
                  </a:lnTo>
                  <a:lnTo>
                    <a:pt x="1886005" y="563007"/>
                  </a:lnTo>
                  <a:lnTo>
                    <a:pt x="1873575" y="572007"/>
                  </a:lnTo>
                  <a:lnTo>
                    <a:pt x="1861145" y="579948"/>
                  </a:lnTo>
                  <a:lnTo>
                    <a:pt x="1848187" y="587359"/>
                  </a:lnTo>
                  <a:lnTo>
                    <a:pt x="1834434" y="594506"/>
                  </a:lnTo>
                  <a:lnTo>
                    <a:pt x="1827823" y="597682"/>
                  </a:lnTo>
                  <a:lnTo>
                    <a:pt x="1820682" y="600858"/>
                  </a:lnTo>
                  <a:lnTo>
                    <a:pt x="1813541" y="603505"/>
                  </a:lnTo>
                  <a:lnTo>
                    <a:pt x="1806401" y="606152"/>
                  </a:lnTo>
                  <a:lnTo>
                    <a:pt x="1798996" y="608799"/>
                  </a:lnTo>
                  <a:lnTo>
                    <a:pt x="1792119" y="611182"/>
                  </a:lnTo>
                  <a:lnTo>
                    <a:pt x="1784714" y="613299"/>
                  </a:lnTo>
                  <a:lnTo>
                    <a:pt x="1777309" y="615417"/>
                  </a:lnTo>
                  <a:lnTo>
                    <a:pt x="1769640" y="617270"/>
                  </a:lnTo>
                  <a:lnTo>
                    <a:pt x="1762235" y="618858"/>
                  </a:lnTo>
                  <a:lnTo>
                    <a:pt x="1754565" y="620446"/>
                  </a:lnTo>
                  <a:lnTo>
                    <a:pt x="1746631" y="621769"/>
                  </a:lnTo>
                  <a:lnTo>
                    <a:pt x="1738697" y="622828"/>
                  </a:lnTo>
                  <a:lnTo>
                    <a:pt x="1731027" y="623622"/>
                  </a:lnTo>
                  <a:lnTo>
                    <a:pt x="1723093" y="624416"/>
                  </a:lnTo>
                  <a:lnTo>
                    <a:pt x="1714895" y="624681"/>
                  </a:lnTo>
                  <a:lnTo>
                    <a:pt x="1706961" y="625210"/>
                  </a:lnTo>
                  <a:lnTo>
                    <a:pt x="1699027" y="625475"/>
                  </a:lnTo>
                  <a:lnTo>
                    <a:pt x="1685803" y="625210"/>
                  </a:lnTo>
                  <a:lnTo>
                    <a:pt x="1672580" y="624152"/>
                  </a:lnTo>
                  <a:lnTo>
                    <a:pt x="1659357" y="622563"/>
                  </a:lnTo>
                  <a:lnTo>
                    <a:pt x="1646398" y="620711"/>
                  </a:lnTo>
                  <a:lnTo>
                    <a:pt x="1633439" y="618328"/>
                  </a:lnTo>
                  <a:lnTo>
                    <a:pt x="1620744" y="615152"/>
                  </a:lnTo>
                  <a:lnTo>
                    <a:pt x="1608314" y="611711"/>
                  </a:lnTo>
                  <a:lnTo>
                    <a:pt x="1596413" y="607741"/>
                  </a:lnTo>
                  <a:lnTo>
                    <a:pt x="1584248" y="603241"/>
                  </a:lnTo>
                  <a:lnTo>
                    <a:pt x="1572611" y="598211"/>
                  </a:lnTo>
                  <a:lnTo>
                    <a:pt x="1561239" y="592918"/>
                  </a:lnTo>
                  <a:lnTo>
                    <a:pt x="1549867" y="587094"/>
                  </a:lnTo>
                  <a:lnTo>
                    <a:pt x="1539024" y="580742"/>
                  </a:lnTo>
                  <a:lnTo>
                    <a:pt x="1528180" y="573860"/>
                  </a:lnTo>
                  <a:lnTo>
                    <a:pt x="1517866" y="566713"/>
                  </a:lnTo>
                  <a:lnTo>
                    <a:pt x="1508081" y="559301"/>
                  </a:lnTo>
                  <a:lnTo>
                    <a:pt x="1510197" y="542890"/>
                  </a:lnTo>
                  <a:lnTo>
                    <a:pt x="1512048" y="525685"/>
                  </a:lnTo>
                  <a:lnTo>
                    <a:pt x="1513106" y="508744"/>
                  </a:lnTo>
                  <a:lnTo>
                    <a:pt x="1513635" y="500539"/>
                  </a:lnTo>
                  <a:lnTo>
                    <a:pt x="1513635" y="491804"/>
                  </a:lnTo>
                  <a:lnTo>
                    <a:pt x="1513635" y="481481"/>
                  </a:lnTo>
                  <a:lnTo>
                    <a:pt x="1513106" y="471158"/>
                  </a:lnTo>
                  <a:lnTo>
                    <a:pt x="1512577" y="461099"/>
                  </a:lnTo>
                  <a:lnTo>
                    <a:pt x="1511783" y="451306"/>
                  </a:lnTo>
                  <a:lnTo>
                    <a:pt x="1510726" y="440982"/>
                  </a:lnTo>
                  <a:lnTo>
                    <a:pt x="1509403" y="431189"/>
                  </a:lnTo>
                  <a:lnTo>
                    <a:pt x="1508081" y="421395"/>
                  </a:lnTo>
                  <a:lnTo>
                    <a:pt x="1506230" y="411337"/>
                  </a:lnTo>
                  <a:lnTo>
                    <a:pt x="1504378" y="401808"/>
                  </a:lnTo>
                  <a:lnTo>
                    <a:pt x="1501998" y="392014"/>
                  </a:lnTo>
                  <a:lnTo>
                    <a:pt x="1499882" y="382485"/>
                  </a:lnTo>
                  <a:lnTo>
                    <a:pt x="1497238" y="372956"/>
                  </a:lnTo>
                  <a:lnTo>
                    <a:pt x="1494329" y="363691"/>
                  </a:lnTo>
                  <a:lnTo>
                    <a:pt x="1491684" y="354427"/>
                  </a:lnTo>
                  <a:lnTo>
                    <a:pt x="1488510" y="345163"/>
                  </a:lnTo>
                  <a:lnTo>
                    <a:pt x="1485072" y="335898"/>
                  </a:lnTo>
                  <a:lnTo>
                    <a:pt x="1481370" y="326899"/>
                  </a:lnTo>
                  <a:lnTo>
                    <a:pt x="1477667" y="317899"/>
                  </a:lnTo>
                  <a:lnTo>
                    <a:pt x="1473700" y="309164"/>
                  </a:lnTo>
                  <a:lnTo>
                    <a:pt x="1469733" y="300429"/>
                  </a:lnTo>
                  <a:lnTo>
                    <a:pt x="1465502" y="291694"/>
                  </a:lnTo>
                  <a:lnTo>
                    <a:pt x="1460741" y="283224"/>
                  </a:lnTo>
                  <a:lnTo>
                    <a:pt x="1456245" y="274754"/>
                  </a:lnTo>
                  <a:lnTo>
                    <a:pt x="1451220" y="266548"/>
                  </a:lnTo>
                  <a:lnTo>
                    <a:pt x="1446460" y="258078"/>
                  </a:lnTo>
                  <a:lnTo>
                    <a:pt x="1441171" y="250137"/>
                  </a:lnTo>
                  <a:lnTo>
                    <a:pt x="1435881" y="242196"/>
                  </a:lnTo>
                  <a:lnTo>
                    <a:pt x="1430327" y="234520"/>
                  </a:lnTo>
                  <a:lnTo>
                    <a:pt x="1424509" y="226844"/>
                  </a:lnTo>
                  <a:lnTo>
                    <a:pt x="1418691" y="218903"/>
                  </a:lnTo>
                  <a:lnTo>
                    <a:pt x="1412872" y="211492"/>
                  </a:lnTo>
                  <a:lnTo>
                    <a:pt x="1406525" y="204080"/>
                  </a:lnTo>
                  <a:lnTo>
                    <a:pt x="1411021" y="193492"/>
                  </a:lnTo>
                  <a:lnTo>
                    <a:pt x="1415517" y="182375"/>
                  </a:lnTo>
                  <a:lnTo>
                    <a:pt x="1420807" y="171787"/>
                  </a:lnTo>
                  <a:lnTo>
                    <a:pt x="1426360" y="161464"/>
                  </a:lnTo>
                  <a:lnTo>
                    <a:pt x="1432179" y="151141"/>
                  </a:lnTo>
                  <a:lnTo>
                    <a:pt x="1438261" y="141347"/>
                  </a:lnTo>
                  <a:lnTo>
                    <a:pt x="1445138" y="131818"/>
                  </a:lnTo>
                  <a:lnTo>
                    <a:pt x="1452014" y="122289"/>
                  </a:lnTo>
                  <a:lnTo>
                    <a:pt x="1459419" y="113025"/>
                  </a:lnTo>
                  <a:lnTo>
                    <a:pt x="1467088" y="104290"/>
                  </a:lnTo>
                  <a:lnTo>
                    <a:pt x="1474758" y="95555"/>
                  </a:lnTo>
                  <a:lnTo>
                    <a:pt x="1482956" y="87349"/>
                  </a:lnTo>
                  <a:lnTo>
                    <a:pt x="1491684" y="79673"/>
                  </a:lnTo>
                  <a:lnTo>
                    <a:pt x="1500676" y="71997"/>
                  </a:lnTo>
                  <a:lnTo>
                    <a:pt x="1509403" y="64586"/>
                  </a:lnTo>
                  <a:lnTo>
                    <a:pt x="1519189" y="57704"/>
                  </a:lnTo>
                  <a:lnTo>
                    <a:pt x="1528709" y="51086"/>
                  </a:lnTo>
                  <a:lnTo>
                    <a:pt x="1538495" y="44734"/>
                  </a:lnTo>
                  <a:lnTo>
                    <a:pt x="1548544" y="38910"/>
                  </a:lnTo>
                  <a:lnTo>
                    <a:pt x="1559123" y="33352"/>
                  </a:lnTo>
                  <a:lnTo>
                    <a:pt x="1569966" y="28058"/>
                  </a:lnTo>
                  <a:lnTo>
                    <a:pt x="1580810" y="23558"/>
                  </a:lnTo>
                  <a:lnTo>
                    <a:pt x="1591653" y="19323"/>
                  </a:lnTo>
                  <a:lnTo>
                    <a:pt x="1602760" y="15617"/>
                  </a:lnTo>
                  <a:lnTo>
                    <a:pt x="1614133" y="11911"/>
                  </a:lnTo>
                  <a:lnTo>
                    <a:pt x="1626034" y="8735"/>
                  </a:lnTo>
                  <a:lnTo>
                    <a:pt x="1637670" y="6353"/>
                  </a:lnTo>
                  <a:lnTo>
                    <a:pt x="1649571" y="3970"/>
                  </a:lnTo>
                  <a:lnTo>
                    <a:pt x="1662001" y="2647"/>
                  </a:lnTo>
                  <a:lnTo>
                    <a:pt x="1673902" y="1323"/>
                  </a:lnTo>
                  <a:lnTo>
                    <a:pt x="1686597" y="265"/>
                  </a:lnTo>
                  <a:lnTo>
                    <a:pt x="1699027" y="0"/>
                  </a:lnTo>
                  <a:close/>
                  <a:moveTo>
                    <a:pt x="445686" y="0"/>
                  </a:moveTo>
                  <a:lnTo>
                    <a:pt x="458116" y="265"/>
                  </a:lnTo>
                  <a:lnTo>
                    <a:pt x="470546" y="1323"/>
                  </a:lnTo>
                  <a:lnTo>
                    <a:pt x="482712" y="2647"/>
                  </a:lnTo>
                  <a:lnTo>
                    <a:pt x="494877" y="3970"/>
                  </a:lnTo>
                  <a:lnTo>
                    <a:pt x="507043" y="6353"/>
                  </a:lnTo>
                  <a:lnTo>
                    <a:pt x="518680" y="8735"/>
                  </a:lnTo>
                  <a:lnTo>
                    <a:pt x="530316" y="11911"/>
                  </a:lnTo>
                  <a:lnTo>
                    <a:pt x="541953" y="15617"/>
                  </a:lnTo>
                  <a:lnTo>
                    <a:pt x="552796" y="19323"/>
                  </a:lnTo>
                  <a:lnTo>
                    <a:pt x="563904" y="23558"/>
                  </a:lnTo>
                  <a:lnTo>
                    <a:pt x="574747" y="28058"/>
                  </a:lnTo>
                  <a:lnTo>
                    <a:pt x="585590" y="33352"/>
                  </a:lnTo>
                  <a:lnTo>
                    <a:pt x="596169" y="38910"/>
                  </a:lnTo>
                  <a:lnTo>
                    <a:pt x="606218" y="44734"/>
                  </a:lnTo>
                  <a:lnTo>
                    <a:pt x="616004" y="51086"/>
                  </a:lnTo>
                  <a:lnTo>
                    <a:pt x="625525" y="57704"/>
                  </a:lnTo>
                  <a:lnTo>
                    <a:pt x="635045" y="64586"/>
                  </a:lnTo>
                  <a:lnTo>
                    <a:pt x="644037" y="71997"/>
                  </a:lnTo>
                  <a:lnTo>
                    <a:pt x="653029" y="79673"/>
                  </a:lnTo>
                  <a:lnTo>
                    <a:pt x="661757" y="87349"/>
                  </a:lnTo>
                  <a:lnTo>
                    <a:pt x="669955" y="95555"/>
                  </a:lnTo>
                  <a:lnTo>
                    <a:pt x="677625" y="104290"/>
                  </a:lnTo>
                  <a:lnTo>
                    <a:pt x="685294" y="113025"/>
                  </a:lnTo>
                  <a:lnTo>
                    <a:pt x="692699" y="122289"/>
                  </a:lnTo>
                  <a:lnTo>
                    <a:pt x="699576" y="131818"/>
                  </a:lnTo>
                  <a:lnTo>
                    <a:pt x="706452" y="141347"/>
                  </a:lnTo>
                  <a:lnTo>
                    <a:pt x="712534" y="151141"/>
                  </a:lnTo>
                  <a:lnTo>
                    <a:pt x="718353" y="161464"/>
                  </a:lnTo>
                  <a:lnTo>
                    <a:pt x="723907" y="171787"/>
                  </a:lnTo>
                  <a:lnTo>
                    <a:pt x="729196" y="182375"/>
                  </a:lnTo>
                  <a:lnTo>
                    <a:pt x="733692" y="193492"/>
                  </a:lnTo>
                  <a:lnTo>
                    <a:pt x="738188" y="204080"/>
                  </a:lnTo>
                  <a:lnTo>
                    <a:pt x="731841" y="211492"/>
                  </a:lnTo>
                  <a:lnTo>
                    <a:pt x="726022" y="218903"/>
                  </a:lnTo>
                  <a:lnTo>
                    <a:pt x="720204" y="226844"/>
                  </a:lnTo>
                  <a:lnTo>
                    <a:pt x="714386" y="234520"/>
                  </a:lnTo>
                  <a:lnTo>
                    <a:pt x="709096" y="242196"/>
                  </a:lnTo>
                  <a:lnTo>
                    <a:pt x="703543" y="250137"/>
                  </a:lnTo>
                  <a:lnTo>
                    <a:pt x="698253" y="258078"/>
                  </a:lnTo>
                  <a:lnTo>
                    <a:pt x="693493" y="266548"/>
                  </a:lnTo>
                  <a:lnTo>
                    <a:pt x="688468" y="274754"/>
                  </a:lnTo>
                  <a:lnTo>
                    <a:pt x="683972" y="283224"/>
                  </a:lnTo>
                  <a:lnTo>
                    <a:pt x="679476" y="291694"/>
                  </a:lnTo>
                  <a:lnTo>
                    <a:pt x="675244" y="300429"/>
                  </a:lnTo>
                  <a:lnTo>
                    <a:pt x="671013" y="309164"/>
                  </a:lnTo>
                  <a:lnTo>
                    <a:pt x="666782" y="317899"/>
                  </a:lnTo>
                  <a:lnTo>
                    <a:pt x="663079" y="326899"/>
                  </a:lnTo>
                  <a:lnTo>
                    <a:pt x="659905" y="335898"/>
                  </a:lnTo>
                  <a:lnTo>
                    <a:pt x="656467" y="345163"/>
                  </a:lnTo>
                  <a:lnTo>
                    <a:pt x="653294" y="354427"/>
                  </a:lnTo>
                  <a:lnTo>
                    <a:pt x="650385" y="363691"/>
                  </a:lnTo>
                  <a:lnTo>
                    <a:pt x="647475" y="372956"/>
                  </a:lnTo>
                  <a:lnTo>
                    <a:pt x="645095" y="382485"/>
                  </a:lnTo>
                  <a:lnTo>
                    <a:pt x="642450" y="392014"/>
                  </a:lnTo>
                  <a:lnTo>
                    <a:pt x="640335" y="401808"/>
                  </a:lnTo>
                  <a:lnTo>
                    <a:pt x="638483" y="411337"/>
                  </a:lnTo>
                  <a:lnTo>
                    <a:pt x="636632" y="421395"/>
                  </a:lnTo>
                  <a:lnTo>
                    <a:pt x="635574" y="431189"/>
                  </a:lnTo>
                  <a:lnTo>
                    <a:pt x="633988" y="440982"/>
                  </a:lnTo>
                  <a:lnTo>
                    <a:pt x="632930" y="451306"/>
                  </a:lnTo>
                  <a:lnTo>
                    <a:pt x="632136" y="461099"/>
                  </a:lnTo>
                  <a:lnTo>
                    <a:pt x="631872" y="471158"/>
                  </a:lnTo>
                  <a:lnTo>
                    <a:pt x="631078" y="481481"/>
                  </a:lnTo>
                  <a:lnTo>
                    <a:pt x="631078" y="491804"/>
                  </a:lnTo>
                  <a:lnTo>
                    <a:pt x="631078" y="500539"/>
                  </a:lnTo>
                  <a:lnTo>
                    <a:pt x="631343" y="508744"/>
                  </a:lnTo>
                  <a:lnTo>
                    <a:pt x="632665" y="525685"/>
                  </a:lnTo>
                  <a:lnTo>
                    <a:pt x="634516" y="542890"/>
                  </a:lnTo>
                  <a:lnTo>
                    <a:pt x="636897" y="559301"/>
                  </a:lnTo>
                  <a:lnTo>
                    <a:pt x="626847" y="566713"/>
                  </a:lnTo>
                  <a:lnTo>
                    <a:pt x="616268" y="573860"/>
                  </a:lnTo>
                  <a:lnTo>
                    <a:pt x="605954" y="580742"/>
                  </a:lnTo>
                  <a:lnTo>
                    <a:pt x="594846" y="587094"/>
                  </a:lnTo>
                  <a:lnTo>
                    <a:pt x="583739" y="592918"/>
                  </a:lnTo>
                  <a:lnTo>
                    <a:pt x="572102" y="598211"/>
                  </a:lnTo>
                  <a:lnTo>
                    <a:pt x="560201" y="603241"/>
                  </a:lnTo>
                  <a:lnTo>
                    <a:pt x="548300" y="607741"/>
                  </a:lnTo>
                  <a:lnTo>
                    <a:pt x="536399" y="611711"/>
                  </a:lnTo>
                  <a:lnTo>
                    <a:pt x="523969" y="615152"/>
                  </a:lnTo>
                  <a:lnTo>
                    <a:pt x="511274" y="618328"/>
                  </a:lnTo>
                  <a:lnTo>
                    <a:pt x="498316" y="620711"/>
                  </a:lnTo>
                  <a:lnTo>
                    <a:pt x="485357" y="622563"/>
                  </a:lnTo>
                  <a:lnTo>
                    <a:pt x="472398" y="624152"/>
                  </a:lnTo>
                  <a:lnTo>
                    <a:pt x="458910" y="625210"/>
                  </a:lnTo>
                  <a:lnTo>
                    <a:pt x="445686" y="625475"/>
                  </a:lnTo>
                  <a:lnTo>
                    <a:pt x="437752" y="625210"/>
                  </a:lnTo>
                  <a:lnTo>
                    <a:pt x="429554" y="624681"/>
                  </a:lnTo>
                  <a:lnTo>
                    <a:pt x="421620" y="624416"/>
                  </a:lnTo>
                  <a:lnTo>
                    <a:pt x="413686" y="623622"/>
                  </a:lnTo>
                  <a:lnTo>
                    <a:pt x="406016" y="622828"/>
                  </a:lnTo>
                  <a:lnTo>
                    <a:pt x="398082" y="621769"/>
                  </a:lnTo>
                  <a:lnTo>
                    <a:pt x="390148" y="620446"/>
                  </a:lnTo>
                  <a:lnTo>
                    <a:pt x="382479" y="618858"/>
                  </a:lnTo>
                  <a:lnTo>
                    <a:pt x="375073" y="617270"/>
                  </a:lnTo>
                  <a:lnTo>
                    <a:pt x="367404" y="615417"/>
                  </a:lnTo>
                  <a:lnTo>
                    <a:pt x="359999" y="613299"/>
                  </a:lnTo>
                  <a:lnTo>
                    <a:pt x="352594" y="611182"/>
                  </a:lnTo>
                  <a:lnTo>
                    <a:pt x="345453" y="608799"/>
                  </a:lnTo>
                  <a:lnTo>
                    <a:pt x="338312" y="606152"/>
                  </a:lnTo>
                  <a:lnTo>
                    <a:pt x="331172" y="603505"/>
                  </a:lnTo>
                  <a:lnTo>
                    <a:pt x="324031" y="600858"/>
                  </a:lnTo>
                  <a:lnTo>
                    <a:pt x="317155" y="597682"/>
                  </a:lnTo>
                  <a:lnTo>
                    <a:pt x="310279" y="594506"/>
                  </a:lnTo>
                  <a:lnTo>
                    <a:pt x="296791" y="587359"/>
                  </a:lnTo>
                  <a:lnTo>
                    <a:pt x="283568" y="579948"/>
                  </a:lnTo>
                  <a:lnTo>
                    <a:pt x="271138" y="572007"/>
                  </a:lnTo>
                  <a:lnTo>
                    <a:pt x="258708" y="563007"/>
                  </a:lnTo>
                  <a:lnTo>
                    <a:pt x="247071" y="553743"/>
                  </a:lnTo>
                  <a:lnTo>
                    <a:pt x="235699" y="543949"/>
                  </a:lnTo>
                  <a:lnTo>
                    <a:pt x="224856" y="533891"/>
                  </a:lnTo>
                  <a:lnTo>
                    <a:pt x="214277" y="523038"/>
                  </a:lnTo>
                  <a:lnTo>
                    <a:pt x="204756" y="511656"/>
                  </a:lnTo>
                  <a:lnTo>
                    <a:pt x="195235" y="499480"/>
                  </a:lnTo>
                  <a:lnTo>
                    <a:pt x="186508" y="487569"/>
                  </a:lnTo>
                  <a:lnTo>
                    <a:pt x="178574" y="474863"/>
                  </a:lnTo>
                  <a:lnTo>
                    <a:pt x="170904" y="461629"/>
                  </a:lnTo>
                  <a:lnTo>
                    <a:pt x="164028" y="448129"/>
                  </a:lnTo>
                  <a:lnTo>
                    <a:pt x="161119" y="441247"/>
                  </a:lnTo>
                  <a:lnTo>
                    <a:pt x="157945" y="434630"/>
                  </a:lnTo>
                  <a:lnTo>
                    <a:pt x="154772" y="427483"/>
                  </a:lnTo>
                  <a:lnTo>
                    <a:pt x="152392" y="420072"/>
                  </a:lnTo>
                  <a:lnTo>
                    <a:pt x="149747" y="412925"/>
                  </a:lnTo>
                  <a:lnTo>
                    <a:pt x="147367" y="405513"/>
                  </a:lnTo>
                  <a:lnTo>
                    <a:pt x="145251" y="398102"/>
                  </a:lnTo>
                  <a:lnTo>
                    <a:pt x="143135" y="390690"/>
                  </a:lnTo>
                  <a:lnTo>
                    <a:pt x="141284" y="383279"/>
                  </a:lnTo>
                  <a:lnTo>
                    <a:pt x="139697" y="375603"/>
                  </a:lnTo>
                  <a:lnTo>
                    <a:pt x="138110" y="367927"/>
                  </a:lnTo>
                  <a:lnTo>
                    <a:pt x="137052" y="360250"/>
                  </a:lnTo>
                  <a:lnTo>
                    <a:pt x="135730" y="352574"/>
                  </a:lnTo>
                  <a:lnTo>
                    <a:pt x="134937" y="344898"/>
                  </a:lnTo>
                  <a:lnTo>
                    <a:pt x="134143" y="336693"/>
                  </a:lnTo>
                  <a:lnTo>
                    <a:pt x="133614" y="328752"/>
                  </a:lnTo>
                  <a:lnTo>
                    <a:pt x="133350" y="320811"/>
                  </a:lnTo>
                  <a:lnTo>
                    <a:pt x="133350" y="312870"/>
                  </a:lnTo>
                  <a:lnTo>
                    <a:pt x="133350" y="304664"/>
                  </a:lnTo>
                  <a:lnTo>
                    <a:pt x="133614" y="296723"/>
                  </a:lnTo>
                  <a:lnTo>
                    <a:pt x="134143" y="288783"/>
                  </a:lnTo>
                  <a:lnTo>
                    <a:pt x="134937" y="280577"/>
                  </a:lnTo>
                  <a:lnTo>
                    <a:pt x="135730" y="272901"/>
                  </a:lnTo>
                  <a:lnTo>
                    <a:pt x="137052" y="265225"/>
                  </a:lnTo>
                  <a:lnTo>
                    <a:pt x="138110" y="257549"/>
                  </a:lnTo>
                  <a:lnTo>
                    <a:pt x="139697" y="249872"/>
                  </a:lnTo>
                  <a:lnTo>
                    <a:pt x="141284" y="242196"/>
                  </a:lnTo>
                  <a:lnTo>
                    <a:pt x="143135" y="234785"/>
                  </a:lnTo>
                  <a:lnTo>
                    <a:pt x="145251" y="227109"/>
                  </a:lnTo>
                  <a:lnTo>
                    <a:pt x="147367" y="219962"/>
                  </a:lnTo>
                  <a:lnTo>
                    <a:pt x="149747" y="212550"/>
                  </a:lnTo>
                  <a:lnTo>
                    <a:pt x="152392" y="205139"/>
                  </a:lnTo>
                  <a:lnTo>
                    <a:pt x="154772" y="197992"/>
                  </a:lnTo>
                  <a:lnTo>
                    <a:pt x="157945" y="190845"/>
                  </a:lnTo>
                  <a:lnTo>
                    <a:pt x="161119" y="184228"/>
                  </a:lnTo>
                  <a:lnTo>
                    <a:pt x="164028" y="177081"/>
                  </a:lnTo>
                  <a:lnTo>
                    <a:pt x="170904" y="163846"/>
                  </a:lnTo>
                  <a:lnTo>
                    <a:pt x="178574" y="150612"/>
                  </a:lnTo>
                  <a:lnTo>
                    <a:pt x="186508" y="137906"/>
                  </a:lnTo>
                  <a:lnTo>
                    <a:pt x="195235" y="125466"/>
                  </a:lnTo>
                  <a:lnTo>
                    <a:pt x="204756" y="113819"/>
                  </a:lnTo>
                  <a:lnTo>
                    <a:pt x="214277" y="102437"/>
                  </a:lnTo>
                  <a:lnTo>
                    <a:pt x="224856" y="91585"/>
                  </a:lnTo>
                  <a:lnTo>
                    <a:pt x="235699" y="81526"/>
                  </a:lnTo>
                  <a:lnTo>
                    <a:pt x="247071" y="71732"/>
                  </a:lnTo>
                  <a:lnTo>
                    <a:pt x="258708" y="62468"/>
                  </a:lnTo>
                  <a:lnTo>
                    <a:pt x="271138" y="53468"/>
                  </a:lnTo>
                  <a:lnTo>
                    <a:pt x="283568" y="45528"/>
                  </a:lnTo>
                  <a:lnTo>
                    <a:pt x="296791" y="38116"/>
                  </a:lnTo>
                  <a:lnTo>
                    <a:pt x="310279" y="30969"/>
                  </a:lnTo>
                  <a:lnTo>
                    <a:pt x="317155" y="27793"/>
                  </a:lnTo>
                  <a:lnTo>
                    <a:pt x="324031" y="24881"/>
                  </a:lnTo>
                  <a:lnTo>
                    <a:pt x="331172" y="21970"/>
                  </a:lnTo>
                  <a:lnTo>
                    <a:pt x="338312" y="19323"/>
                  </a:lnTo>
                  <a:lnTo>
                    <a:pt x="345453" y="16676"/>
                  </a:lnTo>
                  <a:lnTo>
                    <a:pt x="352594" y="14294"/>
                  </a:lnTo>
                  <a:lnTo>
                    <a:pt x="359999" y="12176"/>
                  </a:lnTo>
                  <a:lnTo>
                    <a:pt x="367404" y="10058"/>
                  </a:lnTo>
                  <a:lnTo>
                    <a:pt x="375073" y="8206"/>
                  </a:lnTo>
                  <a:lnTo>
                    <a:pt x="382479" y="6617"/>
                  </a:lnTo>
                  <a:lnTo>
                    <a:pt x="390148" y="5029"/>
                  </a:lnTo>
                  <a:lnTo>
                    <a:pt x="398082" y="3706"/>
                  </a:lnTo>
                  <a:lnTo>
                    <a:pt x="406016" y="2912"/>
                  </a:lnTo>
                  <a:lnTo>
                    <a:pt x="413686" y="1853"/>
                  </a:lnTo>
                  <a:lnTo>
                    <a:pt x="421620" y="1059"/>
                  </a:lnTo>
                  <a:lnTo>
                    <a:pt x="429554" y="794"/>
                  </a:lnTo>
                  <a:lnTo>
                    <a:pt x="437752" y="265"/>
                  </a:lnTo>
                  <a:lnTo>
                    <a:pt x="445686" y="0"/>
                  </a:lnTo>
                  <a:close/>
                </a:path>
              </a:pathLst>
            </a:custGeom>
            <a:solidFill>
              <a:srgbClr val="015A74"/>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prstClr val="white"/>
                </a:solidFill>
                <a:cs typeface="+mn-ea"/>
                <a:sym typeface="+mn-lt"/>
              </a:endParaRPr>
            </a:p>
          </p:txBody>
        </p:sp>
      </p:grpSp>
      <p:sp>
        <p:nvSpPr>
          <p:cNvPr id="7" name="文本框 6"/>
          <p:cNvSpPr txBox="1"/>
          <p:nvPr/>
        </p:nvSpPr>
        <p:spPr>
          <a:xfrm>
            <a:off x="1061719" y="362201"/>
            <a:ext cx="3129245" cy="460375"/>
          </a:xfrm>
          <a:prstGeom prst="rect">
            <a:avLst/>
          </a:prstGeom>
          <a:noFill/>
        </p:spPr>
        <p:txBody>
          <a:bodyPr wrap="square" rtlCol="0">
            <a:spAutoFit/>
          </a:bodyPr>
          <a:lstStyle/>
          <a:p>
            <a:r>
              <a:rPr lang="zh-CN" altLang="en-US" sz="2400" dirty="0">
                <a:solidFill>
                  <a:schemeClr val="bg1">
                    <a:lumMod val="50000"/>
                  </a:schemeClr>
                </a:solidFill>
                <a:cs typeface="+mn-ea"/>
                <a:sym typeface="+mn-lt"/>
              </a:rPr>
              <a:t>总体情况</a:t>
            </a:r>
            <a:endParaRPr lang="zh-CN" altLang="en-US" sz="2400" dirty="0">
              <a:solidFill>
                <a:schemeClr val="bg1">
                  <a:lumMod val="50000"/>
                </a:schemeClr>
              </a:solidFill>
              <a:cs typeface="+mn-ea"/>
              <a:sym typeface="+mn-lt"/>
            </a:endParaRPr>
          </a:p>
        </p:txBody>
      </p:sp>
      <p:sp>
        <p:nvSpPr>
          <p:cNvPr id="28" name="TextBox 69"/>
          <p:cNvSpPr txBox="1"/>
          <p:nvPr/>
        </p:nvSpPr>
        <p:spPr>
          <a:xfrm>
            <a:off x="1781175" y="2334260"/>
            <a:ext cx="5911850" cy="1899920"/>
          </a:xfrm>
          <a:prstGeom prst="rect">
            <a:avLst/>
          </a:prstGeom>
          <a:noFill/>
        </p:spPr>
        <p:txBody>
          <a:bodyPr wrap="square">
            <a:spAutoFit/>
          </a:bodyPr>
          <a:lstStyle>
            <a:defPPr>
              <a:defRPr lang="zh-CN"/>
            </a:defPPr>
            <a:lvl1pPr>
              <a:buFont typeface="Arial" panose="020B0604020202020204" pitchFamily="34" charset="0"/>
              <a:buNone/>
              <a:defRPr>
                <a:solidFill>
                  <a:srgbClr val="333333"/>
                </a:solidFill>
                <a:latin typeface="微软雅黑" panose="020B0503020204020204" pitchFamily="34" charset="-122"/>
                <a:ea typeface="微软雅黑" panose="020B0503020204020204" pitchFamily="34" charset="-122"/>
              </a:defRPr>
            </a:lvl1pPr>
          </a:lstStyle>
          <a:p>
            <a:pPr algn="just">
              <a:lnSpc>
                <a:spcPct val="120000"/>
              </a:lnSpc>
            </a:pPr>
            <a:r>
              <a:rPr lang="en-US" sz="1400" dirty="0">
                <a:solidFill>
                  <a:schemeClr val="bg1">
                    <a:lumMod val="50000"/>
                  </a:schemeClr>
                </a:solidFill>
                <a:latin typeface="+mn-lt"/>
                <a:ea typeface="+mn-ea"/>
                <a:cs typeface="+mn-ea"/>
                <a:sym typeface="+mn-lt"/>
              </a:rPr>
              <a:t>      </a:t>
            </a:r>
            <a:r>
              <a:rPr lang="en-US"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  </a:t>
            </a:r>
            <a:r>
              <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一是继续加强公开组织领导。根据领导调整情况，及时更新我办政务公开领导小组成员，明确责任领导和责任人，进一步完善政务公开协调运行机制；设立政务公开办公室，负责推进、指导、协调、监督全办政务公开工作。二是及时更新完善了政府信息公开指南及信息公开目录。进一步规范信息公开标准，引导群众及时获取政府信息。三是坚持公文类信息公开属性源头认定机制。在制发文件时，对文件公开属性进行明确标识，从源头上保障了公开信息不涉密、涉密信息不公开。</a:t>
            </a:r>
            <a:endPar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endParaRPr>
          </a:p>
        </p:txBody>
      </p:sp>
      <p:sp>
        <p:nvSpPr>
          <p:cNvPr id="29" name="Text Placeholder 25"/>
          <p:cNvSpPr txBox="1"/>
          <p:nvPr/>
        </p:nvSpPr>
        <p:spPr>
          <a:xfrm>
            <a:off x="2162175" y="1557655"/>
            <a:ext cx="4197350" cy="420370"/>
          </a:xfrm>
          <a:prstGeom prst="rect">
            <a:avLst/>
          </a:prstGeom>
        </p:spPr>
        <p:txBody>
          <a:bodyPr lIns="68580" tIns="34290" rIns="68580" bIns="34290"/>
          <a:lstStyle>
            <a:lvl1pPr marL="0" indent="0" algn="l" defTabSz="914400" rtl="0" eaLnBrk="1" latinLnBrk="0" hangingPunct="1">
              <a:lnSpc>
                <a:spcPct val="90000"/>
              </a:lnSpc>
              <a:spcBef>
                <a:spcPts val="1000"/>
              </a:spcBef>
              <a:buFontTx/>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Tx/>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Tx/>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1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sz="2800" dirty="0">
                <a:ln/>
                <a:solidFill>
                  <a:schemeClr val="accent1"/>
                </a:solidFill>
                <a:effectLst>
                  <a:outerShdw blurRad="38100" dist="25400" dir="5400000" algn="ctr" rotWithShape="0">
                    <a:srgbClr val="6E747A">
                      <a:alpha val="43000"/>
                    </a:srgbClr>
                  </a:outerShdw>
                </a:effectLst>
                <a:cs typeface="+mn-ea"/>
                <a:sym typeface="+mn-lt"/>
              </a:rPr>
              <a:t>（三）</a:t>
            </a:r>
            <a:r>
              <a:rPr sz="2800" dirty="0">
                <a:ln/>
                <a:solidFill>
                  <a:schemeClr val="accent1"/>
                </a:solidFill>
                <a:effectLst>
                  <a:outerShdw blurRad="38100" dist="25400" dir="5400000" algn="ctr" rotWithShape="0">
                    <a:srgbClr val="6E747A">
                      <a:alpha val="43000"/>
                    </a:srgbClr>
                  </a:outerShdw>
                </a:effectLst>
                <a:cs typeface="+mn-ea"/>
                <a:sym typeface="+mn-lt"/>
              </a:rPr>
              <a:t>政府信息管理情况</a:t>
            </a:r>
            <a:endParaRPr sz="2800" dirty="0">
              <a:ln/>
              <a:solidFill>
                <a:schemeClr val="accent4"/>
              </a:solidFill>
              <a:latin typeface="+mn-lt"/>
              <a:ea typeface="+mn-ea"/>
              <a:cs typeface="+mn-ea"/>
              <a:sym typeface="+mn-lt"/>
            </a:endParaRPr>
          </a:p>
          <a:p>
            <a:endParaRPr lang="zh-CN" altLang="en-AU" sz="2800" b="1" dirty="0">
              <a:ln/>
              <a:solidFill>
                <a:schemeClr val="accent4"/>
              </a:solidFill>
              <a:latin typeface="+mn-lt"/>
              <a:ea typeface="+mn-ea"/>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4" presetClass="entr" presetSubtype="10"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par>
                          <p:cTn id="13" fill="hold">
                            <p:stCondLst>
                              <p:cond delay="1000"/>
                            </p:stCondLst>
                            <p:childTnLst>
                              <p:par>
                                <p:cTn id="14" presetID="2" presetClass="entr" presetSubtype="2" fill="hold" grpId="0" nodeType="after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500" fill="hold"/>
                                        <p:tgtEl>
                                          <p:spTgt spid="4"/>
                                        </p:tgtEl>
                                        <p:attrNameLst>
                                          <p:attrName>ppt_x</p:attrName>
                                        </p:attrNameLst>
                                      </p:cBhvr>
                                      <p:tavLst>
                                        <p:tav tm="0">
                                          <p:val>
                                            <p:strVal val="1+#ppt_w/2"/>
                                          </p:val>
                                        </p:tav>
                                        <p:tav tm="100000">
                                          <p:val>
                                            <p:strVal val="#ppt_x"/>
                                          </p:val>
                                        </p:tav>
                                      </p:tavLst>
                                    </p:anim>
                                    <p:anim calcmode="lin" valueType="num">
                                      <p:cBhvr additive="base">
                                        <p:cTn id="17" dur="500" fill="hold"/>
                                        <p:tgtEl>
                                          <p:spTgt spid="4"/>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53" presetClass="entr" presetSubtype="16" fill="hold" grpId="0" nodeType="afterEffect">
                                  <p:stCondLst>
                                    <p:cond delay="0"/>
                                  </p:stCondLst>
                                  <p:childTnLst>
                                    <p:set>
                                      <p:cBhvr>
                                        <p:cTn id="20" dur="1" fill="hold">
                                          <p:stCondLst>
                                            <p:cond delay="0"/>
                                          </p:stCondLst>
                                        </p:cTn>
                                        <p:tgtEl>
                                          <p:spTgt spid="19"/>
                                        </p:tgtEl>
                                        <p:attrNameLst>
                                          <p:attrName>style.visibility</p:attrName>
                                        </p:attrNameLst>
                                      </p:cBhvr>
                                      <p:to>
                                        <p:strVal val="visible"/>
                                      </p:to>
                                    </p:set>
                                    <p:anim calcmode="lin" valueType="num">
                                      <p:cBhvr>
                                        <p:cTn id="21" dur="500" fill="hold"/>
                                        <p:tgtEl>
                                          <p:spTgt spid="19"/>
                                        </p:tgtEl>
                                        <p:attrNameLst>
                                          <p:attrName>ppt_w</p:attrName>
                                        </p:attrNameLst>
                                      </p:cBhvr>
                                      <p:tavLst>
                                        <p:tav tm="0">
                                          <p:val>
                                            <p:fltVal val="0"/>
                                          </p:val>
                                        </p:tav>
                                        <p:tav tm="100000">
                                          <p:val>
                                            <p:strVal val="#ppt_w"/>
                                          </p:val>
                                        </p:tav>
                                      </p:tavLst>
                                    </p:anim>
                                    <p:anim calcmode="lin" valueType="num">
                                      <p:cBhvr>
                                        <p:cTn id="22" dur="500" fill="hold"/>
                                        <p:tgtEl>
                                          <p:spTgt spid="19"/>
                                        </p:tgtEl>
                                        <p:attrNameLst>
                                          <p:attrName>ppt_h</p:attrName>
                                        </p:attrNameLst>
                                      </p:cBhvr>
                                      <p:tavLst>
                                        <p:tav tm="0">
                                          <p:val>
                                            <p:fltVal val="0"/>
                                          </p:val>
                                        </p:tav>
                                        <p:tav tm="100000">
                                          <p:val>
                                            <p:strVal val="#ppt_h"/>
                                          </p:val>
                                        </p:tav>
                                      </p:tavLst>
                                    </p:anim>
                                    <p:animEffect transition="in" filter="fade">
                                      <p:cBhvr>
                                        <p:cTn id="23" dur="500"/>
                                        <p:tgtEl>
                                          <p:spTgt spid="19"/>
                                        </p:tgtEl>
                                      </p:cBhvr>
                                    </p:animEffect>
                                  </p:childTnLst>
                                </p:cTn>
                              </p:par>
                            </p:childTnLst>
                          </p:cTn>
                        </p:par>
                        <p:par>
                          <p:cTn id="24" fill="hold">
                            <p:stCondLst>
                              <p:cond delay="2000"/>
                            </p:stCondLst>
                            <p:childTnLst>
                              <p:par>
                                <p:cTn id="25" presetID="10" presetClass="entr" presetSubtype="0" fill="hold" grpId="0" nodeType="after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fade">
                                      <p:cBhvr>
                                        <p:cTn id="27" dur="500"/>
                                        <p:tgtEl>
                                          <p:spTgt spid="29"/>
                                        </p:tgtEl>
                                      </p:cBhvr>
                                    </p:animEffect>
                                  </p:childTnLst>
                                </p:cTn>
                              </p:par>
                            </p:childTnLst>
                          </p:cTn>
                        </p:par>
                        <p:par>
                          <p:cTn id="28" fill="hold">
                            <p:stCondLst>
                              <p:cond delay="2500"/>
                            </p:stCondLst>
                            <p:childTnLst>
                              <p:par>
                                <p:cTn id="29" presetID="23" presetClass="entr" presetSubtype="16" fill="hold" grpId="0" nodeType="afterEffect">
                                  <p:stCondLst>
                                    <p:cond delay="0"/>
                                  </p:stCondLst>
                                  <p:iterate type="lt">
                                    <p:tmPct val="10000"/>
                                  </p:iterate>
                                  <p:childTnLst>
                                    <p:set>
                                      <p:cBhvr>
                                        <p:cTn id="30" dur="1" fill="hold">
                                          <p:stCondLst>
                                            <p:cond delay="0"/>
                                          </p:stCondLst>
                                        </p:cTn>
                                        <p:tgtEl>
                                          <p:spTgt spid="28"/>
                                        </p:tgtEl>
                                        <p:attrNameLst>
                                          <p:attrName>style.visibility</p:attrName>
                                        </p:attrNameLst>
                                      </p:cBhvr>
                                      <p:to>
                                        <p:strVal val="visible"/>
                                      </p:to>
                                    </p:set>
                                    <p:anim calcmode="lin" valueType="num">
                                      <p:cBhvr>
                                        <p:cTn id="31" dur="300" fill="hold"/>
                                        <p:tgtEl>
                                          <p:spTgt spid="28"/>
                                        </p:tgtEl>
                                        <p:attrNameLst>
                                          <p:attrName>ppt_w</p:attrName>
                                        </p:attrNameLst>
                                      </p:cBhvr>
                                      <p:tavLst>
                                        <p:tav tm="0">
                                          <p:val>
                                            <p:fltVal val="0"/>
                                          </p:val>
                                        </p:tav>
                                        <p:tav tm="100000">
                                          <p:val>
                                            <p:strVal val="#ppt_w"/>
                                          </p:val>
                                        </p:tav>
                                      </p:tavLst>
                                    </p:anim>
                                    <p:anim calcmode="lin" valueType="num">
                                      <p:cBhvr>
                                        <p:cTn id="32" dur="300" fill="hold"/>
                                        <p:tgtEl>
                                          <p:spTgt spid="2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ldLvl="0" animBg="1"/>
      <p:bldP spid="4" grpId="0" bldLvl="0" animBg="1"/>
      <p:bldP spid="7" grpId="0"/>
      <p:bldP spid="28" grpId="0"/>
      <p:bldP spid="29"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40000"/>
                <a:lumOff val="60000"/>
              </a:schemeClr>
            </a:gs>
            <a:gs pos="100000">
              <a:srgbClr val="034373"/>
            </a:gs>
          </a:gsLst>
          <a:path path="rect">
            <a:fillToRect r="100000" b="100000"/>
          </a:path>
          <a:tileRect l="-100000" t="-100000"/>
        </a:gradFill>
        <a:effectLst/>
      </p:bgPr>
    </p:bg>
    <p:spTree>
      <p:nvGrpSpPr>
        <p:cNvPr id="1" name=""/>
        <p:cNvGrpSpPr/>
        <p:nvPr/>
      </p:nvGrpSpPr>
      <p:grpSpPr>
        <a:xfrm>
          <a:off x="0" y="0"/>
          <a:ext cx="0" cy="0"/>
          <a:chOff x="0" y="0"/>
          <a:chExt cx="0" cy="0"/>
        </a:xfrm>
      </p:grpSpPr>
      <p:sp>
        <p:nvSpPr>
          <p:cNvPr id="19" name="圆角矩形 18"/>
          <p:cNvSpPr/>
          <p:nvPr/>
        </p:nvSpPr>
        <p:spPr>
          <a:xfrm>
            <a:off x="1061720" y="891540"/>
            <a:ext cx="7289165" cy="3997960"/>
          </a:xfrm>
          <a:prstGeom prst="roundRect">
            <a:avLst/>
          </a:prstGeom>
          <a:gradFill flip="none" rotWithShape="1">
            <a:gsLst>
              <a:gs pos="0">
                <a:schemeClr val="bg1">
                  <a:lumMod val="85000"/>
                </a:schemeClr>
              </a:gs>
              <a:gs pos="100000">
                <a:schemeClr val="bg1"/>
              </a:gs>
            </a:gsLst>
            <a:lin ang="8100000" scaled="1"/>
            <a:tileRect/>
          </a:gradFill>
          <a:ln w="63500">
            <a:gradFill flip="none" rotWithShape="1">
              <a:gsLst>
                <a:gs pos="0">
                  <a:schemeClr val="bg1"/>
                </a:gs>
                <a:gs pos="100000">
                  <a:schemeClr val="bg1">
                    <a:lumMod val="85000"/>
                  </a:schemeClr>
                </a:gs>
              </a:gsLst>
              <a:lin ang="81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 name="文本框 3"/>
          <p:cNvSpPr txBox="1"/>
          <p:nvPr/>
        </p:nvSpPr>
        <p:spPr>
          <a:xfrm>
            <a:off x="7908497" y="219926"/>
            <a:ext cx="1091124" cy="398780"/>
          </a:xfrm>
          <a:prstGeom prst="rect">
            <a:avLst/>
          </a:prstGeom>
          <a:noFill/>
          <a:effectLst>
            <a:innerShdw blurRad="63500" dist="50800" dir="18900000">
              <a:prstClr val="black">
                <a:alpha val="50000"/>
              </a:prstClr>
            </a:innerShdw>
          </a:effectLst>
        </p:spPr>
        <p:txBody>
          <a:bodyPr wrap="square" rtlCol="0">
            <a:spAutoFit/>
          </a:bodyPr>
          <a:lstStyle/>
          <a:p>
            <a:endParaRPr lang="en-US" altLang="zh-CN" sz="2000" dirty="0">
              <a:solidFill>
                <a:srgbClr val="F17445"/>
              </a:solidFill>
              <a:effectLst>
                <a:innerShdw blurRad="63500" dist="50800" dir="18900000">
                  <a:prstClr val="black">
                    <a:alpha val="50000"/>
                  </a:prstClr>
                </a:innerShdw>
              </a:effectLst>
              <a:cs typeface="+mn-ea"/>
              <a:sym typeface="+mn-lt"/>
            </a:endParaRPr>
          </a:p>
        </p:txBody>
      </p:sp>
      <p:grpSp>
        <p:nvGrpSpPr>
          <p:cNvPr id="6" name="组合 5"/>
          <p:cNvGrpSpPr/>
          <p:nvPr/>
        </p:nvGrpSpPr>
        <p:grpSpPr>
          <a:xfrm>
            <a:off x="296082" y="292100"/>
            <a:ext cx="599329" cy="599329"/>
            <a:chOff x="2112182" y="3122122"/>
            <a:chExt cx="935818" cy="935818"/>
          </a:xfrm>
        </p:grpSpPr>
        <p:sp>
          <p:nvSpPr>
            <p:cNvPr id="3" name="椭圆 2"/>
            <p:cNvSpPr/>
            <p:nvPr/>
          </p:nvSpPr>
          <p:spPr>
            <a:xfrm>
              <a:off x="2112182" y="3122122"/>
              <a:ext cx="935818" cy="935818"/>
            </a:xfrm>
            <a:prstGeom prst="ellipse">
              <a:avLst/>
            </a:prstGeom>
            <a:gradFill flip="none" rotWithShape="1">
              <a:gsLst>
                <a:gs pos="0">
                  <a:schemeClr val="bg1"/>
                </a:gs>
                <a:gs pos="100000">
                  <a:schemeClr val="bg1">
                    <a:lumMod val="85000"/>
                  </a:schemeClr>
                </a:gs>
              </a:gsLst>
              <a:lin ang="18900000" scaled="1"/>
              <a:tileRect/>
            </a:gradFill>
            <a:ln w="41275">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KSO_Shape"/>
            <p:cNvSpPr/>
            <p:nvPr/>
          </p:nvSpPr>
          <p:spPr bwMode="auto">
            <a:xfrm>
              <a:off x="2220051" y="3321801"/>
              <a:ext cx="720080" cy="536460"/>
            </a:xfrm>
            <a:custGeom>
              <a:avLst/>
              <a:gdLst>
                <a:gd name="T0" fmla="*/ 1318145 w 2143125"/>
                <a:gd name="T1" fmla="*/ 917194 h 1597025"/>
                <a:gd name="T2" fmla="*/ 1379831 w 2143125"/>
                <a:gd name="T3" fmla="*/ 1137598 h 1597025"/>
                <a:gd name="T4" fmla="*/ 1335097 w 2143125"/>
                <a:gd name="T5" fmla="*/ 1268287 h 1597025"/>
                <a:gd name="T6" fmla="*/ 1208192 w 2143125"/>
                <a:gd name="T7" fmla="*/ 1359886 h 1597025"/>
                <a:gd name="T8" fmla="*/ 922597 w 2143125"/>
                <a:gd name="T9" fmla="*/ 1418283 h 1597025"/>
                <a:gd name="T10" fmla="*/ 657487 w 2143125"/>
                <a:gd name="T11" fmla="*/ 1338693 h 1597025"/>
                <a:gd name="T12" fmla="*/ 552478 w 2143125"/>
                <a:gd name="T13" fmla="*/ 1242149 h 1597025"/>
                <a:gd name="T14" fmla="*/ 531288 w 2143125"/>
                <a:gd name="T15" fmla="*/ 1081555 h 1597025"/>
                <a:gd name="T16" fmla="*/ 616755 w 2143125"/>
                <a:gd name="T17" fmla="*/ 873161 h 1597025"/>
                <a:gd name="T18" fmla="*/ 1793602 w 2143125"/>
                <a:gd name="T19" fmla="*/ 648696 h 1597025"/>
                <a:gd name="T20" fmla="*/ 1890429 w 2143125"/>
                <a:gd name="T21" fmla="*/ 826850 h 1597025"/>
                <a:gd name="T22" fmla="*/ 1893955 w 2143125"/>
                <a:gd name="T23" fmla="*/ 997719 h 1597025"/>
                <a:gd name="T24" fmla="*/ 1811228 w 2143125"/>
                <a:gd name="T25" fmla="*/ 1095258 h 1597025"/>
                <a:gd name="T26" fmla="*/ 1583730 w 2143125"/>
                <a:gd name="T27" fmla="*/ 1181514 h 1597025"/>
                <a:gd name="T28" fmla="*/ 1467631 w 2143125"/>
                <a:gd name="T29" fmla="*/ 1082095 h 1597025"/>
                <a:gd name="T30" fmla="*/ 1367044 w 2143125"/>
                <a:gd name="T31" fmla="*/ 822855 h 1597025"/>
                <a:gd name="T32" fmla="*/ 1287607 w 2143125"/>
                <a:gd name="T33" fmla="*/ 640469 h 1597025"/>
                <a:gd name="T34" fmla="*/ 637786 w 2143125"/>
                <a:gd name="T35" fmla="*/ 718735 h 1597025"/>
                <a:gd name="T36" fmla="*/ 475984 w 2143125"/>
                <a:gd name="T37" fmla="*/ 936375 h 1597025"/>
                <a:gd name="T38" fmla="*/ 436888 w 2143125"/>
                <a:gd name="T39" fmla="*/ 1185275 h 1597025"/>
                <a:gd name="T40" fmla="*/ 191242 w 2143125"/>
                <a:gd name="T41" fmla="*/ 1146495 h 1597025"/>
                <a:gd name="T42" fmla="*/ 46633 w 2143125"/>
                <a:gd name="T43" fmla="*/ 1053656 h 1597025"/>
                <a:gd name="T44" fmla="*/ 0 w 2143125"/>
                <a:gd name="T45" fmla="*/ 940371 h 1597025"/>
                <a:gd name="T46" fmla="*/ 50165 w 2143125"/>
                <a:gd name="T47" fmla="*/ 736128 h 1597025"/>
                <a:gd name="T48" fmla="*/ 952970 w 2143125"/>
                <a:gd name="T49" fmla="*/ 136844 h 1597025"/>
                <a:gd name="T50" fmla="*/ 1076540 w 2143125"/>
                <a:gd name="T51" fmla="*/ 163209 h 1597025"/>
                <a:gd name="T52" fmla="*/ 1174924 w 2143125"/>
                <a:gd name="T53" fmla="*/ 235007 h 1597025"/>
                <a:gd name="T54" fmla="*/ 1237061 w 2143125"/>
                <a:gd name="T55" fmla="*/ 340233 h 1597025"/>
                <a:gd name="T56" fmla="*/ 1251420 w 2143125"/>
                <a:gd name="T57" fmla="*/ 467116 h 1597025"/>
                <a:gd name="T58" fmla="*/ 1213290 w 2143125"/>
                <a:gd name="T59" fmla="*/ 585759 h 1597025"/>
                <a:gd name="T60" fmla="*/ 1132322 w 2143125"/>
                <a:gd name="T61" fmla="*/ 676861 h 1597025"/>
                <a:gd name="T62" fmla="*/ 1020756 w 2143125"/>
                <a:gd name="T63" fmla="*/ 728650 h 1597025"/>
                <a:gd name="T64" fmla="*/ 892716 w 2143125"/>
                <a:gd name="T65" fmla="*/ 730298 h 1597025"/>
                <a:gd name="T66" fmla="*/ 779502 w 2143125"/>
                <a:gd name="T67" fmla="*/ 680863 h 1597025"/>
                <a:gd name="T68" fmla="*/ 696652 w 2143125"/>
                <a:gd name="T69" fmla="*/ 592115 h 1597025"/>
                <a:gd name="T70" fmla="*/ 655933 w 2143125"/>
                <a:gd name="T71" fmla="*/ 474649 h 1597025"/>
                <a:gd name="T72" fmla="*/ 666760 w 2143125"/>
                <a:gd name="T73" fmla="*/ 347531 h 1597025"/>
                <a:gd name="T74" fmla="*/ 726308 w 2143125"/>
                <a:gd name="T75" fmla="*/ 240187 h 1597025"/>
                <a:gd name="T76" fmla="*/ 823046 w 2143125"/>
                <a:gd name="T77" fmla="*/ 166505 h 1597025"/>
                <a:gd name="T78" fmla="*/ 945438 w 2143125"/>
                <a:gd name="T79" fmla="*/ 136844 h 1597025"/>
                <a:gd name="T80" fmla="*/ 1618384 w 2143125"/>
                <a:gd name="T81" fmla="*/ 22111 h 1597025"/>
                <a:gd name="T82" fmla="*/ 1763195 w 2143125"/>
                <a:gd name="T83" fmla="*/ 163718 h 1597025"/>
                <a:gd name="T84" fmla="*/ 1787878 w 2143125"/>
                <a:gd name="T85" fmla="*/ 278038 h 1597025"/>
                <a:gd name="T86" fmla="*/ 1763195 w 2143125"/>
                <a:gd name="T87" fmla="*/ 392122 h 1597025"/>
                <a:gd name="T88" fmla="*/ 1618384 w 2143125"/>
                <a:gd name="T89" fmla="*/ 533963 h 1597025"/>
                <a:gd name="T90" fmla="*/ 1498492 w 2143125"/>
                <a:gd name="T91" fmla="*/ 555604 h 1597025"/>
                <a:gd name="T92" fmla="*/ 1344043 w 2143125"/>
                <a:gd name="T93" fmla="*/ 467159 h 1597025"/>
                <a:gd name="T94" fmla="*/ 1325941 w 2143125"/>
                <a:gd name="T95" fmla="*/ 314968 h 1597025"/>
                <a:gd name="T96" fmla="*/ 1255886 w 2143125"/>
                <a:gd name="T97" fmla="*/ 187946 h 1597025"/>
                <a:gd name="T98" fmla="*/ 1350390 w 2143125"/>
                <a:gd name="T99" fmla="*/ 51280 h 1597025"/>
                <a:gd name="T100" fmla="*/ 396165 w 2143125"/>
                <a:gd name="T101" fmla="*/ 0 h 1597025"/>
                <a:gd name="T102" fmla="*/ 564484 w 2143125"/>
                <a:gd name="T103" fmla="*/ 57396 h 1597025"/>
                <a:gd name="T104" fmla="*/ 645353 w 2143125"/>
                <a:gd name="T105" fmla="*/ 194532 h 1597025"/>
                <a:gd name="T106" fmla="*/ 578120 w 2143125"/>
                <a:gd name="T107" fmla="*/ 323201 h 1597025"/>
                <a:gd name="T108" fmla="*/ 564014 w 2143125"/>
                <a:gd name="T109" fmla="*/ 482449 h 1597025"/>
                <a:gd name="T110" fmla="*/ 396165 w 2143125"/>
                <a:gd name="T111" fmla="*/ 555840 h 1597025"/>
                <a:gd name="T112" fmla="*/ 281916 w 2143125"/>
                <a:gd name="T113" fmla="*/ 531141 h 1597025"/>
                <a:gd name="T114" fmla="*/ 140396 w 2143125"/>
                <a:gd name="T115" fmla="*/ 386242 h 1597025"/>
                <a:gd name="T116" fmla="*/ 118533 w 2143125"/>
                <a:gd name="T117" fmla="*/ 270745 h 1597025"/>
                <a:gd name="T118" fmla="*/ 145803 w 2143125"/>
                <a:gd name="T119" fmla="*/ 157366 h 1597025"/>
                <a:gd name="T120" fmla="*/ 294375 w 2143125"/>
                <a:gd name="T121" fmla="*/ 19524 h 159702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143125" h="1597025">
                  <a:moveTo>
                    <a:pt x="795561" y="879475"/>
                  </a:moveTo>
                  <a:lnTo>
                    <a:pt x="1072091" y="1110003"/>
                  </a:lnTo>
                  <a:lnTo>
                    <a:pt x="1348886" y="879475"/>
                  </a:lnTo>
                  <a:lnTo>
                    <a:pt x="1360276" y="888484"/>
                  </a:lnTo>
                  <a:lnTo>
                    <a:pt x="1371400" y="897758"/>
                  </a:lnTo>
                  <a:lnTo>
                    <a:pt x="1382525" y="907297"/>
                  </a:lnTo>
                  <a:lnTo>
                    <a:pt x="1393120" y="917101"/>
                  </a:lnTo>
                  <a:lnTo>
                    <a:pt x="1403186" y="927435"/>
                  </a:lnTo>
                  <a:lnTo>
                    <a:pt x="1413516" y="937504"/>
                  </a:lnTo>
                  <a:lnTo>
                    <a:pt x="1423316" y="948368"/>
                  </a:lnTo>
                  <a:lnTo>
                    <a:pt x="1432587" y="959497"/>
                  </a:lnTo>
                  <a:lnTo>
                    <a:pt x="1441857" y="970891"/>
                  </a:lnTo>
                  <a:lnTo>
                    <a:pt x="1450863" y="982550"/>
                  </a:lnTo>
                  <a:lnTo>
                    <a:pt x="1459074" y="994739"/>
                  </a:lnTo>
                  <a:lnTo>
                    <a:pt x="1467550" y="1006663"/>
                  </a:lnTo>
                  <a:lnTo>
                    <a:pt x="1475232" y="1019116"/>
                  </a:lnTo>
                  <a:lnTo>
                    <a:pt x="1482913" y="1032100"/>
                  </a:lnTo>
                  <a:lnTo>
                    <a:pt x="1490065" y="1044819"/>
                  </a:lnTo>
                  <a:lnTo>
                    <a:pt x="1496687" y="1057803"/>
                  </a:lnTo>
                  <a:lnTo>
                    <a:pt x="1503308" y="1071581"/>
                  </a:lnTo>
                  <a:lnTo>
                    <a:pt x="1509401" y="1085095"/>
                  </a:lnTo>
                  <a:lnTo>
                    <a:pt x="1515228" y="1098874"/>
                  </a:lnTo>
                  <a:lnTo>
                    <a:pt x="1520525" y="1113182"/>
                  </a:lnTo>
                  <a:lnTo>
                    <a:pt x="1525558" y="1127226"/>
                  </a:lnTo>
                  <a:lnTo>
                    <a:pt x="1530061" y="1141799"/>
                  </a:lnTo>
                  <a:lnTo>
                    <a:pt x="1534034" y="1156638"/>
                  </a:lnTo>
                  <a:lnTo>
                    <a:pt x="1538007" y="1171477"/>
                  </a:lnTo>
                  <a:lnTo>
                    <a:pt x="1541186" y="1186580"/>
                  </a:lnTo>
                  <a:lnTo>
                    <a:pt x="1544364" y="1201684"/>
                  </a:lnTo>
                  <a:lnTo>
                    <a:pt x="1546748" y="1217052"/>
                  </a:lnTo>
                  <a:lnTo>
                    <a:pt x="1548867" y="1232686"/>
                  </a:lnTo>
                  <a:lnTo>
                    <a:pt x="1550456" y="1248319"/>
                  </a:lnTo>
                  <a:lnTo>
                    <a:pt x="1551781" y="1264218"/>
                  </a:lnTo>
                  <a:lnTo>
                    <a:pt x="1552310" y="1280116"/>
                  </a:lnTo>
                  <a:lnTo>
                    <a:pt x="1552575" y="1296279"/>
                  </a:lnTo>
                  <a:lnTo>
                    <a:pt x="1552310" y="1305554"/>
                  </a:lnTo>
                  <a:lnTo>
                    <a:pt x="1551781" y="1314298"/>
                  </a:lnTo>
                  <a:lnTo>
                    <a:pt x="1550456" y="1323307"/>
                  </a:lnTo>
                  <a:lnTo>
                    <a:pt x="1548867" y="1332316"/>
                  </a:lnTo>
                  <a:lnTo>
                    <a:pt x="1547013" y="1341060"/>
                  </a:lnTo>
                  <a:lnTo>
                    <a:pt x="1544894" y="1349539"/>
                  </a:lnTo>
                  <a:lnTo>
                    <a:pt x="1542245" y="1358018"/>
                  </a:lnTo>
                  <a:lnTo>
                    <a:pt x="1539067" y="1366233"/>
                  </a:lnTo>
                  <a:lnTo>
                    <a:pt x="1535623" y="1374182"/>
                  </a:lnTo>
                  <a:lnTo>
                    <a:pt x="1531650" y="1382396"/>
                  </a:lnTo>
                  <a:lnTo>
                    <a:pt x="1527677" y="1390080"/>
                  </a:lnTo>
                  <a:lnTo>
                    <a:pt x="1522909" y="1397765"/>
                  </a:lnTo>
                  <a:lnTo>
                    <a:pt x="1518406" y="1405184"/>
                  </a:lnTo>
                  <a:lnTo>
                    <a:pt x="1513109" y="1412603"/>
                  </a:lnTo>
                  <a:lnTo>
                    <a:pt x="1507811" y="1420022"/>
                  </a:lnTo>
                  <a:lnTo>
                    <a:pt x="1501984" y="1427177"/>
                  </a:lnTo>
                  <a:lnTo>
                    <a:pt x="1495892" y="1433801"/>
                  </a:lnTo>
                  <a:lnTo>
                    <a:pt x="1489800" y="1440955"/>
                  </a:lnTo>
                  <a:lnTo>
                    <a:pt x="1483178" y="1447315"/>
                  </a:lnTo>
                  <a:lnTo>
                    <a:pt x="1476026" y="1453939"/>
                  </a:lnTo>
                  <a:lnTo>
                    <a:pt x="1469404" y="1460298"/>
                  </a:lnTo>
                  <a:lnTo>
                    <a:pt x="1461988" y="1466658"/>
                  </a:lnTo>
                  <a:lnTo>
                    <a:pt x="1454306" y="1472752"/>
                  </a:lnTo>
                  <a:lnTo>
                    <a:pt x="1446360" y="1478582"/>
                  </a:lnTo>
                  <a:lnTo>
                    <a:pt x="1438414" y="1484411"/>
                  </a:lnTo>
                  <a:lnTo>
                    <a:pt x="1430468" y="1490241"/>
                  </a:lnTo>
                  <a:lnTo>
                    <a:pt x="1421992" y="1495540"/>
                  </a:lnTo>
                  <a:lnTo>
                    <a:pt x="1413516" y="1501105"/>
                  </a:lnTo>
                  <a:lnTo>
                    <a:pt x="1404775" y="1506404"/>
                  </a:lnTo>
                  <a:lnTo>
                    <a:pt x="1395769" y="1511439"/>
                  </a:lnTo>
                  <a:lnTo>
                    <a:pt x="1387028" y="1516208"/>
                  </a:lnTo>
                  <a:lnTo>
                    <a:pt x="1377757" y="1521243"/>
                  </a:lnTo>
                  <a:lnTo>
                    <a:pt x="1359216" y="1530252"/>
                  </a:lnTo>
                  <a:lnTo>
                    <a:pt x="1340145" y="1538731"/>
                  </a:lnTo>
                  <a:lnTo>
                    <a:pt x="1320544" y="1546945"/>
                  </a:lnTo>
                  <a:lnTo>
                    <a:pt x="1300944" y="1554364"/>
                  </a:lnTo>
                  <a:lnTo>
                    <a:pt x="1280813" y="1560989"/>
                  </a:lnTo>
                  <a:lnTo>
                    <a:pt x="1260947" y="1567083"/>
                  </a:lnTo>
                  <a:lnTo>
                    <a:pt x="1241082" y="1573177"/>
                  </a:lnTo>
                  <a:lnTo>
                    <a:pt x="1220951" y="1577947"/>
                  </a:lnTo>
                  <a:lnTo>
                    <a:pt x="1200821" y="1582452"/>
                  </a:lnTo>
                  <a:lnTo>
                    <a:pt x="1181485" y="1586426"/>
                  </a:lnTo>
                  <a:lnTo>
                    <a:pt x="1161884" y="1589606"/>
                  </a:lnTo>
                  <a:lnTo>
                    <a:pt x="1142813" y="1592256"/>
                  </a:lnTo>
                  <a:lnTo>
                    <a:pt x="1124272" y="1594375"/>
                  </a:lnTo>
                  <a:lnTo>
                    <a:pt x="1106525" y="1595965"/>
                  </a:lnTo>
                  <a:lnTo>
                    <a:pt x="1088779" y="1596760"/>
                  </a:lnTo>
                  <a:lnTo>
                    <a:pt x="1072091" y="1597025"/>
                  </a:lnTo>
                  <a:lnTo>
                    <a:pt x="1055669" y="1596760"/>
                  </a:lnTo>
                  <a:lnTo>
                    <a:pt x="1037922" y="1595965"/>
                  </a:lnTo>
                  <a:lnTo>
                    <a:pt x="1020176" y="1594375"/>
                  </a:lnTo>
                  <a:lnTo>
                    <a:pt x="1001635" y="1592256"/>
                  </a:lnTo>
                  <a:lnTo>
                    <a:pt x="982299" y="1589606"/>
                  </a:lnTo>
                  <a:lnTo>
                    <a:pt x="963228" y="1586426"/>
                  </a:lnTo>
                  <a:lnTo>
                    <a:pt x="943627" y="1582452"/>
                  </a:lnTo>
                  <a:lnTo>
                    <a:pt x="923496" y="1577947"/>
                  </a:lnTo>
                  <a:lnTo>
                    <a:pt x="903631" y="1573177"/>
                  </a:lnTo>
                  <a:lnTo>
                    <a:pt x="883765" y="1567083"/>
                  </a:lnTo>
                  <a:lnTo>
                    <a:pt x="863634" y="1560989"/>
                  </a:lnTo>
                  <a:lnTo>
                    <a:pt x="843504" y="1554364"/>
                  </a:lnTo>
                  <a:lnTo>
                    <a:pt x="823903" y="1546945"/>
                  </a:lnTo>
                  <a:lnTo>
                    <a:pt x="804302" y="1538731"/>
                  </a:lnTo>
                  <a:lnTo>
                    <a:pt x="785496" y="1530252"/>
                  </a:lnTo>
                  <a:lnTo>
                    <a:pt x="766690" y="1521243"/>
                  </a:lnTo>
                  <a:lnTo>
                    <a:pt x="757419" y="1516208"/>
                  </a:lnTo>
                  <a:lnTo>
                    <a:pt x="748414" y="1511439"/>
                  </a:lnTo>
                  <a:lnTo>
                    <a:pt x="739673" y="1506404"/>
                  </a:lnTo>
                  <a:lnTo>
                    <a:pt x="730932" y="1501105"/>
                  </a:lnTo>
                  <a:lnTo>
                    <a:pt x="722720" y="1495540"/>
                  </a:lnTo>
                  <a:lnTo>
                    <a:pt x="714244" y="1490241"/>
                  </a:lnTo>
                  <a:lnTo>
                    <a:pt x="706033" y="1484411"/>
                  </a:lnTo>
                  <a:lnTo>
                    <a:pt x="697822" y="1478582"/>
                  </a:lnTo>
                  <a:lnTo>
                    <a:pt x="690141" y="1472752"/>
                  </a:lnTo>
                  <a:lnTo>
                    <a:pt x="682724" y="1466658"/>
                  </a:lnTo>
                  <a:lnTo>
                    <a:pt x="675308" y="1460298"/>
                  </a:lnTo>
                  <a:lnTo>
                    <a:pt x="668421" y="1453939"/>
                  </a:lnTo>
                  <a:lnTo>
                    <a:pt x="661534" y="1447315"/>
                  </a:lnTo>
                  <a:lnTo>
                    <a:pt x="655177" y="1440955"/>
                  </a:lnTo>
                  <a:lnTo>
                    <a:pt x="648555" y="1433801"/>
                  </a:lnTo>
                  <a:lnTo>
                    <a:pt x="642728" y="1427177"/>
                  </a:lnTo>
                  <a:lnTo>
                    <a:pt x="636901" y="1420022"/>
                  </a:lnTo>
                  <a:lnTo>
                    <a:pt x="631338" y="1412603"/>
                  </a:lnTo>
                  <a:lnTo>
                    <a:pt x="626306" y="1405184"/>
                  </a:lnTo>
                  <a:lnTo>
                    <a:pt x="621538" y="1397765"/>
                  </a:lnTo>
                  <a:lnTo>
                    <a:pt x="616770" y="1390080"/>
                  </a:lnTo>
                  <a:lnTo>
                    <a:pt x="612797" y="1382396"/>
                  </a:lnTo>
                  <a:lnTo>
                    <a:pt x="609089" y="1374182"/>
                  </a:lnTo>
                  <a:lnTo>
                    <a:pt x="605646" y="1366233"/>
                  </a:lnTo>
                  <a:lnTo>
                    <a:pt x="602467" y="1358018"/>
                  </a:lnTo>
                  <a:lnTo>
                    <a:pt x="599818" y="1349539"/>
                  </a:lnTo>
                  <a:lnTo>
                    <a:pt x="597434" y="1341060"/>
                  </a:lnTo>
                  <a:lnTo>
                    <a:pt x="595580" y="1332316"/>
                  </a:lnTo>
                  <a:lnTo>
                    <a:pt x="593991" y="1323307"/>
                  </a:lnTo>
                  <a:lnTo>
                    <a:pt x="592932" y="1314298"/>
                  </a:lnTo>
                  <a:lnTo>
                    <a:pt x="592402" y="1305554"/>
                  </a:lnTo>
                  <a:lnTo>
                    <a:pt x="592137" y="1296279"/>
                  </a:lnTo>
                  <a:lnTo>
                    <a:pt x="592402" y="1280116"/>
                  </a:lnTo>
                  <a:lnTo>
                    <a:pt x="592932" y="1264218"/>
                  </a:lnTo>
                  <a:lnTo>
                    <a:pt x="594256" y="1248319"/>
                  </a:lnTo>
                  <a:lnTo>
                    <a:pt x="595845" y="1232686"/>
                  </a:lnTo>
                  <a:lnTo>
                    <a:pt x="597699" y="1217052"/>
                  </a:lnTo>
                  <a:lnTo>
                    <a:pt x="600348" y="1201684"/>
                  </a:lnTo>
                  <a:lnTo>
                    <a:pt x="603262" y="1186580"/>
                  </a:lnTo>
                  <a:lnTo>
                    <a:pt x="606705" y="1171477"/>
                  </a:lnTo>
                  <a:lnTo>
                    <a:pt x="610413" y="1156638"/>
                  </a:lnTo>
                  <a:lnTo>
                    <a:pt x="614386" y="1141799"/>
                  </a:lnTo>
                  <a:lnTo>
                    <a:pt x="618889" y="1127226"/>
                  </a:lnTo>
                  <a:lnTo>
                    <a:pt x="623922" y="1113182"/>
                  </a:lnTo>
                  <a:lnTo>
                    <a:pt x="629484" y="1098874"/>
                  </a:lnTo>
                  <a:lnTo>
                    <a:pt x="635047" y="1085095"/>
                  </a:lnTo>
                  <a:lnTo>
                    <a:pt x="641139" y="1071581"/>
                  </a:lnTo>
                  <a:lnTo>
                    <a:pt x="647761" y="1057803"/>
                  </a:lnTo>
                  <a:lnTo>
                    <a:pt x="654383" y="1044819"/>
                  </a:lnTo>
                  <a:lnTo>
                    <a:pt x="661534" y="1032100"/>
                  </a:lnTo>
                  <a:lnTo>
                    <a:pt x="669216" y="1019116"/>
                  </a:lnTo>
                  <a:lnTo>
                    <a:pt x="676897" y="1006663"/>
                  </a:lnTo>
                  <a:lnTo>
                    <a:pt x="685373" y="994739"/>
                  </a:lnTo>
                  <a:lnTo>
                    <a:pt x="693849" y="982550"/>
                  </a:lnTo>
                  <a:lnTo>
                    <a:pt x="702590" y="970891"/>
                  </a:lnTo>
                  <a:lnTo>
                    <a:pt x="711861" y="959497"/>
                  </a:lnTo>
                  <a:lnTo>
                    <a:pt x="721396" y="948368"/>
                  </a:lnTo>
                  <a:lnTo>
                    <a:pt x="730932" y="937504"/>
                  </a:lnTo>
                  <a:lnTo>
                    <a:pt x="741262" y="927435"/>
                  </a:lnTo>
                  <a:lnTo>
                    <a:pt x="751327" y="917101"/>
                  </a:lnTo>
                  <a:lnTo>
                    <a:pt x="762187" y="907297"/>
                  </a:lnTo>
                  <a:lnTo>
                    <a:pt x="773047" y="897758"/>
                  </a:lnTo>
                  <a:lnTo>
                    <a:pt x="783907" y="888484"/>
                  </a:lnTo>
                  <a:lnTo>
                    <a:pt x="795561" y="879475"/>
                  </a:lnTo>
                  <a:close/>
                  <a:moveTo>
                    <a:pt x="1959370" y="676275"/>
                  </a:moveTo>
                  <a:lnTo>
                    <a:pt x="1969946" y="684738"/>
                  </a:lnTo>
                  <a:lnTo>
                    <a:pt x="1979729" y="692937"/>
                  </a:lnTo>
                  <a:lnTo>
                    <a:pt x="1989776" y="701929"/>
                  </a:lnTo>
                  <a:lnTo>
                    <a:pt x="1999294" y="710922"/>
                  </a:lnTo>
                  <a:lnTo>
                    <a:pt x="2008812" y="720443"/>
                  </a:lnTo>
                  <a:lnTo>
                    <a:pt x="2017802" y="729964"/>
                  </a:lnTo>
                  <a:lnTo>
                    <a:pt x="2026527" y="739750"/>
                  </a:lnTo>
                  <a:lnTo>
                    <a:pt x="2035252" y="750064"/>
                  </a:lnTo>
                  <a:lnTo>
                    <a:pt x="2043184" y="760379"/>
                  </a:lnTo>
                  <a:lnTo>
                    <a:pt x="2051380" y="771222"/>
                  </a:lnTo>
                  <a:lnTo>
                    <a:pt x="2059047" y="782330"/>
                  </a:lnTo>
                  <a:lnTo>
                    <a:pt x="2066450" y="793439"/>
                  </a:lnTo>
                  <a:lnTo>
                    <a:pt x="2073589" y="804811"/>
                  </a:lnTo>
                  <a:lnTo>
                    <a:pt x="2080199" y="816448"/>
                  </a:lnTo>
                  <a:lnTo>
                    <a:pt x="2086809" y="828350"/>
                  </a:lnTo>
                  <a:lnTo>
                    <a:pt x="2093154" y="840516"/>
                  </a:lnTo>
                  <a:lnTo>
                    <a:pt x="2098707" y="852946"/>
                  </a:lnTo>
                  <a:lnTo>
                    <a:pt x="2104259" y="865112"/>
                  </a:lnTo>
                  <a:lnTo>
                    <a:pt x="2109547" y="877807"/>
                  </a:lnTo>
                  <a:lnTo>
                    <a:pt x="2114306" y="890766"/>
                  </a:lnTo>
                  <a:lnTo>
                    <a:pt x="2118801" y="903990"/>
                  </a:lnTo>
                  <a:lnTo>
                    <a:pt x="2123031" y="917214"/>
                  </a:lnTo>
                  <a:lnTo>
                    <a:pt x="2126733" y="930438"/>
                  </a:lnTo>
                  <a:lnTo>
                    <a:pt x="2130170" y="944191"/>
                  </a:lnTo>
                  <a:lnTo>
                    <a:pt x="2133078" y="957943"/>
                  </a:lnTo>
                  <a:lnTo>
                    <a:pt x="2135722" y="971696"/>
                  </a:lnTo>
                  <a:lnTo>
                    <a:pt x="2137837" y="985978"/>
                  </a:lnTo>
                  <a:lnTo>
                    <a:pt x="2139688" y="1000260"/>
                  </a:lnTo>
                  <a:lnTo>
                    <a:pt x="2141274" y="1014277"/>
                  </a:lnTo>
                  <a:lnTo>
                    <a:pt x="2142068" y="1028823"/>
                  </a:lnTo>
                  <a:lnTo>
                    <a:pt x="2143125" y="1043370"/>
                  </a:lnTo>
                  <a:lnTo>
                    <a:pt x="2143125" y="1058180"/>
                  </a:lnTo>
                  <a:lnTo>
                    <a:pt x="2143125" y="1066644"/>
                  </a:lnTo>
                  <a:lnTo>
                    <a:pt x="2142332" y="1075107"/>
                  </a:lnTo>
                  <a:lnTo>
                    <a:pt x="2141274" y="1083306"/>
                  </a:lnTo>
                  <a:lnTo>
                    <a:pt x="2139952" y="1091769"/>
                  </a:lnTo>
                  <a:lnTo>
                    <a:pt x="2138102" y="1099703"/>
                  </a:lnTo>
                  <a:lnTo>
                    <a:pt x="2135987" y="1107373"/>
                  </a:lnTo>
                  <a:lnTo>
                    <a:pt x="2133607" y="1115043"/>
                  </a:lnTo>
                  <a:lnTo>
                    <a:pt x="2130699" y="1122713"/>
                  </a:lnTo>
                  <a:lnTo>
                    <a:pt x="2127261" y="1130383"/>
                  </a:lnTo>
                  <a:lnTo>
                    <a:pt x="2124089" y="1137788"/>
                  </a:lnTo>
                  <a:lnTo>
                    <a:pt x="2119858" y="1144929"/>
                  </a:lnTo>
                  <a:lnTo>
                    <a:pt x="2115892" y="1152070"/>
                  </a:lnTo>
                  <a:lnTo>
                    <a:pt x="2111398" y="1159211"/>
                  </a:lnTo>
                  <a:lnTo>
                    <a:pt x="2106639" y="1165823"/>
                  </a:lnTo>
                  <a:lnTo>
                    <a:pt x="2101880" y="1172699"/>
                  </a:lnTo>
                  <a:lnTo>
                    <a:pt x="2096327" y="1179047"/>
                  </a:lnTo>
                  <a:lnTo>
                    <a:pt x="2090775" y="1185658"/>
                  </a:lnTo>
                  <a:lnTo>
                    <a:pt x="2084958" y="1191741"/>
                  </a:lnTo>
                  <a:lnTo>
                    <a:pt x="2078877" y="1197824"/>
                  </a:lnTo>
                  <a:lnTo>
                    <a:pt x="2072532" y="1204172"/>
                  </a:lnTo>
                  <a:lnTo>
                    <a:pt x="2066186" y="1209990"/>
                  </a:lnTo>
                  <a:lnTo>
                    <a:pt x="2059312" y="1215809"/>
                  </a:lnTo>
                  <a:lnTo>
                    <a:pt x="2052173" y="1221363"/>
                  </a:lnTo>
                  <a:lnTo>
                    <a:pt x="2045034" y="1226917"/>
                  </a:lnTo>
                  <a:lnTo>
                    <a:pt x="2037631" y="1232471"/>
                  </a:lnTo>
                  <a:lnTo>
                    <a:pt x="2029964" y="1237761"/>
                  </a:lnTo>
                  <a:lnTo>
                    <a:pt x="2022296" y="1242521"/>
                  </a:lnTo>
                  <a:lnTo>
                    <a:pt x="2014629" y="1247546"/>
                  </a:lnTo>
                  <a:lnTo>
                    <a:pt x="2006433" y="1252571"/>
                  </a:lnTo>
                  <a:lnTo>
                    <a:pt x="1998236" y="1257067"/>
                  </a:lnTo>
                  <a:lnTo>
                    <a:pt x="1981315" y="1266324"/>
                  </a:lnTo>
                  <a:lnTo>
                    <a:pt x="1964129" y="1274523"/>
                  </a:lnTo>
                  <a:lnTo>
                    <a:pt x="1946679" y="1282722"/>
                  </a:lnTo>
                  <a:lnTo>
                    <a:pt x="1928436" y="1290127"/>
                  </a:lnTo>
                  <a:lnTo>
                    <a:pt x="1910193" y="1296739"/>
                  </a:lnTo>
                  <a:lnTo>
                    <a:pt x="1891685" y="1303351"/>
                  </a:lnTo>
                  <a:lnTo>
                    <a:pt x="1873177" y="1308905"/>
                  </a:lnTo>
                  <a:lnTo>
                    <a:pt x="1854670" y="1314195"/>
                  </a:lnTo>
                  <a:lnTo>
                    <a:pt x="1836426" y="1318691"/>
                  </a:lnTo>
                  <a:lnTo>
                    <a:pt x="1817919" y="1322922"/>
                  </a:lnTo>
                  <a:lnTo>
                    <a:pt x="1799675" y="1326360"/>
                  </a:lnTo>
                  <a:lnTo>
                    <a:pt x="1781696" y="1329534"/>
                  </a:lnTo>
                  <a:lnTo>
                    <a:pt x="1764246" y="1331915"/>
                  </a:lnTo>
                  <a:lnTo>
                    <a:pt x="1747061" y="1333766"/>
                  </a:lnTo>
                  <a:lnTo>
                    <a:pt x="1730404" y="1335353"/>
                  </a:lnTo>
                  <a:lnTo>
                    <a:pt x="1714276" y="1336146"/>
                  </a:lnTo>
                  <a:lnTo>
                    <a:pt x="1698676" y="1336675"/>
                  </a:lnTo>
                  <a:lnTo>
                    <a:pt x="1687836" y="1336146"/>
                  </a:lnTo>
                  <a:lnTo>
                    <a:pt x="1676467" y="1335617"/>
                  </a:lnTo>
                  <a:lnTo>
                    <a:pt x="1664834" y="1335088"/>
                  </a:lnTo>
                  <a:lnTo>
                    <a:pt x="1652671" y="1333766"/>
                  </a:lnTo>
                  <a:lnTo>
                    <a:pt x="1653993" y="1324509"/>
                  </a:lnTo>
                  <a:lnTo>
                    <a:pt x="1654787" y="1314988"/>
                  </a:lnTo>
                  <a:lnTo>
                    <a:pt x="1655844" y="1305202"/>
                  </a:lnTo>
                  <a:lnTo>
                    <a:pt x="1655844" y="1295681"/>
                  </a:lnTo>
                  <a:lnTo>
                    <a:pt x="1655580" y="1275845"/>
                  </a:lnTo>
                  <a:lnTo>
                    <a:pt x="1654787" y="1256274"/>
                  </a:lnTo>
                  <a:lnTo>
                    <a:pt x="1653465" y="1236703"/>
                  </a:lnTo>
                  <a:lnTo>
                    <a:pt x="1651085" y="1217660"/>
                  </a:lnTo>
                  <a:lnTo>
                    <a:pt x="1648705" y="1198618"/>
                  </a:lnTo>
                  <a:lnTo>
                    <a:pt x="1645268" y="1179840"/>
                  </a:lnTo>
                  <a:lnTo>
                    <a:pt x="1641567" y="1161062"/>
                  </a:lnTo>
                  <a:lnTo>
                    <a:pt x="1637601" y="1142549"/>
                  </a:lnTo>
                  <a:lnTo>
                    <a:pt x="1632842" y="1124300"/>
                  </a:lnTo>
                  <a:lnTo>
                    <a:pt x="1627554" y="1106051"/>
                  </a:lnTo>
                  <a:lnTo>
                    <a:pt x="1621737" y="1088595"/>
                  </a:lnTo>
                  <a:lnTo>
                    <a:pt x="1615392" y="1070875"/>
                  </a:lnTo>
                  <a:lnTo>
                    <a:pt x="1608782" y="1053684"/>
                  </a:lnTo>
                  <a:lnTo>
                    <a:pt x="1601379" y="1036758"/>
                  </a:lnTo>
                  <a:lnTo>
                    <a:pt x="1593711" y="1019831"/>
                  </a:lnTo>
                  <a:lnTo>
                    <a:pt x="1585515" y="1003434"/>
                  </a:lnTo>
                  <a:lnTo>
                    <a:pt x="1576790" y="987565"/>
                  </a:lnTo>
                  <a:lnTo>
                    <a:pt x="1567800" y="971432"/>
                  </a:lnTo>
                  <a:lnTo>
                    <a:pt x="1558282" y="956092"/>
                  </a:lnTo>
                  <a:lnTo>
                    <a:pt x="1548235" y="940752"/>
                  </a:lnTo>
                  <a:lnTo>
                    <a:pt x="1537924" y="925942"/>
                  </a:lnTo>
                  <a:lnTo>
                    <a:pt x="1527084" y="911395"/>
                  </a:lnTo>
                  <a:lnTo>
                    <a:pt x="1515979" y="897114"/>
                  </a:lnTo>
                  <a:lnTo>
                    <a:pt x="1504345" y="883361"/>
                  </a:lnTo>
                  <a:lnTo>
                    <a:pt x="1492183" y="870137"/>
                  </a:lnTo>
                  <a:lnTo>
                    <a:pt x="1480021" y="856913"/>
                  </a:lnTo>
                  <a:lnTo>
                    <a:pt x="1467330" y="844218"/>
                  </a:lnTo>
                  <a:lnTo>
                    <a:pt x="1454375" y="832052"/>
                  </a:lnTo>
                  <a:lnTo>
                    <a:pt x="1440891" y="820151"/>
                  </a:lnTo>
                  <a:lnTo>
                    <a:pt x="1427406" y="808778"/>
                  </a:lnTo>
                  <a:lnTo>
                    <a:pt x="1413129" y="797670"/>
                  </a:lnTo>
                  <a:lnTo>
                    <a:pt x="1398587" y="787356"/>
                  </a:lnTo>
                  <a:lnTo>
                    <a:pt x="1407841" y="776776"/>
                  </a:lnTo>
                  <a:lnTo>
                    <a:pt x="1416831" y="765933"/>
                  </a:lnTo>
                  <a:lnTo>
                    <a:pt x="1425027" y="755089"/>
                  </a:lnTo>
                  <a:lnTo>
                    <a:pt x="1433487" y="744246"/>
                  </a:lnTo>
                  <a:lnTo>
                    <a:pt x="1441155" y="732344"/>
                  </a:lnTo>
                  <a:lnTo>
                    <a:pt x="1448558" y="720707"/>
                  </a:lnTo>
                  <a:lnTo>
                    <a:pt x="1455697" y="709070"/>
                  </a:lnTo>
                  <a:lnTo>
                    <a:pt x="1462307" y="696640"/>
                  </a:lnTo>
                  <a:lnTo>
                    <a:pt x="1698676" y="893147"/>
                  </a:lnTo>
                  <a:lnTo>
                    <a:pt x="1959370" y="676275"/>
                  </a:lnTo>
                  <a:close/>
                  <a:moveTo>
                    <a:pt x="183882" y="676275"/>
                  </a:moveTo>
                  <a:lnTo>
                    <a:pt x="445396" y="893147"/>
                  </a:lnTo>
                  <a:lnTo>
                    <a:pt x="682270" y="696640"/>
                  </a:lnTo>
                  <a:lnTo>
                    <a:pt x="688894" y="709070"/>
                  </a:lnTo>
                  <a:lnTo>
                    <a:pt x="696048" y="720707"/>
                  </a:lnTo>
                  <a:lnTo>
                    <a:pt x="703466" y="732344"/>
                  </a:lnTo>
                  <a:lnTo>
                    <a:pt x="711415" y="744246"/>
                  </a:lnTo>
                  <a:lnTo>
                    <a:pt x="719364" y="755089"/>
                  </a:lnTo>
                  <a:lnTo>
                    <a:pt x="728108" y="765933"/>
                  </a:lnTo>
                  <a:lnTo>
                    <a:pt x="736852" y="776776"/>
                  </a:lnTo>
                  <a:lnTo>
                    <a:pt x="746125" y="787356"/>
                  </a:lnTo>
                  <a:lnTo>
                    <a:pt x="731552" y="797670"/>
                  </a:lnTo>
                  <a:lnTo>
                    <a:pt x="717509" y="808778"/>
                  </a:lnTo>
                  <a:lnTo>
                    <a:pt x="703731" y="820151"/>
                  </a:lnTo>
                  <a:lnTo>
                    <a:pt x="690483" y="832052"/>
                  </a:lnTo>
                  <a:lnTo>
                    <a:pt x="677235" y="844218"/>
                  </a:lnTo>
                  <a:lnTo>
                    <a:pt x="664517" y="856913"/>
                  </a:lnTo>
                  <a:lnTo>
                    <a:pt x="652329" y="870137"/>
                  </a:lnTo>
                  <a:lnTo>
                    <a:pt x="640141" y="883361"/>
                  </a:lnTo>
                  <a:lnTo>
                    <a:pt x="628748" y="897114"/>
                  </a:lnTo>
                  <a:lnTo>
                    <a:pt x="617355" y="911395"/>
                  </a:lnTo>
                  <a:lnTo>
                    <a:pt x="606491" y="925942"/>
                  </a:lnTo>
                  <a:lnTo>
                    <a:pt x="596158" y="940752"/>
                  </a:lnTo>
                  <a:lnTo>
                    <a:pt x="586090" y="956092"/>
                  </a:lnTo>
                  <a:lnTo>
                    <a:pt x="576551" y="971432"/>
                  </a:lnTo>
                  <a:lnTo>
                    <a:pt x="567542" y="987565"/>
                  </a:lnTo>
                  <a:lnTo>
                    <a:pt x="559064" y="1003434"/>
                  </a:lnTo>
                  <a:lnTo>
                    <a:pt x="550585" y="1019831"/>
                  </a:lnTo>
                  <a:lnTo>
                    <a:pt x="542901" y="1036758"/>
                  </a:lnTo>
                  <a:lnTo>
                    <a:pt x="535482" y="1053684"/>
                  </a:lnTo>
                  <a:lnTo>
                    <a:pt x="528858" y="1070875"/>
                  </a:lnTo>
                  <a:lnTo>
                    <a:pt x="522499" y="1088595"/>
                  </a:lnTo>
                  <a:lnTo>
                    <a:pt x="516670" y="1106051"/>
                  </a:lnTo>
                  <a:lnTo>
                    <a:pt x="511371" y="1124300"/>
                  </a:lnTo>
                  <a:lnTo>
                    <a:pt x="506602" y="1142549"/>
                  </a:lnTo>
                  <a:lnTo>
                    <a:pt x="502627" y="1161062"/>
                  </a:lnTo>
                  <a:lnTo>
                    <a:pt x="498918" y="1179840"/>
                  </a:lnTo>
                  <a:lnTo>
                    <a:pt x="495473" y="1198618"/>
                  </a:lnTo>
                  <a:lnTo>
                    <a:pt x="492824" y="1217660"/>
                  </a:lnTo>
                  <a:lnTo>
                    <a:pt x="490704" y="1236703"/>
                  </a:lnTo>
                  <a:lnTo>
                    <a:pt x="489114" y="1256274"/>
                  </a:lnTo>
                  <a:lnTo>
                    <a:pt x="488585" y="1275845"/>
                  </a:lnTo>
                  <a:lnTo>
                    <a:pt x="488320" y="1295681"/>
                  </a:lnTo>
                  <a:lnTo>
                    <a:pt x="488585" y="1305202"/>
                  </a:lnTo>
                  <a:lnTo>
                    <a:pt x="489114" y="1314988"/>
                  </a:lnTo>
                  <a:lnTo>
                    <a:pt x="490174" y="1324509"/>
                  </a:lnTo>
                  <a:lnTo>
                    <a:pt x="491499" y="1333766"/>
                  </a:lnTo>
                  <a:lnTo>
                    <a:pt x="479311" y="1335088"/>
                  </a:lnTo>
                  <a:lnTo>
                    <a:pt x="467653" y="1335617"/>
                  </a:lnTo>
                  <a:lnTo>
                    <a:pt x="456260" y="1336146"/>
                  </a:lnTo>
                  <a:lnTo>
                    <a:pt x="445396" y="1336675"/>
                  </a:lnTo>
                  <a:lnTo>
                    <a:pt x="429764" y="1336146"/>
                  </a:lnTo>
                  <a:lnTo>
                    <a:pt x="413601" y="1335353"/>
                  </a:lnTo>
                  <a:lnTo>
                    <a:pt x="396909" y="1333766"/>
                  </a:lnTo>
                  <a:lnTo>
                    <a:pt x="379686" y="1331915"/>
                  </a:lnTo>
                  <a:lnTo>
                    <a:pt x="362199" y="1329534"/>
                  </a:lnTo>
                  <a:lnTo>
                    <a:pt x="344182" y="1326360"/>
                  </a:lnTo>
                  <a:lnTo>
                    <a:pt x="325900" y="1322922"/>
                  </a:lnTo>
                  <a:lnTo>
                    <a:pt x="307352" y="1318691"/>
                  </a:lnTo>
                  <a:lnTo>
                    <a:pt x="288805" y="1314195"/>
                  </a:lnTo>
                  <a:lnTo>
                    <a:pt x="270523" y="1308905"/>
                  </a:lnTo>
                  <a:lnTo>
                    <a:pt x="251976" y="1303351"/>
                  </a:lnTo>
                  <a:lnTo>
                    <a:pt x="233429" y="1296739"/>
                  </a:lnTo>
                  <a:lnTo>
                    <a:pt x="215147" y="1290127"/>
                  </a:lnTo>
                  <a:lnTo>
                    <a:pt x="196865" y="1282722"/>
                  </a:lnTo>
                  <a:lnTo>
                    <a:pt x="179377" y="1274523"/>
                  </a:lnTo>
                  <a:lnTo>
                    <a:pt x="162155" y="1266324"/>
                  </a:lnTo>
                  <a:lnTo>
                    <a:pt x="145197" y="1257067"/>
                  </a:lnTo>
                  <a:lnTo>
                    <a:pt x="136984" y="1252571"/>
                  </a:lnTo>
                  <a:lnTo>
                    <a:pt x="128770" y="1247546"/>
                  </a:lnTo>
                  <a:lnTo>
                    <a:pt x="121086" y="1242521"/>
                  </a:lnTo>
                  <a:lnTo>
                    <a:pt x="113402" y="1237761"/>
                  </a:lnTo>
                  <a:lnTo>
                    <a:pt x="105719" y="1232471"/>
                  </a:lnTo>
                  <a:lnTo>
                    <a:pt x="98300" y="1226917"/>
                  </a:lnTo>
                  <a:lnTo>
                    <a:pt x="91146" y="1221363"/>
                  </a:lnTo>
                  <a:lnTo>
                    <a:pt x="83992" y="1215809"/>
                  </a:lnTo>
                  <a:lnTo>
                    <a:pt x="77103" y="1209990"/>
                  </a:lnTo>
                  <a:lnTo>
                    <a:pt x="70744" y="1204172"/>
                  </a:lnTo>
                  <a:lnTo>
                    <a:pt x="64120" y="1197824"/>
                  </a:lnTo>
                  <a:lnTo>
                    <a:pt x="58291" y="1191741"/>
                  </a:lnTo>
                  <a:lnTo>
                    <a:pt x="52462" y="1185658"/>
                  </a:lnTo>
                  <a:lnTo>
                    <a:pt x="46898" y="1179047"/>
                  </a:lnTo>
                  <a:lnTo>
                    <a:pt x="41334" y="1172699"/>
                  </a:lnTo>
                  <a:lnTo>
                    <a:pt x="36564" y="1165823"/>
                  </a:lnTo>
                  <a:lnTo>
                    <a:pt x="31795" y="1159211"/>
                  </a:lnTo>
                  <a:lnTo>
                    <a:pt x="27291" y="1152070"/>
                  </a:lnTo>
                  <a:lnTo>
                    <a:pt x="23051" y="1144929"/>
                  </a:lnTo>
                  <a:lnTo>
                    <a:pt x="19077" y="1137788"/>
                  </a:lnTo>
                  <a:lnTo>
                    <a:pt x="15897" y="1130383"/>
                  </a:lnTo>
                  <a:lnTo>
                    <a:pt x="12453" y="1122713"/>
                  </a:lnTo>
                  <a:lnTo>
                    <a:pt x="9538" y="1115043"/>
                  </a:lnTo>
                  <a:lnTo>
                    <a:pt x="7154" y="1107373"/>
                  </a:lnTo>
                  <a:lnTo>
                    <a:pt x="5034" y="1099703"/>
                  </a:lnTo>
                  <a:lnTo>
                    <a:pt x="3179" y="1091769"/>
                  </a:lnTo>
                  <a:lnTo>
                    <a:pt x="1855" y="1083306"/>
                  </a:lnTo>
                  <a:lnTo>
                    <a:pt x="530" y="1075107"/>
                  </a:lnTo>
                  <a:lnTo>
                    <a:pt x="265" y="1066644"/>
                  </a:lnTo>
                  <a:lnTo>
                    <a:pt x="0" y="1058180"/>
                  </a:lnTo>
                  <a:lnTo>
                    <a:pt x="265" y="1043370"/>
                  </a:lnTo>
                  <a:lnTo>
                    <a:pt x="1060" y="1028823"/>
                  </a:lnTo>
                  <a:lnTo>
                    <a:pt x="1855" y="1014277"/>
                  </a:lnTo>
                  <a:lnTo>
                    <a:pt x="3444" y="1000260"/>
                  </a:lnTo>
                  <a:lnTo>
                    <a:pt x="5299" y="985978"/>
                  </a:lnTo>
                  <a:lnTo>
                    <a:pt x="7419" y="971696"/>
                  </a:lnTo>
                  <a:lnTo>
                    <a:pt x="10333" y="957943"/>
                  </a:lnTo>
                  <a:lnTo>
                    <a:pt x="12983" y="944191"/>
                  </a:lnTo>
                  <a:lnTo>
                    <a:pt x="16427" y="930438"/>
                  </a:lnTo>
                  <a:lnTo>
                    <a:pt x="20137" y="917214"/>
                  </a:lnTo>
                  <a:lnTo>
                    <a:pt x="24376" y="903990"/>
                  </a:lnTo>
                  <a:lnTo>
                    <a:pt x="28615" y="890766"/>
                  </a:lnTo>
                  <a:lnTo>
                    <a:pt x="33650" y="877807"/>
                  </a:lnTo>
                  <a:lnTo>
                    <a:pt x="38949" y="865112"/>
                  </a:lnTo>
                  <a:lnTo>
                    <a:pt x="44513" y="852946"/>
                  </a:lnTo>
                  <a:lnTo>
                    <a:pt x="50342" y="840516"/>
                  </a:lnTo>
                  <a:lnTo>
                    <a:pt x="56436" y="828350"/>
                  </a:lnTo>
                  <a:lnTo>
                    <a:pt x="63060" y="816448"/>
                  </a:lnTo>
                  <a:lnTo>
                    <a:pt x="69684" y="804811"/>
                  </a:lnTo>
                  <a:lnTo>
                    <a:pt x="76838" y="793439"/>
                  </a:lnTo>
                  <a:lnTo>
                    <a:pt x="84257" y="782330"/>
                  </a:lnTo>
                  <a:lnTo>
                    <a:pt x="91941" y="771222"/>
                  </a:lnTo>
                  <a:lnTo>
                    <a:pt x="100154" y="760379"/>
                  </a:lnTo>
                  <a:lnTo>
                    <a:pt x="108368" y="750064"/>
                  </a:lnTo>
                  <a:lnTo>
                    <a:pt x="116582" y="739750"/>
                  </a:lnTo>
                  <a:lnTo>
                    <a:pt x="125591" y="729964"/>
                  </a:lnTo>
                  <a:lnTo>
                    <a:pt x="134864" y="720443"/>
                  </a:lnTo>
                  <a:lnTo>
                    <a:pt x="144138" y="710922"/>
                  </a:lnTo>
                  <a:lnTo>
                    <a:pt x="153676" y="701929"/>
                  </a:lnTo>
                  <a:lnTo>
                    <a:pt x="163745" y="692937"/>
                  </a:lnTo>
                  <a:lnTo>
                    <a:pt x="173813" y="684738"/>
                  </a:lnTo>
                  <a:lnTo>
                    <a:pt x="183882" y="676275"/>
                  </a:lnTo>
                  <a:close/>
                  <a:moveTo>
                    <a:pt x="1063618" y="153988"/>
                  </a:moveTo>
                  <a:lnTo>
                    <a:pt x="1072091" y="153988"/>
                  </a:lnTo>
                  <a:lnTo>
                    <a:pt x="1080830" y="153988"/>
                  </a:lnTo>
                  <a:lnTo>
                    <a:pt x="1089568" y="154253"/>
                  </a:lnTo>
                  <a:lnTo>
                    <a:pt x="1098041" y="155048"/>
                  </a:lnTo>
                  <a:lnTo>
                    <a:pt x="1106779" y="155577"/>
                  </a:lnTo>
                  <a:lnTo>
                    <a:pt x="1114988" y="156902"/>
                  </a:lnTo>
                  <a:lnTo>
                    <a:pt x="1123726" y="157697"/>
                  </a:lnTo>
                  <a:lnTo>
                    <a:pt x="1131934" y="159286"/>
                  </a:lnTo>
                  <a:lnTo>
                    <a:pt x="1140143" y="160875"/>
                  </a:lnTo>
                  <a:lnTo>
                    <a:pt x="1148351" y="162730"/>
                  </a:lnTo>
                  <a:lnTo>
                    <a:pt x="1156295" y="164584"/>
                  </a:lnTo>
                  <a:lnTo>
                    <a:pt x="1164504" y="166703"/>
                  </a:lnTo>
                  <a:lnTo>
                    <a:pt x="1172447" y="169087"/>
                  </a:lnTo>
                  <a:lnTo>
                    <a:pt x="1180391" y="171471"/>
                  </a:lnTo>
                  <a:lnTo>
                    <a:pt x="1188070" y="174385"/>
                  </a:lnTo>
                  <a:lnTo>
                    <a:pt x="1196014" y="177564"/>
                  </a:lnTo>
                  <a:lnTo>
                    <a:pt x="1203693" y="180478"/>
                  </a:lnTo>
                  <a:lnTo>
                    <a:pt x="1211107" y="183656"/>
                  </a:lnTo>
                  <a:lnTo>
                    <a:pt x="1218521" y="187365"/>
                  </a:lnTo>
                  <a:lnTo>
                    <a:pt x="1225935" y="190808"/>
                  </a:lnTo>
                  <a:lnTo>
                    <a:pt x="1232820" y="194782"/>
                  </a:lnTo>
                  <a:lnTo>
                    <a:pt x="1239969" y="198755"/>
                  </a:lnTo>
                  <a:lnTo>
                    <a:pt x="1247118" y="202729"/>
                  </a:lnTo>
                  <a:lnTo>
                    <a:pt x="1254003" y="206967"/>
                  </a:lnTo>
                  <a:lnTo>
                    <a:pt x="1260623" y="211470"/>
                  </a:lnTo>
                  <a:lnTo>
                    <a:pt x="1267507" y="215974"/>
                  </a:lnTo>
                  <a:lnTo>
                    <a:pt x="1273862" y="221007"/>
                  </a:lnTo>
                  <a:lnTo>
                    <a:pt x="1280482" y="226040"/>
                  </a:lnTo>
                  <a:lnTo>
                    <a:pt x="1286837" y="230808"/>
                  </a:lnTo>
                  <a:lnTo>
                    <a:pt x="1293192" y="236106"/>
                  </a:lnTo>
                  <a:lnTo>
                    <a:pt x="1299017" y="241668"/>
                  </a:lnTo>
                  <a:lnTo>
                    <a:pt x="1305108" y="247231"/>
                  </a:lnTo>
                  <a:lnTo>
                    <a:pt x="1310668" y="252794"/>
                  </a:lnTo>
                  <a:lnTo>
                    <a:pt x="1316494" y="258622"/>
                  </a:lnTo>
                  <a:lnTo>
                    <a:pt x="1321790" y="264449"/>
                  </a:lnTo>
                  <a:lnTo>
                    <a:pt x="1327350" y="270277"/>
                  </a:lnTo>
                  <a:lnTo>
                    <a:pt x="1332646" y="276634"/>
                  </a:lnTo>
                  <a:lnTo>
                    <a:pt x="1337412" y="282992"/>
                  </a:lnTo>
                  <a:lnTo>
                    <a:pt x="1342443" y="289349"/>
                  </a:lnTo>
                  <a:lnTo>
                    <a:pt x="1347474" y="295972"/>
                  </a:lnTo>
                  <a:lnTo>
                    <a:pt x="1351976" y="302859"/>
                  </a:lnTo>
                  <a:lnTo>
                    <a:pt x="1356212" y="309482"/>
                  </a:lnTo>
                  <a:lnTo>
                    <a:pt x="1360714" y="316369"/>
                  </a:lnTo>
                  <a:lnTo>
                    <a:pt x="1364951" y="323521"/>
                  </a:lnTo>
                  <a:lnTo>
                    <a:pt x="1368922" y="330408"/>
                  </a:lnTo>
                  <a:lnTo>
                    <a:pt x="1372629" y="337560"/>
                  </a:lnTo>
                  <a:lnTo>
                    <a:pt x="1376337" y="344977"/>
                  </a:lnTo>
                  <a:lnTo>
                    <a:pt x="1379779" y="352395"/>
                  </a:lnTo>
                  <a:lnTo>
                    <a:pt x="1383221" y="359812"/>
                  </a:lnTo>
                  <a:lnTo>
                    <a:pt x="1386134" y="367494"/>
                  </a:lnTo>
                  <a:lnTo>
                    <a:pt x="1389047" y="375176"/>
                  </a:lnTo>
                  <a:lnTo>
                    <a:pt x="1391694" y="382857"/>
                  </a:lnTo>
                  <a:lnTo>
                    <a:pt x="1394342" y="391069"/>
                  </a:lnTo>
                  <a:lnTo>
                    <a:pt x="1396725" y="398751"/>
                  </a:lnTo>
                  <a:lnTo>
                    <a:pt x="1398844" y="406963"/>
                  </a:lnTo>
                  <a:lnTo>
                    <a:pt x="1400962" y="415175"/>
                  </a:lnTo>
                  <a:lnTo>
                    <a:pt x="1402551" y="423122"/>
                  </a:lnTo>
                  <a:lnTo>
                    <a:pt x="1404404" y="431333"/>
                  </a:lnTo>
                  <a:lnTo>
                    <a:pt x="1405728" y="439810"/>
                  </a:lnTo>
                  <a:lnTo>
                    <a:pt x="1406788" y="448022"/>
                  </a:lnTo>
                  <a:lnTo>
                    <a:pt x="1407847" y="456763"/>
                  </a:lnTo>
                  <a:lnTo>
                    <a:pt x="1408376" y="465240"/>
                  </a:lnTo>
                  <a:lnTo>
                    <a:pt x="1409171" y="473717"/>
                  </a:lnTo>
                  <a:lnTo>
                    <a:pt x="1409435" y="482458"/>
                  </a:lnTo>
                  <a:lnTo>
                    <a:pt x="1409700" y="491200"/>
                  </a:lnTo>
                  <a:lnTo>
                    <a:pt x="1409435" y="499941"/>
                  </a:lnTo>
                  <a:lnTo>
                    <a:pt x="1409171" y="508683"/>
                  </a:lnTo>
                  <a:lnTo>
                    <a:pt x="1408376" y="517159"/>
                  </a:lnTo>
                  <a:lnTo>
                    <a:pt x="1407847" y="525636"/>
                  </a:lnTo>
                  <a:lnTo>
                    <a:pt x="1406788" y="534113"/>
                  </a:lnTo>
                  <a:lnTo>
                    <a:pt x="1405728" y="542589"/>
                  </a:lnTo>
                  <a:lnTo>
                    <a:pt x="1404404" y="550801"/>
                  </a:lnTo>
                  <a:lnTo>
                    <a:pt x="1402551" y="559278"/>
                  </a:lnTo>
                  <a:lnTo>
                    <a:pt x="1400962" y="567489"/>
                  </a:lnTo>
                  <a:lnTo>
                    <a:pt x="1398844" y="575436"/>
                  </a:lnTo>
                  <a:lnTo>
                    <a:pt x="1396725" y="583648"/>
                  </a:lnTo>
                  <a:lnTo>
                    <a:pt x="1394342" y="591595"/>
                  </a:lnTo>
                  <a:lnTo>
                    <a:pt x="1391694" y="599277"/>
                  </a:lnTo>
                  <a:lnTo>
                    <a:pt x="1389047" y="607224"/>
                  </a:lnTo>
                  <a:lnTo>
                    <a:pt x="1386134" y="614641"/>
                  </a:lnTo>
                  <a:lnTo>
                    <a:pt x="1383221" y="622323"/>
                  </a:lnTo>
                  <a:lnTo>
                    <a:pt x="1379779" y="630270"/>
                  </a:lnTo>
                  <a:lnTo>
                    <a:pt x="1376337" y="637422"/>
                  </a:lnTo>
                  <a:lnTo>
                    <a:pt x="1372629" y="644574"/>
                  </a:lnTo>
                  <a:lnTo>
                    <a:pt x="1368922" y="651991"/>
                  </a:lnTo>
                  <a:lnTo>
                    <a:pt x="1364951" y="659143"/>
                  </a:lnTo>
                  <a:lnTo>
                    <a:pt x="1360714" y="666295"/>
                  </a:lnTo>
                  <a:lnTo>
                    <a:pt x="1356212" y="672918"/>
                  </a:lnTo>
                  <a:lnTo>
                    <a:pt x="1351976" y="679805"/>
                  </a:lnTo>
                  <a:lnTo>
                    <a:pt x="1347474" y="686427"/>
                  </a:lnTo>
                  <a:lnTo>
                    <a:pt x="1342443" y="693050"/>
                  </a:lnTo>
                  <a:lnTo>
                    <a:pt x="1337412" y="699672"/>
                  </a:lnTo>
                  <a:lnTo>
                    <a:pt x="1332646" y="705765"/>
                  </a:lnTo>
                  <a:lnTo>
                    <a:pt x="1327350" y="711857"/>
                  </a:lnTo>
                  <a:lnTo>
                    <a:pt x="1321790" y="718215"/>
                  </a:lnTo>
                  <a:lnTo>
                    <a:pt x="1316494" y="724043"/>
                  </a:lnTo>
                  <a:lnTo>
                    <a:pt x="1310668" y="729870"/>
                  </a:lnTo>
                  <a:lnTo>
                    <a:pt x="1305108" y="735433"/>
                  </a:lnTo>
                  <a:lnTo>
                    <a:pt x="1299017" y="740996"/>
                  </a:lnTo>
                  <a:lnTo>
                    <a:pt x="1293192" y="746294"/>
                  </a:lnTo>
                  <a:lnTo>
                    <a:pt x="1286837" y="751327"/>
                  </a:lnTo>
                  <a:lnTo>
                    <a:pt x="1280482" y="756625"/>
                  </a:lnTo>
                  <a:lnTo>
                    <a:pt x="1273862" y="761658"/>
                  </a:lnTo>
                  <a:lnTo>
                    <a:pt x="1267507" y="766161"/>
                  </a:lnTo>
                  <a:lnTo>
                    <a:pt x="1260623" y="770929"/>
                  </a:lnTo>
                  <a:lnTo>
                    <a:pt x="1254003" y="775432"/>
                  </a:lnTo>
                  <a:lnTo>
                    <a:pt x="1247118" y="779670"/>
                  </a:lnTo>
                  <a:lnTo>
                    <a:pt x="1239969" y="783909"/>
                  </a:lnTo>
                  <a:lnTo>
                    <a:pt x="1232820" y="787882"/>
                  </a:lnTo>
                  <a:lnTo>
                    <a:pt x="1225935" y="791591"/>
                  </a:lnTo>
                  <a:lnTo>
                    <a:pt x="1218521" y="795299"/>
                  </a:lnTo>
                  <a:lnTo>
                    <a:pt x="1211107" y="798743"/>
                  </a:lnTo>
                  <a:lnTo>
                    <a:pt x="1203693" y="801922"/>
                  </a:lnTo>
                  <a:lnTo>
                    <a:pt x="1196014" y="805100"/>
                  </a:lnTo>
                  <a:lnTo>
                    <a:pt x="1188070" y="807749"/>
                  </a:lnTo>
                  <a:lnTo>
                    <a:pt x="1180391" y="810663"/>
                  </a:lnTo>
                  <a:lnTo>
                    <a:pt x="1172447" y="813312"/>
                  </a:lnTo>
                  <a:lnTo>
                    <a:pt x="1164504" y="815696"/>
                  </a:lnTo>
                  <a:lnTo>
                    <a:pt x="1156295" y="817815"/>
                  </a:lnTo>
                  <a:lnTo>
                    <a:pt x="1148351" y="819935"/>
                  </a:lnTo>
                  <a:lnTo>
                    <a:pt x="1140143" y="821789"/>
                  </a:lnTo>
                  <a:lnTo>
                    <a:pt x="1131934" y="823378"/>
                  </a:lnTo>
                  <a:lnTo>
                    <a:pt x="1123726" y="824438"/>
                  </a:lnTo>
                  <a:lnTo>
                    <a:pt x="1114988" y="825762"/>
                  </a:lnTo>
                  <a:lnTo>
                    <a:pt x="1106779" y="826822"/>
                  </a:lnTo>
                  <a:lnTo>
                    <a:pt x="1098041" y="827617"/>
                  </a:lnTo>
                  <a:lnTo>
                    <a:pt x="1089568" y="827881"/>
                  </a:lnTo>
                  <a:lnTo>
                    <a:pt x="1080830" y="828146"/>
                  </a:lnTo>
                  <a:lnTo>
                    <a:pt x="1072091" y="828676"/>
                  </a:lnTo>
                  <a:lnTo>
                    <a:pt x="1063618" y="828146"/>
                  </a:lnTo>
                  <a:lnTo>
                    <a:pt x="1054880" y="827881"/>
                  </a:lnTo>
                  <a:lnTo>
                    <a:pt x="1046407" y="827617"/>
                  </a:lnTo>
                  <a:lnTo>
                    <a:pt x="1037669" y="826822"/>
                  </a:lnTo>
                  <a:lnTo>
                    <a:pt x="1029460" y="825762"/>
                  </a:lnTo>
                  <a:lnTo>
                    <a:pt x="1020987" y="824438"/>
                  </a:lnTo>
                  <a:lnTo>
                    <a:pt x="1012778" y="823378"/>
                  </a:lnTo>
                  <a:lnTo>
                    <a:pt x="1004305" y="821789"/>
                  </a:lnTo>
                  <a:lnTo>
                    <a:pt x="996096" y="819935"/>
                  </a:lnTo>
                  <a:lnTo>
                    <a:pt x="987888" y="817815"/>
                  </a:lnTo>
                  <a:lnTo>
                    <a:pt x="979944" y="815696"/>
                  </a:lnTo>
                  <a:lnTo>
                    <a:pt x="972000" y="813312"/>
                  </a:lnTo>
                  <a:lnTo>
                    <a:pt x="964321" y="810663"/>
                  </a:lnTo>
                  <a:lnTo>
                    <a:pt x="956113" y="807749"/>
                  </a:lnTo>
                  <a:lnTo>
                    <a:pt x="948434" y="805100"/>
                  </a:lnTo>
                  <a:lnTo>
                    <a:pt x="941020" y="801922"/>
                  </a:lnTo>
                  <a:lnTo>
                    <a:pt x="933341" y="798743"/>
                  </a:lnTo>
                  <a:lnTo>
                    <a:pt x="925927" y="795299"/>
                  </a:lnTo>
                  <a:lnTo>
                    <a:pt x="918513" y="791591"/>
                  </a:lnTo>
                  <a:lnTo>
                    <a:pt x="911628" y="787882"/>
                  </a:lnTo>
                  <a:lnTo>
                    <a:pt x="904479" y="783909"/>
                  </a:lnTo>
                  <a:lnTo>
                    <a:pt x="897329" y="779670"/>
                  </a:lnTo>
                  <a:lnTo>
                    <a:pt x="890445" y="775432"/>
                  </a:lnTo>
                  <a:lnTo>
                    <a:pt x="883825" y="770929"/>
                  </a:lnTo>
                  <a:lnTo>
                    <a:pt x="876940" y="766161"/>
                  </a:lnTo>
                  <a:lnTo>
                    <a:pt x="870585" y="761658"/>
                  </a:lnTo>
                  <a:lnTo>
                    <a:pt x="863965" y="756625"/>
                  </a:lnTo>
                  <a:lnTo>
                    <a:pt x="857875" y="751327"/>
                  </a:lnTo>
                  <a:lnTo>
                    <a:pt x="851785" y="746294"/>
                  </a:lnTo>
                  <a:lnTo>
                    <a:pt x="845430" y="740996"/>
                  </a:lnTo>
                  <a:lnTo>
                    <a:pt x="839605" y="735433"/>
                  </a:lnTo>
                  <a:lnTo>
                    <a:pt x="833779" y="729870"/>
                  </a:lnTo>
                  <a:lnTo>
                    <a:pt x="828219" y="724043"/>
                  </a:lnTo>
                  <a:lnTo>
                    <a:pt x="822658" y="718215"/>
                  </a:lnTo>
                  <a:lnTo>
                    <a:pt x="817097" y="711857"/>
                  </a:lnTo>
                  <a:lnTo>
                    <a:pt x="812066" y="705765"/>
                  </a:lnTo>
                  <a:lnTo>
                    <a:pt x="807035" y="699672"/>
                  </a:lnTo>
                  <a:lnTo>
                    <a:pt x="802004" y="693050"/>
                  </a:lnTo>
                  <a:lnTo>
                    <a:pt x="797503" y="686427"/>
                  </a:lnTo>
                  <a:lnTo>
                    <a:pt x="792737" y="679805"/>
                  </a:lnTo>
                  <a:lnTo>
                    <a:pt x="788235" y="672918"/>
                  </a:lnTo>
                  <a:lnTo>
                    <a:pt x="783734" y="666295"/>
                  </a:lnTo>
                  <a:lnTo>
                    <a:pt x="779762" y="659143"/>
                  </a:lnTo>
                  <a:lnTo>
                    <a:pt x="775790" y="651991"/>
                  </a:lnTo>
                  <a:lnTo>
                    <a:pt x="771818" y="644574"/>
                  </a:lnTo>
                  <a:lnTo>
                    <a:pt x="768376" y="637422"/>
                  </a:lnTo>
                  <a:lnTo>
                    <a:pt x="764669" y="630270"/>
                  </a:lnTo>
                  <a:lnTo>
                    <a:pt x="761491" y="622323"/>
                  </a:lnTo>
                  <a:lnTo>
                    <a:pt x="758579" y="614641"/>
                  </a:lnTo>
                  <a:lnTo>
                    <a:pt x="755401" y="607224"/>
                  </a:lnTo>
                  <a:lnTo>
                    <a:pt x="752753" y="599277"/>
                  </a:lnTo>
                  <a:lnTo>
                    <a:pt x="750105" y="591595"/>
                  </a:lnTo>
                  <a:lnTo>
                    <a:pt x="747722" y="583648"/>
                  </a:lnTo>
                  <a:lnTo>
                    <a:pt x="745604" y="575436"/>
                  </a:lnTo>
                  <a:lnTo>
                    <a:pt x="743750" y="567489"/>
                  </a:lnTo>
                  <a:lnTo>
                    <a:pt x="741897" y="559278"/>
                  </a:lnTo>
                  <a:lnTo>
                    <a:pt x="740308" y="550801"/>
                  </a:lnTo>
                  <a:lnTo>
                    <a:pt x="738719" y="542589"/>
                  </a:lnTo>
                  <a:lnTo>
                    <a:pt x="737925" y="534113"/>
                  </a:lnTo>
                  <a:lnTo>
                    <a:pt x="736601" y="525636"/>
                  </a:lnTo>
                  <a:lnTo>
                    <a:pt x="736071" y="517159"/>
                  </a:lnTo>
                  <a:lnTo>
                    <a:pt x="735277" y="508683"/>
                  </a:lnTo>
                  <a:lnTo>
                    <a:pt x="735012" y="499941"/>
                  </a:lnTo>
                  <a:lnTo>
                    <a:pt x="735012" y="491200"/>
                  </a:lnTo>
                  <a:lnTo>
                    <a:pt x="735012" y="482458"/>
                  </a:lnTo>
                  <a:lnTo>
                    <a:pt x="735277" y="473717"/>
                  </a:lnTo>
                  <a:lnTo>
                    <a:pt x="736071" y="465240"/>
                  </a:lnTo>
                  <a:lnTo>
                    <a:pt x="736601" y="456763"/>
                  </a:lnTo>
                  <a:lnTo>
                    <a:pt x="737925" y="448022"/>
                  </a:lnTo>
                  <a:lnTo>
                    <a:pt x="738719" y="439810"/>
                  </a:lnTo>
                  <a:lnTo>
                    <a:pt x="740308" y="431333"/>
                  </a:lnTo>
                  <a:lnTo>
                    <a:pt x="741897" y="423122"/>
                  </a:lnTo>
                  <a:lnTo>
                    <a:pt x="743750" y="415175"/>
                  </a:lnTo>
                  <a:lnTo>
                    <a:pt x="745604" y="406963"/>
                  </a:lnTo>
                  <a:lnTo>
                    <a:pt x="747722" y="398751"/>
                  </a:lnTo>
                  <a:lnTo>
                    <a:pt x="750105" y="391069"/>
                  </a:lnTo>
                  <a:lnTo>
                    <a:pt x="752753" y="382857"/>
                  </a:lnTo>
                  <a:lnTo>
                    <a:pt x="755401" y="375176"/>
                  </a:lnTo>
                  <a:lnTo>
                    <a:pt x="758579" y="367494"/>
                  </a:lnTo>
                  <a:lnTo>
                    <a:pt x="761491" y="359812"/>
                  </a:lnTo>
                  <a:lnTo>
                    <a:pt x="764669" y="352395"/>
                  </a:lnTo>
                  <a:lnTo>
                    <a:pt x="768376" y="344977"/>
                  </a:lnTo>
                  <a:lnTo>
                    <a:pt x="771818" y="337560"/>
                  </a:lnTo>
                  <a:lnTo>
                    <a:pt x="775790" y="330408"/>
                  </a:lnTo>
                  <a:lnTo>
                    <a:pt x="779762" y="323521"/>
                  </a:lnTo>
                  <a:lnTo>
                    <a:pt x="783734" y="316369"/>
                  </a:lnTo>
                  <a:lnTo>
                    <a:pt x="788235" y="309482"/>
                  </a:lnTo>
                  <a:lnTo>
                    <a:pt x="792737" y="302859"/>
                  </a:lnTo>
                  <a:lnTo>
                    <a:pt x="797503" y="295972"/>
                  </a:lnTo>
                  <a:lnTo>
                    <a:pt x="802004" y="289349"/>
                  </a:lnTo>
                  <a:lnTo>
                    <a:pt x="807035" y="282992"/>
                  </a:lnTo>
                  <a:lnTo>
                    <a:pt x="812066" y="276634"/>
                  </a:lnTo>
                  <a:lnTo>
                    <a:pt x="817097" y="270277"/>
                  </a:lnTo>
                  <a:lnTo>
                    <a:pt x="822658" y="264449"/>
                  </a:lnTo>
                  <a:lnTo>
                    <a:pt x="828219" y="258622"/>
                  </a:lnTo>
                  <a:lnTo>
                    <a:pt x="833779" y="252794"/>
                  </a:lnTo>
                  <a:lnTo>
                    <a:pt x="839605" y="247231"/>
                  </a:lnTo>
                  <a:lnTo>
                    <a:pt x="845430" y="241668"/>
                  </a:lnTo>
                  <a:lnTo>
                    <a:pt x="851785" y="236106"/>
                  </a:lnTo>
                  <a:lnTo>
                    <a:pt x="857875" y="230808"/>
                  </a:lnTo>
                  <a:lnTo>
                    <a:pt x="863965" y="226040"/>
                  </a:lnTo>
                  <a:lnTo>
                    <a:pt x="870585" y="221007"/>
                  </a:lnTo>
                  <a:lnTo>
                    <a:pt x="876940" y="215974"/>
                  </a:lnTo>
                  <a:lnTo>
                    <a:pt x="883825" y="211470"/>
                  </a:lnTo>
                  <a:lnTo>
                    <a:pt x="890445" y="206967"/>
                  </a:lnTo>
                  <a:lnTo>
                    <a:pt x="897329" y="202729"/>
                  </a:lnTo>
                  <a:lnTo>
                    <a:pt x="904479" y="198755"/>
                  </a:lnTo>
                  <a:lnTo>
                    <a:pt x="911628" y="194782"/>
                  </a:lnTo>
                  <a:lnTo>
                    <a:pt x="918513" y="190808"/>
                  </a:lnTo>
                  <a:lnTo>
                    <a:pt x="925927" y="187365"/>
                  </a:lnTo>
                  <a:lnTo>
                    <a:pt x="933341" y="183656"/>
                  </a:lnTo>
                  <a:lnTo>
                    <a:pt x="941020" y="180478"/>
                  </a:lnTo>
                  <a:lnTo>
                    <a:pt x="948434" y="177564"/>
                  </a:lnTo>
                  <a:lnTo>
                    <a:pt x="956113" y="174385"/>
                  </a:lnTo>
                  <a:lnTo>
                    <a:pt x="964321" y="171471"/>
                  </a:lnTo>
                  <a:lnTo>
                    <a:pt x="972000" y="169087"/>
                  </a:lnTo>
                  <a:lnTo>
                    <a:pt x="979944" y="166703"/>
                  </a:lnTo>
                  <a:lnTo>
                    <a:pt x="987888" y="164584"/>
                  </a:lnTo>
                  <a:lnTo>
                    <a:pt x="996096" y="162730"/>
                  </a:lnTo>
                  <a:lnTo>
                    <a:pt x="1004305" y="160875"/>
                  </a:lnTo>
                  <a:lnTo>
                    <a:pt x="1012778" y="159286"/>
                  </a:lnTo>
                  <a:lnTo>
                    <a:pt x="1020987" y="157697"/>
                  </a:lnTo>
                  <a:lnTo>
                    <a:pt x="1029460" y="156902"/>
                  </a:lnTo>
                  <a:lnTo>
                    <a:pt x="1037669" y="155577"/>
                  </a:lnTo>
                  <a:lnTo>
                    <a:pt x="1046407" y="155048"/>
                  </a:lnTo>
                  <a:lnTo>
                    <a:pt x="1054880" y="154253"/>
                  </a:lnTo>
                  <a:lnTo>
                    <a:pt x="1063618" y="153988"/>
                  </a:lnTo>
                  <a:close/>
                  <a:moveTo>
                    <a:pt x="1699027" y="0"/>
                  </a:moveTo>
                  <a:lnTo>
                    <a:pt x="1706961" y="265"/>
                  </a:lnTo>
                  <a:lnTo>
                    <a:pt x="1714895" y="794"/>
                  </a:lnTo>
                  <a:lnTo>
                    <a:pt x="1723093" y="1059"/>
                  </a:lnTo>
                  <a:lnTo>
                    <a:pt x="1731027" y="1853"/>
                  </a:lnTo>
                  <a:lnTo>
                    <a:pt x="1738697" y="2912"/>
                  </a:lnTo>
                  <a:lnTo>
                    <a:pt x="1746631" y="3706"/>
                  </a:lnTo>
                  <a:lnTo>
                    <a:pt x="1754565" y="5029"/>
                  </a:lnTo>
                  <a:lnTo>
                    <a:pt x="1762235" y="6617"/>
                  </a:lnTo>
                  <a:lnTo>
                    <a:pt x="1769640" y="8206"/>
                  </a:lnTo>
                  <a:lnTo>
                    <a:pt x="1777309" y="10058"/>
                  </a:lnTo>
                  <a:lnTo>
                    <a:pt x="1784714" y="12176"/>
                  </a:lnTo>
                  <a:lnTo>
                    <a:pt x="1792119" y="14294"/>
                  </a:lnTo>
                  <a:lnTo>
                    <a:pt x="1798996" y="16676"/>
                  </a:lnTo>
                  <a:lnTo>
                    <a:pt x="1806401" y="19323"/>
                  </a:lnTo>
                  <a:lnTo>
                    <a:pt x="1813541" y="21970"/>
                  </a:lnTo>
                  <a:lnTo>
                    <a:pt x="1820682" y="24881"/>
                  </a:lnTo>
                  <a:lnTo>
                    <a:pt x="1827823" y="27793"/>
                  </a:lnTo>
                  <a:lnTo>
                    <a:pt x="1834434" y="30969"/>
                  </a:lnTo>
                  <a:lnTo>
                    <a:pt x="1848187" y="38116"/>
                  </a:lnTo>
                  <a:lnTo>
                    <a:pt x="1861145" y="45528"/>
                  </a:lnTo>
                  <a:lnTo>
                    <a:pt x="1873575" y="53468"/>
                  </a:lnTo>
                  <a:lnTo>
                    <a:pt x="1886005" y="62468"/>
                  </a:lnTo>
                  <a:lnTo>
                    <a:pt x="1897642" y="71732"/>
                  </a:lnTo>
                  <a:lnTo>
                    <a:pt x="1909014" y="81526"/>
                  </a:lnTo>
                  <a:lnTo>
                    <a:pt x="1919857" y="91585"/>
                  </a:lnTo>
                  <a:lnTo>
                    <a:pt x="1930436" y="102437"/>
                  </a:lnTo>
                  <a:lnTo>
                    <a:pt x="1940221" y="113819"/>
                  </a:lnTo>
                  <a:lnTo>
                    <a:pt x="1949478" y="125466"/>
                  </a:lnTo>
                  <a:lnTo>
                    <a:pt x="1958205" y="137906"/>
                  </a:lnTo>
                  <a:lnTo>
                    <a:pt x="1966139" y="150612"/>
                  </a:lnTo>
                  <a:lnTo>
                    <a:pt x="1973809" y="163846"/>
                  </a:lnTo>
                  <a:lnTo>
                    <a:pt x="1980685" y="177081"/>
                  </a:lnTo>
                  <a:lnTo>
                    <a:pt x="1983594" y="184228"/>
                  </a:lnTo>
                  <a:lnTo>
                    <a:pt x="1986768" y="190845"/>
                  </a:lnTo>
                  <a:lnTo>
                    <a:pt x="1989677" y="197992"/>
                  </a:lnTo>
                  <a:lnTo>
                    <a:pt x="1992322" y="205139"/>
                  </a:lnTo>
                  <a:lnTo>
                    <a:pt x="1994966" y="212550"/>
                  </a:lnTo>
                  <a:lnTo>
                    <a:pt x="1997082" y="219962"/>
                  </a:lnTo>
                  <a:lnTo>
                    <a:pt x="1999727" y="227109"/>
                  </a:lnTo>
                  <a:lnTo>
                    <a:pt x="2001578" y="234785"/>
                  </a:lnTo>
                  <a:lnTo>
                    <a:pt x="2003429" y="242196"/>
                  </a:lnTo>
                  <a:lnTo>
                    <a:pt x="2005016" y="249872"/>
                  </a:lnTo>
                  <a:lnTo>
                    <a:pt x="2006338" y="257549"/>
                  </a:lnTo>
                  <a:lnTo>
                    <a:pt x="2007661" y="265225"/>
                  </a:lnTo>
                  <a:lnTo>
                    <a:pt x="2008983" y="272901"/>
                  </a:lnTo>
                  <a:lnTo>
                    <a:pt x="2009776" y="280577"/>
                  </a:lnTo>
                  <a:lnTo>
                    <a:pt x="2010570" y="288783"/>
                  </a:lnTo>
                  <a:lnTo>
                    <a:pt x="2011099" y="296723"/>
                  </a:lnTo>
                  <a:lnTo>
                    <a:pt x="2011363" y="304664"/>
                  </a:lnTo>
                  <a:lnTo>
                    <a:pt x="2011363" y="312870"/>
                  </a:lnTo>
                  <a:lnTo>
                    <a:pt x="2011363" y="320811"/>
                  </a:lnTo>
                  <a:lnTo>
                    <a:pt x="2011099" y="328752"/>
                  </a:lnTo>
                  <a:lnTo>
                    <a:pt x="2010570" y="336693"/>
                  </a:lnTo>
                  <a:lnTo>
                    <a:pt x="2009776" y="344898"/>
                  </a:lnTo>
                  <a:lnTo>
                    <a:pt x="2008983" y="352574"/>
                  </a:lnTo>
                  <a:lnTo>
                    <a:pt x="2007661" y="360250"/>
                  </a:lnTo>
                  <a:lnTo>
                    <a:pt x="2006338" y="367927"/>
                  </a:lnTo>
                  <a:lnTo>
                    <a:pt x="2005016" y="375603"/>
                  </a:lnTo>
                  <a:lnTo>
                    <a:pt x="2003429" y="383279"/>
                  </a:lnTo>
                  <a:lnTo>
                    <a:pt x="2001578" y="390690"/>
                  </a:lnTo>
                  <a:lnTo>
                    <a:pt x="1999727" y="398102"/>
                  </a:lnTo>
                  <a:lnTo>
                    <a:pt x="1997082" y="405513"/>
                  </a:lnTo>
                  <a:lnTo>
                    <a:pt x="1994966" y="412925"/>
                  </a:lnTo>
                  <a:lnTo>
                    <a:pt x="1992322" y="420072"/>
                  </a:lnTo>
                  <a:lnTo>
                    <a:pt x="1989677" y="427483"/>
                  </a:lnTo>
                  <a:lnTo>
                    <a:pt x="1986768" y="434630"/>
                  </a:lnTo>
                  <a:lnTo>
                    <a:pt x="1983594" y="441247"/>
                  </a:lnTo>
                  <a:lnTo>
                    <a:pt x="1980685" y="448129"/>
                  </a:lnTo>
                  <a:lnTo>
                    <a:pt x="1973809" y="461629"/>
                  </a:lnTo>
                  <a:lnTo>
                    <a:pt x="1966139" y="474863"/>
                  </a:lnTo>
                  <a:lnTo>
                    <a:pt x="1958205" y="487569"/>
                  </a:lnTo>
                  <a:lnTo>
                    <a:pt x="1949478" y="499480"/>
                  </a:lnTo>
                  <a:lnTo>
                    <a:pt x="1940221" y="511656"/>
                  </a:lnTo>
                  <a:lnTo>
                    <a:pt x="1930436" y="523038"/>
                  </a:lnTo>
                  <a:lnTo>
                    <a:pt x="1919857" y="533891"/>
                  </a:lnTo>
                  <a:lnTo>
                    <a:pt x="1909014" y="543949"/>
                  </a:lnTo>
                  <a:lnTo>
                    <a:pt x="1897642" y="553743"/>
                  </a:lnTo>
                  <a:lnTo>
                    <a:pt x="1886005" y="563007"/>
                  </a:lnTo>
                  <a:lnTo>
                    <a:pt x="1873575" y="572007"/>
                  </a:lnTo>
                  <a:lnTo>
                    <a:pt x="1861145" y="579948"/>
                  </a:lnTo>
                  <a:lnTo>
                    <a:pt x="1848187" y="587359"/>
                  </a:lnTo>
                  <a:lnTo>
                    <a:pt x="1834434" y="594506"/>
                  </a:lnTo>
                  <a:lnTo>
                    <a:pt x="1827823" y="597682"/>
                  </a:lnTo>
                  <a:lnTo>
                    <a:pt x="1820682" y="600858"/>
                  </a:lnTo>
                  <a:lnTo>
                    <a:pt x="1813541" y="603505"/>
                  </a:lnTo>
                  <a:lnTo>
                    <a:pt x="1806401" y="606152"/>
                  </a:lnTo>
                  <a:lnTo>
                    <a:pt x="1798996" y="608799"/>
                  </a:lnTo>
                  <a:lnTo>
                    <a:pt x="1792119" y="611182"/>
                  </a:lnTo>
                  <a:lnTo>
                    <a:pt x="1784714" y="613299"/>
                  </a:lnTo>
                  <a:lnTo>
                    <a:pt x="1777309" y="615417"/>
                  </a:lnTo>
                  <a:lnTo>
                    <a:pt x="1769640" y="617270"/>
                  </a:lnTo>
                  <a:lnTo>
                    <a:pt x="1762235" y="618858"/>
                  </a:lnTo>
                  <a:lnTo>
                    <a:pt x="1754565" y="620446"/>
                  </a:lnTo>
                  <a:lnTo>
                    <a:pt x="1746631" y="621769"/>
                  </a:lnTo>
                  <a:lnTo>
                    <a:pt x="1738697" y="622828"/>
                  </a:lnTo>
                  <a:lnTo>
                    <a:pt x="1731027" y="623622"/>
                  </a:lnTo>
                  <a:lnTo>
                    <a:pt x="1723093" y="624416"/>
                  </a:lnTo>
                  <a:lnTo>
                    <a:pt x="1714895" y="624681"/>
                  </a:lnTo>
                  <a:lnTo>
                    <a:pt x="1706961" y="625210"/>
                  </a:lnTo>
                  <a:lnTo>
                    <a:pt x="1699027" y="625475"/>
                  </a:lnTo>
                  <a:lnTo>
                    <a:pt x="1685803" y="625210"/>
                  </a:lnTo>
                  <a:lnTo>
                    <a:pt x="1672580" y="624152"/>
                  </a:lnTo>
                  <a:lnTo>
                    <a:pt x="1659357" y="622563"/>
                  </a:lnTo>
                  <a:lnTo>
                    <a:pt x="1646398" y="620711"/>
                  </a:lnTo>
                  <a:lnTo>
                    <a:pt x="1633439" y="618328"/>
                  </a:lnTo>
                  <a:lnTo>
                    <a:pt x="1620744" y="615152"/>
                  </a:lnTo>
                  <a:lnTo>
                    <a:pt x="1608314" y="611711"/>
                  </a:lnTo>
                  <a:lnTo>
                    <a:pt x="1596413" y="607741"/>
                  </a:lnTo>
                  <a:lnTo>
                    <a:pt x="1584248" y="603241"/>
                  </a:lnTo>
                  <a:lnTo>
                    <a:pt x="1572611" y="598211"/>
                  </a:lnTo>
                  <a:lnTo>
                    <a:pt x="1561239" y="592918"/>
                  </a:lnTo>
                  <a:lnTo>
                    <a:pt x="1549867" y="587094"/>
                  </a:lnTo>
                  <a:lnTo>
                    <a:pt x="1539024" y="580742"/>
                  </a:lnTo>
                  <a:lnTo>
                    <a:pt x="1528180" y="573860"/>
                  </a:lnTo>
                  <a:lnTo>
                    <a:pt x="1517866" y="566713"/>
                  </a:lnTo>
                  <a:lnTo>
                    <a:pt x="1508081" y="559301"/>
                  </a:lnTo>
                  <a:lnTo>
                    <a:pt x="1510197" y="542890"/>
                  </a:lnTo>
                  <a:lnTo>
                    <a:pt x="1512048" y="525685"/>
                  </a:lnTo>
                  <a:lnTo>
                    <a:pt x="1513106" y="508744"/>
                  </a:lnTo>
                  <a:lnTo>
                    <a:pt x="1513635" y="500539"/>
                  </a:lnTo>
                  <a:lnTo>
                    <a:pt x="1513635" y="491804"/>
                  </a:lnTo>
                  <a:lnTo>
                    <a:pt x="1513635" y="481481"/>
                  </a:lnTo>
                  <a:lnTo>
                    <a:pt x="1513106" y="471158"/>
                  </a:lnTo>
                  <a:lnTo>
                    <a:pt x="1512577" y="461099"/>
                  </a:lnTo>
                  <a:lnTo>
                    <a:pt x="1511783" y="451306"/>
                  </a:lnTo>
                  <a:lnTo>
                    <a:pt x="1510726" y="440982"/>
                  </a:lnTo>
                  <a:lnTo>
                    <a:pt x="1509403" y="431189"/>
                  </a:lnTo>
                  <a:lnTo>
                    <a:pt x="1508081" y="421395"/>
                  </a:lnTo>
                  <a:lnTo>
                    <a:pt x="1506230" y="411337"/>
                  </a:lnTo>
                  <a:lnTo>
                    <a:pt x="1504378" y="401808"/>
                  </a:lnTo>
                  <a:lnTo>
                    <a:pt x="1501998" y="392014"/>
                  </a:lnTo>
                  <a:lnTo>
                    <a:pt x="1499882" y="382485"/>
                  </a:lnTo>
                  <a:lnTo>
                    <a:pt x="1497238" y="372956"/>
                  </a:lnTo>
                  <a:lnTo>
                    <a:pt x="1494329" y="363691"/>
                  </a:lnTo>
                  <a:lnTo>
                    <a:pt x="1491684" y="354427"/>
                  </a:lnTo>
                  <a:lnTo>
                    <a:pt x="1488510" y="345163"/>
                  </a:lnTo>
                  <a:lnTo>
                    <a:pt x="1485072" y="335898"/>
                  </a:lnTo>
                  <a:lnTo>
                    <a:pt x="1481370" y="326899"/>
                  </a:lnTo>
                  <a:lnTo>
                    <a:pt x="1477667" y="317899"/>
                  </a:lnTo>
                  <a:lnTo>
                    <a:pt x="1473700" y="309164"/>
                  </a:lnTo>
                  <a:lnTo>
                    <a:pt x="1469733" y="300429"/>
                  </a:lnTo>
                  <a:lnTo>
                    <a:pt x="1465502" y="291694"/>
                  </a:lnTo>
                  <a:lnTo>
                    <a:pt x="1460741" y="283224"/>
                  </a:lnTo>
                  <a:lnTo>
                    <a:pt x="1456245" y="274754"/>
                  </a:lnTo>
                  <a:lnTo>
                    <a:pt x="1451220" y="266548"/>
                  </a:lnTo>
                  <a:lnTo>
                    <a:pt x="1446460" y="258078"/>
                  </a:lnTo>
                  <a:lnTo>
                    <a:pt x="1441171" y="250137"/>
                  </a:lnTo>
                  <a:lnTo>
                    <a:pt x="1435881" y="242196"/>
                  </a:lnTo>
                  <a:lnTo>
                    <a:pt x="1430327" y="234520"/>
                  </a:lnTo>
                  <a:lnTo>
                    <a:pt x="1424509" y="226844"/>
                  </a:lnTo>
                  <a:lnTo>
                    <a:pt x="1418691" y="218903"/>
                  </a:lnTo>
                  <a:lnTo>
                    <a:pt x="1412872" y="211492"/>
                  </a:lnTo>
                  <a:lnTo>
                    <a:pt x="1406525" y="204080"/>
                  </a:lnTo>
                  <a:lnTo>
                    <a:pt x="1411021" y="193492"/>
                  </a:lnTo>
                  <a:lnTo>
                    <a:pt x="1415517" y="182375"/>
                  </a:lnTo>
                  <a:lnTo>
                    <a:pt x="1420807" y="171787"/>
                  </a:lnTo>
                  <a:lnTo>
                    <a:pt x="1426360" y="161464"/>
                  </a:lnTo>
                  <a:lnTo>
                    <a:pt x="1432179" y="151141"/>
                  </a:lnTo>
                  <a:lnTo>
                    <a:pt x="1438261" y="141347"/>
                  </a:lnTo>
                  <a:lnTo>
                    <a:pt x="1445138" y="131818"/>
                  </a:lnTo>
                  <a:lnTo>
                    <a:pt x="1452014" y="122289"/>
                  </a:lnTo>
                  <a:lnTo>
                    <a:pt x="1459419" y="113025"/>
                  </a:lnTo>
                  <a:lnTo>
                    <a:pt x="1467088" y="104290"/>
                  </a:lnTo>
                  <a:lnTo>
                    <a:pt x="1474758" y="95555"/>
                  </a:lnTo>
                  <a:lnTo>
                    <a:pt x="1482956" y="87349"/>
                  </a:lnTo>
                  <a:lnTo>
                    <a:pt x="1491684" y="79673"/>
                  </a:lnTo>
                  <a:lnTo>
                    <a:pt x="1500676" y="71997"/>
                  </a:lnTo>
                  <a:lnTo>
                    <a:pt x="1509403" y="64586"/>
                  </a:lnTo>
                  <a:lnTo>
                    <a:pt x="1519189" y="57704"/>
                  </a:lnTo>
                  <a:lnTo>
                    <a:pt x="1528709" y="51086"/>
                  </a:lnTo>
                  <a:lnTo>
                    <a:pt x="1538495" y="44734"/>
                  </a:lnTo>
                  <a:lnTo>
                    <a:pt x="1548544" y="38910"/>
                  </a:lnTo>
                  <a:lnTo>
                    <a:pt x="1559123" y="33352"/>
                  </a:lnTo>
                  <a:lnTo>
                    <a:pt x="1569966" y="28058"/>
                  </a:lnTo>
                  <a:lnTo>
                    <a:pt x="1580810" y="23558"/>
                  </a:lnTo>
                  <a:lnTo>
                    <a:pt x="1591653" y="19323"/>
                  </a:lnTo>
                  <a:lnTo>
                    <a:pt x="1602760" y="15617"/>
                  </a:lnTo>
                  <a:lnTo>
                    <a:pt x="1614133" y="11911"/>
                  </a:lnTo>
                  <a:lnTo>
                    <a:pt x="1626034" y="8735"/>
                  </a:lnTo>
                  <a:lnTo>
                    <a:pt x="1637670" y="6353"/>
                  </a:lnTo>
                  <a:lnTo>
                    <a:pt x="1649571" y="3970"/>
                  </a:lnTo>
                  <a:lnTo>
                    <a:pt x="1662001" y="2647"/>
                  </a:lnTo>
                  <a:lnTo>
                    <a:pt x="1673902" y="1323"/>
                  </a:lnTo>
                  <a:lnTo>
                    <a:pt x="1686597" y="265"/>
                  </a:lnTo>
                  <a:lnTo>
                    <a:pt x="1699027" y="0"/>
                  </a:lnTo>
                  <a:close/>
                  <a:moveTo>
                    <a:pt x="445686" y="0"/>
                  </a:moveTo>
                  <a:lnTo>
                    <a:pt x="458116" y="265"/>
                  </a:lnTo>
                  <a:lnTo>
                    <a:pt x="470546" y="1323"/>
                  </a:lnTo>
                  <a:lnTo>
                    <a:pt x="482712" y="2647"/>
                  </a:lnTo>
                  <a:lnTo>
                    <a:pt x="494877" y="3970"/>
                  </a:lnTo>
                  <a:lnTo>
                    <a:pt x="507043" y="6353"/>
                  </a:lnTo>
                  <a:lnTo>
                    <a:pt x="518680" y="8735"/>
                  </a:lnTo>
                  <a:lnTo>
                    <a:pt x="530316" y="11911"/>
                  </a:lnTo>
                  <a:lnTo>
                    <a:pt x="541953" y="15617"/>
                  </a:lnTo>
                  <a:lnTo>
                    <a:pt x="552796" y="19323"/>
                  </a:lnTo>
                  <a:lnTo>
                    <a:pt x="563904" y="23558"/>
                  </a:lnTo>
                  <a:lnTo>
                    <a:pt x="574747" y="28058"/>
                  </a:lnTo>
                  <a:lnTo>
                    <a:pt x="585590" y="33352"/>
                  </a:lnTo>
                  <a:lnTo>
                    <a:pt x="596169" y="38910"/>
                  </a:lnTo>
                  <a:lnTo>
                    <a:pt x="606218" y="44734"/>
                  </a:lnTo>
                  <a:lnTo>
                    <a:pt x="616004" y="51086"/>
                  </a:lnTo>
                  <a:lnTo>
                    <a:pt x="625525" y="57704"/>
                  </a:lnTo>
                  <a:lnTo>
                    <a:pt x="635045" y="64586"/>
                  </a:lnTo>
                  <a:lnTo>
                    <a:pt x="644037" y="71997"/>
                  </a:lnTo>
                  <a:lnTo>
                    <a:pt x="653029" y="79673"/>
                  </a:lnTo>
                  <a:lnTo>
                    <a:pt x="661757" y="87349"/>
                  </a:lnTo>
                  <a:lnTo>
                    <a:pt x="669955" y="95555"/>
                  </a:lnTo>
                  <a:lnTo>
                    <a:pt x="677625" y="104290"/>
                  </a:lnTo>
                  <a:lnTo>
                    <a:pt x="685294" y="113025"/>
                  </a:lnTo>
                  <a:lnTo>
                    <a:pt x="692699" y="122289"/>
                  </a:lnTo>
                  <a:lnTo>
                    <a:pt x="699576" y="131818"/>
                  </a:lnTo>
                  <a:lnTo>
                    <a:pt x="706452" y="141347"/>
                  </a:lnTo>
                  <a:lnTo>
                    <a:pt x="712534" y="151141"/>
                  </a:lnTo>
                  <a:lnTo>
                    <a:pt x="718353" y="161464"/>
                  </a:lnTo>
                  <a:lnTo>
                    <a:pt x="723907" y="171787"/>
                  </a:lnTo>
                  <a:lnTo>
                    <a:pt x="729196" y="182375"/>
                  </a:lnTo>
                  <a:lnTo>
                    <a:pt x="733692" y="193492"/>
                  </a:lnTo>
                  <a:lnTo>
                    <a:pt x="738188" y="204080"/>
                  </a:lnTo>
                  <a:lnTo>
                    <a:pt x="731841" y="211492"/>
                  </a:lnTo>
                  <a:lnTo>
                    <a:pt x="726022" y="218903"/>
                  </a:lnTo>
                  <a:lnTo>
                    <a:pt x="720204" y="226844"/>
                  </a:lnTo>
                  <a:lnTo>
                    <a:pt x="714386" y="234520"/>
                  </a:lnTo>
                  <a:lnTo>
                    <a:pt x="709096" y="242196"/>
                  </a:lnTo>
                  <a:lnTo>
                    <a:pt x="703543" y="250137"/>
                  </a:lnTo>
                  <a:lnTo>
                    <a:pt x="698253" y="258078"/>
                  </a:lnTo>
                  <a:lnTo>
                    <a:pt x="693493" y="266548"/>
                  </a:lnTo>
                  <a:lnTo>
                    <a:pt x="688468" y="274754"/>
                  </a:lnTo>
                  <a:lnTo>
                    <a:pt x="683972" y="283224"/>
                  </a:lnTo>
                  <a:lnTo>
                    <a:pt x="679476" y="291694"/>
                  </a:lnTo>
                  <a:lnTo>
                    <a:pt x="675244" y="300429"/>
                  </a:lnTo>
                  <a:lnTo>
                    <a:pt x="671013" y="309164"/>
                  </a:lnTo>
                  <a:lnTo>
                    <a:pt x="666782" y="317899"/>
                  </a:lnTo>
                  <a:lnTo>
                    <a:pt x="663079" y="326899"/>
                  </a:lnTo>
                  <a:lnTo>
                    <a:pt x="659905" y="335898"/>
                  </a:lnTo>
                  <a:lnTo>
                    <a:pt x="656467" y="345163"/>
                  </a:lnTo>
                  <a:lnTo>
                    <a:pt x="653294" y="354427"/>
                  </a:lnTo>
                  <a:lnTo>
                    <a:pt x="650385" y="363691"/>
                  </a:lnTo>
                  <a:lnTo>
                    <a:pt x="647475" y="372956"/>
                  </a:lnTo>
                  <a:lnTo>
                    <a:pt x="645095" y="382485"/>
                  </a:lnTo>
                  <a:lnTo>
                    <a:pt x="642450" y="392014"/>
                  </a:lnTo>
                  <a:lnTo>
                    <a:pt x="640335" y="401808"/>
                  </a:lnTo>
                  <a:lnTo>
                    <a:pt x="638483" y="411337"/>
                  </a:lnTo>
                  <a:lnTo>
                    <a:pt x="636632" y="421395"/>
                  </a:lnTo>
                  <a:lnTo>
                    <a:pt x="635574" y="431189"/>
                  </a:lnTo>
                  <a:lnTo>
                    <a:pt x="633988" y="440982"/>
                  </a:lnTo>
                  <a:lnTo>
                    <a:pt x="632930" y="451306"/>
                  </a:lnTo>
                  <a:lnTo>
                    <a:pt x="632136" y="461099"/>
                  </a:lnTo>
                  <a:lnTo>
                    <a:pt x="631872" y="471158"/>
                  </a:lnTo>
                  <a:lnTo>
                    <a:pt x="631078" y="481481"/>
                  </a:lnTo>
                  <a:lnTo>
                    <a:pt x="631078" y="491804"/>
                  </a:lnTo>
                  <a:lnTo>
                    <a:pt x="631078" y="500539"/>
                  </a:lnTo>
                  <a:lnTo>
                    <a:pt x="631343" y="508744"/>
                  </a:lnTo>
                  <a:lnTo>
                    <a:pt x="632665" y="525685"/>
                  </a:lnTo>
                  <a:lnTo>
                    <a:pt x="634516" y="542890"/>
                  </a:lnTo>
                  <a:lnTo>
                    <a:pt x="636897" y="559301"/>
                  </a:lnTo>
                  <a:lnTo>
                    <a:pt x="626847" y="566713"/>
                  </a:lnTo>
                  <a:lnTo>
                    <a:pt x="616268" y="573860"/>
                  </a:lnTo>
                  <a:lnTo>
                    <a:pt x="605954" y="580742"/>
                  </a:lnTo>
                  <a:lnTo>
                    <a:pt x="594846" y="587094"/>
                  </a:lnTo>
                  <a:lnTo>
                    <a:pt x="583739" y="592918"/>
                  </a:lnTo>
                  <a:lnTo>
                    <a:pt x="572102" y="598211"/>
                  </a:lnTo>
                  <a:lnTo>
                    <a:pt x="560201" y="603241"/>
                  </a:lnTo>
                  <a:lnTo>
                    <a:pt x="548300" y="607741"/>
                  </a:lnTo>
                  <a:lnTo>
                    <a:pt x="536399" y="611711"/>
                  </a:lnTo>
                  <a:lnTo>
                    <a:pt x="523969" y="615152"/>
                  </a:lnTo>
                  <a:lnTo>
                    <a:pt x="511274" y="618328"/>
                  </a:lnTo>
                  <a:lnTo>
                    <a:pt x="498316" y="620711"/>
                  </a:lnTo>
                  <a:lnTo>
                    <a:pt x="485357" y="622563"/>
                  </a:lnTo>
                  <a:lnTo>
                    <a:pt x="472398" y="624152"/>
                  </a:lnTo>
                  <a:lnTo>
                    <a:pt x="458910" y="625210"/>
                  </a:lnTo>
                  <a:lnTo>
                    <a:pt x="445686" y="625475"/>
                  </a:lnTo>
                  <a:lnTo>
                    <a:pt x="437752" y="625210"/>
                  </a:lnTo>
                  <a:lnTo>
                    <a:pt x="429554" y="624681"/>
                  </a:lnTo>
                  <a:lnTo>
                    <a:pt x="421620" y="624416"/>
                  </a:lnTo>
                  <a:lnTo>
                    <a:pt x="413686" y="623622"/>
                  </a:lnTo>
                  <a:lnTo>
                    <a:pt x="406016" y="622828"/>
                  </a:lnTo>
                  <a:lnTo>
                    <a:pt x="398082" y="621769"/>
                  </a:lnTo>
                  <a:lnTo>
                    <a:pt x="390148" y="620446"/>
                  </a:lnTo>
                  <a:lnTo>
                    <a:pt x="382479" y="618858"/>
                  </a:lnTo>
                  <a:lnTo>
                    <a:pt x="375073" y="617270"/>
                  </a:lnTo>
                  <a:lnTo>
                    <a:pt x="367404" y="615417"/>
                  </a:lnTo>
                  <a:lnTo>
                    <a:pt x="359999" y="613299"/>
                  </a:lnTo>
                  <a:lnTo>
                    <a:pt x="352594" y="611182"/>
                  </a:lnTo>
                  <a:lnTo>
                    <a:pt x="345453" y="608799"/>
                  </a:lnTo>
                  <a:lnTo>
                    <a:pt x="338312" y="606152"/>
                  </a:lnTo>
                  <a:lnTo>
                    <a:pt x="331172" y="603505"/>
                  </a:lnTo>
                  <a:lnTo>
                    <a:pt x="324031" y="600858"/>
                  </a:lnTo>
                  <a:lnTo>
                    <a:pt x="317155" y="597682"/>
                  </a:lnTo>
                  <a:lnTo>
                    <a:pt x="310279" y="594506"/>
                  </a:lnTo>
                  <a:lnTo>
                    <a:pt x="296791" y="587359"/>
                  </a:lnTo>
                  <a:lnTo>
                    <a:pt x="283568" y="579948"/>
                  </a:lnTo>
                  <a:lnTo>
                    <a:pt x="271138" y="572007"/>
                  </a:lnTo>
                  <a:lnTo>
                    <a:pt x="258708" y="563007"/>
                  </a:lnTo>
                  <a:lnTo>
                    <a:pt x="247071" y="553743"/>
                  </a:lnTo>
                  <a:lnTo>
                    <a:pt x="235699" y="543949"/>
                  </a:lnTo>
                  <a:lnTo>
                    <a:pt x="224856" y="533891"/>
                  </a:lnTo>
                  <a:lnTo>
                    <a:pt x="214277" y="523038"/>
                  </a:lnTo>
                  <a:lnTo>
                    <a:pt x="204756" y="511656"/>
                  </a:lnTo>
                  <a:lnTo>
                    <a:pt x="195235" y="499480"/>
                  </a:lnTo>
                  <a:lnTo>
                    <a:pt x="186508" y="487569"/>
                  </a:lnTo>
                  <a:lnTo>
                    <a:pt x="178574" y="474863"/>
                  </a:lnTo>
                  <a:lnTo>
                    <a:pt x="170904" y="461629"/>
                  </a:lnTo>
                  <a:lnTo>
                    <a:pt x="164028" y="448129"/>
                  </a:lnTo>
                  <a:lnTo>
                    <a:pt x="161119" y="441247"/>
                  </a:lnTo>
                  <a:lnTo>
                    <a:pt x="157945" y="434630"/>
                  </a:lnTo>
                  <a:lnTo>
                    <a:pt x="154772" y="427483"/>
                  </a:lnTo>
                  <a:lnTo>
                    <a:pt x="152392" y="420072"/>
                  </a:lnTo>
                  <a:lnTo>
                    <a:pt x="149747" y="412925"/>
                  </a:lnTo>
                  <a:lnTo>
                    <a:pt x="147367" y="405513"/>
                  </a:lnTo>
                  <a:lnTo>
                    <a:pt x="145251" y="398102"/>
                  </a:lnTo>
                  <a:lnTo>
                    <a:pt x="143135" y="390690"/>
                  </a:lnTo>
                  <a:lnTo>
                    <a:pt x="141284" y="383279"/>
                  </a:lnTo>
                  <a:lnTo>
                    <a:pt x="139697" y="375603"/>
                  </a:lnTo>
                  <a:lnTo>
                    <a:pt x="138110" y="367927"/>
                  </a:lnTo>
                  <a:lnTo>
                    <a:pt x="137052" y="360250"/>
                  </a:lnTo>
                  <a:lnTo>
                    <a:pt x="135730" y="352574"/>
                  </a:lnTo>
                  <a:lnTo>
                    <a:pt x="134937" y="344898"/>
                  </a:lnTo>
                  <a:lnTo>
                    <a:pt x="134143" y="336693"/>
                  </a:lnTo>
                  <a:lnTo>
                    <a:pt x="133614" y="328752"/>
                  </a:lnTo>
                  <a:lnTo>
                    <a:pt x="133350" y="320811"/>
                  </a:lnTo>
                  <a:lnTo>
                    <a:pt x="133350" y="312870"/>
                  </a:lnTo>
                  <a:lnTo>
                    <a:pt x="133350" y="304664"/>
                  </a:lnTo>
                  <a:lnTo>
                    <a:pt x="133614" y="296723"/>
                  </a:lnTo>
                  <a:lnTo>
                    <a:pt x="134143" y="288783"/>
                  </a:lnTo>
                  <a:lnTo>
                    <a:pt x="134937" y="280577"/>
                  </a:lnTo>
                  <a:lnTo>
                    <a:pt x="135730" y="272901"/>
                  </a:lnTo>
                  <a:lnTo>
                    <a:pt x="137052" y="265225"/>
                  </a:lnTo>
                  <a:lnTo>
                    <a:pt x="138110" y="257549"/>
                  </a:lnTo>
                  <a:lnTo>
                    <a:pt x="139697" y="249872"/>
                  </a:lnTo>
                  <a:lnTo>
                    <a:pt x="141284" y="242196"/>
                  </a:lnTo>
                  <a:lnTo>
                    <a:pt x="143135" y="234785"/>
                  </a:lnTo>
                  <a:lnTo>
                    <a:pt x="145251" y="227109"/>
                  </a:lnTo>
                  <a:lnTo>
                    <a:pt x="147367" y="219962"/>
                  </a:lnTo>
                  <a:lnTo>
                    <a:pt x="149747" y="212550"/>
                  </a:lnTo>
                  <a:lnTo>
                    <a:pt x="152392" y="205139"/>
                  </a:lnTo>
                  <a:lnTo>
                    <a:pt x="154772" y="197992"/>
                  </a:lnTo>
                  <a:lnTo>
                    <a:pt x="157945" y="190845"/>
                  </a:lnTo>
                  <a:lnTo>
                    <a:pt x="161119" y="184228"/>
                  </a:lnTo>
                  <a:lnTo>
                    <a:pt x="164028" y="177081"/>
                  </a:lnTo>
                  <a:lnTo>
                    <a:pt x="170904" y="163846"/>
                  </a:lnTo>
                  <a:lnTo>
                    <a:pt x="178574" y="150612"/>
                  </a:lnTo>
                  <a:lnTo>
                    <a:pt x="186508" y="137906"/>
                  </a:lnTo>
                  <a:lnTo>
                    <a:pt x="195235" y="125466"/>
                  </a:lnTo>
                  <a:lnTo>
                    <a:pt x="204756" y="113819"/>
                  </a:lnTo>
                  <a:lnTo>
                    <a:pt x="214277" y="102437"/>
                  </a:lnTo>
                  <a:lnTo>
                    <a:pt x="224856" y="91585"/>
                  </a:lnTo>
                  <a:lnTo>
                    <a:pt x="235699" y="81526"/>
                  </a:lnTo>
                  <a:lnTo>
                    <a:pt x="247071" y="71732"/>
                  </a:lnTo>
                  <a:lnTo>
                    <a:pt x="258708" y="62468"/>
                  </a:lnTo>
                  <a:lnTo>
                    <a:pt x="271138" y="53468"/>
                  </a:lnTo>
                  <a:lnTo>
                    <a:pt x="283568" y="45528"/>
                  </a:lnTo>
                  <a:lnTo>
                    <a:pt x="296791" y="38116"/>
                  </a:lnTo>
                  <a:lnTo>
                    <a:pt x="310279" y="30969"/>
                  </a:lnTo>
                  <a:lnTo>
                    <a:pt x="317155" y="27793"/>
                  </a:lnTo>
                  <a:lnTo>
                    <a:pt x="324031" y="24881"/>
                  </a:lnTo>
                  <a:lnTo>
                    <a:pt x="331172" y="21970"/>
                  </a:lnTo>
                  <a:lnTo>
                    <a:pt x="338312" y="19323"/>
                  </a:lnTo>
                  <a:lnTo>
                    <a:pt x="345453" y="16676"/>
                  </a:lnTo>
                  <a:lnTo>
                    <a:pt x="352594" y="14294"/>
                  </a:lnTo>
                  <a:lnTo>
                    <a:pt x="359999" y="12176"/>
                  </a:lnTo>
                  <a:lnTo>
                    <a:pt x="367404" y="10058"/>
                  </a:lnTo>
                  <a:lnTo>
                    <a:pt x="375073" y="8206"/>
                  </a:lnTo>
                  <a:lnTo>
                    <a:pt x="382479" y="6617"/>
                  </a:lnTo>
                  <a:lnTo>
                    <a:pt x="390148" y="5029"/>
                  </a:lnTo>
                  <a:lnTo>
                    <a:pt x="398082" y="3706"/>
                  </a:lnTo>
                  <a:lnTo>
                    <a:pt x="406016" y="2912"/>
                  </a:lnTo>
                  <a:lnTo>
                    <a:pt x="413686" y="1853"/>
                  </a:lnTo>
                  <a:lnTo>
                    <a:pt x="421620" y="1059"/>
                  </a:lnTo>
                  <a:lnTo>
                    <a:pt x="429554" y="794"/>
                  </a:lnTo>
                  <a:lnTo>
                    <a:pt x="437752" y="265"/>
                  </a:lnTo>
                  <a:lnTo>
                    <a:pt x="445686" y="0"/>
                  </a:lnTo>
                  <a:close/>
                </a:path>
              </a:pathLst>
            </a:custGeom>
            <a:solidFill>
              <a:srgbClr val="015A74"/>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prstClr val="white"/>
                </a:solidFill>
                <a:cs typeface="+mn-ea"/>
                <a:sym typeface="+mn-lt"/>
              </a:endParaRPr>
            </a:p>
          </p:txBody>
        </p:sp>
      </p:grpSp>
      <p:sp>
        <p:nvSpPr>
          <p:cNvPr id="7" name="文本框 6"/>
          <p:cNvSpPr txBox="1"/>
          <p:nvPr/>
        </p:nvSpPr>
        <p:spPr>
          <a:xfrm>
            <a:off x="1079499" y="360931"/>
            <a:ext cx="3129245" cy="460375"/>
          </a:xfrm>
          <a:prstGeom prst="rect">
            <a:avLst/>
          </a:prstGeom>
          <a:noFill/>
        </p:spPr>
        <p:txBody>
          <a:bodyPr wrap="square" rtlCol="0">
            <a:spAutoFit/>
          </a:bodyPr>
          <a:lstStyle/>
          <a:p>
            <a:r>
              <a:rPr lang="zh-CN" altLang="en-US" sz="2400" dirty="0">
                <a:solidFill>
                  <a:schemeClr val="bg1">
                    <a:lumMod val="50000"/>
                  </a:schemeClr>
                </a:solidFill>
                <a:cs typeface="+mn-ea"/>
                <a:sym typeface="+mn-lt"/>
              </a:rPr>
              <a:t>总体情况</a:t>
            </a:r>
            <a:endParaRPr lang="zh-CN" altLang="en-US" sz="2400" dirty="0">
              <a:solidFill>
                <a:schemeClr val="bg1">
                  <a:lumMod val="50000"/>
                </a:schemeClr>
              </a:solidFill>
              <a:cs typeface="+mn-ea"/>
              <a:sym typeface="+mn-lt"/>
            </a:endParaRPr>
          </a:p>
        </p:txBody>
      </p:sp>
      <p:sp>
        <p:nvSpPr>
          <p:cNvPr id="28" name="TextBox 69"/>
          <p:cNvSpPr txBox="1"/>
          <p:nvPr/>
        </p:nvSpPr>
        <p:spPr>
          <a:xfrm>
            <a:off x="1306830" y="1556385"/>
            <a:ext cx="6808470" cy="3450590"/>
          </a:xfrm>
          <a:prstGeom prst="rect">
            <a:avLst/>
          </a:prstGeom>
          <a:noFill/>
        </p:spPr>
        <p:txBody>
          <a:bodyPr wrap="square">
            <a:spAutoFit/>
          </a:bodyPr>
          <a:lstStyle>
            <a:defPPr>
              <a:defRPr lang="zh-CN"/>
            </a:defPPr>
            <a:lvl1pPr>
              <a:buFont typeface="Arial" panose="020B0604020202020204" pitchFamily="34" charset="0"/>
              <a:buNone/>
              <a:defRPr>
                <a:solidFill>
                  <a:srgbClr val="333333"/>
                </a:solidFill>
                <a:latin typeface="微软雅黑" panose="020B0503020204020204" pitchFamily="34" charset="-122"/>
                <a:ea typeface="微软雅黑" panose="020B0503020204020204" pitchFamily="34" charset="-122"/>
              </a:defRPr>
            </a:lvl1pPr>
          </a:lstStyle>
          <a:p>
            <a:pPr algn="just">
              <a:lnSpc>
                <a:spcPct val="120000"/>
              </a:lnSpc>
            </a:pPr>
            <a:r>
              <a:rPr lang="en-US" sz="1400" dirty="0">
                <a:solidFill>
                  <a:schemeClr val="bg1">
                    <a:lumMod val="50000"/>
                  </a:schemeClr>
                </a:solidFill>
                <a:latin typeface="+mn-lt"/>
                <a:ea typeface="+mn-ea"/>
                <a:cs typeface="+mn-ea"/>
                <a:sym typeface="+mn-lt"/>
              </a:rPr>
              <a:t>       </a:t>
            </a:r>
            <a:r>
              <a:rPr lang="en-US"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 </a:t>
            </a:r>
            <a:r>
              <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一是及时调整主动公开基本目录，明确2021年度全办政务公开目录类别、目录名称、公开内容、公开主体、公开时限、公开方式等。2021年5月份重新修订了《济宁市人民防空办公室政府信息公开指南》，方便群众更加及时了解、查阅人防工作信息</a:t>
            </a:r>
            <a:endPar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endParaRPr>
          </a:p>
          <a:p>
            <a:pPr algn="just">
              <a:lnSpc>
                <a:spcPct val="120000"/>
              </a:lnSpc>
            </a:pPr>
            <a:r>
              <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        二是继续优化部门网站。2021年11月按照网站建设要求，对市人防办部门网站进行了优化整改，进一步完善了栏目设置、公开内容等，并通过了新版网站验收上线工作</a:t>
            </a:r>
            <a:r>
              <a:rPr lang="zh-CN"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a:t>
            </a:r>
            <a:endParaRPr lang="zh-CN" sz="1400" dirty="0">
              <a:ln/>
              <a:solidFill>
                <a:schemeClr val="tx1"/>
              </a:solidFill>
              <a:effectLst>
                <a:outerShdw blurRad="38100" dist="19050" dir="2700000" algn="tl" rotWithShape="0">
                  <a:schemeClr val="dk1">
                    <a:alpha val="40000"/>
                  </a:schemeClr>
                </a:outerShdw>
              </a:effectLst>
              <a:latin typeface="+mn-lt"/>
              <a:ea typeface="+mn-ea"/>
              <a:cs typeface="+mn-ea"/>
              <a:sym typeface="+mn-lt"/>
            </a:endParaRPr>
          </a:p>
          <a:p>
            <a:pPr algn="just">
              <a:lnSpc>
                <a:spcPct val="120000"/>
              </a:lnSpc>
            </a:pPr>
            <a:r>
              <a:rPr lang="zh-CN"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        三是发挥政务新媒体作用。统筹推进政务新媒体与政府网站的融合发展，在我办门户网站首页提供扫码关注，方便群众通过微信公众号获取政务信息，积极做好政务微信运营工作，及时更新维护，重要信息同步发布。</a:t>
            </a:r>
            <a:endParaRPr lang="zh-CN" sz="1400" dirty="0">
              <a:ln/>
              <a:solidFill>
                <a:schemeClr val="tx1"/>
              </a:solidFill>
              <a:effectLst>
                <a:outerShdw blurRad="38100" dist="19050" dir="2700000" algn="tl" rotWithShape="0">
                  <a:schemeClr val="dk1">
                    <a:alpha val="40000"/>
                  </a:schemeClr>
                </a:outerShdw>
              </a:effectLst>
              <a:latin typeface="+mn-lt"/>
              <a:ea typeface="+mn-ea"/>
              <a:cs typeface="+mn-ea"/>
              <a:sym typeface="+mn-lt"/>
            </a:endParaRPr>
          </a:p>
          <a:p>
            <a:pPr algn="just">
              <a:lnSpc>
                <a:spcPct val="120000"/>
              </a:lnSpc>
            </a:pPr>
            <a:r>
              <a:rPr lang="zh-CN"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        四是充分利用各级各类新闻媒体平台。加强与宣传及新闻媒体等单位的沟通联系，充分运用各级各类新闻媒体资源，做好政务公开工作，全年通过各类媒体公开政府信息113条</a:t>
            </a:r>
            <a:endParaRPr lang="zh-CN" sz="1400" dirty="0">
              <a:ln/>
              <a:solidFill>
                <a:schemeClr val="tx1"/>
              </a:solidFill>
              <a:effectLst>
                <a:outerShdw blurRad="38100" dist="19050" dir="2700000" algn="tl" rotWithShape="0">
                  <a:schemeClr val="dk1">
                    <a:alpha val="40000"/>
                  </a:schemeClr>
                </a:outerShdw>
              </a:effectLst>
              <a:latin typeface="+mn-lt"/>
              <a:ea typeface="+mn-ea"/>
              <a:cs typeface="+mn-ea"/>
              <a:sym typeface="+mn-lt"/>
            </a:endParaRPr>
          </a:p>
        </p:txBody>
      </p:sp>
      <p:sp>
        <p:nvSpPr>
          <p:cNvPr id="29" name="Text Placeholder 25"/>
          <p:cNvSpPr txBox="1"/>
          <p:nvPr/>
        </p:nvSpPr>
        <p:spPr>
          <a:xfrm>
            <a:off x="1505585" y="960755"/>
            <a:ext cx="5492750" cy="523240"/>
          </a:xfrm>
          <a:prstGeom prst="rect">
            <a:avLst/>
          </a:prstGeom>
        </p:spPr>
        <p:txBody>
          <a:bodyPr lIns="68580" tIns="34290" rIns="68580" bIns="34290">
            <a:scene3d>
              <a:camera prst="orthographicFront"/>
              <a:lightRig rig="threePt" dir="t"/>
            </a:scene3d>
          </a:bodyPr>
          <a:lstStyle>
            <a:lvl1pPr marL="0" indent="0" algn="l" defTabSz="914400" rtl="0" eaLnBrk="1" latinLnBrk="0" hangingPunct="1">
              <a:lnSpc>
                <a:spcPct val="90000"/>
              </a:lnSpc>
              <a:spcBef>
                <a:spcPts val="1000"/>
              </a:spcBef>
              <a:buFontTx/>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Tx/>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Tx/>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1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20000"/>
              </a:lnSpc>
            </a:pPr>
            <a:r>
              <a:rPr lang="zh-CN" sz="2800" dirty="0">
                <a:ln/>
                <a:solidFill>
                  <a:schemeClr val="accent1"/>
                </a:solidFill>
                <a:effectLst>
                  <a:outerShdw blurRad="38100" dist="25400" dir="5400000" algn="ctr" rotWithShape="0">
                    <a:srgbClr val="6E747A">
                      <a:alpha val="43000"/>
                    </a:srgbClr>
                  </a:outerShdw>
                </a:effectLst>
                <a:cs typeface="+mn-ea"/>
                <a:sym typeface="+mn-lt"/>
              </a:rPr>
              <a:t>（四）</a:t>
            </a:r>
            <a:r>
              <a:rPr sz="2800" dirty="0">
                <a:ln/>
                <a:solidFill>
                  <a:schemeClr val="accent1"/>
                </a:solidFill>
                <a:effectLst>
                  <a:outerShdw blurRad="38100" dist="25400" dir="5400000" algn="ctr" rotWithShape="0">
                    <a:srgbClr val="6E747A">
                      <a:alpha val="43000"/>
                    </a:srgbClr>
                  </a:outerShdw>
                </a:effectLst>
                <a:cs typeface="+mn-ea"/>
                <a:sym typeface="+mn-lt"/>
              </a:rPr>
              <a:t>政府信息公开平台建设情况</a:t>
            </a:r>
            <a:endParaRPr lang="zh-CN" altLang="en-AU" sz="2800" b="1" dirty="0">
              <a:ln/>
              <a:solidFill>
                <a:schemeClr val="accent1"/>
              </a:solidFill>
              <a:effectLst>
                <a:outerShdw blurRad="38100" dist="25400" dir="5400000" algn="ctr" rotWithShape="0">
                  <a:srgbClr val="6E747A">
                    <a:alpha val="43000"/>
                  </a:srgbClr>
                </a:outerShdw>
              </a:effectLst>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4" presetClass="entr" presetSubtype="10"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par>
                          <p:cTn id="13" fill="hold">
                            <p:stCondLst>
                              <p:cond delay="1000"/>
                            </p:stCondLst>
                            <p:childTnLst>
                              <p:par>
                                <p:cTn id="14" presetID="2" presetClass="entr" presetSubtype="2" fill="hold" grpId="0" nodeType="after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500" fill="hold"/>
                                        <p:tgtEl>
                                          <p:spTgt spid="4"/>
                                        </p:tgtEl>
                                        <p:attrNameLst>
                                          <p:attrName>ppt_x</p:attrName>
                                        </p:attrNameLst>
                                      </p:cBhvr>
                                      <p:tavLst>
                                        <p:tav tm="0">
                                          <p:val>
                                            <p:strVal val="1+#ppt_w/2"/>
                                          </p:val>
                                        </p:tav>
                                        <p:tav tm="100000">
                                          <p:val>
                                            <p:strVal val="#ppt_x"/>
                                          </p:val>
                                        </p:tav>
                                      </p:tavLst>
                                    </p:anim>
                                    <p:anim calcmode="lin" valueType="num">
                                      <p:cBhvr additive="base">
                                        <p:cTn id="17" dur="500" fill="hold"/>
                                        <p:tgtEl>
                                          <p:spTgt spid="4"/>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53" presetClass="entr" presetSubtype="16" fill="hold" grpId="0" nodeType="afterEffect">
                                  <p:stCondLst>
                                    <p:cond delay="0"/>
                                  </p:stCondLst>
                                  <p:childTnLst>
                                    <p:set>
                                      <p:cBhvr>
                                        <p:cTn id="20" dur="1" fill="hold">
                                          <p:stCondLst>
                                            <p:cond delay="0"/>
                                          </p:stCondLst>
                                        </p:cTn>
                                        <p:tgtEl>
                                          <p:spTgt spid="19"/>
                                        </p:tgtEl>
                                        <p:attrNameLst>
                                          <p:attrName>style.visibility</p:attrName>
                                        </p:attrNameLst>
                                      </p:cBhvr>
                                      <p:to>
                                        <p:strVal val="visible"/>
                                      </p:to>
                                    </p:set>
                                    <p:anim calcmode="lin" valueType="num">
                                      <p:cBhvr>
                                        <p:cTn id="21" dur="500" fill="hold"/>
                                        <p:tgtEl>
                                          <p:spTgt spid="19"/>
                                        </p:tgtEl>
                                        <p:attrNameLst>
                                          <p:attrName>ppt_w</p:attrName>
                                        </p:attrNameLst>
                                      </p:cBhvr>
                                      <p:tavLst>
                                        <p:tav tm="0">
                                          <p:val>
                                            <p:fltVal val="0"/>
                                          </p:val>
                                        </p:tav>
                                        <p:tav tm="100000">
                                          <p:val>
                                            <p:strVal val="#ppt_w"/>
                                          </p:val>
                                        </p:tav>
                                      </p:tavLst>
                                    </p:anim>
                                    <p:anim calcmode="lin" valueType="num">
                                      <p:cBhvr>
                                        <p:cTn id="22" dur="500" fill="hold"/>
                                        <p:tgtEl>
                                          <p:spTgt spid="19"/>
                                        </p:tgtEl>
                                        <p:attrNameLst>
                                          <p:attrName>ppt_h</p:attrName>
                                        </p:attrNameLst>
                                      </p:cBhvr>
                                      <p:tavLst>
                                        <p:tav tm="0">
                                          <p:val>
                                            <p:fltVal val="0"/>
                                          </p:val>
                                        </p:tav>
                                        <p:tav tm="100000">
                                          <p:val>
                                            <p:strVal val="#ppt_h"/>
                                          </p:val>
                                        </p:tav>
                                      </p:tavLst>
                                    </p:anim>
                                    <p:animEffect transition="in" filter="fade">
                                      <p:cBhvr>
                                        <p:cTn id="23" dur="500"/>
                                        <p:tgtEl>
                                          <p:spTgt spid="19"/>
                                        </p:tgtEl>
                                      </p:cBhvr>
                                    </p:animEffect>
                                  </p:childTnLst>
                                </p:cTn>
                              </p:par>
                            </p:childTnLst>
                          </p:cTn>
                        </p:par>
                        <p:par>
                          <p:cTn id="24" fill="hold">
                            <p:stCondLst>
                              <p:cond delay="2000"/>
                            </p:stCondLst>
                            <p:childTnLst>
                              <p:par>
                                <p:cTn id="25" presetID="10" presetClass="entr" presetSubtype="0" fill="hold" grpId="0" nodeType="after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fade">
                                      <p:cBhvr>
                                        <p:cTn id="27" dur="500"/>
                                        <p:tgtEl>
                                          <p:spTgt spid="29"/>
                                        </p:tgtEl>
                                      </p:cBhvr>
                                    </p:animEffect>
                                  </p:childTnLst>
                                </p:cTn>
                              </p:par>
                            </p:childTnLst>
                          </p:cTn>
                        </p:par>
                        <p:par>
                          <p:cTn id="28" fill="hold">
                            <p:stCondLst>
                              <p:cond delay="2500"/>
                            </p:stCondLst>
                            <p:childTnLst>
                              <p:par>
                                <p:cTn id="29" presetID="23" presetClass="entr" presetSubtype="16" fill="hold" grpId="0" nodeType="afterEffect">
                                  <p:stCondLst>
                                    <p:cond delay="0"/>
                                  </p:stCondLst>
                                  <p:iterate type="lt">
                                    <p:tmPct val="10000"/>
                                  </p:iterate>
                                  <p:childTnLst>
                                    <p:set>
                                      <p:cBhvr>
                                        <p:cTn id="30" dur="1" fill="hold">
                                          <p:stCondLst>
                                            <p:cond delay="0"/>
                                          </p:stCondLst>
                                        </p:cTn>
                                        <p:tgtEl>
                                          <p:spTgt spid="28"/>
                                        </p:tgtEl>
                                        <p:attrNameLst>
                                          <p:attrName>style.visibility</p:attrName>
                                        </p:attrNameLst>
                                      </p:cBhvr>
                                      <p:to>
                                        <p:strVal val="visible"/>
                                      </p:to>
                                    </p:set>
                                    <p:anim calcmode="lin" valueType="num">
                                      <p:cBhvr>
                                        <p:cTn id="31" dur="300" fill="hold"/>
                                        <p:tgtEl>
                                          <p:spTgt spid="28"/>
                                        </p:tgtEl>
                                        <p:attrNameLst>
                                          <p:attrName>ppt_w</p:attrName>
                                        </p:attrNameLst>
                                      </p:cBhvr>
                                      <p:tavLst>
                                        <p:tav tm="0">
                                          <p:val>
                                            <p:fltVal val="0"/>
                                          </p:val>
                                        </p:tav>
                                        <p:tav tm="100000">
                                          <p:val>
                                            <p:strVal val="#ppt_w"/>
                                          </p:val>
                                        </p:tav>
                                      </p:tavLst>
                                    </p:anim>
                                    <p:anim calcmode="lin" valueType="num">
                                      <p:cBhvr>
                                        <p:cTn id="32" dur="300" fill="hold"/>
                                        <p:tgtEl>
                                          <p:spTgt spid="2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ldLvl="0" animBg="1"/>
      <p:bldP spid="4" grpId="0" bldLvl="0" animBg="1"/>
      <p:bldP spid="7" grpId="0"/>
      <p:bldP spid="28" grpId="0"/>
      <p:bldP spid="29"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40000"/>
                <a:lumOff val="60000"/>
              </a:schemeClr>
            </a:gs>
            <a:gs pos="100000">
              <a:srgbClr val="034373"/>
            </a:gs>
          </a:gsLst>
          <a:path path="rect">
            <a:fillToRect r="100000" b="100000"/>
          </a:path>
          <a:tileRect l="-100000" t="-100000"/>
        </a:gradFill>
        <a:effectLst/>
      </p:bgPr>
    </p:bg>
    <p:spTree>
      <p:nvGrpSpPr>
        <p:cNvPr id="1" name=""/>
        <p:cNvGrpSpPr/>
        <p:nvPr/>
      </p:nvGrpSpPr>
      <p:grpSpPr>
        <a:xfrm>
          <a:off x="0" y="0"/>
          <a:ext cx="0" cy="0"/>
          <a:chOff x="0" y="0"/>
          <a:chExt cx="0" cy="0"/>
        </a:xfrm>
      </p:grpSpPr>
      <p:sp>
        <p:nvSpPr>
          <p:cNvPr id="19" name="圆角矩形 18"/>
          <p:cNvSpPr/>
          <p:nvPr/>
        </p:nvSpPr>
        <p:spPr>
          <a:xfrm>
            <a:off x="1061720" y="1200150"/>
            <a:ext cx="7099300" cy="3275965"/>
          </a:xfrm>
          <a:prstGeom prst="roundRect">
            <a:avLst/>
          </a:prstGeom>
          <a:gradFill flip="none" rotWithShape="1">
            <a:gsLst>
              <a:gs pos="0">
                <a:schemeClr val="bg1">
                  <a:lumMod val="85000"/>
                </a:schemeClr>
              </a:gs>
              <a:gs pos="100000">
                <a:schemeClr val="bg1"/>
              </a:gs>
            </a:gsLst>
            <a:lin ang="8100000" scaled="1"/>
            <a:tileRect/>
          </a:gradFill>
          <a:ln w="63500">
            <a:gradFill flip="none" rotWithShape="1">
              <a:gsLst>
                <a:gs pos="0">
                  <a:schemeClr val="bg1"/>
                </a:gs>
                <a:gs pos="100000">
                  <a:schemeClr val="bg1">
                    <a:lumMod val="85000"/>
                  </a:schemeClr>
                </a:gs>
              </a:gsLst>
              <a:lin ang="81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 name="文本框 3"/>
          <p:cNvSpPr txBox="1"/>
          <p:nvPr/>
        </p:nvSpPr>
        <p:spPr>
          <a:xfrm>
            <a:off x="7908497" y="219926"/>
            <a:ext cx="1091124" cy="398780"/>
          </a:xfrm>
          <a:prstGeom prst="rect">
            <a:avLst/>
          </a:prstGeom>
          <a:noFill/>
          <a:effectLst>
            <a:innerShdw blurRad="63500" dist="50800" dir="18900000">
              <a:prstClr val="black">
                <a:alpha val="50000"/>
              </a:prstClr>
            </a:innerShdw>
          </a:effectLst>
        </p:spPr>
        <p:txBody>
          <a:bodyPr wrap="square" rtlCol="0">
            <a:spAutoFit/>
          </a:bodyPr>
          <a:lstStyle/>
          <a:p>
            <a:endParaRPr lang="en-US" altLang="zh-CN" sz="2000" dirty="0">
              <a:solidFill>
                <a:srgbClr val="F17445"/>
              </a:solidFill>
              <a:effectLst>
                <a:innerShdw blurRad="63500" dist="50800" dir="18900000">
                  <a:prstClr val="black">
                    <a:alpha val="50000"/>
                  </a:prstClr>
                </a:innerShdw>
              </a:effectLst>
              <a:cs typeface="+mn-ea"/>
              <a:sym typeface="+mn-lt"/>
            </a:endParaRPr>
          </a:p>
        </p:txBody>
      </p:sp>
      <p:grpSp>
        <p:nvGrpSpPr>
          <p:cNvPr id="6" name="组合 5"/>
          <p:cNvGrpSpPr/>
          <p:nvPr/>
        </p:nvGrpSpPr>
        <p:grpSpPr>
          <a:xfrm>
            <a:off x="296082" y="292100"/>
            <a:ext cx="599329" cy="599329"/>
            <a:chOff x="2112182" y="3122122"/>
            <a:chExt cx="935818" cy="935818"/>
          </a:xfrm>
        </p:grpSpPr>
        <p:sp>
          <p:nvSpPr>
            <p:cNvPr id="3" name="椭圆 2"/>
            <p:cNvSpPr/>
            <p:nvPr/>
          </p:nvSpPr>
          <p:spPr>
            <a:xfrm>
              <a:off x="2112182" y="3122122"/>
              <a:ext cx="935818" cy="935818"/>
            </a:xfrm>
            <a:prstGeom prst="ellipse">
              <a:avLst/>
            </a:prstGeom>
            <a:gradFill flip="none" rotWithShape="1">
              <a:gsLst>
                <a:gs pos="0">
                  <a:schemeClr val="bg1"/>
                </a:gs>
                <a:gs pos="100000">
                  <a:schemeClr val="bg1">
                    <a:lumMod val="85000"/>
                  </a:schemeClr>
                </a:gs>
              </a:gsLst>
              <a:lin ang="18900000" scaled="1"/>
              <a:tileRect/>
            </a:gradFill>
            <a:ln w="41275">
              <a:gradFill flip="none" rotWithShape="1">
                <a:gsLst>
                  <a:gs pos="0">
                    <a:schemeClr val="bg1">
                      <a:lumMod val="85000"/>
                    </a:schemeClr>
                  </a:gs>
                  <a:gs pos="100000">
                    <a:schemeClr val="bg1"/>
                  </a:gs>
                </a:gsLst>
                <a:lin ang="18900000" scaled="1"/>
                <a:tileRect/>
              </a:gradFill>
            </a:ln>
            <a:effectLst>
              <a:outerShdw blurRad="444500" dist="190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KSO_Shape"/>
            <p:cNvSpPr/>
            <p:nvPr/>
          </p:nvSpPr>
          <p:spPr bwMode="auto">
            <a:xfrm>
              <a:off x="2220051" y="3321801"/>
              <a:ext cx="720080" cy="536460"/>
            </a:xfrm>
            <a:custGeom>
              <a:avLst/>
              <a:gdLst>
                <a:gd name="T0" fmla="*/ 1318145 w 2143125"/>
                <a:gd name="T1" fmla="*/ 917194 h 1597025"/>
                <a:gd name="T2" fmla="*/ 1379831 w 2143125"/>
                <a:gd name="T3" fmla="*/ 1137598 h 1597025"/>
                <a:gd name="T4" fmla="*/ 1335097 w 2143125"/>
                <a:gd name="T5" fmla="*/ 1268287 h 1597025"/>
                <a:gd name="T6" fmla="*/ 1208192 w 2143125"/>
                <a:gd name="T7" fmla="*/ 1359886 h 1597025"/>
                <a:gd name="T8" fmla="*/ 922597 w 2143125"/>
                <a:gd name="T9" fmla="*/ 1418283 h 1597025"/>
                <a:gd name="T10" fmla="*/ 657487 w 2143125"/>
                <a:gd name="T11" fmla="*/ 1338693 h 1597025"/>
                <a:gd name="T12" fmla="*/ 552478 w 2143125"/>
                <a:gd name="T13" fmla="*/ 1242149 h 1597025"/>
                <a:gd name="T14" fmla="*/ 531288 w 2143125"/>
                <a:gd name="T15" fmla="*/ 1081555 h 1597025"/>
                <a:gd name="T16" fmla="*/ 616755 w 2143125"/>
                <a:gd name="T17" fmla="*/ 873161 h 1597025"/>
                <a:gd name="T18" fmla="*/ 1793602 w 2143125"/>
                <a:gd name="T19" fmla="*/ 648696 h 1597025"/>
                <a:gd name="T20" fmla="*/ 1890429 w 2143125"/>
                <a:gd name="T21" fmla="*/ 826850 h 1597025"/>
                <a:gd name="T22" fmla="*/ 1893955 w 2143125"/>
                <a:gd name="T23" fmla="*/ 997719 h 1597025"/>
                <a:gd name="T24" fmla="*/ 1811228 w 2143125"/>
                <a:gd name="T25" fmla="*/ 1095258 h 1597025"/>
                <a:gd name="T26" fmla="*/ 1583730 w 2143125"/>
                <a:gd name="T27" fmla="*/ 1181514 h 1597025"/>
                <a:gd name="T28" fmla="*/ 1467631 w 2143125"/>
                <a:gd name="T29" fmla="*/ 1082095 h 1597025"/>
                <a:gd name="T30" fmla="*/ 1367044 w 2143125"/>
                <a:gd name="T31" fmla="*/ 822855 h 1597025"/>
                <a:gd name="T32" fmla="*/ 1287607 w 2143125"/>
                <a:gd name="T33" fmla="*/ 640469 h 1597025"/>
                <a:gd name="T34" fmla="*/ 637786 w 2143125"/>
                <a:gd name="T35" fmla="*/ 718735 h 1597025"/>
                <a:gd name="T36" fmla="*/ 475984 w 2143125"/>
                <a:gd name="T37" fmla="*/ 936375 h 1597025"/>
                <a:gd name="T38" fmla="*/ 436888 w 2143125"/>
                <a:gd name="T39" fmla="*/ 1185275 h 1597025"/>
                <a:gd name="T40" fmla="*/ 191242 w 2143125"/>
                <a:gd name="T41" fmla="*/ 1146495 h 1597025"/>
                <a:gd name="T42" fmla="*/ 46633 w 2143125"/>
                <a:gd name="T43" fmla="*/ 1053656 h 1597025"/>
                <a:gd name="T44" fmla="*/ 0 w 2143125"/>
                <a:gd name="T45" fmla="*/ 940371 h 1597025"/>
                <a:gd name="T46" fmla="*/ 50165 w 2143125"/>
                <a:gd name="T47" fmla="*/ 736128 h 1597025"/>
                <a:gd name="T48" fmla="*/ 952970 w 2143125"/>
                <a:gd name="T49" fmla="*/ 136844 h 1597025"/>
                <a:gd name="T50" fmla="*/ 1076540 w 2143125"/>
                <a:gd name="T51" fmla="*/ 163209 h 1597025"/>
                <a:gd name="T52" fmla="*/ 1174924 w 2143125"/>
                <a:gd name="T53" fmla="*/ 235007 h 1597025"/>
                <a:gd name="T54" fmla="*/ 1237061 w 2143125"/>
                <a:gd name="T55" fmla="*/ 340233 h 1597025"/>
                <a:gd name="T56" fmla="*/ 1251420 w 2143125"/>
                <a:gd name="T57" fmla="*/ 467116 h 1597025"/>
                <a:gd name="T58" fmla="*/ 1213290 w 2143125"/>
                <a:gd name="T59" fmla="*/ 585759 h 1597025"/>
                <a:gd name="T60" fmla="*/ 1132322 w 2143125"/>
                <a:gd name="T61" fmla="*/ 676861 h 1597025"/>
                <a:gd name="T62" fmla="*/ 1020756 w 2143125"/>
                <a:gd name="T63" fmla="*/ 728650 h 1597025"/>
                <a:gd name="T64" fmla="*/ 892716 w 2143125"/>
                <a:gd name="T65" fmla="*/ 730298 h 1597025"/>
                <a:gd name="T66" fmla="*/ 779502 w 2143125"/>
                <a:gd name="T67" fmla="*/ 680863 h 1597025"/>
                <a:gd name="T68" fmla="*/ 696652 w 2143125"/>
                <a:gd name="T69" fmla="*/ 592115 h 1597025"/>
                <a:gd name="T70" fmla="*/ 655933 w 2143125"/>
                <a:gd name="T71" fmla="*/ 474649 h 1597025"/>
                <a:gd name="T72" fmla="*/ 666760 w 2143125"/>
                <a:gd name="T73" fmla="*/ 347531 h 1597025"/>
                <a:gd name="T74" fmla="*/ 726308 w 2143125"/>
                <a:gd name="T75" fmla="*/ 240187 h 1597025"/>
                <a:gd name="T76" fmla="*/ 823046 w 2143125"/>
                <a:gd name="T77" fmla="*/ 166505 h 1597025"/>
                <a:gd name="T78" fmla="*/ 945438 w 2143125"/>
                <a:gd name="T79" fmla="*/ 136844 h 1597025"/>
                <a:gd name="T80" fmla="*/ 1618384 w 2143125"/>
                <a:gd name="T81" fmla="*/ 22111 h 1597025"/>
                <a:gd name="T82" fmla="*/ 1763195 w 2143125"/>
                <a:gd name="T83" fmla="*/ 163718 h 1597025"/>
                <a:gd name="T84" fmla="*/ 1787878 w 2143125"/>
                <a:gd name="T85" fmla="*/ 278038 h 1597025"/>
                <a:gd name="T86" fmla="*/ 1763195 w 2143125"/>
                <a:gd name="T87" fmla="*/ 392122 h 1597025"/>
                <a:gd name="T88" fmla="*/ 1618384 w 2143125"/>
                <a:gd name="T89" fmla="*/ 533963 h 1597025"/>
                <a:gd name="T90" fmla="*/ 1498492 w 2143125"/>
                <a:gd name="T91" fmla="*/ 555604 h 1597025"/>
                <a:gd name="T92" fmla="*/ 1344043 w 2143125"/>
                <a:gd name="T93" fmla="*/ 467159 h 1597025"/>
                <a:gd name="T94" fmla="*/ 1325941 w 2143125"/>
                <a:gd name="T95" fmla="*/ 314968 h 1597025"/>
                <a:gd name="T96" fmla="*/ 1255886 w 2143125"/>
                <a:gd name="T97" fmla="*/ 187946 h 1597025"/>
                <a:gd name="T98" fmla="*/ 1350390 w 2143125"/>
                <a:gd name="T99" fmla="*/ 51280 h 1597025"/>
                <a:gd name="T100" fmla="*/ 396165 w 2143125"/>
                <a:gd name="T101" fmla="*/ 0 h 1597025"/>
                <a:gd name="T102" fmla="*/ 564484 w 2143125"/>
                <a:gd name="T103" fmla="*/ 57396 h 1597025"/>
                <a:gd name="T104" fmla="*/ 645353 w 2143125"/>
                <a:gd name="T105" fmla="*/ 194532 h 1597025"/>
                <a:gd name="T106" fmla="*/ 578120 w 2143125"/>
                <a:gd name="T107" fmla="*/ 323201 h 1597025"/>
                <a:gd name="T108" fmla="*/ 564014 w 2143125"/>
                <a:gd name="T109" fmla="*/ 482449 h 1597025"/>
                <a:gd name="T110" fmla="*/ 396165 w 2143125"/>
                <a:gd name="T111" fmla="*/ 555840 h 1597025"/>
                <a:gd name="T112" fmla="*/ 281916 w 2143125"/>
                <a:gd name="T113" fmla="*/ 531141 h 1597025"/>
                <a:gd name="T114" fmla="*/ 140396 w 2143125"/>
                <a:gd name="T115" fmla="*/ 386242 h 1597025"/>
                <a:gd name="T116" fmla="*/ 118533 w 2143125"/>
                <a:gd name="T117" fmla="*/ 270745 h 1597025"/>
                <a:gd name="T118" fmla="*/ 145803 w 2143125"/>
                <a:gd name="T119" fmla="*/ 157366 h 1597025"/>
                <a:gd name="T120" fmla="*/ 294375 w 2143125"/>
                <a:gd name="T121" fmla="*/ 19524 h 159702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143125" h="1597025">
                  <a:moveTo>
                    <a:pt x="795561" y="879475"/>
                  </a:moveTo>
                  <a:lnTo>
                    <a:pt x="1072091" y="1110003"/>
                  </a:lnTo>
                  <a:lnTo>
                    <a:pt x="1348886" y="879475"/>
                  </a:lnTo>
                  <a:lnTo>
                    <a:pt x="1360276" y="888484"/>
                  </a:lnTo>
                  <a:lnTo>
                    <a:pt x="1371400" y="897758"/>
                  </a:lnTo>
                  <a:lnTo>
                    <a:pt x="1382525" y="907297"/>
                  </a:lnTo>
                  <a:lnTo>
                    <a:pt x="1393120" y="917101"/>
                  </a:lnTo>
                  <a:lnTo>
                    <a:pt x="1403186" y="927435"/>
                  </a:lnTo>
                  <a:lnTo>
                    <a:pt x="1413516" y="937504"/>
                  </a:lnTo>
                  <a:lnTo>
                    <a:pt x="1423316" y="948368"/>
                  </a:lnTo>
                  <a:lnTo>
                    <a:pt x="1432587" y="959497"/>
                  </a:lnTo>
                  <a:lnTo>
                    <a:pt x="1441857" y="970891"/>
                  </a:lnTo>
                  <a:lnTo>
                    <a:pt x="1450863" y="982550"/>
                  </a:lnTo>
                  <a:lnTo>
                    <a:pt x="1459074" y="994739"/>
                  </a:lnTo>
                  <a:lnTo>
                    <a:pt x="1467550" y="1006663"/>
                  </a:lnTo>
                  <a:lnTo>
                    <a:pt x="1475232" y="1019116"/>
                  </a:lnTo>
                  <a:lnTo>
                    <a:pt x="1482913" y="1032100"/>
                  </a:lnTo>
                  <a:lnTo>
                    <a:pt x="1490065" y="1044819"/>
                  </a:lnTo>
                  <a:lnTo>
                    <a:pt x="1496687" y="1057803"/>
                  </a:lnTo>
                  <a:lnTo>
                    <a:pt x="1503308" y="1071581"/>
                  </a:lnTo>
                  <a:lnTo>
                    <a:pt x="1509401" y="1085095"/>
                  </a:lnTo>
                  <a:lnTo>
                    <a:pt x="1515228" y="1098874"/>
                  </a:lnTo>
                  <a:lnTo>
                    <a:pt x="1520525" y="1113182"/>
                  </a:lnTo>
                  <a:lnTo>
                    <a:pt x="1525558" y="1127226"/>
                  </a:lnTo>
                  <a:lnTo>
                    <a:pt x="1530061" y="1141799"/>
                  </a:lnTo>
                  <a:lnTo>
                    <a:pt x="1534034" y="1156638"/>
                  </a:lnTo>
                  <a:lnTo>
                    <a:pt x="1538007" y="1171477"/>
                  </a:lnTo>
                  <a:lnTo>
                    <a:pt x="1541186" y="1186580"/>
                  </a:lnTo>
                  <a:lnTo>
                    <a:pt x="1544364" y="1201684"/>
                  </a:lnTo>
                  <a:lnTo>
                    <a:pt x="1546748" y="1217052"/>
                  </a:lnTo>
                  <a:lnTo>
                    <a:pt x="1548867" y="1232686"/>
                  </a:lnTo>
                  <a:lnTo>
                    <a:pt x="1550456" y="1248319"/>
                  </a:lnTo>
                  <a:lnTo>
                    <a:pt x="1551781" y="1264218"/>
                  </a:lnTo>
                  <a:lnTo>
                    <a:pt x="1552310" y="1280116"/>
                  </a:lnTo>
                  <a:lnTo>
                    <a:pt x="1552575" y="1296279"/>
                  </a:lnTo>
                  <a:lnTo>
                    <a:pt x="1552310" y="1305554"/>
                  </a:lnTo>
                  <a:lnTo>
                    <a:pt x="1551781" y="1314298"/>
                  </a:lnTo>
                  <a:lnTo>
                    <a:pt x="1550456" y="1323307"/>
                  </a:lnTo>
                  <a:lnTo>
                    <a:pt x="1548867" y="1332316"/>
                  </a:lnTo>
                  <a:lnTo>
                    <a:pt x="1547013" y="1341060"/>
                  </a:lnTo>
                  <a:lnTo>
                    <a:pt x="1544894" y="1349539"/>
                  </a:lnTo>
                  <a:lnTo>
                    <a:pt x="1542245" y="1358018"/>
                  </a:lnTo>
                  <a:lnTo>
                    <a:pt x="1539067" y="1366233"/>
                  </a:lnTo>
                  <a:lnTo>
                    <a:pt x="1535623" y="1374182"/>
                  </a:lnTo>
                  <a:lnTo>
                    <a:pt x="1531650" y="1382396"/>
                  </a:lnTo>
                  <a:lnTo>
                    <a:pt x="1527677" y="1390080"/>
                  </a:lnTo>
                  <a:lnTo>
                    <a:pt x="1522909" y="1397765"/>
                  </a:lnTo>
                  <a:lnTo>
                    <a:pt x="1518406" y="1405184"/>
                  </a:lnTo>
                  <a:lnTo>
                    <a:pt x="1513109" y="1412603"/>
                  </a:lnTo>
                  <a:lnTo>
                    <a:pt x="1507811" y="1420022"/>
                  </a:lnTo>
                  <a:lnTo>
                    <a:pt x="1501984" y="1427177"/>
                  </a:lnTo>
                  <a:lnTo>
                    <a:pt x="1495892" y="1433801"/>
                  </a:lnTo>
                  <a:lnTo>
                    <a:pt x="1489800" y="1440955"/>
                  </a:lnTo>
                  <a:lnTo>
                    <a:pt x="1483178" y="1447315"/>
                  </a:lnTo>
                  <a:lnTo>
                    <a:pt x="1476026" y="1453939"/>
                  </a:lnTo>
                  <a:lnTo>
                    <a:pt x="1469404" y="1460298"/>
                  </a:lnTo>
                  <a:lnTo>
                    <a:pt x="1461988" y="1466658"/>
                  </a:lnTo>
                  <a:lnTo>
                    <a:pt x="1454306" y="1472752"/>
                  </a:lnTo>
                  <a:lnTo>
                    <a:pt x="1446360" y="1478582"/>
                  </a:lnTo>
                  <a:lnTo>
                    <a:pt x="1438414" y="1484411"/>
                  </a:lnTo>
                  <a:lnTo>
                    <a:pt x="1430468" y="1490241"/>
                  </a:lnTo>
                  <a:lnTo>
                    <a:pt x="1421992" y="1495540"/>
                  </a:lnTo>
                  <a:lnTo>
                    <a:pt x="1413516" y="1501105"/>
                  </a:lnTo>
                  <a:lnTo>
                    <a:pt x="1404775" y="1506404"/>
                  </a:lnTo>
                  <a:lnTo>
                    <a:pt x="1395769" y="1511439"/>
                  </a:lnTo>
                  <a:lnTo>
                    <a:pt x="1387028" y="1516208"/>
                  </a:lnTo>
                  <a:lnTo>
                    <a:pt x="1377757" y="1521243"/>
                  </a:lnTo>
                  <a:lnTo>
                    <a:pt x="1359216" y="1530252"/>
                  </a:lnTo>
                  <a:lnTo>
                    <a:pt x="1340145" y="1538731"/>
                  </a:lnTo>
                  <a:lnTo>
                    <a:pt x="1320544" y="1546945"/>
                  </a:lnTo>
                  <a:lnTo>
                    <a:pt x="1300944" y="1554364"/>
                  </a:lnTo>
                  <a:lnTo>
                    <a:pt x="1280813" y="1560989"/>
                  </a:lnTo>
                  <a:lnTo>
                    <a:pt x="1260947" y="1567083"/>
                  </a:lnTo>
                  <a:lnTo>
                    <a:pt x="1241082" y="1573177"/>
                  </a:lnTo>
                  <a:lnTo>
                    <a:pt x="1220951" y="1577947"/>
                  </a:lnTo>
                  <a:lnTo>
                    <a:pt x="1200821" y="1582452"/>
                  </a:lnTo>
                  <a:lnTo>
                    <a:pt x="1181485" y="1586426"/>
                  </a:lnTo>
                  <a:lnTo>
                    <a:pt x="1161884" y="1589606"/>
                  </a:lnTo>
                  <a:lnTo>
                    <a:pt x="1142813" y="1592256"/>
                  </a:lnTo>
                  <a:lnTo>
                    <a:pt x="1124272" y="1594375"/>
                  </a:lnTo>
                  <a:lnTo>
                    <a:pt x="1106525" y="1595965"/>
                  </a:lnTo>
                  <a:lnTo>
                    <a:pt x="1088779" y="1596760"/>
                  </a:lnTo>
                  <a:lnTo>
                    <a:pt x="1072091" y="1597025"/>
                  </a:lnTo>
                  <a:lnTo>
                    <a:pt x="1055669" y="1596760"/>
                  </a:lnTo>
                  <a:lnTo>
                    <a:pt x="1037922" y="1595965"/>
                  </a:lnTo>
                  <a:lnTo>
                    <a:pt x="1020176" y="1594375"/>
                  </a:lnTo>
                  <a:lnTo>
                    <a:pt x="1001635" y="1592256"/>
                  </a:lnTo>
                  <a:lnTo>
                    <a:pt x="982299" y="1589606"/>
                  </a:lnTo>
                  <a:lnTo>
                    <a:pt x="963228" y="1586426"/>
                  </a:lnTo>
                  <a:lnTo>
                    <a:pt x="943627" y="1582452"/>
                  </a:lnTo>
                  <a:lnTo>
                    <a:pt x="923496" y="1577947"/>
                  </a:lnTo>
                  <a:lnTo>
                    <a:pt x="903631" y="1573177"/>
                  </a:lnTo>
                  <a:lnTo>
                    <a:pt x="883765" y="1567083"/>
                  </a:lnTo>
                  <a:lnTo>
                    <a:pt x="863634" y="1560989"/>
                  </a:lnTo>
                  <a:lnTo>
                    <a:pt x="843504" y="1554364"/>
                  </a:lnTo>
                  <a:lnTo>
                    <a:pt x="823903" y="1546945"/>
                  </a:lnTo>
                  <a:lnTo>
                    <a:pt x="804302" y="1538731"/>
                  </a:lnTo>
                  <a:lnTo>
                    <a:pt x="785496" y="1530252"/>
                  </a:lnTo>
                  <a:lnTo>
                    <a:pt x="766690" y="1521243"/>
                  </a:lnTo>
                  <a:lnTo>
                    <a:pt x="757419" y="1516208"/>
                  </a:lnTo>
                  <a:lnTo>
                    <a:pt x="748414" y="1511439"/>
                  </a:lnTo>
                  <a:lnTo>
                    <a:pt x="739673" y="1506404"/>
                  </a:lnTo>
                  <a:lnTo>
                    <a:pt x="730932" y="1501105"/>
                  </a:lnTo>
                  <a:lnTo>
                    <a:pt x="722720" y="1495540"/>
                  </a:lnTo>
                  <a:lnTo>
                    <a:pt x="714244" y="1490241"/>
                  </a:lnTo>
                  <a:lnTo>
                    <a:pt x="706033" y="1484411"/>
                  </a:lnTo>
                  <a:lnTo>
                    <a:pt x="697822" y="1478582"/>
                  </a:lnTo>
                  <a:lnTo>
                    <a:pt x="690141" y="1472752"/>
                  </a:lnTo>
                  <a:lnTo>
                    <a:pt x="682724" y="1466658"/>
                  </a:lnTo>
                  <a:lnTo>
                    <a:pt x="675308" y="1460298"/>
                  </a:lnTo>
                  <a:lnTo>
                    <a:pt x="668421" y="1453939"/>
                  </a:lnTo>
                  <a:lnTo>
                    <a:pt x="661534" y="1447315"/>
                  </a:lnTo>
                  <a:lnTo>
                    <a:pt x="655177" y="1440955"/>
                  </a:lnTo>
                  <a:lnTo>
                    <a:pt x="648555" y="1433801"/>
                  </a:lnTo>
                  <a:lnTo>
                    <a:pt x="642728" y="1427177"/>
                  </a:lnTo>
                  <a:lnTo>
                    <a:pt x="636901" y="1420022"/>
                  </a:lnTo>
                  <a:lnTo>
                    <a:pt x="631338" y="1412603"/>
                  </a:lnTo>
                  <a:lnTo>
                    <a:pt x="626306" y="1405184"/>
                  </a:lnTo>
                  <a:lnTo>
                    <a:pt x="621538" y="1397765"/>
                  </a:lnTo>
                  <a:lnTo>
                    <a:pt x="616770" y="1390080"/>
                  </a:lnTo>
                  <a:lnTo>
                    <a:pt x="612797" y="1382396"/>
                  </a:lnTo>
                  <a:lnTo>
                    <a:pt x="609089" y="1374182"/>
                  </a:lnTo>
                  <a:lnTo>
                    <a:pt x="605646" y="1366233"/>
                  </a:lnTo>
                  <a:lnTo>
                    <a:pt x="602467" y="1358018"/>
                  </a:lnTo>
                  <a:lnTo>
                    <a:pt x="599818" y="1349539"/>
                  </a:lnTo>
                  <a:lnTo>
                    <a:pt x="597434" y="1341060"/>
                  </a:lnTo>
                  <a:lnTo>
                    <a:pt x="595580" y="1332316"/>
                  </a:lnTo>
                  <a:lnTo>
                    <a:pt x="593991" y="1323307"/>
                  </a:lnTo>
                  <a:lnTo>
                    <a:pt x="592932" y="1314298"/>
                  </a:lnTo>
                  <a:lnTo>
                    <a:pt x="592402" y="1305554"/>
                  </a:lnTo>
                  <a:lnTo>
                    <a:pt x="592137" y="1296279"/>
                  </a:lnTo>
                  <a:lnTo>
                    <a:pt x="592402" y="1280116"/>
                  </a:lnTo>
                  <a:lnTo>
                    <a:pt x="592932" y="1264218"/>
                  </a:lnTo>
                  <a:lnTo>
                    <a:pt x="594256" y="1248319"/>
                  </a:lnTo>
                  <a:lnTo>
                    <a:pt x="595845" y="1232686"/>
                  </a:lnTo>
                  <a:lnTo>
                    <a:pt x="597699" y="1217052"/>
                  </a:lnTo>
                  <a:lnTo>
                    <a:pt x="600348" y="1201684"/>
                  </a:lnTo>
                  <a:lnTo>
                    <a:pt x="603262" y="1186580"/>
                  </a:lnTo>
                  <a:lnTo>
                    <a:pt x="606705" y="1171477"/>
                  </a:lnTo>
                  <a:lnTo>
                    <a:pt x="610413" y="1156638"/>
                  </a:lnTo>
                  <a:lnTo>
                    <a:pt x="614386" y="1141799"/>
                  </a:lnTo>
                  <a:lnTo>
                    <a:pt x="618889" y="1127226"/>
                  </a:lnTo>
                  <a:lnTo>
                    <a:pt x="623922" y="1113182"/>
                  </a:lnTo>
                  <a:lnTo>
                    <a:pt x="629484" y="1098874"/>
                  </a:lnTo>
                  <a:lnTo>
                    <a:pt x="635047" y="1085095"/>
                  </a:lnTo>
                  <a:lnTo>
                    <a:pt x="641139" y="1071581"/>
                  </a:lnTo>
                  <a:lnTo>
                    <a:pt x="647761" y="1057803"/>
                  </a:lnTo>
                  <a:lnTo>
                    <a:pt x="654383" y="1044819"/>
                  </a:lnTo>
                  <a:lnTo>
                    <a:pt x="661534" y="1032100"/>
                  </a:lnTo>
                  <a:lnTo>
                    <a:pt x="669216" y="1019116"/>
                  </a:lnTo>
                  <a:lnTo>
                    <a:pt x="676897" y="1006663"/>
                  </a:lnTo>
                  <a:lnTo>
                    <a:pt x="685373" y="994739"/>
                  </a:lnTo>
                  <a:lnTo>
                    <a:pt x="693849" y="982550"/>
                  </a:lnTo>
                  <a:lnTo>
                    <a:pt x="702590" y="970891"/>
                  </a:lnTo>
                  <a:lnTo>
                    <a:pt x="711861" y="959497"/>
                  </a:lnTo>
                  <a:lnTo>
                    <a:pt x="721396" y="948368"/>
                  </a:lnTo>
                  <a:lnTo>
                    <a:pt x="730932" y="937504"/>
                  </a:lnTo>
                  <a:lnTo>
                    <a:pt x="741262" y="927435"/>
                  </a:lnTo>
                  <a:lnTo>
                    <a:pt x="751327" y="917101"/>
                  </a:lnTo>
                  <a:lnTo>
                    <a:pt x="762187" y="907297"/>
                  </a:lnTo>
                  <a:lnTo>
                    <a:pt x="773047" y="897758"/>
                  </a:lnTo>
                  <a:lnTo>
                    <a:pt x="783907" y="888484"/>
                  </a:lnTo>
                  <a:lnTo>
                    <a:pt x="795561" y="879475"/>
                  </a:lnTo>
                  <a:close/>
                  <a:moveTo>
                    <a:pt x="1959370" y="676275"/>
                  </a:moveTo>
                  <a:lnTo>
                    <a:pt x="1969946" y="684738"/>
                  </a:lnTo>
                  <a:lnTo>
                    <a:pt x="1979729" y="692937"/>
                  </a:lnTo>
                  <a:lnTo>
                    <a:pt x="1989776" y="701929"/>
                  </a:lnTo>
                  <a:lnTo>
                    <a:pt x="1999294" y="710922"/>
                  </a:lnTo>
                  <a:lnTo>
                    <a:pt x="2008812" y="720443"/>
                  </a:lnTo>
                  <a:lnTo>
                    <a:pt x="2017802" y="729964"/>
                  </a:lnTo>
                  <a:lnTo>
                    <a:pt x="2026527" y="739750"/>
                  </a:lnTo>
                  <a:lnTo>
                    <a:pt x="2035252" y="750064"/>
                  </a:lnTo>
                  <a:lnTo>
                    <a:pt x="2043184" y="760379"/>
                  </a:lnTo>
                  <a:lnTo>
                    <a:pt x="2051380" y="771222"/>
                  </a:lnTo>
                  <a:lnTo>
                    <a:pt x="2059047" y="782330"/>
                  </a:lnTo>
                  <a:lnTo>
                    <a:pt x="2066450" y="793439"/>
                  </a:lnTo>
                  <a:lnTo>
                    <a:pt x="2073589" y="804811"/>
                  </a:lnTo>
                  <a:lnTo>
                    <a:pt x="2080199" y="816448"/>
                  </a:lnTo>
                  <a:lnTo>
                    <a:pt x="2086809" y="828350"/>
                  </a:lnTo>
                  <a:lnTo>
                    <a:pt x="2093154" y="840516"/>
                  </a:lnTo>
                  <a:lnTo>
                    <a:pt x="2098707" y="852946"/>
                  </a:lnTo>
                  <a:lnTo>
                    <a:pt x="2104259" y="865112"/>
                  </a:lnTo>
                  <a:lnTo>
                    <a:pt x="2109547" y="877807"/>
                  </a:lnTo>
                  <a:lnTo>
                    <a:pt x="2114306" y="890766"/>
                  </a:lnTo>
                  <a:lnTo>
                    <a:pt x="2118801" y="903990"/>
                  </a:lnTo>
                  <a:lnTo>
                    <a:pt x="2123031" y="917214"/>
                  </a:lnTo>
                  <a:lnTo>
                    <a:pt x="2126733" y="930438"/>
                  </a:lnTo>
                  <a:lnTo>
                    <a:pt x="2130170" y="944191"/>
                  </a:lnTo>
                  <a:lnTo>
                    <a:pt x="2133078" y="957943"/>
                  </a:lnTo>
                  <a:lnTo>
                    <a:pt x="2135722" y="971696"/>
                  </a:lnTo>
                  <a:lnTo>
                    <a:pt x="2137837" y="985978"/>
                  </a:lnTo>
                  <a:lnTo>
                    <a:pt x="2139688" y="1000260"/>
                  </a:lnTo>
                  <a:lnTo>
                    <a:pt x="2141274" y="1014277"/>
                  </a:lnTo>
                  <a:lnTo>
                    <a:pt x="2142068" y="1028823"/>
                  </a:lnTo>
                  <a:lnTo>
                    <a:pt x="2143125" y="1043370"/>
                  </a:lnTo>
                  <a:lnTo>
                    <a:pt x="2143125" y="1058180"/>
                  </a:lnTo>
                  <a:lnTo>
                    <a:pt x="2143125" y="1066644"/>
                  </a:lnTo>
                  <a:lnTo>
                    <a:pt x="2142332" y="1075107"/>
                  </a:lnTo>
                  <a:lnTo>
                    <a:pt x="2141274" y="1083306"/>
                  </a:lnTo>
                  <a:lnTo>
                    <a:pt x="2139952" y="1091769"/>
                  </a:lnTo>
                  <a:lnTo>
                    <a:pt x="2138102" y="1099703"/>
                  </a:lnTo>
                  <a:lnTo>
                    <a:pt x="2135987" y="1107373"/>
                  </a:lnTo>
                  <a:lnTo>
                    <a:pt x="2133607" y="1115043"/>
                  </a:lnTo>
                  <a:lnTo>
                    <a:pt x="2130699" y="1122713"/>
                  </a:lnTo>
                  <a:lnTo>
                    <a:pt x="2127261" y="1130383"/>
                  </a:lnTo>
                  <a:lnTo>
                    <a:pt x="2124089" y="1137788"/>
                  </a:lnTo>
                  <a:lnTo>
                    <a:pt x="2119858" y="1144929"/>
                  </a:lnTo>
                  <a:lnTo>
                    <a:pt x="2115892" y="1152070"/>
                  </a:lnTo>
                  <a:lnTo>
                    <a:pt x="2111398" y="1159211"/>
                  </a:lnTo>
                  <a:lnTo>
                    <a:pt x="2106639" y="1165823"/>
                  </a:lnTo>
                  <a:lnTo>
                    <a:pt x="2101880" y="1172699"/>
                  </a:lnTo>
                  <a:lnTo>
                    <a:pt x="2096327" y="1179047"/>
                  </a:lnTo>
                  <a:lnTo>
                    <a:pt x="2090775" y="1185658"/>
                  </a:lnTo>
                  <a:lnTo>
                    <a:pt x="2084958" y="1191741"/>
                  </a:lnTo>
                  <a:lnTo>
                    <a:pt x="2078877" y="1197824"/>
                  </a:lnTo>
                  <a:lnTo>
                    <a:pt x="2072532" y="1204172"/>
                  </a:lnTo>
                  <a:lnTo>
                    <a:pt x="2066186" y="1209990"/>
                  </a:lnTo>
                  <a:lnTo>
                    <a:pt x="2059312" y="1215809"/>
                  </a:lnTo>
                  <a:lnTo>
                    <a:pt x="2052173" y="1221363"/>
                  </a:lnTo>
                  <a:lnTo>
                    <a:pt x="2045034" y="1226917"/>
                  </a:lnTo>
                  <a:lnTo>
                    <a:pt x="2037631" y="1232471"/>
                  </a:lnTo>
                  <a:lnTo>
                    <a:pt x="2029964" y="1237761"/>
                  </a:lnTo>
                  <a:lnTo>
                    <a:pt x="2022296" y="1242521"/>
                  </a:lnTo>
                  <a:lnTo>
                    <a:pt x="2014629" y="1247546"/>
                  </a:lnTo>
                  <a:lnTo>
                    <a:pt x="2006433" y="1252571"/>
                  </a:lnTo>
                  <a:lnTo>
                    <a:pt x="1998236" y="1257067"/>
                  </a:lnTo>
                  <a:lnTo>
                    <a:pt x="1981315" y="1266324"/>
                  </a:lnTo>
                  <a:lnTo>
                    <a:pt x="1964129" y="1274523"/>
                  </a:lnTo>
                  <a:lnTo>
                    <a:pt x="1946679" y="1282722"/>
                  </a:lnTo>
                  <a:lnTo>
                    <a:pt x="1928436" y="1290127"/>
                  </a:lnTo>
                  <a:lnTo>
                    <a:pt x="1910193" y="1296739"/>
                  </a:lnTo>
                  <a:lnTo>
                    <a:pt x="1891685" y="1303351"/>
                  </a:lnTo>
                  <a:lnTo>
                    <a:pt x="1873177" y="1308905"/>
                  </a:lnTo>
                  <a:lnTo>
                    <a:pt x="1854670" y="1314195"/>
                  </a:lnTo>
                  <a:lnTo>
                    <a:pt x="1836426" y="1318691"/>
                  </a:lnTo>
                  <a:lnTo>
                    <a:pt x="1817919" y="1322922"/>
                  </a:lnTo>
                  <a:lnTo>
                    <a:pt x="1799675" y="1326360"/>
                  </a:lnTo>
                  <a:lnTo>
                    <a:pt x="1781696" y="1329534"/>
                  </a:lnTo>
                  <a:lnTo>
                    <a:pt x="1764246" y="1331915"/>
                  </a:lnTo>
                  <a:lnTo>
                    <a:pt x="1747061" y="1333766"/>
                  </a:lnTo>
                  <a:lnTo>
                    <a:pt x="1730404" y="1335353"/>
                  </a:lnTo>
                  <a:lnTo>
                    <a:pt x="1714276" y="1336146"/>
                  </a:lnTo>
                  <a:lnTo>
                    <a:pt x="1698676" y="1336675"/>
                  </a:lnTo>
                  <a:lnTo>
                    <a:pt x="1687836" y="1336146"/>
                  </a:lnTo>
                  <a:lnTo>
                    <a:pt x="1676467" y="1335617"/>
                  </a:lnTo>
                  <a:lnTo>
                    <a:pt x="1664834" y="1335088"/>
                  </a:lnTo>
                  <a:lnTo>
                    <a:pt x="1652671" y="1333766"/>
                  </a:lnTo>
                  <a:lnTo>
                    <a:pt x="1653993" y="1324509"/>
                  </a:lnTo>
                  <a:lnTo>
                    <a:pt x="1654787" y="1314988"/>
                  </a:lnTo>
                  <a:lnTo>
                    <a:pt x="1655844" y="1305202"/>
                  </a:lnTo>
                  <a:lnTo>
                    <a:pt x="1655844" y="1295681"/>
                  </a:lnTo>
                  <a:lnTo>
                    <a:pt x="1655580" y="1275845"/>
                  </a:lnTo>
                  <a:lnTo>
                    <a:pt x="1654787" y="1256274"/>
                  </a:lnTo>
                  <a:lnTo>
                    <a:pt x="1653465" y="1236703"/>
                  </a:lnTo>
                  <a:lnTo>
                    <a:pt x="1651085" y="1217660"/>
                  </a:lnTo>
                  <a:lnTo>
                    <a:pt x="1648705" y="1198618"/>
                  </a:lnTo>
                  <a:lnTo>
                    <a:pt x="1645268" y="1179840"/>
                  </a:lnTo>
                  <a:lnTo>
                    <a:pt x="1641567" y="1161062"/>
                  </a:lnTo>
                  <a:lnTo>
                    <a:pt x="1637601" y="1142549"/>
                  </a:lnTo>
                  <a:lnTo>
                    <a:pt x="1632842" y="1124300"/>
                  </a:lnTo>
                  <a:lnTo>
                    <a:pt x="1627554" y="1106051"/>
                  </a:lnTo>
                  <a:lnTo>
                    <a:pt x="1621737" y="1088595"/>
                  </a:lnTo>
                  <a:lnTo>
                    <a:pt x="1615392" y="1070875"/>
                  </a:lnTo>
                  <a:lnTo>
                    <a:pt x="1608782" y="1053684"/>
                  </a:lnTo>
                  <a:lnTo>
                    <a:pt x="1601379" y="1036758"/>
                  </a:lnTo>
                  <a:lnTo>
                    <a:pt x="1593711" y="1019831"/>
                  </a:lnTo>
                  <a:lnTo>
                    <a:pt x="1585515" y="1003434"/>
                  </a:lnTo>
                  <a:lnTo>
                    <a:pt x="1576790" y="987565"/>
                  </a:lnTo>
                  <a:lnTo>
                    <a:pt x="1567800" y="971432"/>
                  </a:lnTo>
                  <a:lnTo>
                    <a:pt x="1558282" y="956092"/>
                  </a:lnTo>
                  <a:lnTo>
                    <a:pt x="1548235" y="940752"/>
                  </a:lnTo>
                  <a:lnTo>
                    <a:pt x="1537924" y="925942"/>
                  </a:lnTo>
                  <a:lnTo>
                    <a:pt x="1527084" y="911395"/>
                  </a:lnTo>
                  <a:lnTo>
                    <a:pt x="1515979" y="897114"/>
                  </a:lnTo>
                  <a:lnTo>
                    <a:pt x="1504345" y="883361"/>
                  </a:lnTo>
                  <a:lnTo>
                    <a:pt x="1492183" y="870137"/>
                  </a:lnTo>
                  <a:lnTo>
                    <a:pt x="1480021" y="856913"/>
                  </a:lnTo>
                  <a:lnTo>
                    <a:pt x="1467330" y="844218"/>
                  </a:lnTo>
                  <a:lnTo>
                    <a:pt x="1454375" y="832052"/>
                  </a:lnTo>
                  <a:lnTo>
                    <a:pt x="1440891" y="820151"/>
                  </a:lnTo>
                  <a:lnTo>
                    <a:pt x="1427406" y="808778"/>
                  </a:lnTo>
                  <a:lnTo>
                    <a:pt x="1413129" y="797670"/>
                  </a:lnTo>
                  <a:lnTo>
                    <a:pt x="1398587" y="787356"/>
                  </a:lnTo>
                  <a:lnTo>
                    <a:pt x="1407841" y="776776"/>
                  </a:lnTo>
                  <a:lnTo>
                    <a:pt x="1416831" y="765933"/>
                  </a:lnTo>
                  <a:lnTo>
                    <a:pt x="1425027" y="755089"/>
                  </a:lnTo>
                  <a:lnTo>
                    <a:pt x="1433487" y="744246"/>
                  </a:lnTo>
                  <a:lnTo>
                    <a:pt x="1441155" y="732344"/>
                  </a:lnTo>
                  <a:lnTo>
                    <a:pt x="1448558" y="720707"/>
                  </a:lnTo>
                  <a:lnTo>
                    <a:pt x="1455697" y="709070"/>
                  </a:lnTo>
                  <a:lnTo>
                    <a:pt x="1462307" y="696640"/>
                  </a:lnTo>
                  <a:lnTo>
                    <a:pt x="1698676" y="893147"/>
                  </a:lnTo>
                  <a:lnTo>
                    <a:pt x="1959370" y="676275"/>
                  </a:lnTo>
                  <a:close/>
                  <a:moveTo>
                    <a:pt x="183882" y="676275"/>
                  </a:moveTo>
                  <a:lnTo>
                    <a:pt x="445396" y="893147"/>
                  </a:lnTo>
                  <a:lnTo>
                    <a:pt x="682270" y="696640"/>
                  </a:lnTo>
                  <a:lnTo>
                    <a:pt x="688894" y="709070"/>
                  </a:lnTo>
                  <a:lnTo>
                    <a:pt x="696048" y="720707"/>
                  </a:lnTo>
                  <a:lnTo>
                    <a:pt x="703466" y="732344"/>
                  </a:lnTo>
                  <a:lnTo>
                    <a:pt x="711415" y="744246"/>
                  </a:lnTo>
                  <a:lnTo>
                    <a:pt x="719364" y="755089"/>
                  </a:lnTo>
                  <a:lnTo>
                    <a:pt x="728108" y="765933"/>
                  </a:lnTo>
                  <a:lnTo>
                    <a:pt x="736852" y="776776"/>
                  </a:lnTo>
                  <a:lnTo>
                    <a:pt x="746125" y="787356"/>
                  </a:lnTo>
                  <a:lnTo>
                    <a:pt x="731552" y="797670"/>
                  </a:lnTo>
                  <a:lnTo>
                    <a:pt x="717509" y="808778"/>
                  </a:lnTo>
                  <a:lnTo>
                    <a:pt x="703731" y="820151"/>
                  </a:lnTo>
                  <a:lnTo>
                    <a:pt x="690483" y="832052"/>
                  </a:lnTo>
                  <a:lnTo>
                    <a:pt x="677235" y="844218"/>
                  </a:lnTo>
                  <a:lnTo>
                    <a:pt x="664517" y="856913"/>
                  </a:lnTo>
                  <a:lnTo>
                    <a:pt x="652329" y="870137"/>
                  </a:lnTo>
                  <a:lnTo>
                    <a:pt x="640141" y="883361"/>
                  </a:lnTo>
                  <a:lnTo>
                    <a:pt x="628748" y="897114"/>
                  </a:lnTo>
                  <a:lnTo>
                    <a:pt x="617355" y="911395"/>
                  </a:lnTo>
                  <a:lnTo>
                    <a:pt x="606491" y="925942"/>
                  </a:lnTo>
                  <a:lnTo>
                    <a:pt x="596158" y="940752"/>
                  </a:lnTo>
                  <a:lnTo>
                    <a:pt x="586090" y="956092"/>
                  </a:lnTo>
                  <a:lnTo>
                    <a:pt x="576551" y="971432"/>
                  </a:lnTo>
                  <a:lnTo>
                    <a:pt x="567542" y="987565"/>
                  </a:lnTo>
                  <a:lnTo>
                    <a:pt x="559064" y="1003434"/>
                  </a:lnTo>
                  <a:lnTo>
                    <a:pt x="550585" y="1019831"/>
                  </a:lnTo>
                  <a:lnTo>
                    <a:pt x="542901" y="1036758"/>
                  </a:lnTo>
                  <a:lnTo>
                    <a:pt x="535482" y="1053684"/>
                  </a:lnTo>
                  <a:lnTo>
                    <a:pt x="528858" y="1070875"/>
                  </a:lnTo>
                  <a:lnTo>
                    <a:pt x="522499" y="1088595"/>
                  </a:lnTo>
                  <a:lnTo>
                    <a:pt x="516670" y="1106051"/>
                  </a:lnTo>
                  <a:lnTo>
                    <a:pt x="511371" y="1124300"/>
                  </a:lnTo>
                  <a:lnTo>
                    <a:pt x="506602" y="1142549"/>
                  </a:lnTo>
                  <a:lnTo>
                    <a:pt x="502627" y="1161062"/>
                  </a:lnTo>
                  <a:lnTo>
                    <a:pt x="498918" y="1179840"/>
                  </a:lnTo>
                  <a:lnTo>
                    <a:pt x="495473" y="1198618"/>
                  </a:lnTo>
                  <a:lnTo>
                    <a:pt x="492824" y="1217660"/>
                  </a:lnTo>
                  <a:lnTo>
                    <a:pt x="490704" y="1236703"/>
                  </a:lnTo>
                  <a:lnTo>
                    <a:pt x="489114" y="1256274"/>
                  </a:lnTo>
                  <a:lnTo>
                    <a:pt x="488585" y="1275845"/>
                  </a:lnTo>
                  <a:lnTo>
                    <a:pt x="488320" y="1295681"/>
                  </a:lnTo>
                  <a:lnTo>
                    <a:pt x="488585" y="1305202"/>
                  </a:lnTo>
                  <a:lnTo>
                    <a:pt x="489114" y="1314988"/>
                  </a:lnTo>
                  <a:lnTo>
                    <a:pt x="490174" y="1324509"/>
                  </a:lnTo>
                  <a:lnTo>
                    <a:pt x="491499" y="1333766"/>
                  </a:lnTo>
                  <a:lnTo>
                    <a:pt x="479311" y="1335088"/>
                  </a:lnTo>
                  <a:lnTo>
                    <a:pt x="467653" y="1335617"/>
                  </a:lnTo>
                  <a:lnTo>
                    <a:pt x="456260" y="1336146"/>
                  </a:lnTo>
                  <a:lnTo>
                    <a:pt x="445396" y="1336675"/>
                  </a:lnTo>
                  <a:lnTo>
                    <a:pt x="429764" y="1336146"/>
                  </a:lnTo>
                  <a:lnTo>
                    <a:pt x="413601" y="1335353"/>
                  </a:lnTo>
                  <a:lnTo>
                    <a:pt x="396909" y="1333766"/>
                  </a:lnTo>
                  <a:lnTo>
                    <a:pt x="379686" y="1331915"/>
                  </a:lnTo>
                  <a:lnTo>
                    <a:pt x="362199" y="1329534"/>
                  </a:lnTo>
                  <a:lnTo>
                    <a:pt x="344182" y="1326360"/>
                  </a:lnTo>
                  <a:lnTo>
                    <a:pt x="325900" y="1322922"/>
                  </a:lnTo>
                  <a:lnTo>
                    <a:pt x="307352" y="1318691"/>
                  </a:lnTo>
                  <a:lnTo>
                    <a:pt x="288805" y="1314195"/>
                  </a:lnTo>
                  <a:lnTo>
                    <a:pt x="270523" y="1308905"/>
                  </a:lnTo>
                  <a:lnTo>
                    <a:pt x="251976" y="1303351"/>
                  </a:lnTo>
                  <a:lnTo>
                    <a:pt x="233429" y="1296739"/>
                  </a:lnTo>
                  <a:lnTo>
                    <a:pt x="215147" y="1290127"/>
                  </a:lnTo>
                  <a:lnTo>
                    <a:pt x="196865" y="1282722"/>
                  </a:lnTo>
                  <a:lnTo>
                    <a:pt x="179377" y="1274523"/>
                  </a:lnTo>
                  <a:lnTo>
                    <a:pt x="162155" y="1266324"/>
                  </a:lnTo>
                  <a:lnTo>
                    <a:pt x="145197" y="1257067"/>
                  </a:lnTo>
                  <a:lnTo>
                    <a:pt x="136984" y="1252571"/>
                  </a:lnTo>
                  <a:lnTo>
                    <a:pt x="128770" y="1247546"/>
                  </a:lnTo>
                  <a:lnTo>
                    <a:pt x="121086" y="1242521"/>
                  </a:lnTo>
                  <a:lnTo>
                    <a:pt x="113402" y="1237761"/>
                  </a:lnTo>
                  <a:lnTo>
                    <a:pt x="105719" y="1232471"/>
                  </a:lnTo>
                  <a:lnTo>
                    <a:pt x="98300" y="1226917"/>
                  </a:lnTo>
                  <a:lnTo>
                    <a:pt x="91146" y="1221363"/>
                  </a:lnTo>
                  <a:lnTo>
                    <a:pt x="83992" y="1215809"/>
                  </a:lnTo>
                  <a:lnTo>
                    <a:pt x="77103" y="1209990"/>
                  </a:lnTo>
                  <a:lnTo>
                    <a:pt x="70744" y="1204172"/>
                  </a:lnTo>
                  <a:lnTo>
                    <a:pt x="64120" y="1197824"/>
                  </a:lnTo>
                  <a:lnTo>
                    <a:pt x="58291" y="1191741"/>
                  </a:lnTo>
                  <a:lnTo>
                    <a:pt x="52462" y="1185658"/>
                  </a:lnTo>
                  <a:lnTo>
                    <a:pt x="46898" y="1179047"/>
                  </a:lnTo>
                  <a:lnTo>
                    <a:pt x="41334" y="1172699"/>
                  </a:lnTo>
                  <a:lnTo>
                    <a:pt x="36564" y="1165823"/>
                  </a:lnTo>
                  <a:lnTo>
                    <a:pt x="31795" y="1159211"/>
                  </a:lnTo>
                  <a:lnTo>
                    <a:pt x="27291" y="1152070"/>
                  </a:lnTo>
                  <a:lnTo>
                    <a:pt x="23051" y="1144929"/>
                  </a:lnTo>
                  <a:lnTo>
                    <a:pt x="19077" y="1137788"/>
                  </a:lnTo>
                  <a:lnTo>
                    <a:pt x="15897" y="1130383"/>
                  </a:lnTo>
                  <a:lnTo>
                    <a:pt x="12453" y="1122713"/>
                  </a:lnTo>
                  <a:lnTo>
                    <a:pt x="9538" y="1115043"/>
                  </a:lnTo>
                  <a:lnTo>
                    <a:pt x="7154" y="1107373"/>
                  </a:lnTo>
                  <a:lnTo>
                    <a:pt x="5034" y="1099703"/>
                  </a:lnTo>
                  <a:lnTo>
                    <a:pt x="3179" y="1091769"/>
                  </a:lnTo>
                  <a:lnTo>
                    <a:pt x="1855" y="1083306"/>
                  </a:lnTo>
                  <a:lnTo>
                    <a:pt x="530" y="1075107"/>
                  </a:lnTo>
                  <a:lnTo>
                    <a:pt x="265" y="1066644"/>
                  </a:lnTo>
                  <a:lnTo>
                    <a:pt x="0" y="1058180"/>
                  </a:lnTo>
                  <a:lnTo>
                    <a:pt x="265" y="1043370"/>
                  </a:lnTo>
                  <a:lnTo>
                    <a:pt x="1060" y="1028823"/>
                  </a:lnTo>
                  <a:lnTo>
                    <a:pt x="1855" y="1014277"/>
                  </a:lnTo>
                  <a:lnTo>
                    <a:pt x="3444" y="1000260"/>
                  </a:lnTo>
                  <a:lnTo>
                    <a:pt x="5299" y="985978"/>
                  </a:lnTo>
                  <a:lnTo>
                    <a:pt x="7419" y="971696"/>
                  </a:lnTo>
                  <a:lnTo>
                    <a:pt x="10333" y="957943"/>
                  </a:lnTo>
                  <a:lnTo>
                    <a:pt x="12983" y="944191"/>
                  </a:lnTo>
                  <a:lnTo>
                    <a:pt x="16427" y="930438"/>
                  </a:lnTo>
                  <a:lnTo>
                    <a:pt x="20137" y="917214"/>
                  </a:lnTo>
                  <a:lnTo>
                    <a:pt x="24376" y="903990"/>
                  </a:lnTo>
                  <a:lnTo>
                    <a:pt x="28615" y="890766"/>
                  </a:lnTo>
                  <a:lnTo>
                    <a:pt x="33650" y="877807"/>
                  </a:lnTo>
                  <a:lnTo>
                    <a:pt x="38949" y="865112"/>
                  </a:lnTo>
                  <a:lnTo>
                    <a:pt x="44513" y="852946"/>
                  </a:lnTo>
                  <a:lnTo>
                    <a:pt x="50342" y="840516"/>
                  </a:lnTo>
                  <a:lnTo>
                    <a:pt x="56436" y="828350"/>
                  </a:lnTo>
                  <a:lnTo>
                    <a:pt x="63060" y="816448"/>
                  </a:lnTo>
                  <a:lnTo>
                    <a:pt x="69684" y="804811"/>
                  </a:lnTo>
                  <a:lnTo>
                    <a:pt x="76838" y="793439"/>
                  </a:lnTo>
                  <a:lnTo>
                    <a:pt x="84257" y="782330"/>
                  </a:lnTo>
                  <a:lnTo>
                    <a:pt x="91941" y="771222"/>
                  </a:lnTo>
                  <a:lnTo>
                    <a:pt x="100154" y="760379"/>
                  </a:lnTo>
                  <a:lnTo>
                    <a:pt x="108368" y="750064"/>
                  </a:lnTo>
                  <a:lnTo>
                    <a:pt x="116582" y="739750"/>
                  </a:lnTo>
                  <a:lnTo>
                    <a:pt x="125591" y="729964"/>
                  </a:lnTo>
                  <a:lnTo>
                    <a:pt x="134864" y="720443"/>
                  </a:lnTo>
                  <a:lnTo>
                    <a:pt x="144138" y="710922"/>
                  </a:lnTo>
                  <a:lnTo>
                    <a:pt x="153676" y="701929"/>
                  </a:lnTo>
                  <a:lnTo>
                    <a:pt x="163745" y="692937"/>
                  </a:lnTo>
                  <a:lnTo>
                    <a:pt x="173813" y="684738"/>
                  </a:lnTo>
                  <a:lnTo>
                    <a:pt x="183882" y="676275"/>
                  </a:lnTo>
                  <a:close/>
                  <a:moveTo>
                    <a:pt x="1063618" y="153988"/>
                  </a:moveTo>
                  <a:lnTo>
                    <a:pt x="1072091" y="153988"/>
                  </a:lnTo>
                  <a:lnTo>
                    <a:pt x="1080830" y="153988"/>
                  </a:lnTo>
                  <a:lnTo>
                    <a:pt x="1089568" y="154253"/>
                  </a:lnTo>
                  <a:lnTo>
                    <a:pt x="1098041" y="155048"/>
                  </a:lnTo>
                  <a:lnTo>
                    <a:pt x="1106779" y="155577"/>
                  </a:lnTo>
                  <a:lnTo>
                    <a:pt x="1114988" y="156902"/>
                  </a:lnTo>
                  <a:lnTo>
                    <a:pt x="1123726" y="157697"/>
                  </a:lnTo>
                  <a:lnTo>
                    <a:pt x="1131934" y="159286"/>
                  </a:lnTo>
                  <a:lnTo>
                    <a:pt x="1140143" y="160875"/>
                  </a:lnTo>
                  <a:lnTo>
                    <a:pt x="1148351" y="162730"/>
                  </a:lnTo>
                  <a:lnTo>
                    <a:pt x="1156295" y="164584"/>
                  </a:lnTo>
                  <a:lnTo>
                    <a:pt x="1164504" y="166703"/>
                  </a:lnTo>
                  <a:lnTo>
                    <a:pt x="1172447" y="169087"/>
                  </a:lnTo>
                  <a:lnTo>
                    <a:pt x="1180391" y="171471"/>
                  </a:lnTo>
                  <a:lnTo>
                    <a:pt x="1188070" y="174385"/>
                  </a:lnTo>
                  <a:lnTo>
                    <a:pt x="1196014" y="177564"/>
                  </a:lnTo>
                  <a:lnTo>
                    <a:pt x="1203693" y="180478"/>
                  </a:lnTo>
                  <a:lnTo>
                    <a:pt x="1211107" y="183656"/>
                  </a:lnTo>
                  <a:lnTo>
                    <a:pt x="1218521" y="187365"/>
                  </a:lnTo>
                  <a:lnTo>
                    <a:pt x="1225935" y="190808"/>
                  </a:lnTo>
                  <a:lnTo>
                    <a:pt x="1232820" y="194782"/>
                  </a:lnTo>
                  <a:lnTo>
                    <a:pt x="1239969" y="198755"/>
                  </a:lnTo>
                  <a:lnTo>
                    <a:pt x="1247118" y="202729"/>
                  </a:lnTo>
                  <a:lnTo>
                    <a:pt x="1254003" y="206967"/>
                  </a:lnTo>
                  <a:lnTo>
                    <a:pt x="1260623" y="211470"/>
                  </a:lnTo>
                  <a:lnTo>
                    <a:pt x="1267507" y="215974"/>
                  </a:lnTo>
                  <a:lnTo>
                    <a:pt x="1273862" y="221007"/>
                  </a:lnTo>
                  <a:lnTo>
                    <a:pt x="1280482" y="226040"/>
                  </a:lnTo>
                  <a:lnTo>
                    <a:pt x="1286837" y="230808"/>
                  </a:lnTo>
                  <a:lnTo>
                    <a:pt x="1293192" y="236106"/>
                  </a:lnTo>
                  <a:lnTo>
                    <a:pt x="1299017" y="241668"/>
                  </a:lnTo>
                  <a:lnTo>
                    <a:pt x="1305108" y="247231"/>
                  </a:lnTo>
                  <a:lnTo>
                    <a:pt x="1310668" y="252794"/>
                  </a:lnTo>
                  <a:lnTo>
                    <a:pt x="1316494" y="258622"/>
                  </a:lnTo>
                  <a:lnTo>
                    <a:pt x="1321790" y="264449"/>
                  </a:lnTo>
                  <a:lnTo>
                    <a:pt x="1327350" y="270277"/>
                  </a:lnTo>
                  <a:lnTo>
                    <a:pt x="1332646" y="276634"/>
                  </a:lnTo>
                  <a:lnTo>
                    <a:pt x="1337412" y="282992"/>
                  </a:lnTo>
                  <a:lnTo>
                    <a:pt x="1342443" y="289349"/>
                  </a:lnTo>
                  <a:lnTo>
                    <a:pt x="1347474" y="295972"/>
                  </a:lnTo>
                  <a:lnTo>
                    <a:pt x="1351976" y="302859"/>
                  </a:lnTo>
                  <a:lnTo>
                    <a:pt x="1356212" y="309482"/>
                  </a:lnTo>
                  <a:lnTo>
                    <a:pt x="1360714" y="316369"/>
                  </a:lnTo>
                  <a:lnTo>
                    <a:pt x="1364951" y="323521"/>
                  </a:lnTo>
                  <a:lnTo>
                    <a:pt x="1368922" y="330408"/>
                  </a:lnTo>
                  <a:lnTo>
                    <a:pt x="1372629" y="337560"/>
                  </a:lnTo>
                  <a:lnTo>
                    <a:pt x="1376337" y="344977"/>
                  </a:lnTo>
                  <a:lnTo>
                    <a:pt x="1379779" y="352395"/>
                  </a:lnTo>
                  <a:lnTo>
                    <a:pt x="1383221" y="359812"/>
                  </a:lnTo>
                  <a:lnTo>
                    <a:pt x="1386134" y="367494"/>
                  </a:lnTo>
                  <a:lnTo>
                    <a:pt x="1389047" y="375176"/>
                  </a:lnTo>
                  <a:lnTo>
                    <a:pt x="1391694" y="382857"/>
                  </a:lnTo>
                  <a:lnTo>
                    <a:pt x="1394342" y="391069"/>
                  </a:lnTo>
                  <a:lnTo>
                    <a:pt x="1396725" y="398751"/>
                  </a:lnTo>
                  <a:lnTo>
                    <a:pt x="1398844" y="406963"/>
                  </a:lnTo>
                  <a:lnTo>
                    <a:pt x="1400962" y="415175"/>
                  </a:lnTo>
                  <a:lnTo>
                    <a:pt x="1402551" y="423122"/>
                  </a:lnTo>
                  <a:lnTo>
                    <a:pt x="1404404" y="431333"/>
                  </a:lnTo>
                  <a:lnTo>
                    <a:pt x="1405728" y="439810"/>
                  </a:lnTo>
                  <a:lnTo>
                    <a:pt x="1406788" y="448022"/>
                  </a:lnTo>
                  <a:lnTo>
                    <a:pt x="1407847" y="456763"/>
                  </a:lnTo>
                  <a:lnTo>
                    <a:pt x="1408376" y="465240"/>
                  </a:lnTo>
                  <a:lnTo>
                    <a:pt x="1409171" y="473717"/>
                  </a:lnTo>
                  <a:lnTo>
                    <a:pt x="1409435" y="482458"/>
                  </a:lnTo>
                  <a:lnTo>
                    <a:pt x="1409700" y="491200"/>
                  </a:lnTo>
                  <a:lnTo>
                    <a:pt x="1409435" y="499941"/>
                  </a:lnTo>
                  <a:lnTo>
                    <a:pt x="1409171" y="508683"/>
                  </a:lnTo>
                  <a:lnTo>
                    <a:pt x="1408376" y="517159"/>
                  </a:lnTo>
                  <a:lnTo>
                    <a:pt x="1407847" y="525636"/>
                  </a:lnTo>
                  <a:lnTo>
                    <a:pt x="1406788" y="534113"/>
                  </a:lnTo>
                  <a:lnTo>
                    <a:pt x="1405728" y="542589"/>
                  </a:lnTo>
                  <a:lnTo>
                    <a:pt x="1404404" y="550801"/>
                  </a:lnTo>
                  <a:lnTo>
                    <a:pt x="1402551" y="559278"/>
                  </a:lnTo>
                  <a:lnTo>
                    <a:pt x="1400962" y="567489"/>
                  </a:lnTo>
                  <a:lnTo>
                    <a:pt x="1398844" y="575436"/>
                  </a:lnTo>
                  <a:lnTo>
                    <a:pt x="1396725" y="583648"/>
                  </a:lnTo>
                  <a:lnTo>
                    <a:pt x="1394342" y="591595"/>
                  </a:lnTo>
                  <a:lnTo>
                    <a:pt x="1391694" y="599277"/>
                  </a:lnTo>
                  <a:lnTo>
                    <a:pt x="1389047" y="607224"/>
                  </a:lnTo>
                  <a:lnTo>
                    <a:pt x="1386134" y="614641"/>
                  </a:lnTo>
                  <a:lnTo>
                    <a:pt x="1383221" y="622323"/>
                  </a:lnTo>
                  <a:lnTo>
                    <a:pt x="1379779" y="630270"/>
                  </a:lnTo>
                  <a:lnTo>
                    <a:pt x="1376337" y="637422"/>
                  </a:lnTo>
                  <a:lnTo>
                    <a:pt x="1372629" y="644574"/>
                  </a:lnTo>
                  <a:lnTo>
                    <a:pt x="1368922" y="651991"/>
                  </a:lnTo>
                  <a:lnTo>
                    <a:pt x="1364951" y="659143"/>
                  </a:lnTo>
                  <a:lnTo>
                    <a:pt x="1360714" y="666295"/>
                  </a:lnTo>
                  <a:lnTo>
                    <a:pt x="1356212" y="672918"/>
                  </a:lnTo>
                  <a:lnTo>
                    <a:pt x="1351976" y="679805"/>
                  </a:lnTo>
                  <a:lnTo>
                    <a:pt x="1347474" y="686427"/>
                  </a:lnTo>
                  <a:lnTo>
                    <a:pt x="1342443" y="693050"/>
                  </a:lnTo>
                  <a:lnTo>
                    <a:pt x="1337412" y="699672"/>
                  </a:lnTo>
                  <a:lnTo>
                    <a:pt x="1332646" y="705765"/>
                  </a:lnTo>
                  <a:lnTo>
                    <a:pt x="1327350" y="711857"/>
                  </a:lnTo>
                  <a:lnTo>
                    <a:pt x="1321790" y="718215"/>
                  </a:lnTo>
                  <a:lnTo>
                    <a:pt x="1316494" y="724043"/>
                  </a:lnTo>
                  <a:lnTo>
                    <a:pt x="1310668" y="729870"/>
                  </a:lnTo>
                  <a:lnTo>
                    <a:pt x="1305108" y="735433"/>
                  </a:lnTo>
                  <a:lnTo>
                    <a:pt x="1299017" y="740996"/>
                  </a:lnTo>
                  <a:lnTo>
                    <a:pt x="1293192" y="746294"/>
                  </a:lnTo>
                  <a:lnTo>
                    <a:pt x="1286837" y="751327"/>
                  </a:lnTo>
                  <a:lnTo>
                    <a:pt x="1280482" y="756625"/>
                  </a:lnTo>
                  <a:lnTo>
                    <a:pt x="1273862" y="761658"/>
                  </a:lnTo>
                  <a:lnTo>
                    <a:pt x="1267507" y="766161"/>
                  </a:lnTo>
                  <a:lnTo>
                    <a:pt x="1260623" y="770929"/>
                  </a:lnTo>
                  <a:lnTo>
                    <a:pt x="1254003" y="775432"/>
                  </a:lnTo>
                  <a:lnTo>
                    <a:pt x="1247118" y="779670"/>
                  </a:lnTo>
                  <a:lnTo>
                    <a:pt x="1239969" y="783909"/>
                  </a:lnTo>
                  <a:lnTo>
                    <a:pt x="1232820" y="787882"/>
                  </a:lnTo>
                  <a:lnTo>
                    <a:pt x="1225935" y="791591"/>
                  </a:lnTo>
                  <a:lnTo>
                    <a:pt x="1218521" y="795299"/>
                  </a:lnTo>
                  <a:lnTo>
                    <a:pt x="1211107" y="798743"/>
                  </a:lnTo>
                  <a:lnTo>
                    <a:pt x="1203693" y="801922"/>
                  </a:lnTo>
                  <a:lnTo>
                    <a:pt x="1196014" y="805100"/>
                  </a:lnTo>
                  <a:lnTo>
                    <a:pt x="1188070" y="807749"/>
                  </a:lnTo>
                  <a:lnTo>
                    <a:pt x="1180391" y="810663"/>
                  </a:lnTo>
                  <a:lnTo>
                    <a:pt x="1172447" y="813312"/>
                  </a:lnTo>
                  <a:lnTo>
                    <a:pt x="1164504" y="815696"/>
                  </a:lnTo>
                  <a:lnTo>
                    <a:pt x="1156295" y="817815"/>
                  </a:lnTo>
                  <a:lnTo>
                    <a:pt x="1148351" y="819935"/>
                  </a:lnTo>
                  <a:lnTo>
                    <a:pt x="1140143" y="821789"/>
                  </a:lnTo>
                  <a:lnTo>
                    <a:pt x="1131934" y="823378"/>
                  </a:lnTo>
                  <a:lnTo>
                    <a:pt x="1123726" y="824438"/>
                  </a:lnTo>
                  <a:lnTo>
                    <a:pt x="1114988" y="825762"/>
                  </a:lnTo>
                  <a:lnTo>
                    <a:pt x="1106779" y="826822"/>
                  </a:lnTo>
                  <a:lnTo>
                    <a:pt x="1098041" y="827617"/>
                  </a:lnTo>
                  <a:lnTo>
                    <a:pt x="1089568" y="827881"/>
                  </a:lnTo>
                  <a:lnTo>
                    <a:pt x="1080830" y="828146"/>
                  </a:lnTo>
                  <a:lnTo>
                    <a:pt x="1072091" y="828676"/>
                  </a:lnTo>
                  <a:lnTo>
                    <a:pt x="1063618" y="828146"/>
                  </a:lnTo>
                  <a:lnTo>
                    <a:pt x="1054880" y="827881"/>
                  </a:lnTo>
                  <a:lnTo>
                    <a:pt x="1046407" y="827617"/>
                  </a:lnTo>
                  <a:lnTo>
                    <a:pt x="1037669" y="826822"/>
                  </a:lnTo>
                  <a:lnTo>
                    <a:pt x="1029460" y="825762"/>
                  </a:lnTo>
                  <a:lnTo>
                    <a:pt x="1020987" y="824438"/>
                  </a:lnTo>
                  <a:lnTo>
                    <a:pt x="1012778" y="823378"/>
                  </a:lnTo>
                  <a:lnTo>
                    <a:pt x="1004305" y="821789"/>
                  </a:lnTo>
                  <a:lnTo>
                    <a:pt x="996096" y="819935"/>
                  </a:lnTo>
                  <a:lnTo>
                    <a:pt x="987888" y="817815"/>
                  </a:lnTo>
                  <a:lnTo>
                    <a:pt x="979944" y="815696"/>
                  </a:lnTo>
                  <a:lnTo>
                    <a:pt x="972000" y="813312"/>
                  </a:lnTo>
                  <a:lnTo>
                    <a:pt x="964321" y="810663"/>
                  </a:lnTo>
                  <a:lnTo>
                    <a:pt x="956113" y="807749"/>
                  </a:lnTo>
                  <a:lnTo>
                    <a:pt x="948434" y="805100"/>
                  </a:lnTo>
                  <a:lnTo>
                    <a:pt x="941020" y="801922"/>
                  </a:lnTo>
                  <a:lnTo>
                    <a:pt x="933341" y="798743"/>
                  </a:lnTo>
                  <a:lnTo>
                    <a:pt x="925927" y="795299"/>
                  </a:lnTo>
                  <a:lnTo>
                    <a:pt x="918513" y="791591"/>
                  </a:lnTo>
                  <a:lnTo>
                    <a:pt x="911628" y="787882"/>
                  </a:lnTo>
                  <a:lnTo>
                    <a:pt x="904479" y="783909"/>
                  </a:lnTo>
                  <a:lnTo>
                    <a:pt x="897329" y="779670"/>
                  </a:lnTo>
                  <a:lnTo>
                    <a:pt x="890445" y="775432"/>
                  </a:lnTo>
                  <a:lnTo>
                    <a:pt x="883825" y="770929"/>
                  </a:lnTo>
                  <a:lnTo>
                    <a:pt x="876940" y="766161"/>
                  </a:lnTo>
                  <a:lnTo>
                    <a:pt x="870585" y="761658"/>
                  </a:lnTo>
                  <a:lnTo>
                    <a:pt x="863965" y="756625"/>
                  </a:lnTo>
                  <a:lnTo>
                    <a:pt x="857875" y="751327"/>
                  </a:lnTo>
                  <a:lnTo>
                    <a:pt x="851785" y="746294"/>
                  </a:lnTo>
                  <a:lnTo>
                    <a:pt x="845430" y="740996"/>
                  </a:lnTo>
                  <a:lnTo>
                    <a:pt x="839605" y="735433"/>
                  </a:lnTo>
                  <a:lnTo>
                    <a:pt x="833779" y="729870"/>
                  </a:lnTo>
                  <a:lnTo>
                    <a:pt x="828219" y="724043"/>
                  </a:lnTo>
                  <a:lnTo>
                    <a:pt x="822658" y="718215"/>
                  </a:lnTo>
                  <a:lnTo>
                    <a:pt x="817097" y="711857"/>
                  </a:lnTo>
                  <a:lnTo>
                    <a:pt x="812066" y="705765"/>
                  </a:lnTo>
                  <a:lnTo>
                    <a:pt x="807035" y="699672"/>
                  </a:lnTo>
                  <a:lnTo>
                    <a:pt x="802004" y="693050"/>
                  </a:lnTo>
                  <a:lnTo>
                    <a:pt x="797503" y="686427"/>
                  </a:lnTo>
                  <a:lnTo>
                    <a:pt x="792737" y="679805"/>
                  </a:lnTo>
                  <a:lnTo>
                    <a:pt x="788235" y="672918"/>
                  </a:lnTo>
                  <a:lnTo>
                    <a:pt x="783734" y="666295"/>
                  </a:lnTo>
                  <a:lnTo>
                    <a:pt x="779762" y="659143"/>
                  </a:lnTo>
                  <a:lnTo>
                    <a:pt x="775790" y="651991"/>
                  </a:lnTo>
                  <a:lnTo>
                    <a:pt x="771818" y="644574"/>
                  </a:lnTo>
                  <a:lnTo>
                    <a:pt x="768376" y="637422"/>
                  </a:lnTo>
                  <a:lnTo>
                    <a:pt x="764669" y="630270"/>
                  </a:lnTo>
                  <a:lnTo>
                    <a:pt x="761491" y="622323"/>
                  </a:lnTo>
                  <a:lnTo>
                    <a:pt x="758579" y="614641"/>
                  </a:lnTo>
                  <a:lnTo>
                    <a:pt x="755401" y="607224"/>
                  </a:lnTo>
                  <a:lnTo>
                    <a:pt x="752753" y="599277"/>
                  </a:lnTo>
                  <a:lnTo>
                    <a:pt x="750105" y="591595"/>
                  </a:lnTo>
                  <a:lnTo>
                    <a:pt x="747722" y="583648"/>
                  </a:lnTo>
                  <a:lnTo>
                    <a:pt x="745604" y="575436"/>
                  </a:lnTo>
                  <a:lnTo>
                    <a:pt x="743750" y="567489"/>
                  </a:lnTo>
                  <a:lnTo>
                    <a:pt x="741897" y="559278"/>
                  </a:lnTo>
                  <a:lnTo>
                    <a:pt x="740308" y="550801"/>
                  </a:lnTo>
                  <a:lnTo>
                    <a:pt x="738719" y="542589"/>
                  </a:lnTo>
                  <a:lnTo>
                    <a:pt x="737925" y="534113"/>
                  </a:lnTo>
                  <a:lnTo>
                    <a:pt x="736601" y="525636"/>
                  </a:lnTo>
                  <a:lnTo>
                    <a:pt x="736071" y="517159"/>
                  </a:lnTo>
                  <a:lnTo>
                    <a:pt x="735277" y="508683"/>
                  </a:lnTo>
                  <a:lnTo>
                    <a:pt x="735012" y="499941"/>
                  </a:lnTo>
                  <a:lnTo>
                    <a:pt x="735012" y="491200"/>
                  </a:lnTo>
                  <a:lnTo>
                    <a:pt x="735012" y="482458"/>
                  </a:lnTo>
                  <a:lnTo>
                    <a:pt x="735277" y="473717"/>
                  </a:lnTo>
                  <a:lnTo>
                    <a:pt x="736071" y="465240"/>
                  </a:lnTo>
                  <a:lnTo>
                    <a:pt x="736601" y="456763"/>
                  </a:lnTo>
                  <a:lnTo>
                    <a:pt x="737925" y="448022"/>
                  </a:lnTo>
                  <a:lnTo>
                    <a:pt x="738719" y="439810"/>
                  </a:lnTo>
                  <a:lnTo>
                    <a:pt x="740308" y="431333"/>
                  </a:lnTo>
                  <a:lnTo>
                    <a:pt x="741897" y="423122"/>
                  </a:lnTo>
                  <a:lnTo>
                    <a:pt x="743750" y="415175"/>
                  </a:lnTo>
                  <a:lnTo>
                    <a:pt x="745604" y="406963"/>
                  </a:lnTo>
                  <a:lnTo>
                    <a:pt x="747722" y="398751"/>
                  </a:lnTo>
                  <a:lnTo>
                    <a:pt x="750105" y="391069"/>
                  </a:lnTo>
                  <a:lnTo>
                    <a:pt x="752753" y="382857"/>
                  </a:lnTo>
                  <a:lnTo>
                    <a:pt x="755401" y="375176"/>
                  </a:lnTo>
                  <a:lnTo>
                    <a:pt x="758579" y="367494"/>
                  </a:lnTo>
                  <a:lnTo>
                    <a:pt x="761491" y="359812"/>
                  </a:lnTo>
                  <a:lnTo>
                    <a:pt x="764669" y="352395"/>
                  </a:lnTo>
                  <a:lnTo>
                    <a:pt x="768376" y="344977"/>
                  </a:lnTo>
                  <a:lnTo>
                    <a:pt x="771818" y="337560"/>
                  </a:lnTo>
                  <a:lnTo>
                    <a:pt x="775790" y="330408"/>
                  </a:lnTo>
                  <a:lnTo>
                    <a:pt x="779762" y="323521"/>
                  </a:lnTo>
                  <a:lnTo>
                    <a:pt x="783734" y="316369"/>
                  </a:lnTo>
                  <a:lnTo>
                    <a:pt x="788235" y="309482"/>
                  </a:lnTo>
                  <a:lnTo>
                    <a:pt x="792737" y="302859"/>
                  </a:lnTo>
                  <a:lnTo>
                    <a:pt x="797503" y="295972"/>
                  </a:lnTo>
                  <a:lnTo>
                    <a:pt x="802004" y="289349"/>
                  </a:lnTo>
                  <a:lnTo>
                    <a:pt x="807035" y="282992"/>
                  </a:lnTo>
                  <a:lnTo>
                    <a:pt x="812066" y="276634"/>
                  </a:lnTo>
                  <a:lnTo>
                    <a:pt x="817097" y="270277"/>
                  </a:lnTo>
                  <a:lnTo>
                    <a:pt x="822658" y="264449"/>
                  </a:lnTo>
                  <a:lnTo>
                    <a:pt x="828219" y="258622"/>
                  </a:lnTo>
                  <a:lnTo>
                    <a:pt x="833779" y="252794"/>
                  </a:lnTo>
                  <a:lnTo>
                    <a:pt x="839605" y="247231"/>
                  </a:lnTo>
                  <a:lnTo>
                    <a:pt x="845430" y="241668"/>
                  </a:lnTo>
                  <a:lnTo>
                    <a:pt x="851785" y="236106"/>
                  </a:lnTo>
                  <a:lnTo>
                    <a:pt x="857875" y="230808"/>
                  </a:lnTo>
                  <a:lnTo>
                    <a:pt x="863965" y="226040"/>
                  </a:lnTo>
                  <a:lnTo>
                    <a:pt x="870585" y="221007"/>
                  </a:lnTo>
                  <a:lnTo>
                    <a:pt x="876940" y="215974"/>
                  </a:lnTo>
                  <a:lnTo>
                    <a:pt x="883825" y="211470"/>
                  </a:lnTo>
                  <a:lnTo>
                    <a:pt x="890445" y="206967"/>
                  </a:lnTo>
                  <a:lnTo>
                    <a:pt x="897329" y="202729"/>
                  </a:lnTo>
                  <a:lnTo>
                    <a:pt x="904479" y="198755"/>
                  </a:lnTo>
                  <a:lnTo>
                    <a:pt x="911628" y="194782"/>
                  </a:lnTo>
                  <a:lnTo>
                    <a:pt x="918513" y="190808"/>
                  </a:lnTo>
                  <a:lnTo>
                    <a:pt x="925927" y="187365"/>
                  </a:lnTo>
                  <a:lnTo>
                    <a:pt x="933341" y="183656"/>
                  </a:lnTo>
                  <a:lnTo>
                    <a:pt x="941020" y="180478"/>
                  </a:lnTo>
                  <a:lnTo>
                    <a:pt x="948434" y="177564"/>
                  </a:lnTo>
                  <a:lnTo>
                    <a:pt x="956113" y="174385"/>
                  </a:lnTo>
                  <a:lnTo>
                    <a:pt x="964321" y="171471"/>
                  </a:lnTo>
                  <a:lnTo>
                    <a:pt x="972000" y="169087"/>
                  </a:lnTo>
                  <a:lnTo>
                    <a:pt x="979944" y="166703"/>
                  </a:lnTo>
                  <a:lnTo>
                    <a:pt x="987888" y="164584"/>
                  </a:lnTo>
                  <a:lnTo>
                    <a:pt x="996096" y="162730"/>
                  </a:lnTo>
                  <a:lnTo>
                    <a:pt x="1004305" y="160875"/>
                  </a:lnTo>
                  <a:lnTo>
                    <a:pt x="1012778" y="159286"/>
                  </a:lnTo>
                  <a:lnTo>
                    <a:pt x="1020987" y="157697"/>
                  </a:lnTo>
                  <a:lnTo>
                    <a:pt x="1029460" y="156902"/>
                  </a:lnTo>
                  <a:lnTo>
                    <a:pt x="1037669" y="155577"/>
                  </a:lnTo>
                  <a:lnTo>
                    <a:pt x="1046407" y="155048"/>
                  </a:lnTo>
                  <a:lnTo>
                    <a:pt x="1054880" y="154253"/>
                  </a:lnTo>
                  <a:lnTo>
                    <a:pt x="1063618" y="153988"/>
                  </a:lnTo>
                  <a:close/>
                  <a:moveTo>
                    <a:pt x="1699027" y="0"/>
                  </a:moveTo>
                  <a:lnTo>
                    <a:pt x="1706961" y="265"/>
                  </a:lnTo>
                  <a:lnTo>
                    <a:pt x="1714895" y="794"/>
                  </a:lnTo>
                  <a:lnTo>
                    <a:pt x="1723093" y="1059"/>
                  </a:lnTo>
                  <a:lnTo>
                    <a:pt x="1731027" y="1853"/>
                  </a:lnTo>
                  <a:lnTo>
                    <a:pt x="1738697" y="2912"/>
                  </a:lnTo>
                  <a:lnTo>
                    <a:pt x="1746631" y="3706"/>
                  </a:lnTo>
                  <a:lnTo>
                    <a:pt x="1754565" y="5029"/>
                  </a:lnTo>
                  <a:lnTo>
                    <a:pt x="1762235" y="6617"/>
                  </a:lnTo>
                  <a:lnTo>
                    <a:pt x="1769640" y="8206"/>
                  </a:lnTo>
                  <a:lnTo>
                    <a:pt x="1777309" y="10058"/>
                  </a:lnTo>
                  <a:lnTo>
                    <a:pt x="1784714" y="12176"/>
                  </a:lnTo>
                  <a:lnTo>
                    <a:pt x="1792119" y="14294"/>
                  </a:lnTo>
                  <a:lnTo>
                    <a:pt x="1798996" y="16676"/>
                  </a:lnTo>
                  <a:lnTo>
                    <a:pt x="1806401" y="19323"/>
                  </a:lnTo>
                  <a:lnTo>
                    <a:pt x="1813541" y="21970"/>
                  </a:lnTo>
                  <a:lnTo>
                    <a:pt x="1820682" y="24881"/>
                  </a:lnTo>
                  <a:lnTo>
                    <a:pt x="1827823" y="27793"/>
                  </a:lnTo>
                  <a:lnTo>
                    <a:pt x="1834434" y="30969"/>
                  </a:lnTo>
                  <a:lnTo>
                    <a:pt x="1848187" y="38116"/>
                  </a:lnTo>
                  <a:lnTo>
                    <a:pt x="1861145" y="45528"/>
                  </a:lnTo>
                  <a:lnTo>
                    <a:pt x="1873575" y="53468"/>
                  </a:lnTo>
                  <a:lnTo>
                    <a:pt x="1886005" y="62468"/>
                  </a:lnTo>
                  <a:lnTo>
                    <a:pt x="1897642" y="71732"/>
                  </a:lnTo>
                  <a:lnTo>
                    <a:pt x="1909014" y="81526"/>
                  </a:lnTo>
                  <a:lnTo>
                    <a:pt x="1919857" y="91585"/>
                  </a:lnTo>
                  <a:lnTo>
                    <a:pt x="1930436" y="102437"/>
                  </a:lnTo>
                  <a:lnTo>
                    <a:pt x="1940221" y="113819"/>
                  </a:lnTo>
                  <a:lnTo>
                    <a:pt x="1949478" y="125466"/>
                  </a:lnTo>
                  <a:lnTo>
                    <a:pt x="1958205" y="137906"/>
                  </a:lnTo>
                  <a:lnTo>
                    <a:pt x="1966139" y="150612"/>
                  </a:lnTo>
                  <a:lnTo>
                    <a:pt x="1973809" y="163846"/>
                  </a:lnTo>
                  <a:lnTo>
                    <a:pt x="1980685" y="177081"/>
                  </a:lnTo>
                  <a:lnTo>
                    <a:pt x="1983594" y="184228"/>
                  </a:lnTo>
                  <a:lnTo>
                    <a:pt x="1986768" y="190845"/>
                  </a:lnTo>
                  <a:lnTo>
                    <a:pt x="1989677" y="197992"/>
                  </a:lnTo>
                  <a:lnTo>
                    <a:pt x="1992322" y="205139"/>
                  </a:lnTo>
                  <a:lnTo>
                    <a:pt x="1994966" y="212550"/>
                  </a:lnTo>
                  <a:lnTo>
                    <a:pt x="1997082" y="219962"/>
                  </a:lnTo>
                  <a:lnTo>
                    <a:pt x="1999727" y="227109"/>
                  </a:lnTo>
                  <a:lnTo>
                    <a:pt x="2001578" y="234785"/>
                  </a:lnTo>
                  <a:lnTo>
                    <a:pt x="2003429" y="242196"/>
                  </a:lnTo>
                  <a:lnTo>
                    <a:pt x="2005016" y="249872"/>
                  </a:lnTo>
                  <a:lnTo>
                    <a:pt x="2006338" y="257549"/>
                  </a:lnTo>
                  <a:lnTo>
                    <a:pt x="2007661" y="265225"/>
                  </a:lnTo>
                  <a:lnTo>
                    <a:pt x="2008983" y="272901"/>
                  </a:lnTo>
                  <a:lnTo>
                    <a:pt x="2009776" y="280577"/>
                  </a:lnTo>
                  <a:lnTo>
                    <a:pt x="2010570" y="288783"/>
                  </a:lnTo>
                  <a:lnTo>
                    <a:pt x="2011099" y="296723"/>
                  </a:lnTo>
                  <a:lnTo>
                    <a:pt x="2011363" y="304664"/>
                  </a:lnTo>
                  <a:lnTo>
                    <a:pt x="2011363" y="312870"/>
                  </a:lnTo>
                  <a:lnTo>
                    <a:pt x="2011363" y="320811"/>
                  </a:lnTo>
                  <a:lnTo>
                    <a:pt x="2011099" y="328752"/>
                  </a:lnTo>
                  <a:lnTo>
                    <a:pt x="2010570" y="336693"/>
                  </a:lnTo>
                  <a:lnTo>
                    <a:pt x="2009776" y="344898"/>
                  </a:lnTo>
                  <a:lnTo>
                    <a:pt x="2008983" y="352574"/>
                  </a:lnTo>
                  <a:lnTo>
                    <a:pt x="2007661" y="360250"/>
                  </a:lnTo>
                  <a:lnTo>
                    <a:pt x="2006338" y="367927"/>
                  </a:lnTo>
                  <a:lnTo>
                    <a:pt x="2005016" y="375603"/>
                  </a:lnTo>
                  <a:lnTo>
                    <a:pt x="2003429" y="383279"/>
                  </a:lnTo>
                  <a:lnTo>
                    <a:pt x="2001578" y="390690"/>
                  </a:lnTo>
                  <a:lnTo>
                    <a:pt x="1999727" y="398102"/>
                  </a:lnTo>
                  <a:lnTo>
                    <a:pt x="1997082" y="405513"/>
                  </a:lnTo>
                  <a:lnTo>
                    <a:pt x="1994966" y="412925"/>
                  </a:lnTo>
                  <a:lnTo>
                    <a:pt x="1992322" y="420072"/>
                  </a:lnTo>
                  <a:lnTo>
                    <a:pt x="1989677" y="427483"/>
                  </a:lnTo>
                  <a:lnTo>
                    <a:pt x="1986768" y="434630"/>
                  </a:lnTo>
                  <a:lnTo>
                    <a:pt x="1983594" y="441247"/>
                  </a:lnTo>
                  <a:lnTo>
                    <a:pt x="1980685" y="448129"/>
                  </a:lnTo>
                  <a:lnTo>
                    <a:pt x="1973809" y="461629"/>
                  </a:lnTo>
                  <a:lnTo>
                    <a:pt x="1966139" y="474863"/>
                  </a:lnTo>
                  <a:lnTo>
                    <a:pt x="1958205" y="487569"/>
                  </a:lnTo>
                  <a:lnTo>
                    <a:pt x="1949478" y="499480"/>
                  </a:lnTo>
                  <a:lnTo>
                    <a:pt x="1940221" y="511656"/>
                  </a:lnTo>
                  <a:lnTo>
                    <a:pt x="1930436" y="523038"/>
                  </a:lnTo>
                  <a:lnTo>
                    <a:pt x="1919857" y="533891"/>
                  </a:lnTo>
                  <a:lnTo>
                    <a:pt x="1909014" y="543949"/>
                  </a:lnTo>
                  <a:lnTo>
                    <a:pt x="1897642" y="553743"/>
                  </a:lnTo>
                  <a:lnTo>
                    <a:pt x="1886005" y="563007"/>
                  </a:lnTo>
                  <a:lnTo>
                    <a:pt x="1873575" y="572007"/>
                  </a:lnTo>
                  <a:lnTo>
                    <a:pt x="1861145" y="579948"/>
                  </a:lnTo>
                  <a:lnTo>
                    <a:pt x="1848187" y="587359"/>
                  </a:lnTo>
                  <a:lnTo>
                    <a:pt x="1834434" y="594506"/>
                  </a:lnTo>
                  <a:lnTo>
                    <a:pt x="1827823" y="597682"/>
                  </a:lnTo>
                  <a:lnTo>
                    <a:pt x="1820682" y="600858"/>
                  </a:lnTo>
                  <a:lnTo>
                    <a:pt x="1813541" y="603505"/>
                  </a:lnTo>
                  <a:lnTo>
                    <a:pt x="1806401" y="606152"/>
                  </a:lnTo>
                  <a:lnTo>
                    <a:pt x="1798996" y="608799"/>
                  </a:lnTo>
                  <a:lnTo>
                    <a:pt x="1792119" y="611182"/>
                  </a:lnTo>
                  <a:lnTo>
                    <a:pt x="1784714" y="613299"/>
                  </a:lnTo>
                  <a:lnTo>
                    <a:pt x="1777309" y="615417"/>
                  </a:lnTo>
                  <a:lnTo>
                    <a:pt x="1769640" y="617270"/>
                  </a:lnTo>
                  <a:lnTo>
                    <a:pt x="1762235" y="618858"/>
                  </a:lnTo>
                  <a:lnTo>
                    <a:pt x="1754565" y="620446"/>
                  </a:lnTo>
                  <a:lnTo>
                    <a:pt x="1746631" y="621769"/>
                  </a:lnTo>
                  <a:lnTo>
                    <a:pt x="1738697" y="622828"/>
                  </a:lnTo>
                  <a:lnTo>
                    <a:pt x="1731027" y="623622"/>
                  </a:lnTo>
                  <a:lnTo>
                    <a:pt x="1723093" y="624416"/>
                  </a:lnTo>
                  <a:lnTo>
                    <a:pt x="1714895" y="624681"/>
                  </a:lnTo>
                  <a:lnTo>
                    <a:pt x="1706961" y="625210"/>
                  </a:lnTo>
                  <a:lnTo>
                    <a:pt x="1699027" y="625475"/>
                  </a:lnTo>
                  <a:lnTo>
                    <a:pt x="1685803" y="625210"/>
                  </a:lnTo>
                  <a:lnTo>
                    <a:pt x="1672580" y="624152"/>
                  </a:lnTo>
                  <a:lnTo>
                    <a:pt x="1659357" y="622563"/>
                  </a:lnTo>
                  <a:lnTo>
                    <a:pt x="1646398" y="620711"/>
                  </a:lnTo>
                  <a:lnTo>
                    <a:pt x="1633439" y="618328"/>
                  </a:lnTo>
                  <a:lnTo>
                    <a:pt x="1620744" y="615152"/>
                  </a:lnTo>
                  <a:lnTo>
                    <a:pt x="1608314" y="611711"/>
                  </a:lnTo>
                  <a:lnTo>
                    <a:pt x="1596413" y="607741"/>
                  </a:lnTo>
                  <a:lnTo>
                    <a:pt x="1584248" y="603241"/>
                  </a:lnTo>
                  <a:lnTo>
                    <a:pt x="1572611" y="598211"/>
                  </a:lnTo>
                  <a:lnTo>
                    <a:pt x="1561239" y="592918"/>
                  </a:lnTo>
                  <a:lnTo>
                    <a:pt x="1549867" y="587094"/>
                  </a:lnTo>
                  <a:lnTo>
                    <a:pt x="1539024" y="580742"/>
                  </a:lnTo>
                  <a:lnTo>
                    <a:pt x="1528180" y="573860"/>
                  </a:lnTo>
                  <a:lnTo>
                    <a:pt x="1517866" y="566713"/>
                  </a:lnTo>
                  <a:lnTo>
                    <a:pt x="1508081" y="559301"/>
                  </a:lnTo>
                  <a:lnTo>
                    <a:pt x="1510197" y="542890"/>
                  </a:lnTo>
                  <a:lnTo>
                    <a:pt x="1512048" y="525685"/>
                  </a:lnTo>
                  <a:lnTo>
                    <a:pt x="1513106" y="508744"/>
                  </a:lnTo>
                  <a:lnTo>
                    <a:pt x="1513635" y="500539"/>
                  </a:lnTo>
                  <a:lnTo>
                    <a:pt x="1513635" y="491804"/>
                  </a:lnTo>
                  <a:lnTo>
                    <a:pt x="1513635" y="481481"/>
                  </a:lnTo>
                  <a:lnTo>
                    <a:pt x="1513106" y="471158"/>
                  </a:lnTo>
                  <a:lnTo>
                    <a:pt x="1512577" y="461099"/>
                  </a:lnTo>
                  <a:lnTo>
                    <a:pt x="1511783" y="451306"/>
                  </a:lnTo>
                  <a:lnTo>
                    <a:pt x="1510726" y="440982"/>
                  </a:lnTo>
                  <a:lnTo>
                    <a:pt x="1509403" y="431189"/>
                  </a:lnTo>
                  <a:lnTo>
                    <a:pt x="1508081" y="421395"/>
                  </a:lnTo>
                  <a:lnTo>
                    <a:pt x="1506230" y="411337"/>
                  </a:lnTo>
                  <a:lnTo>
                    <a:pt x="1504378" y="401808"/>
                  </a:lnTo>
                  <a:lnTo>
                    <a:pt x="1501998" y="392014"/>
                  </a:lnTo>
                  <a:lnTo>
                    <a:pt x="1499882" y="382485"/>
                  </a:lnTo>
                  <a:lnTo>
                    <a:pt x="1497238" y="372956"/>
                  </a:lnTo>
                  <a:lnTo>
                    <a:pt x="1494329" y="363691"/>
                  </a:lnTo>
                  <a:lnTo>
                    <a:pt x="1491684" y="354427"/>
                  </a:lnTo>
                  <a:lnTo>
                    <a:pt x="1488510" y="345163"/>
                  </a:lnTo>
                  <a:lnTo>
                    <a:pt x="1485072" y="335898"/>
                  </a:lnTo>
                  <a:lnTo>
                    <a:pt x="1481370" y="326899"/>
                  </a:lnTo>
                  <a:lnTo>
                    <a:pt x="1477667" y="317899"/>
                  </a:lnTo>
                  <a:lnTo>
                    <a:pt x="1473700" y="309164"/>
                  </a:lnTo>
                  <a:lnTo>
                    <a:pt x="1469733" y="300429"/>
                  </a:lnTo>
                  <a:lnTo>
                    <a:pt x="1465502" y="291694"/>
                  </a:lnTo>
                  <a:lnTo>
                    <a:pt x="1460741" y="283224"/>
                  </a:lnTo>
                  <a:lnTo>
                    <a:pt x="1456245" y="274754"/>
                  </a:lnTo>
                  <a:lnTo>
                    <a:pt x="1451220" y="266548"/>
                  </a:lnTo>
                  <a:lnTo>
                    <a:pt x="1446460" y="258078"/>
                  </a:lnTo>
                  <a:lnTo>
                    <a:pt x="1441171" y="250137"/>
                  </a:lnTo>
                  <a:lnTo>
                    <a:pt x="1435881" y="242196"/>
                  </a:lnTo>
                  <a:lnTo>
                    <a:pt x="1430327" y="234520"/>
                  </a:lnTo>
                  <a:lnTo>
                    <a:pt x="1424509" y="226844"/>
                  </a:lnTo>
                  <a:lnTo>
                    <a:pt x="1418691" y="218903"/>
                  </a:lnTo>
                  <a:lnTo>
                    <a:pt x="1412872" y="211492"/>
                  </a:lnTo>
                  <a:lnTo>
                    <a:pt x="1406525" y="204080"/>
                  </a:lnTo>
                  <a:lnTo>
                    <a:pt x="1411021" y="193492"/>
                  </a:lnTo>
                  <a:lnTo>
                    <a:pt x="1415517" y="182375"/>
                  </a:lnTo>
                  <a:lnTo>
                    <a:pt x="1420807" y="171787"/>
                  </a:lnTo>
                  <a:lnTo>
                    <a:pt x="1426360" y="161464"/>
                  </a:lnTo>
                  <a:lnTo>
                    <a:pt x="1432179" y="151141"/>
                  </a:lnTo>
                  <a:lnTo>
                    <a:pt x="1438261" y="141347"/>
                  </a:lnTo>
                  <a:lnTo>
                    <a:pt x="1445138" y="131818"/>
                  </a:lnTo>
                  <a:lnTo>
                    <a:pt x="1452014" y="122289"/>
                  </a:lnTo>
                  <a:lnTo>
                    <a:pt x="1459419" y="113025"/>
                  </a:lnTo>
                  <a:lnTo>
                    <a:pt x="1467088" y="104290"/>
                  </a:lnTo>
                  <a:lnTo>
                    <a:pt x="1474758" y="95555"/>
                  </a:lnTo>
                  <a:lnTo>
                    <a:pt x="1482956" y="87349"/>
                  </a:lnTo>
                  <a:lnTo>
                    <a:pt x="1491684" y="79673"/>
                  </a:lnTo>
                  <a:lnTo>
                    <a:pt x="1500676" y="71997"/>
                  </a:lnTo>
                  <a:lnTo>
                    <a:pt x="1509403" y="64586"/>
                  </a:lnTo>
                  <a:lnTo>
                    <a:pt x="1519189" y="57704"/>
                  </a:lnTo>
                  <a:lnTo>
                    <a:pt x="1528709" y="51086"/>
                  </a:lnTo>
                  <a:lnTo>
                    <a:pt x="1538495" y="44734"/>
                  </a:lnTo>
                  <a:lnTo>
                    <a:pt x="1548544" y="38910"/>
                  </a:lnTo>
                  <a:lnTo>
                    <a:pt x="1559123" y="33352"/>
                  </a:lnTo>
                  <a:lnTo>
                    <a:pt x="1569966" y="28058"/>
                  </a:lnTo>
                  <a:lnTo>
                    <a:pt x="1580810" y="23558"/>
                  </a:lnTo>
                  <a:lnTo>
                    <a:pt x="1591653" y="19323"/>
                  </a:lnTo>
                  <a:lnTo>
                    <a:pt x="1602760" y="15617"/>
                  </a:lnTo>
                  <a:lnTo>
                    <a:pt x="1614133" y="11911"/>
                  </a:lnTo>
                  <a:lnTo>
                    <a:pt x="1626034" y="8735"/>
                  </a:lnTo>
                  <a:lnTo>
                    <a:pt x="1637670" y="6353"/>
                  </a:lnTo>
                  <a:lnTo>
                    <a:pt x="1649571" y="3970"/>
                  </a:lnTo>
                  <a:lnTo>
                    <a:pt x="1662001" y="2647"/>
                  </a:lnTo>
                  <a:lnTo>
                    <a:pt x="1673902" y="1323"/>
                  </a:lnTo>
                  <a:lnTo>
                    <a:pt x="1686597" y="265"/>
                  </a:lnTo>
                  <a:lnTo>
                    <a:pt x="1699027" y="0"/>
                  </a:lnTo>
                  <a:close/>
                  <a:moveTo>
                    <a:pt x="445686" y="0"/>
                  </a:moveTo>
                  <a:lnTo>
                    <a:pt x="458116" y="265"/>
                  </a:lnTo>
                  <a:lnTo>
                    <a:pt x="470546" y="1323"/>
                  </a:lnTo>
                  <a:lnTo>
                    <a:pt x="482712" y="2647"/>
                  </a:lnTo>
                  <a:lnTo>
                    <a:pt x="494877" y="3970"/>
                  </a:lnTo>
                  <a:lnTo>
                    <a:pt x="507043" y="6353"/>
                  </a:lnTo>
                  <a:lnTo>
                    <a:pt x="518680" y="8735"/>
                  </a:lnTo>
                  <a:lnTo>
                    <a:pt x="530316" y="11911"/>
                  </a:lnTo>
                  <a:lnTo>
                    <a:pt x="541953" y="15617"/>
                  </a:lnTo>
                  <a:lnTo>
                    <a:pt x="552796" y="19323"/>
                  </a:lnTo>
                  <a:lnTo>
                    <a:pt x="563904" y="23558"/>
                  </a:lnTo>
                  <a:lnTo>
                    <a:pt x="574747" y="28058"/>
                  </a:lnTo>
                  <a:lnTo>
                    <a:pt x="585590" y="33352"/>
                  </a:lnTo>
                  <a:lnTo>
                    <a:pt x="596169" y="38910"/>
                  </a:lnTo>
                  <a:lnTo>
                    <a:pt x="606218" y="44734"/>
                  </a:lnTo>
                  <a:lnTo>
                    <a:pt x="616004" y="51086"/>
                  </a:lnTo>
                  <a:lnTo>
                    <a:pt x="625525" y="57704"/>
                  </a:lnTo>
                  <a:lnTo>
                    <a:pt x="635045" y="64586"/>
                  </a:lnTo>
                  <a:lnTo>
                    <a:pt x="644037" y="71997"/>
                  </a:lnTo>
                  <a:lnTo>
                    <a:pt x="653029" y="79673"/>
                  </a:lnTo>
                  <a:lnTo>
                    <a:pt x="661757" y="87349"/>
                  </a:lnTo>
                  <a:lnTo>
                    <a:pt x="669955" y="95555"/>
                  </a:lnTo>
                  <a:lnTo>
                    <a:pt x="677625" y="104290"/>
                  </a:lnTo>
                  <a:lnTo>
                    <a:pt x="685294" y="113025"/>
                  </a:lnTo>
                  <a:lnTo>
                    <a:pt x="692699" y="122289"/>
                  </a:lnTo>
                  <a:lnTo>
                    <a:pt x="699576" y="131818"/>
                  </a:lnTo>
                  <a:lnTo>
                    <a:pt x="706452" y="141347"/>
                  </a:lnTo>
                  <a:lnTo>
                    <a:pt x="712534" y="151141"/>
                  </a:lnTo>
                  <a:lnTo>
                    <a:pt x="718353" y="161464"/>
                  </a:lnTo>
                  <a:lnTo>
                    <a:pt x="723907" y="171787"/>
                  </a:lnTo>
                  <a:lnTo>
                    <a:pt x="729196" y="182375"/>
                  </a:lnTo>
                  <a:lnTo>
                    <a:pt x="733692" y="193492"/>
                  </a:lnTo>
                  <a:lnTo>
                    <a:pt x="738188" y="204080"/>
                  </a:lnTo>
                  <a:lnTo>
                    <a:pt x="731841" y="211492"/>
                  </a:lnTo>
                  <a:lnTo>
                    <a:pt x="726022" y="218903"/>
                  </a:lnTo>
                  <a:lnTo>
                    <a:pt x="720204" y="226844"/>
                  </a:lnTo>
                  <a:lnTo>
                    <a:pt x="714386" y="234520"/>
                  </a:lnTo>
                  <a:lnTo>
                    <a:pt x="709096" y="242196"/>
                  </a:lnTo>
                  <a:lnTo>
                    <a:pt x="703543" y="250137"/>
                  </a:lnTo>
                  <a:lnTo>
                    <a:pt x="698253" y="258078"/>
                  </a:lnTo>
                  <a:lnTo>
                    <a:pt x="693493" y="266548"/>
                  </a:lnTo>
                  <a:lnTo>
                    <a:pt x="688468" y="274754"/>
                  </a:lnTo>
                  <a:lnTo>
                    <a:pt x="683972" y="283224"/>
                  </a:lnTo>
                  <a:lnTo>
                    <a:pt x="679476" y="291694"/>
                  </a:lnTo>
                  <a:lnTo>
                    <a:pt x="675244" y="300429"/>
                  </a:lnTo>
                  <a:lnTo>
                    <a:pt x="671013" y="309164"/>
                  </a:lnTo>
                  <a:lnTo>
                    <a:pt x="666782" y="317899"/>
                  </a:lnTo>
                  <a:lnTo>
                    <a:pt x="663079" y="326899"/>
                  </a:lnTo>
                  <a:lnTo>
                    <a:pt x="659905" y="335898"/>
                  </a:lnTo>
                  <a:lnTo>
                    <a:pt x="656467" y="345163"/>
                  </a:lnTo>
                  <a:lnTo>
                    <a:pt x="653294" y="354427"/>
                  </a:lnTo>
                  <a:lnTo>
                    <a:pt x="650385" y="363691"/>
                  </a:lnTo>
                  <a:lnTo>
                    <a:pt x="647475" y="372956"/>
                  </a:lnTo>
                  <a:lnTo>
                    <a:pt x="645095" y="382485"/>
                  </a:lnTo>
                  <a:lnTo>
                    <a:pt x="642450" y="392014"/>
                  </a:lnTo>
                  <a:lnTo>
                    <a:pt x="640335" y="401808"/>
                  </a:lnTo>
                  <a:lnTo>
                    <a:pt x="638483" y="411337"/>
                  </a:lnTo>
                  <a:lnTo>
                    <a:pt x="636632" y="421395"/>
                  </a:lnTo>
                  <a:lnTo>
                    <a:pt x="635574" y="431189"/>
                  </a:lnTo>
                  <a:lnTo>
                    <a:pt x="633988" y="440982"/>
                  </a:lnTo>
                  <a:lnTo>
                    <a:pt x="632930" y="451306"/>
                  </a:lnTo>
                  <a:lnTo>
                    <a:pt x="632136" y="461099"/>
                  </a:lnTo>
                  <a:lnTo>
                    <a:pt x="631872" y="471158"/>
                  </a:lnTo>
                  <a:lnTo>
                    <a:pt x="631078" y="481481"/>
                  </a:lnTo>
                  <a:lnTo>
                    <a:pt x="631078" y="491804"/>
                  </a:lnTo>
                  <a:lnTo>
                    <a:pt x="631078" y="500539"/>
                  </a:lnTo>
                  <a:lnTo>
                    <a:pt x="631343" y="508744"/>
                  </a:lnTo>
                  <a:lnTo>
                    <a:pt x="632665" y="525685"/>
                  </a:lnTo>
                  <a:lnTo>
                    <a:pt x="634516" y="542890"/>
                  </a:lnTo>
                  <a:lnTo>
                    <a:pt x="636897" y="559301"/>
                  </a:lnTo>
                  <a:lnTo>
                    <a:pt x="626847" y="566713"/>
                  </a:lnTo>
                  <a:lnTo>
                    <a:pt x="616268" y="573860"/>
                  </a:lnTo>
                  <a:lnTo>
                    <a:pt x="605954" y="580742"/>
                  </a:lnTo>
                  <a:lnTo>
                    <a:pt x="594846" y="587094"/>
                  </a:lnTo>
                  <a:lnTo>
                    <a:pt x="583739" y="592918"/>
                  </a:lnTo>
                  <a:lnTo>
                    <a:pt x="572102" y="598211"/>
                  </a:lnTo>
                  <a:lnTo>
                    <a:pt x="560201" y="603241"/>
                  </a:lnTo>
                  <a:lnTo>
                    <a:pt x="548300" y="607741"/>
                  </a:lnTo>
                  <a:lnTo>
                    <a:pt x="536399" y="611711"/>
                  </a:lnTo>
                  <a:lnTo>
                    <a:pt x="523969" y="615152"/>
                  </a:lnTo>
                  <a:lnTo>
                    <a:pt x="511274" y="618328"/>
                  </a:lnTo>
                  <a:lnTo>
                    <a:pt x="498316" y="620711"/>
                  </a:lnTo>
                  <a:lnTo>
                    <a:pt x="485357" y="622563"/>
                  </a:lnTo>
                  <a:lnTo>
                    <a:pt x="472398" y="624152"/>
                  </a:lnTo>
                  <a:lnTo>
                    <a:pt x="458910" y="625210"/>
                  </a:lnTo>
                  <a:lnTo>
                    <a:pt x="445686" y="625475"/>
                  </a:lnTo>
                  <a:lnTo>
                    <a:pt x="437752" y="625210"/>
                  </a:lnTo>
                  <a:lnTo>
                    <a:pt x="429554" y="624681"/>
                  </a:lnTo>
                  <a:lnTo>
                    <a:pt x="421620" y="624416"/>
                  </a:lnTo>
                  <a:lnTo>
                    <a:pt x="413686" y="623622"/>
                  </a:lnTo>
                  <a:lnTo>
                    <a:pt x="406016" y="622828"/>
                  </a:lnTo>
                  <a:lnTo>
                    <a:pt x="398082" y="621769"/>
                  </a:lnTo>
                  <a:lnTo>
                    <a:pt x="390148" y="620446"/>
                  </a:lnTo>
                  <a:lnTo>
                    <a:pt x="382479" y="618858"/>
                  </a:lnTo>
                  <a:lnTo>
                    <a:pt x="375073" y="617270"/>
                  </a:lnTo>
                  <a:lnTo>
                    <a:pt x="367404" y="615417"/>
                  </a:lnTo>
                  <a:lnTo>
                    <a:pt x="359999" y="613299"/>
                  </a:lnTo>
                  <a:lnTo>
                    <a:pt x="352594" y="611182"/>
                  </a:lnTo>
                  <a:lnTo>
                    <a:pt x="345453" y="608799"/>
                  </a:lnTo>
                  <a:lnTo>
                    <a:pt x="338312" y="606152"/>
                  </a:lnTo>
                  <a:lnTo>
                    <a:pt x="331172" y="603505"/>
                  </a:lnTo>
                  <a:lnTo>
                    <a:pt x="324031" y="600858"/>
                  </a:lnTo>
                  <a:lnTo>
                    <a:pt x="317155" y="597682"/>
                  </a:lnTo>
                  <a:lnTo>
                    <a:pt x="310279" y="594506"/>
                  </a:lnTo>
                  <a:lnTo>
                    <a:pt x="296791" y="587359"/>
                  </a:lnTo>
                  <a:lnTo>
                    <a:pt x="283568" y="579948"/>
                  </a:lnTo>
                  <a:lnTo>
                    <a:pt x="271138" y="572007"/>
                  </a:lnTo>
                  <a:lnTo>
                    <a:pt x="258708" y="563007"/>
                  </a:lnTo>
                  <a:lnTo>
                    <a:pt x="247071" y="553743"/>
                  </a:lnTo>
                  <a:lnTo>
                    <a:pt x="235699" y="543949"/>
                  </a:lnTo>
                  <a:lnTo>
                    <a:pt x="224856" y="533891"/>
                  </a:lnTo>
                  <a:lnTo>
                    <a:pt x="214277" y="523038"/>
                  </a:lnTo>
                  <a:lnTo>
                    <a:pt x="204756" y="511656"/>
                  </a:lnTo>
                  <a:lnTo>
                    <a:pt x="195235" y="499480"/>
                  </a:lnTo>
                  <a:lnTo>
                    <a:pt x="186508" y="487569"/>
                  </a:lnTo>
                  <a:lnTo>
                    <a:pt x="178574" y="474863"/>
                  </a:lnTo>
                  <a:lnTo>
                    <a:pt x="170904" y="461629"/>
                  </a:lnTo>
                  <a:lnTo>
                    <a:pt x="164028" y="448129"/>
                  </a:lnTo>
                  <a:lnTo>
                    <a:pt x="161119" y="441247"/>
                  </a:lnTo>
                  <a:lnTo>
                    <a:pt x="157945" y="434630"/>
                  </a:lnTo>
                  <a:lnTo>
                    <a:pt x="154772" y="427483"/>
                  </a:lnTo>
                  <a:lnTo>
                    <a:pt x="152392" y="420072"/>
                  </a:lnTo>
                  <a:lnTo>
                    <a:pt x="149747" y="412925"/>
                  </a:lnTo>
                  <a:lnTo>
                    <a:pt x="147367" y="405513"/>
                  </a:lnTo>
                  <a:lnTo>
                    <a:pt x="145251" y="398102"/>
                  </a:lnTo>
                  <a:lnTo>
                    <a:pt x="143135" y="390690"/>
                  </a:lnTo>
                  <a:lnTo>
                    <a:pt x="141284" y="383279"/>
                  </a:lnTo>
                  <a:lnTo>
                    <a:pt x="139697" y="375603"/>
                  </a:lnTo>
                  <a:lnTo>
                    <a:pt x="138110" y="367927"/>
                  </a:lnTo>
                  <a:lnTo>
                    <a:pt x="137052" y="360250"/>
                  </a:lnTo>
                  <a:lnTo>
                    <a:pt x="135730" y="352574"/>
                  </a:lnTo>
                  <a:lnTo>
                    <a:pt x="134937" y="344898"/>
                  </a:lnTo>
                  <a:lnTo>
                    <a:pt x="134143" y="336693"/>
                  </a:lnTo>
                  <a:lnTo>
                    <a:pt x="133614" y="328752"/>
                  </a:lnTo>
                  <a:lnTo>
                    <a:pt x="133350" y="320811"/>
                  </a:lnTo>
                  <a:lnTo>
                    <a:pt x="133350" y="312870"/>
                  </a:lnTo>
                  <a:lnTo>
                    <a:pt x="133350" y="304664"/>
                  </a:lnTo>
                  <a:lnTo>
                    <a:pt x="133614" y="296723"/>
                  </a:lnTo>
                  <a:lnTo>
                    <a:pt x="134143" y="288783"/>
                  </a:lnTo>
                  <a:lnTo>
                    <a:pt x="134937" y="280577"/>
                  </a:lnTo>
                  <a:lnTo>
                    <a:pt x="135730" y="272901"/>
                  </a:lnTo>
                  <a:lnTo>
                    <a:pt x="137052" y="265225"/>
                  </a:lnTo>
                  <a:lnTo>
                    <a:pt x="138110" y="257549"/>
                  </a:lnTo>
                  <a:lnTo>
                    <a:pt x="139697" y="249872"/>
                  </a:lnTo>
                  <a:lnTo>
                    <a:pt x="141284" y="242196"/>
                  </a:lnTo>
                  <a:lnTo>
                    <a:pt x="143135" y="234785"/>
                  </a:lnTo>
                  <a:lnTo>
                    <a:pt x="145251" y="227109"/>
                  </a:lnTo>
                  <a:lnTo>
                    <a:pt x="147367" y="219962"/>
                  </a:lnTo>
                  <a:lnTo>
                    <a:pt x="149747" y="212550"/>
                  </a:lnTo>
                  <a:lnTo>
                    <a:pt x="152392" y="205139"/>
                  </a:lnTo>
                  <a:lnTo>
                    <a:pt x="154772" y="197992"/>
                  </a:lnTo>
                  <a:lnTo>
                    <a:pt x="157945" y="190845"/>
                  </a:lnTo>
                  <a:lnTo>
                    <a:pt x="161119" y="184228"/>
                  </a:lnTo>
                  <a:lnTo>
                    <a:pt x="164028" y="177081"/>
                  </a:lnTo>
                  <a:lnTo>
                    <a:pt x="170904" y="163846"/>
                  </a:lnTo>
                  <a:lnTo>
                    <a:pt x="178574" y="150612"/>
                  </a:lnTo>
                  <a:lnTo>
                    <a:pt x="186508" y="137906"/>
                  </a:lnTo>
                  <a:lnTo>
                    <a:pt x="195235" y="125466"/>
                  </a:lnTo>
                  <a:lnTo>
                    <a:pt x="204756" y="113819"/>
                  </a:lnTo>
                  <a:lnTo>
                    <a:pt x="214277" y="102437"/>
                  </a:lnTo>
                  <a:lnTo>
                    <a:pt x="224856" y="91585"/>
                  </a:lnTo>
                  <a:lnTo>
                    <a:pt x="235699" y="81526"/>
                  </a:lnTo>
                  <a:lnTo>
                    <a:pt x="247071" y="71732"/>
                  </a:lnTo>
                  <a:lnTo>
                    <a:pt x="258708" y="62468"/>
                  </a:lnTo>
                  <a:lnTo>
                    <a:pt x="271138" y="53468"/>
                  </a:lnTo>
                  <a:lnTo>
                    <a:pt x="283568" y="45528"/>
                  </a:lnTo>
                  <a:lnTo>
                    <a:pt x="296791" y="38116"/>
                  </a:lnTo>
                  <a:lnTo>
                    <a:pt x="310279" y="30969"/>
                  </a:lnTo>
                  <a:lnTo>
                    <a:pt x="317155" y="27793"/>
                  </a:lnTo>
                  <a:lnTo>
                    <a:pt x="324031" y="24881"/>
                  </a:lnTo>
                  <a:lnTo>
                    <a:pt x="331172" y="21970"/>
                  </a:lnTo>
                  <a:lnTo>
                    <a:pt x="338312" y="19323"/>
                  </a:lnTo>
                  <a:lnTo>
                    <a:pt x="345453" y="16676"/>
                  </a:lnTo>
                  <a:lnTo>
                    <a:pt x="352594" y="14294"/>
                  </a:lnTo>
                  <a:lnTo>
                    <a:pt x="359999" y="12176"/>
                  </a:lnTo>
                  <a:lnTo>
                    <a:pt x="367404" y="10058"/>
                  </a:lnTo>
                  <a:lnTo>
                    <a:pt x="375073" y="8206"/>
                  </a:lnTo>
                  <a:lnTo>
                    <a:pt x="382479" y="6617"/>
                  </a:lnTo>
                  <a:lnTo>
                    <a:pt x="390148" y="5029"/>
                  </a:lnTo>
                  <a:lnTo>
                    <a:pt x="398082" y="3706"/>
                  </a:lnTo>
                  <a:lnTo>
                    <a:pt x="406016" y="2912"/>
                  </a:lnTo>
                  <a:lnTo>
                    <a:pt x="413686" y="1853"/>
                  </a:lnTo>
                  <a:lnTo>
                    <a:pt x="421620" y="1059"/>
                  </a:lnTo>
                  <a:lnTo>
                    <a:pt x="429554" y="794"/>
                  </a:lnTo>
                  <a:lnTo>
                    <a:pt x="437752" y="265"/>
                  </a:lnTo>
                  <a:lnTo>
                    <a:pt x="445686" y="0"/>
                  </a:lnTo>
                  <a:close/>
                </a:path>
              </a:pathLst>
            </a:custGeom>
            <a:solidFill>
              <a:srgbClr val="015A74"/>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solidFill>
                  <a:prstClr val="white"/>
                </a:solidFill>
                <a:cs typeface="+mn-ea"/>
                <a:sym typeface="+mn-lt"/>
              </a:endParaRPr>
            </a:p>
          </p:txBody>
        </p:sp>
      </p:grpSp>
      <p:sp>
        <p:nvSpPr>
          <p:cNvPr id="7" name="文本框 6"/>
          <p:cNvSpPr txBox="1"/>
          <p:nvPr/>
        </p:nvSpPr>
        <p:spPr>
          <a:xfrm>
            <a:off x="1079499" y="360931"/>
            <a:ext cx="3129245" cy="460375"/>
          </a:xfrm>
          <a:prstGeom prst="rect">
            <a:avLst/>
          </a:prstGeom>
          <a:noFill/>
        </p:spPr>
        <p:txBody>
          <a:bodyPr wrap="square" rtlCol="0">
            <a:spAutoFit/>
          </a:bodyPr>
          <a:lstStyle/>
          <a:p>
            <a:r>
              <a:rPr lang="zh-CN" altLang="en-US" sz="2400" dirty="0">
                <a:solidFill>
                  <a:schemeClr val="bg1">
                    <a:lumMod val="50000"/>
                  </a:schemeClr>
                </a:solidFill>
                <a:cs typeface="+mn-ea"/>
                <a:sym typeface="+mn-lt"/>
              </a:rPr>
              <a:t>总体情况</a:t>
            </a:r>
            <a:endParaRPr lang="zh-CN" altLang="en-US" sz="2400" dirty="0">
              <a:solidFill>
                <a:schemeClr val="bg1">
                  <a:lumMod val="50000"/>
                </a:schemeClr>
              </a:solidFill>
              <a:cs typeface="+mn-ea"/>
              <a:sym typeface="+mn-lt"/>
            </a:endParaRPr>
          </a:p>
        </p:txBody>
      </p:sp>
      <p:sp>
        <p:nvSpPr>
          <p:cNvPr id="28" name="TextBox 69"/>
          <p:cNvSpPr txBox="1"/>
          <p:nvPr/>
        </p:nvSpPr>
        <p:spPr>
          <a:xfrm>
            <a:off x="1784350" y="2317750"/>
            <a:ext cx="5815330" cy="2158365"/>
          </a:xfrm>
          <a:prstGeom prst="rect">
            <a:avLst/>
          </a:prstGeom>
          <a:noFill/>
        </p:spPr>
        <p:txBody>
          <a:bodyPr wrap="square">
            <a:spAutoFit/>
          </a:bodyPr>
          <a:lstStyle>
            <a:defPPr>
              <a:defRPr lang="zh-CN"/>
            </a:defPPr>
            <a:lvl1pPr>
              <a:buFont typeface="Arial" panose="020B0604020202020204" pitchFamily="34" charset="0"/>
              <a:buNone/>
              <a:defRPr>
                <a:solidFill>
                  <a:srgbClr val="333333"/>
                </a:solidFill>
                <a:latin typeface="微软雅黑" panose="020B0503020204020204" pitchFamily="34" charset="-122"/>
                <a:ea typeface="微软雅黑" panose="020B0503020204020204" pitchFamily="34" charset="-122"/>
              </a:defRPr>
            </a:lvl1pPr>
          </a:lstStyle>
          <a:p>
            <a:pPr algn="just">
              <a:lnSpc>
                <a:spcPct val="120000"/>
              </a:lnSpc>
            </a:pPr>
            <a:r>
              <a:rPr lang="en-US" sz="1400" dirty="0">
                <a:solidFill>
                  <a:schemeClr val="bg1">
                    <a:lumMod val="50000"/>
                  </a:schemeClr>
                </a:solidFill>
                <a:latin typeface="+mn-lt"/>
                <a:ea typeface="+mn-ea"/>
                <a:cs typeface="+mn-ea"/>
                <a:sym typeface="+mn-lt"/>
              </a:rPr>
              <a:t>       </a:t>
            </a:r>
            <a:r>
              <a:rPr lang="zh-CN" altLang="en-US"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市人防办</a:t>
            </a:r>
            <a:r>
              <a:rPr lang="en-US"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 </a:t>
            </a:r>
            <a:r>
              <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一是强化人员保障，根据分工及时调整了我办政务公开领导小组成员，明确了1名专职人员具体负责，后续根据工作需要，又配备了1名兼职人员协助开展工作。二是加大培训力度，继续完善以政务公开专题业务培训为主，微信群、面对面指导等形式为辅的多元化培训机制，2021年共开展政务公开专题培训2次，接受培训人员20余人次。</a:t>
            </a:r>
            <a:r>
              <a:rPr lang="zh-CN"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三</a:t>
            </a:r>
            <a:r>
              <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rPr>
              <a:t>是强化督导考核，建立政务公开常态化监督评价机制，继续把政务公开纳入对各科室、事业单位的年度绩效考核，列出问题清单，逐项对照整改落实。</a:t>
            </a:r>
            <a:endParaRPr sz="1400" dirty="0">
              <a:ln/>
              <a:solidFill>
                <a:schemeClr val="tx1"/>
              </a:solidFill>
              <a:effectLst>
                <a:outerShdw blurRad="38100" dist="19050" dir="2700000" algn="tl" rotWithShape="0">
                  <a:schemeClr val="dk1">
                    <a:alpha val="40000"/>
                  </a:schemeClr>
                </a:outerShdw>
              </a:effectLst>
              <a:latin typeface="+mn-lt"/>
              <a:ea typeface="+mn-ea"/>
              <a:cs typeface="+mn-ea"/>
              <a:sym typeface="+mn-lt"/>
            </a:endParaRPr>
          </a:p>
        </p:txBody>
      </p:sp>
      <p:sp>
        <p:nvSpPr>
          <p:cNvPr id="29" name="Text Placeholder 25"/>
          <p:cNvSpPr txBox="1"/>
          <p:nvPr/>
        </p:nvSpPr>
        <p:spPr>
          <a:xfrm>
            <a:off x="2075180" y="1443990"/>
            <a:ext cx="3914775" cy="494665"/>
          </a:xfrm>
          <a:prstGeom prst="rect">
            <a:avLst/>
          </a:prstGeom>
        </p:spPr>
        <p:txBody>
          <a:bodyPr lIns="68580" tIns="34290" rIns="68580" bIns="34290"/>
          <a:lstStyle>
            <a:lvl1pPr marL="0" indent="0" algn="l" defTabSz="914400" rtl="0" eaLnBrk="1" latinLnBrk="0" hangingPunct="1">
              <a:lnSpc>
                <a:spcPct val="90000"/>
              </a:lnSpc>
              <a:spcBef>
                <a:spcPts val="1000"/>
              </a:spcBef>
              <a:buFontTx/>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Tx/>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Tx/>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1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20000"/>
              </a:lnSpc>
            </a:pPr>
            <a:r>
              <a:rPr lang="zh-CN" sz="2800" dirty="0">
                <a:ln/>
                <a:solidFill>
                  <a:schemeClr val="accent1"/>
                </a:solidFill>
                <a:effectLst>
                  <a:outerShdw blurRad="38100" dist="25400" dir="5400000" algn="ctr" rotWithShape="0">
                    <a:srgbClr val="6E747A">
                      <a:alpha val="43000"/>
                    </a:srgbClr>
                  </a:outerShdw>
                </a:effectLst>
                <a:cs typeface="+mn-ea"/>
                <a:sym typeface="+mn-lt"/>
              </a:rPr>
              <a:t>（五）</a:t>
            </a:r>
            <a:r>
              <a:rPr sz="2800" dirty="0">
                <a:ln/>
                <a:solidFill>
                  <a:schemeClr val="accent1"/>
                </a:solidFill>
                <a:effectLst>
                  <a:outerShdw blurRad="38100" dist="25400" dir="5400000" algn="ctr" rotWithShape="0">
                    <a:srgbClr val="6E747A">
                      <a:alpha val="43000"/>
                    </a:srgbClr>
                  </a:outerShdw>
                </a:effectLst>
                <a:cs typeface="+mn-ea"/>
                <a:sym typeface="+mn-lt"/>
              </a:rPr>
              <a:t>监督保障情况</a:t>
            </a:r>
            <a:endParaRPr lang="zh-CN" altLang="en-AU" sz="2800" b="1" dirty="0">
              <a:ln/>
              <a:solidFill>
                <a:schemeClr val="accent1"/>
              </a:solidFill>
              <a:effectLst>
                <a:outerShdw blurRad="38100" dist="25400" dir="5400000" algn="ctr" rotWithShape="0">
                  <a:srgbClr val="6E747A">
                    <a:alpha val="43000"/>
                  </a:srgbClr>
                </a:outerShdw>
              </a:effectLst>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500" advClick="0" advTm="400">
        <p:random/>
      </p:transition>
    </mc:Choice>
    <mc:Fallback>
      <p:transition spd="slow" advClick="0" advTm="4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4" presetClass="entr" presetSubtype="10"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par>
                          <p:cTn id="13" fill="hold">
                            <p:stCondLst>
                              <p:cond delay="1000"/>
                            </p:stCondLst>
                            <p:childTnLst>
                              <p:par>
                                <p:cTn id="14" presetID="2" presetClass="entr" presetSubtype="2" fill="hold" grpId="0" nodeType="after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500" fill="hold"/>
                                        <p:tgtEl>
                                          <p:spTgt spid="4"/>
                                        </p:tgtEl>
                                        <p:attrNameLst>
                                          <p:attrName>ppt_x</p:attrName>
                                        </p:attrNameLst>
                                      </p:cBhvr>
                                      <p:tavLst>
                                        <p:tav tm="0">
                                          <p:val>
                                            <p:strVal val="1+#ppt_w/2"/>
                                          </p:val>
                                        </p:tav>
                                        <p:tav tm="100000">
                                          <p:val>
                                            <p:strVal val="#ppt_x"/>
                                          </p:val>
                                        </p:tav>
                                      </p:tavLst>
                                    </p:anim>
                                    <p:anim calcmode="lin" valueType="num">
                                      <p:cBhvr additive="base">
                                        <p:cTn id="17" dur="500" fill="hold"/>
                                        <p:tgtEl>
                                          <p:spTgt spid="4"/>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53" presetClass="entr" presetSubtype="16" fill="hold" grpId="0" nodeType="afterEffect">
                                  <p:stCondLst>
                                    <p:cond delay="0"/>
                                  </p:stCondLst>
                                  <p:childTnLst>
                                    <p:set>
                                      <p:cBhvr>
                                        <p:cTn id="20" dur="1" fill="hold">
                                          <p:stCondLst>
                                            <p:cond delay="0"/>
                                          </p:stCondLst>
                                        </p:cTn>
                                        <p:tgtEl>
                                          <p:spTgt spid="19"/>
                                        </p:tgtEl>
                                        <p:attrNameLst>
                                          <p:attrName>style.visibility</p:attrName>
                                        </p:attrNameLst>
                                      </p:cBhvr>
                                      <p:to>
                                        <p:strVal val="visible"/>
                                      </p:to>
                                    </p:set>
                                    <p:anim calcmode="lin" valueType="num">
                                      <p:cBhvr>
                                        <p:cTn id="21" dur="500" fill="hold"/>
                                        <p:tgtEl>
                                          <p:spTgt spid="19"/>
                                        </p:tgtEl>
                                        <p:attrNameLst>
                                          <p:attrName>ppt_w</p:attrName>
                                        </p:attrNameLst>
                                      </p:cBhvr>
                                      <p:tavLst>
                                        <p:tav tm="0">
                                          <p:val>
                                            <p:fltVal val="0"/>
                                          </p:val>
                                        </p:tav>
                                        <p:tav tm="100000">
                                          <p:val>
                                            <p:strVal val="#ppt_w"/>
                                          </p:val>
                                        </p:tav>
                                      </p:tavLst>
                                    </p:anim>
                                    <p:anim calcmode="lin" valueType="num">
                                      <p:cBhvr>
                                        <p:cTn id="22" dur="500" fill="hold"/>
                                        <p:tgtEl>
                                          <p:spTgt spid="19"/>
                                        </p:tgtEl>
                                        <p:attrNameLst>
                                          <p:attrName>ppt_h</p:attrName>
                                        </p:attrNameLst>
                                      </p:cBhvr>
                                      <p:tavLst>
                                        <p:tav tm="0">
                                          <p:val>
                                            <p:fltVal val="0"/>
                                          </p:val>
                                        </p:tav>
                                        <p:tav tm="100000">
                                          <p:val>
                                            <p:strVal val="#ppt_h"/>
                                          </p:val>
                                        </p:tav>
                                      </p:tavLst>
                                    </p:anim>
                                    <p:animEffect transition="in" filter="fade">
                                      <p:cBhvr>
                                        <p:cTn id="23" dur="500"/>
                                        <p:tgtEl>
                                          <p:spTgt spid="19"/>
                                        </p:tgtEl>
                                      </p:cBhvr>
                                    </p:animEffect>
                                  </p:childTnLst>
                                </p:cTn>
                              </p:par>
                            </p:childTnLst>
                          </p:cTn>
                        </p:par>
                        <p:par>
                          <p:cTn id="24" fill="hold">
                            <p:stCondLst>
                              <p:cond delay="2000"/>
                            </p:stCondLst>
                            <p:childTnLst>
                              <p:par>
                                <p:cTn id="25" presetID="10" presetClass="entr" presetSubtype="0" fill="hold" grpId="0" nodeType="after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fade">
                                      <p:cBhvr>
                                        <p:cTn id="27" dur="500"/>
                                        <p:tgtEl>
                                          <p:spTgt spid="29"/>
                                        </p:tgtEl>
                                      </p:cBhvr>
                                    </p:animEffect>
                                  </p:childTnLst>
                                </p:cTn>
                              </p:par>
                            </p:childTnLst>
                          </p:cTn>
                        </p:par>
                        <p:par>
                          <p:cTn id="28" fill="hold">
                            <p:stCondLst>
                              <p:cond delay="2500"/>
                            </p:stCondLst>
                            <p:childTnLst>
                              <p:par>
                                <p:cTn id="29" presetID="23" presetClass="entr" presetSubtype="16" fill="hold" grpId="0" nodeType="afterEffect">
                                  <p:stCondLst>
                                    <p:cond delay="0"/>
                                  </p:stCondLst>
                                  <p:iterate type="lt">
                                    <p:tmPct val="10000"/>
                                  </p:iterate>
                                  <p:childTnLst>
                                    <p:set>
                                      <p:cBhvr>
                                        <p:cTn id="30" dur="1" fill="hold">
                                          <p:stCondLst>
                                            <p:cond delay="0"/>
                                          </p:stCondLst>
                                        </p:cTn>
                                        <p:tgtEl>
                                          <p:spTgt spid="28"/>
                                        </p:tgtEl>
                                        <p:attrNameLst>
                                          <p:attrName>style.visibility</p:attrName>
                                        </p:attrNameLst>
                                      </p:cBhvr>
                                      <p:to>
                                        <p:strVal val="visible"/>
                                      </p:to>
                                    </p:set>
                                    <p:anim calcmode="lin" valueType="num">
                                      <p:cBhvr>
                                        <p:cTn id="31" dur="300" fill="hold"/>
                                        <p:tgtEl>
                                          <p:spTgt spid="28"/>
                                        </p:tgtEl>
                                        <p:attrNameLst>
                                          <p:attrName>ppt_w</p:attrName>
                                        </p:attrNameLst>
                                      </p:cBhvr>
                                      <p:tavLst>
                                        <p:tav tm="0">
                                          <p:val>
                                            <p:fltVal val="0"/>
                                          </p:val>
                                        </p:tav>
                                        <p:tav tm="100000">
                                          <p:val>
                                            <p:strVal val="#ppt_w"/>
                                          </p:val>
                                        </p:tav>
                                      </p:tavLst>
                                    </p:anim>
                                    <p:anim calcmode="lin" valueType="num">
                                      <p:cBhvr>
                                        <p:cTn id="32" dur="300" fill="hold"/>
                                        <p:tgtEl>
                                          <p:spTgt spid="2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ldLvl="0" animBg="1"/>
      <p:bldP spid="4" grpId="0" bldLvl="0" animBg="1"/>
      <p:bldP spid="7" grpId="0"/>
      <p:bldP spid="28" grpId="0"/>
      <p:bldP spid="29" grpId="0"/>
    </p:bldLst>
  </p:timing>
</p:sld>
</file>

<file path=ppt/tags/tag1.xml><?xml version="1.0" encoding="utf-8"?>
<p:tagLst xmlns:p="http://schemas.openxmlformats.org/presentationml/2006/main">
  <p:tag name="KSO_WM_UNIT_TABLE_BEAUTIFY" val="smartTable{fd6eabd7-08b9-4e26-854f-8ff45d42c20e}"/>
</p:tagLst>
</file>

<file path=ppt/tags/tag2.xml><?xml version="1.0" encoding="utf-8"?>
<p:tagLst xmlns:p="http://schemas.openxmlformats.org/presentationml/2006/main">
  <p:tag name="KSO_WM_UNIT_TABLE_BEAUTIFY" val="smartTable{7702df83-077f-40bb-bbc4-a31740872d7d}"/>
  <p:tag name="TABLE_ENDDRAG_ORIGIN_RECT" val="509*171"/>
  <p:tag name="TABLE_ENDDRAG_RECT" val="103*110*509*171"/>
</p:tagLst>
</file>

<file path=ppt/theme/theme1.xml><?xml version="1.0" encoding="utf-8"?>
<a:theme xmlns:a="http://schemas.openxmlformats.org/drawingml/2006/main" name="第一PPT，www.1ppt.com">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0a0wefqo">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0</TotalTime>
  <Words>4275</Words>
  <Application>WPS 演示</Application>
  <PresentationFormat>全屏显示(16:9)</PresentationFormat>
  <Paragraphs>1233</Paragraphs>
  <Slides>20</Slides>
  <Notes>37</Notes>
  <HiddenSlides>0</HiddenSlides>
  <MMClips>0</MMClips>
  <ScaleCrop>false</ScaleCrop>
  <HeadingPairs>
    <vt:vector size="6" baseType="variant">
      <vt:variant>
        <vt:lpstr>已用的字体</vt:lpstr>
      </vt:variant>
      <vt:variant>
        <vt:i4>14</vt:i4>
      </vt:variant>
      <vt:variant>
        <vt:lpstr>主题</vt:lpstr>
      </vt:variant>
      <vt:variant>
        <vt:i4>2</vt:i4>
      </vt:variant>
      <vt:variant>
        <vt:lpstr>幻灯片标题</vt:lpstr>
      </vt:variant>
      <vt:variant>
        <vt:i4>20</vt:i4>
      </vt:variant>
    </vt:vector>
  </HeadingPairs>
  <TitlesOfParts>
    <vt:vector size="36" baseType="lpstr">
      <vt:lpstr>Arial</vt:lpstr>
      <vt:lpstr>宋体</vt:lpstr>
      <vt:lpstr>Wingdings</vt:lpstr>
      <vt:lpstr>微软雅黑</vt:lpstr>
      <vt:lpstr>Agency FB</vt:lpstr>
      <vt:lpstr>Yu Gothic UI</vt:lpstr>
      <vt:lpstr>Calibri</vt:lpstr>
      <vt:lpstr>方正正黑简体</vt:lpstr>
      <vt:lpstr>黑体</vt:lpstr>
      <vt:lpstr>Arial Unicode MS</vt:lpstr>
      <vt:lpstr>Times New Roman</vt:lpstr>
      <vt:lpstr>方正仿宋_GBK</vt:lpstr>
      <vt:lpstr>方正仿宋简体</vt:lpstr>
      <vt:lpstr>方正黑体简体</vt:lpstr>
      <vt:lpstr>第一PPT，www.1ppt.com</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14.0000</AppVersion>
  <Manager>第一PPT</Manager>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年终总结</dc:title>
  <dc:creator>第一PPT</dc:creator>
  <cp:keywords>www.1ppt.com</cp:keywords>
  <dc:description>www.1ppt.com</dc:description>
  <cp:lastModifiedBy>王国珍</cp:lastModifiedBy>
  <cp:revision>117</cp:revision>
  <dcterms:created xsi:type="dcterms:W3CDTF">2016-07-02T02:53:00Z</dcterms:created>
  <dcterms:modified xsi:type="dcterms:W3CDTF">2022-01-20T09:34:34Z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2052-11.8.6.9023</vt:lpwstr>
  </property>
  <property fmtid="{D5CDD505-2E9C-101B-9397-08002B2CF9AE}" pid="3" name="ICV">
    <vt:lpwstr>0F843FE9CAD846AE9E3CC7C3F74D6805</vt:lpwstr>
  </property>
</Properties>
</file>