
<file path=[Content_Types].xml><?xml version="1.0" encoding="utf-8"?>
<Types xmlns="http://schemas.openxmlformats.org/package/2006/content-types">
  <Default Extension="jpeg" ContentType="image/jpeg"/>
  <Default Extension="JPG" ContentType="image/.jpg"/>
  <Default Extension="xlsx" ContentType="application/vnd.openxmlformats-officedocument.spreadsheetml.sheet"/>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harts/chart1.xml" ContentType="application/vnd.openxmlformats-officedocument.drawingml.chart+xml"/>
  <Override PartName="/ppt/charts/colors1.xml" ContentType="application/vnd.ms-office.chartcolorstyle+xml"/>
  <Override PartName="/ppt/charts/style1.xml" ContentType="application/vnd.ms-office.chartstyl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12"/>
  </p:handoutMasterIdLst>
  <p:sldIdLst>
    <p:sldId id="462" r:id="rId3"/>
    <p:sldId id="434" r:id="rId5"/>
    <p:sldId id="487" r:id="rId6"/>
    <p:sldId id="488" r:id="rId7"/>
    <p:sldId id="490" r:id="rId8"/>
    <p:sldId id="492" r:id="rId9"/>
    <p:sldId id="442" r:id="rId10"/>
    <p:sldId id="293" r:id="rId11"/>
  </p:sldIdLst>
  <p:sldSz cx="9144000" cy="5143500" type="screen16x9"/>
  <p:notesSz cx="6858000" cy="9144000"/>
  <p:custDataLst>
    <p:tags r:id="rId16"/>
  </p:custDataLst>
  <p:defaultTex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7506E"/>
    <a:srgbClr val="2E4864"/>
    <a:srgbClr val="5B5A7B"/>
    <a:srgbClr val="E0E0E0"/>
    <a:srgbClr val="EFEFEF"/>
    <a:srgbClr val="10327B"/>
    <a:srgbClr val="000000"/>
    <a:srgbClr val="FAFAFA"/>
    <a:srgbClr val="FDFDFD"/>
    <a:srgbClr val="838E6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188" autoAdjust="0"/>
    <p:restoredTop sz="94303" autoAdjust="0"/>
  </p:normalViewPr>
  <p:slideViewPr>
    <p:cSldViewPr snapToGrid="0" showGuides="1">
      <p:cViewPr>
        <p:scale>
          <a:sx n="100" d="100"/>
          <a:sy n="100" d="100"/>
        </p:scale>
        <p:origin x="2220" y="792"/>
      </p:cViewPr>
      <p:guideLst>
        <p:guide orient="horz" pos="2125"/>
        <p:guide pos="259"/>
        <p:guide orient="horz" pos="203"/>
        <p:guide pos="1454"/>
        <p:guide orient="horz" pos="1583"/>
      </p:guideLst>
    </p:cSldViewPr>
  </p:slideViewPr>
  <p:notesTextViewPr>
    <p:cViewPr>
      <p:scale>
        <a:sx n="1" d="1"/>
        <a:sy n="1" d="1"/>
      </p:scale>
      <p:origin x="0" y="0"/>
    </p:cViewPr>
  </p:notesTextViewPr>
  <p:sorterViewPr>
    <p:cViewPr>
      <p:scale>
        <a:sx n="186" d="100"/>
        <a:sy n="186" d="100"/>
      </p:scale>
      <p:origin x="0" y="0"/>
    </p:cViewPr>
  </p:sorterViewPr>
  <p:notesViewPr>
    <p:cSldViewPr snapToGrid="0">
      <p:cViewPr varScale="1">
        <p:scale>
          <a:sx n="65" d="100"/>
          <a:sy n="65" d="100"/>
        </p:scale>
        <p:origin x="2227" y="43"/>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6" Type="http://schemas.openxmlformats.org/officeDocument/2006/relationships/tags" Target="tags/tag2.xml"/><Relationship Id="rId15" Type="http://schemas.openxmlformats.org/officeDocument/2006/relationships/tableStyles" Target="tableStyles.xml"/><Relationship Id="rId14" Type="http://schemas.openxmlformats.org/officeDocument/2006/relationships/viewProps" Target="viewProps.xml"/><Relationship Id="rId13" Type="http://schemas.openxmlformats.org/officeDocument/2006/relationships/presProps" Target="presProps.xml"/><Relationship Id="rId12" Type="http://schemas.openxmlformats.org/officeDocument/2006/relationships/handoutMaster" Target="handoutMasters/handoutMaster1.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charts/_rels/chart1.xml.rels><?xml version="1.0" encoding="UTF-8" standalone="yes"?>
<Relationships xmlns="http://schemas.openxmlformats.org/package/2006/relationships"><Relationship Id="rId3" Type="http://schemas.microsoft.com/office/2011/relationships/chartColorStyle" Target="colors1.xml"/><Relationship Id="rId2" Type="http://schemas.microsoft.com/office/2011/relationships/chartStyle" Target="style1.xml"/><Relationship Id="rId1" Type="http://schemas.openxmlformats.org/officeDocument/2006/relationships/package" Target="../embeddings/Workbook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manualLayout>
          <c:layoutTarget val="inner"/>
          <c:xMode val="edge"/>
          <c:yMode val="edge"/>
          <c:x val="0.0702434177844014"/>
          <c:y val="0.188497061293031"/>
          <c:w val="0.902434177844014"/>
          <c:h val="0.61112510495382"/>
        </c:manualLayout>
      </c:layout>
      <c:barChart>
        <c:barDir val="col"/>
        <c:grouping val="clustered"/>
        <c:varyColors val="0"/>
        <c:ser>
          <c:idx val="0"/>
          <c:order val="0"/>
          <c:tx>
            <c:strRef>
              <c:f>Sheet1!$B$1</c:f>
              <c:strCache>
                <c:ptCount val="1"/>
                <c:pt idx="0">
                  <c:v>发布渠道</c:v>
                </c:pt>
              </c:strCache>
            </c:strRef>
          </c:tx>
          <c:spPr>
            <a:solidFill>
              <a:schemeClr val="accent5"/>
            </a:solidFill>
            <a:ln>
              <a:noFill/>
            </a:ln>
            <a:effectLst/>
          </c:spPr>
          <c:invertIfNegative val="0"/>
          <c:dLbls>
            <c:spPr>
              <a:noFill/>
              <a:ln>
                <a:noFill/>
              </a:ln>
              <a:effectLst/>
            </c:spPr>
            <c:txPr>
              <a:bodyPr rot="0" spcFirstLastPara="0" vertOverflow="ellipsis" vert="horz" wrap="square" lIns="38100" tIns="19050" rIns="38100" bIns="19050" anchor="ctr" anchorCtr="1"/>
              <a:lstStyle/>
              <a:p>
                <a:pPr>
                  <a:defRPr lang="zh-CN" sz="900" b="0" i="0" u="none" strike="noStrike" kern="1200" baseline="0">
                    <a:solidFill>
                      <a:schemeClr val="tx1">
                        <a:lumMod val="75000"/>
                        <a:lumOff val="25000"/>
                      </a:schemeClr>
                    </a:solidFill>
                    <a:latin typeface="+mn-lt"/>
                    <a:ea typeface="+mn-ea"/>
                    <a:cs typeface="+mn-cs"/>
                  </a:defRPr>
                </a:pPr>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局网站</c:v>
                </c:pt>
                <c:pt idx="1">
                  <c:v>信息公开专栏</c:v>
                </c:pt>
                <c:pt idx="2">
                  <c:v>政务公众号</c:v>
                </c:pt>
                <c:pt idx="3">
                  <c:v>政务今日头条号</c:v>
                </c:pt>
              </c:strCache>
            </c:strRef>
          </c:cat>
          <c:val>
            <c:numRef>
              <c:f>Sheet1!$B$2:$B$5</c:f>
              <c:numCache>
                <c:formatCode>General</c:formatCode>
                <c:ptCount val="4"/>
                <c:pt idx="0">
                  <c:v>346</c:v>
                </c:pt>
                <c:pt idx="1">
                  <c:v>311</c:v>
                </c:pt>
                <c:pt idx="2">
                  <c:v>416</c:v>
                </c:pt>
                <c:pt idx="3">
                  <c:v>424</c:v>
                </c:pt>
              </c:numCache>
            </c:numRef>
          </c:val>
        </c:ser>
        <c:dLbls>
          <c:showLegendKey val="0"/>
          <c:showVal val="1"/>
          <c:showCatName val="0"/>
          <c:showSerName val="0"/>
          <c:showPercent val="0"/>
          <c:showBubbleSize val="0"/>
        </c:dLbls>
        <c:gapWidth val="219"/>
        <c:overlap val="-27"/>
        <c:axId val="819677232"/>
        <c:axId val="386996451"/>
      </c:barChart>
      <c:catAx>
        <c:axId val="819677232"/>
        <c:scaling>
          <c:orientation val="minMax"/>
        </c:scaling>
        <c:delete val="0"/>
        <c:axPos val="b"/>
        <c:majorTickMark val="out"/>
        <c:minorTickMark val="none"/>
        <c:tickLblPos val="nextTo"/>
        <c:spPr>
          <a:noFill/>
          <a:ln w="9525" cap="flat" cmpd="sng" algn="ctr">
            <a:solidFill>
              <a:schemeClr val="tx1">
                <a:lumMod val="15000"/>
                <a:lumOff val="85000"/>
              </a:schemeClr>
            </a:solidFill>
            <a:round/>
          </a:ln>
          <a:effectLst/>
        </c:spPr>
        <c:txPr>
          <a:bodyPr rot="-60000000" spcFirstLastPara="0"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386996451"/>
        <c:crosses val="autoZero"/>
        <c:auto val="1"/>
        <c:lblAlgn val="ctr"/>
        <c:lblOffset val="100"/>
        <c:noMultiLvlLbl val="0"/>
      </c:catAx>
      <c:valAx>
        <c:axId val="386996451"/>
        <c:scaling>
          <c:orientation val="minMax"/>
        </c:scaling>
        <c:delete val="1"/>
        <c:axPos val="l"/>
        <c:numFmt formatCode="General" sourceLinked="1"/>
        <c:majorTickMark val="out"/>
        <c:minorTickMark val="none"/>
        <c:tickLblPos val="nextTo"/>
        <c:txPr>
          <a:bodyPr rot="-60000000" spcFirstLastPara="0"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819677232"/>
        <c:crosses val="autoZero"/>
        <c:crossBetween val="between"/>
      </c:valAx>
      <c:spPr>
        <a:noFill/>
        <a:ln>
          <a:noFill/>
        </a:ln>
        <a:effectLst/>
      </c:spPr>
    </c:plotArea>
    <c:plotVisOnly val="1"/>
    <c:dispBlanksAs val="gap"/>
    <c:showDLblsOverMax val="0"/>
  </c:chart>
  <c:spPr>
    <a:noFill/>
    <a:ln>
      <a:noFill/>
    </a:ln>
    <a:effectLst/>
  </c:spPr>
  <c:txPr>
    <a:bodyPr/>
    <a:lstStyle/>
    <a:p>
      <a:pPr>
        <a:defRPr lang="zh-CN"/>
      </a:pPr>
    </a:p>
  </c:txPr>
  <c:externalData r:id="rId1">
    <c:autoUpdate val="0"/>
  </c:externalData>
</c:chartSpace>
</file>

<file path=ppt/charts/colors1.xml><?xml version="1.0" encoding="utf-8"?>
<cs:colorStyle xmlns:cs="http://schemas.microsoft.com/office/drawing/2012/chartStyle" xmlns:a="http://schemas.openxmlformats.org/drawingml/2006/main" meth="withinLinear" id="18">
  <a:schemeClr val="accent5"/>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2DC7E0A-FE25-4298-B2A5-F81E4409DC3D}"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3404E8C-F5F4-4E78-B894-8ABE74AB9ABE}"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DB2BC2-E36F-4014-826D-67C3AA5D550C}"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D64EC1F-4C1A-4575-A29E-535B091AA911}"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0D64EC1F-4C1A-4575-A29E-535B091AA911}" type="slidenum">
              <a:rPr lang="zh-CN" altLang="en-US" smtClean="0">
                <a:solidFill>
                  <a:prstClr val="black"/>
                </a:solidFill>
              </a:rPr>
            </a:fld>
            <a:endParaRPr lang="zh-CN" altLang="en-US">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0D64EC1F-4C1A-4575-A29E-535B091AA911}"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0D64EC1F-4C1A-4575-A29E-535B091AA911}"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0D64EC1F-4C1A-4575-A29E-535B091AA911}"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0D64EC1F-4C1A-4575-A29E-535B091AA911}"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0D64EC1F-4C1A-4575-A29E-535B091AA911}"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0D64EC1F-4C1A-4575-A29E-535B091AA911}" type="slidenum">
              <a:rPr lang="zh-CN" altLang="en-US" smtClean="0"/>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0D64EC1F-4C1A-4575-A29E-535B091AA911}"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841375"/>
            <a:ext cx="6858000" cy="17907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p:nvPr>
        </p:nvSpPr>
        <p:spPr>
          <a:xfrm>
            <a:off x="1143000" y="2701925"/>
            <a:ext cx="6858000" cy="124142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F10F7005-9383-42C0-A374-E507AD6B23E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495EA4E-3D33-45DE-B4D9-3F7D650B8951}" type="slidenum">
              <a:rPr lang="zh-CN" altLang="en-US" smtClean="0"/>
            </a:fld>
            <a:endParaRPr lang="zh-CN" altLang="en-US"/>
          </a:p>
        </p:txBody>
      </p:sp>
    </p:spTree>
  </p:cSld>
  <p:clrMapOvr>
    <a:masterClrMapping/>
  </p:clrMapOvr>
  <p:transition spd="slow">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F10F7005-9383-42C0-A374-E507AD6B23E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495EA4E-3D33-45DE-B4D9-3F7D650B8951}" type="slidenum">
              <a:rPr lang="zh-CN" altLang="en-US" smtClean="0"/>
            </a:fld>
            <a:endParaRPr lang="zh-CN" altLang="en-US"/>
          </a:p>
        </p:txBody>
      </p:sp>
    </p:spTree>
  </p:cSld>
  <p:clrMapOvr>
    <a:masterClrMapping/>
  </p:clrMapOvr>
  <p:transition spd="slow">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274638"/>
            <a:ext cx="1971675" cy="4357687"/>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628650" y="274638"/>
            <a:ext cx="5762625" cy="4357687"/>
          </a:xfr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F10F7005-9383-42C0-A374-E507AD6B23E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495EA4E-3D33-45DE-B4D9-3F7D650B8951}" type="slidenum">
              <a:rPr lang="zh-CN" altLang="en-US" smtClean="0"/>
            </a:fld>
            <a:endParaRPr lang="zh-CN" altLang="en-US"/>
          </a:p>
        </p:txBody>
      </p:sp>
    </p:spTree>
  </p:cSld>
  <p:clrMapOvr>
    <a:masterClrMapping/>
  </p:clrMapOvr>
  <p:transition spd="slow">
    <p:wip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标题和内容">
    <p:spTree>
      <p:nvGrpSpPr>
        <p:cNvPr id="1" name=""/>
        <p:cNvGrpSpPr/>
        <p:nvPr/>
      </p:nvGrpSpPr>
      <p:grpSpPr>
        <a:xfrm>
          <a:off x="0" y="0"/>
          <a:ext cx="0" cy="0"/>
          <a:chOff x="0" y="0"/>
          <a:chExt cx="0" cy="0"/>
        </a:xfrm>
      </p:grpSpPr>
    </p:spTree>
  </p:cSld>
  <p:clrMapOvr>
    <a:masterClrMapping/>
  </p:clrMapOvr>
  <p:transition spd="slow">
    <p:wip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标题幻灯片">
    <p:spTree>
      <p:nvGrpSpPr>
        <p:cNvPr id="1" name=""/>
        <p:cNvGrpSpPr/>
        <p:nvPr/>
      </p:nvGrpSpPr>
      <p:grpSpPr>
        <a:xfrm>
          <a:off x="0" y="0"/>
          <a:ext cx="0" cy="0"/>
          <a:chOff x="0" y="0"/>
          <a:chExt cx="0" cy="0"/>
        </a:xfrm>
      </p:grpSpPr>
      <p:grpSp>
        <p:nvGrpSpPr>
          <p:cNvPr id="14" name="组合 13"/>
          <p:cNvGrpSpPr/>
          <p:nvPr userDrawn="1"/>
        </p:nvGrpSpPr>
        <p:grpSpPr>
          <a:xfrm>
            <a:off x="337511" y="183664"/>
            <a:ext cx="528375" cy="484787"/>
            <a:chOff x="337511" y="183664"/>
            <a:chExt cx="528375" cy="484787"/>
          </a:xfrm>
        </p:grpSpPr>
        <p:sp>
          <p:nvSpPr>
            <p:cNvPr id="15" name="椭圆 14"/>
            <p:cNvSpPr/>
            <p:nvPr/>
          </p:nvSpPr>
          <p:spPr>
            <a:xfrm>
              <a:off x="359098" y="183664"/>
              <a:ext cx="484788" cy="484787"/>
            </a:xfrm>
            <a:prstGeom prst="ellipse">
              <a:avLst/>
            </a:prstGeom>
            <a:noFill/>
            <a:ln w="9525">
              <a:solidFill>
                <a:schemeClr val="bg1">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椭圆 15"/>
            <p:cNvSpPr/>
            <p:nvPr/>
          </p:nvSpPr>
          <p:spPr>
            <a:xfrm>
              <a:off x="415499" y="237042"/>
              <a:ext cx="378031" cy="378031"/>
            </a:xfrm>
            <a:prstGeom prst="ellipse">
              <a:avLst/>
            </a:prstGeom>
            <a:gradFill>
              <a:gsLst>
                <a:gs pos="100000">
                  <a:schemeClr val="accent1">
                    <a:lumMod val="75000"/>
                  </a:schemeClr>
                </a:gs>
                <a:gs pos="0">
                  <a:srgbClr val="27506E"/>
                </a:gs>
              </a:gsLst>
              <a:path path="circle">
                <a:fillToRect l="50000" t="50000" r="50000" b="50000"/>
              </a:path>
            </a:gra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椭圆 16"/>
            <p:cNvSpPr/>
            <p:nvPr/>
          </p:nvSpPr>
          <p:spPr>
            <a:xfrm>
              <a:off x="729509" y="186824"/>
              <a:ext cx="112907" cy="112907"/>
            </a:xfrm>
            <a:prstGeom prst="ellipse">
              <a:avLst/>
            </a:prstGeom>
            <a:gradFill>
              <a:gsLst>
                <a:gs pos="100000">
                  <a:schemeClr val="accent1">
                    <a:lumMod val="75000"/>
                  </a:schemeClr>
                </a:gs>
                <a:gs pos="0">
                  <a:srgbClr val="27506E"/>
                </a:gs>
              </a:gsLst>
              <a:path path="circle">
                <a:fillToRect l="50000" t="50000" r="50000" b="50000"/>
              </a:path>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椭圆 17"/>
            <p:cNvSpPr/>
            <p:nvPr/>
          </p:nvSpPr>
          <p:spPr>
            <a:xfrm>
              <a:off x="337511" y="278417"/>
              <a:ext cx="82915" cy="82915"/>
            </a:xfrm>
            <a:prstGeom prst="ellipse">
              <a:avLst/>
            </a:prstGeom>
            <a:gradFill>
              <a:gsLst>
                <a:gs pos="100000">
                  <a:schemeClr val="accent1">
                    <a:lumMod val="75000"/>
                  </a:schemeClr>
                </a:gs>
                <a:gs pos="0">
                  <a:srgbClr val="27506E"/>
                </a:gs>
              </a:gsLst>
              <a:path path="circle">
                <a:fillToRect l="50000" t="50000" r="50000" b="50000"/>
              </a:path>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椭圆 23"/>
            <p:cNvSpPr/>
            <p:nvPr/>
          </p:nvSpPr>
          <p:spPr>
            <a:xfrm>
              <a:off x="415499" y="581071"/>
              <a:ext cx="63760" cy="63760"/>
            </a:xfrm>
            <a:prstGeom prst="ellipse">
              <a:avLst/>
            </a:prstGeom>
            <a:gradFill>
              <a:gsLst>
                <a:gs pos="100000">
                  <a:schemeClr val="accent1">
                    <a:lumMod val="75000"/>
                  </a:schemeClr>
                </a:gs>
                <a:gs pos="0">
                  <a:srgbClr val="27506E"/>
                </a:gs>
              </a:gsLst>
              <a:path path="circle">
                <a:fillToRect l="50000" t="50000" r="50000" b="50000"/>
              </a:path>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椭圆 24"/>
            <p:cNvSpPr/>
            <p:nvPr/>
          </p:nvSpPr>
          <p:spPr>
            <a:xfrm>
              <a:off x="799881" y="485964"/>
              <a:ext cx="66005" cy="66005"/>
            </a:xfrm>
            <a:prstGeom prst="ellipse">
              <a:avLst/>
            </a:prstGeom>
            <a:gradFill>
              <a:gsLst>
                <a:gs pos="100000">
                  <a:schemeClr val="accent1">
                    <a:lumMod val="75000"/>
                  </a:schemeClr>
                </a:gs>
                <a:gs pos="0">
                  <a:srgbClr val="27506E"/>
                </a:gs>
              </a:gsLst>
              <a:path path="circle">
                <a:fillToRect l="50000" t="50000" r="50000" b="50000"/>
              </a:path>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grpSp>
    </p:spTree>
  </p:cSld>
  <p:clrMapOvr>
    <a:masterClrMapping/>
  </p:clrMapOvr>
  <p:transition spd="slow">
    <p:wip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标题幻灯片">
    <p:spTree>
      <p:nvGrpSpPr>
        <p:cNvPr id="1" name=""/>
        <p:cNvGrpSpPr/>
        <p:nvPr/>
      </p:nvGrpSpPr>
      <p:grpSpPr>
        <a:xfrm>
          <a:off x="0" y="0"/>
          <a:ext cx="0" cy="0"/>
          <a:chOff x="0" y="0"/>
          <a:chExt cx="0" cy="0"/>
        </a:xfrm>
      </p:grpSpPr>
      <p:sp>
        <p:nvSpPr>
          <p:cNvPr id="21" name="Picture Placeholder 7"/>
          <p:cNvSpPr>
            <a:spLocks noGrp="1"/>
          </p:cNvSpPr>
          <p:nvPr>
            <p:ph type="pic" sz="quarter" idx="12"/>
          </p:nvPr>
        </p:nvSpPr>
        <p:spPr>
          <a:xfrm>
            <a:off x="4921458" y="781003"/>
            <a:ext cx="1836773" cy="2046173"/>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en-US" sz="1200">
                <a:solidFill>
                  <a:schemeClr val="tx1">
                    <a:lumMod val="85000"/>
                    <a:lumOff val="15000"/>
                  </a:schemeClr>
                </a:solidFill>
                <a:latin typeface="Arial Unicode MS" panose="020B0604020202020204" pitchFamily="34" charset="-122"/>
              </a:defRPr>
            </a:lvl1pPr>
          </a:lstStyle>
          <a:p>
            <a:pPr marL="0" lvl="0" algn="ctr"/>
            <a:endParaRPr lang="en-US" dirty="0"/>
          </a:p>
        </p:txBody>
      </p:sp>
      <p:sp>
        <p:nvSpPr>
          <p:cNvPr id="22" name="Picture Placeholder 7"/>
          <p:cNvSpPr>
            <a:spLocks noGrp="1"/>
          </p:cNvSpPr>
          <p:nvPr>
            <p:ph type="pic" sz="quarter" idx="13"/>
          </p:nvPr>
        </p:nvSpPr>
        <p:spPr>
          <a:xfrm>
            <a:off x="6824904" y="2328028"/>
            <a:ext cx="1836773" cy="2519065"/>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en-US" sz="1200">
                <a:solidFill>
                  <a:schemeClr val="tx1">
                    <a:lumMod val="85000"/>
                    <a:lumOff val="15000"/>
                  </a:schemeClr>
                </a:solidFill>
                <a:latin typeface="Arial Unicode MS" panose="020B0604020202020204" pitchFamily="34" charset="-122"/>
              </a:defRPr>
            </a:lvl1pPr>
          </a:lstStyle>
          <a:p>
            <a:pPr marL="0" lvl="0" algn="ctr"/>
            <a:endParaRPr lang="en-US" dirty="0"/>
          </a:p>
        </p:txBody>
      </p:sp>
      <p:sp>
        <p:nvSpPr>
          <p:cNvPr id="23" name="Picture Placeholder 7"/>
          <p:cNvSpPr>
            <a:spLocks noGrp="1"/>
          </p:cNvSpPr>
          <p:nvPr>
            <p:ph type="pic" sz="quarter" idx="14"/>
          </p:nvPr>
        </p:nvSpPr>
        <p:spPr>
          <a:xfrm>
            <a:off x="6824904" y="777552"/>
            <a:ext cx="1836773" cy="1473306"/>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en-US" sz="1200">
                <a:solidFill>
                  <a:schemeClr val="tx1">
                    <a:lumMod val="85000"/>
                    <a:lumOff val="15000"/>
                  </a:schemeClr>
                </a:solidFill>
                <a:latin typeface="Arial Unicode MS" panose="020B0604020202020204" pitchFamily="34" charset="-122"/>
              </a:defRPr>
            </a:lvl1pPr>
          </a:lstStyle>
          <a:p>
            <a:pPr marL="0" lvl="0" algn="ctr"/>
            <a:endParaRPr lang="en-US" dirty="0"/>
          </a:p>
        </p:txBody>
      </p:sp>
      <p:sp>
        <p:nvSpPr>
          <p:cNvPr id="24" name="Picture Placeholder 7"/>
          <p:cNvSpPr>
            <a:spLocks noGrp="1"/>
          </p:cNvSpPr>
          <p:nvPr>
            <p:ph type="pic" sz="quarter" idx="15"/>
          </p:nvPr>
        </p:nvSpPr>
        <p:spPr>
          <a:xfrm>
            <a:off x="4921458" y="2911151"/>
            <a:ext cx="1836773" cy="1935942"/>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en-US" sz="1200">
                <a:solidFill>
                  <a:schemeClr val="tx1">
                    <a:lumMod val="85000"/>
                    <a:lumOff val="15000"/>
                  </a:schemeClr>
                </a:solidFill>
                <a:latin typeface="Arial Unicode MS" panose="020B0604020202020204" pitchFamily="34" charset="-122"/>
              </a:defRPr>
            </a:lvl1pPr>
          </a:lstStyle>
          <a:p>
            <a:pPr marL="0" lvl="0" algn="ctr"/>
            <a:endParaRPr lang="en-US" dirty="0"/>
          </a:p>
        </p:txBody>
      </p:sp>
    </p:spTree>
  </p:cSld>
  <p:clrMapOvr>
    <a:masterClrMapping/>
  </p:clrMapOvr>
  <p:transition spd="slow">
    <p:wip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3_标题幻灯片">
    <p:spTree>
      <p:nvGrpSpPr>
        <p:cNvPr id="1" name=""/>
        <p:cNvGrpSpPr/>
        <p:nvPr/>
      </p:nvGrpSpPr>
      <p:grpSpPr>
        <a:xfrm>
          <a:off x="0" y="0"/>
          <a:ext cx="0" cy="0"/>
          <a:chOff x="0" y="0"/>
          <a:chExt cx="0" cy="0"/>
        </a:xfrm>
      </p:grpSpPr>
      <p:sp>
        <p:nvSpPr>
          <p:cNvPr id="19" name="Picture Placeholder 7"/>
          <p:cNvSpPr>
            <a:spLocks noGrp="1"/>
          </p:cNvSpPr>
          <p:nvPr>
            <p:ph type="pic" sz="quarter" idx="12"/>
          </p:nvPr>
        </p:nvSpPr>
        <p:spPr>
          <a:xfrm>
            <a:off x="842416" y="1443476"/>
            <a:ext cx="1836773" cy="2046173"/>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en-US" sz="1200">
                <a:solidFill>
                  <a:schemeClr val="tx1">
                    <a:lumMod val="85000"/>
                    <a:lumOff val="15000"/>
                  </a:schemeClr>
                </a:solidFill>
                <a:latin typeface="Arial Unicode MS" panose="020B0604020202020204" pitchFamily="34" charset="-122"/>
              </a:defRPr>
            </a:lvl1pPr>
          </a:lstStyle>
          <a:p>
            <a:pPr marL="0" lvl="0" algn="ctr"/>
            <a:endParaRPr lang="en-US" dirty="0"/>
          </a:p>
        </p:txBody>
      </p:sp>
      <p:sp>
        <p:nvSpPr>
          <p:cNvPr id="20" name="Picture Placeholder 7"/>
          <p:cNvSpPr>
            <a:spLocks noGrp="1"/>
          </p:cNvSpPr>
          <p:nvPr>
            <p:ph type="pic" sz="quarter" idx="13"/>
          </p:nvPr>
        </p:nvSpPr>
        <p:spPr>
          <a:xfrm>
            <a:off x="2773829" y="1443476"/>
            <a:ext cx="1836773" cy="2046173"/>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en-US" sz="1200">
                <a:solidFill>
                  <a:schemeClr val="tx1">
                    <a:lumMod val="85000"/>
                    <a:lumOff val="15000"/>
                  </a:schemeClr>
                </a:solidFill>
                <a:latin typeface="Arial Unicode MS" panose="020B0604020202020204" pitchFamily="34" charset="-122"/>
              </a:defRPr>
            </a:lvl1pPr>
          </a:lstStyle>
          <a:p>
            <a:pPr marL="0" lvl="0" algn="ctr"/>
            <a:endParaRPr lang="en-US" dirty="0"/>
          </a:p>
        </p:txBody>
      </p:sp>
      <p:sp>
        <p:nvSpPr>
          <p:cNvPr id="25" name="Picture Placeholder 7"/>
          <p:cNvSpPr>
            <a:spLocks noGrp="1"/>
          </p:cNvSpPr>
          <p:nvPr>
            <p:ph type="pic" sz="quarter" idx="14"/>
          </p:nvPr>
        </p:nvSpPr>
        <p:spPr>
          <a:xfrm>
            <a:off x="4705242" y="1443476"/>
            <a:ext cx="1836773" cy="2046173"/>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en-US" sz="1200">
                <a:solidFill>
                  <a:schemeClr val="tx1">
                    <a:lumMod val="85000"/>
                    <a:lumOff val="15000"/>
                  </a:schemeClr>
                </a:solidFill>
                <a:latin typeface="Arial Unicode MS" panose="020B0604020202020204" pitchFamily="34" charset="-122"/>
              </a:defRPr>
            </a:lvl1pPr>
          </a:lstStyle>
          <a:p>
            <a:pPr marL="0" lvl="0" algn="ctr"/>
            <a:endParaRPr lang="en-US" dirty="0"/>
          </a:p>
        </p:txBody>
      </p:sp>
      <p:sp>
        <p:nvSpPr>
          <p:cNvPr id="26" name="Picture Placeholder 7"/>
          <p:cNvSpPr>
            <a:spLocks noGrp="1"/>
          </p:cNvSpPr>
          <p:nvPr>
            <p:ph type="pic" sz="quarter" idx="15"/>
          </p:nvPr>
        </p:nvSpPr>
        <p:spPr>
          <a:xfrm>
            <a:off x="6636655" y="1443475"/>
            <a:ext cx="1836773" cy="2046173"/>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en-US" sz="1200">
                <a:solidFill>
                  <a:schemeClr val="tx1">
                    <a:lumMod val="85000"/>
                    <a:lumOff val="15000"/>
                  </a:schemeClr>
                </a:solidFill>
                <a:latin typeface="Arial Unicode MS" panose="020B0604020202020204" pitchFamily="34" charset="-122"/>
              </a:defRPr>
            </a:lvl1pPr>
          </a:lstStyle>
          <a:p>
            <a:pPr marL="0" lvl="0" algn="ctr"/>
            <a:endParaRPr lang="en-US" dirty="0"/>
          </a:p>
        </p:txBody>
      </p:sp>
    </p:spTree>
  </p:cSld>
  <p:clrMapOvr>
    <a:masterClrMapping/>
  </p:clrMapOvr>
  <p:transition spd="slow">
    <p:wip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4_标题幻灯片">
    <p:spTree>
      <p:nvGrpSpPr>
        <p:cNvPr id="1" name=""/>
        <p:cNvGrpSpPr/>
        <p:nvPr/>
      </p:nvGrpSpPr>
      <p:grpSpPr>
        <a:xfrm>
          <a:off x="0" y="0"/>
          <a:ext cx="0" cy="0"/>
          <a:chOff x="0" y="0"/>
          <a:chExt cx="0" cy="0"/>
        </a:xfrm>
      </p:grpSpPr>
      <p:sp>
        <p:nvSpPr>
          <p:cNvPr id="19" name="Picture Placeholder 7"/>
          <p:cNvSpPr>
            <a:spLocks noGrp="1"/>
          </p:cNvSpPr>
          <p:nvPr>
            <p:ph type="pic" sz="quarter" idx="12"/>
          </p:nvPr>
        </p:nvSpPr>
        <p:spPr>
          <a:xfrm>
            <a:off x="337511" y="1088314"/>
            <a:ext cx="8499413" cy="2734860"/>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en-US" sz="1200">
                <a:solidFill>
                  <a:schemeClr val="tx1">
                    <a:lumMod val="85000"/>
                    <a:lumOff val="15000"/>
                  </a:schemeClr>
                </a:solidFill>
                <a:latin typeface="Arial Unicode MS" panose="020B0604020202020204" pitchFamily="34" charset="-122"/>
              </a:defRPr>
            </a:lvl1pPr>
          </a:lstStyle>
          <a:p>
            <a:pPr marL="0" lvl="0" algn="ctr"/>
            <a:endParaRPr lang="en-US" dirty="0"/>
          </a:p>
        </p:txBody>
      </p:sp>
    </p:spTree>
  </p:cSld>
  <p:clrMapOvr>
    <a:masterClrMapping/>
  </p:clrMapOvr>
  <p:transition spd="slow">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F10F7005-9383-42C0-A374-E507AD6B23E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495EA4E-3D33-45DE-B4D9-3F7D650B8951}" type="slidenum">
              <a:rPr lang="zh-CN" altLang="en-US" smtClean="0"/>
            </a:fld>
            <a:endParaRPr lang="zh-CN" altLang="en-US"/>
          </a:p>
        </p:txBody>
      </p:sp>
    </p:spTree>
  </p:cSld>
  <p:clrMapOvr>
    <a:masterClrMapping/>
  </p:clrMapOvr>
  <p:transition spd="slow">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282700"/>
            <a:ext cx="7886700" cy="2139950"/>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p:nvPr>
        </p:nvSpPr>
        <p:spPr>
          <a:xfrm>
            <a:off x="623888" y="3441700"/>
            <a:ext cx="7886700" cy="1125538"/>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p>
            <a:fld id="{F10F7005-9383-42C0-A374-E507AD6B23E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495EA4E-3D33-45DE-B4D9-3F7D650B8951}" type="slidenum">
              <a:rPr lang="zh-CN" altLang="en-US" smtClean="0"/>
            </a:fld>
            <a:endParaRPr lang="zh-CN" altLang="en-US"/>
          </a:p>
        </p:txBody>
      </p:sp>
    </p:spTree>
  </p:cSld>
  <p:clrMapOvr>
    <a:masterClrMapping/>
  </p:clrMapOvr>
  <p:transition spd="slow">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628650" y="1370013"/>
            <a:ext cx="3867150" cy="3262312"/>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half" idx="2"/>
          </p:nvPr>
        </p:nvSpPr>
        <p:spPr>
          <a:xfrm>
            <a:off x="4648200" y="1370013"/>
            <a:ext cx="3867150" cy="3262312"/>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4"/>
          <p:cNvSpPr>
            <a:spLocks noGrp="1"/>
          </p:cNvSpPr>
          <p:nvPr>
            <p:ph type="dt" sz="half" idx="10"/>
          </p:nvPr>
        </p:nvSpPr>
        <p:spPr/>
        <p:txBody>
          <a:bodyPr/>
          <a:lstStyle/>
          <a:p>
            <a:fld id="{F10F7005-9383-42C0-A374-E507AD6B23EE}"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495EA4E-3D33-45DE-B4D9-3F7D650B8951}" type="slidenum">
              <a:rPr lang="zh-CN" altLang="en-US" smtClean="0"/>
            </a:fld>
            <a:endParaRPr lang="zh-CN" altLang="en-US"/>
          </a:p>
        </p:txBody>
      </p:sp>
    </p:spTree>
  </p:cSld>
  <p:clrMapOvr>
    <a:masterClrMapping/>
  </p:clrMapOvr>
  <p:transition spd="slow">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11" name="矩形 10"/>
          <p:cNvSpPr/>
          <p:nvPr userDrawn="1"/>
        </p:nvSpPr>
        <p:spPr>
          <a:xfrm>
            <a:off x="6302118" y="2944975"/>
            <a:ext cx="775136" cy="230832"/>
          </a:xfrm>
          <a:prstGeom prst="rect">
            <a:avLst/>
          </a:prstGeom>
        </p:spPr>
        <p:txBody>
          <a:bodyPr wrap="square">
            <a:spAutoFit/>
          </a:bodyPr>
          <a:lstStyle/>
          <a:p>
            <a:pPr defTabSz="914400"/>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模板下载：</a:t>
            </a:r>
            <a:r>
              <a:rPr lang="en-US" altLang="zh-CN" sz="100" dirty="0">
                <a:solidFill>
                  <a:prstClr val="white"/>
                </a:solidFill>
                <a:latin typeface="Calibri" panose="020F0502020204030204"/>
                <a:ea typeface="宋体" panose="02010600030101010101" pitchFamily="2" charset="-122"/>
              </a:rPr>
              <a:t>www.1ppt.com/moban/          </a:t>
            </a:r>
            <a:r>
              <a:rPr lang="zh-CN" altLang="en-US" sz="100" dirty="0">
                <a:solidFill>
                  <a:prstClr val="white"/>
                </a:solidFill>
                <a:latin typeface="Calibri" panose="020F0502020204030204"/>
                <a:ea typeface="宋体" panose="02010600030101010101" pitchFamily="2" charset="-122"/>
              </a:rPr>
              <a:t>行业</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www.1ppt.com/hangye/ </a:t>
            </a:r>
            <a:endParaRPr lang="en-US" altLang="zh-CN" sz="100" dirty="0">
              <a:solidFill>
                <a:prstClr val="white"/>
              </a:solidFill>
              <a:latin typeface="Calibri" panose="020F0502020204030204"/>
              <a:ea typeface="宋体" panose="02010600030101010101" pitchFamily="2" charset="-122"/>
            </a:endParaRPr>
          </a:p>
          <a:p>
            <a:pPr defTabSz="914400"/>
            <a:r>
              <a:rPr lang="zh-CN" altLang="en-US" sz="100" dirty="0">
                <a:solidFill>
                  <a:prstClr val="white"/>
                </a:solidFill>
                <a:latin typeface="Calibri" panose="020F0502020204030204"/>
                <a:ea typeface="宋体" panose="02010600030101010101" pitchFamily="2" charset="-122"/>
              </a:rPr>
              <a:t>节日</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www.1ppt.com/jieri/          PPT</a:t>
            </a:r>
            <a:r>
              <a:rPr lang="zh-CN" altLang="en-US" sz="100" dirty="0">
                <a:solidFill>
                  <a:prstClr val="white"/>
                </a:solidFill>
                <a:latin typeface="Calibri" panose="020F0502020204030204"/>
                <a:ea typeface="宋体" panose="02010600030101010101" pitchFamily="2" charset="-122"/>
              </a:rPr>
              <a:t>素材：</a:t>
            </a:r>
            <a:r>
              <a:rPr lang="en-US" altLang="zh-CN" sz="100" dirty="0">
                <a:solidFill>
                  <a:prstClr val="white"/>
                </a:solidFill>
                <a:latin typeface="Calibri" panose="020F0502020204030204"/>
                <a:ea typeface="宋体" panose="02010600030101010101" pitchFamily="2" charset="-122"/>
              </a:rPr>
              <a:t>www.1ppt.com/sucai/</a:t>
            </a:r>
            <a:endParaRPr lang="en-US" altLang="zh-CN" sz="100" dirty="0">
              <a:solidFill>
                <a:prstClr val="white"/>
              </a:solidFill>
              <a:latin typeface="Calibri" panose="020F0502020204030204"/>
              <a:ea typeface="宋体" panose="02010600030101010101" pitchFamily="2" charset="-122"/>
            </a:endParaRPr>
          </a:p>
          <a:p>
            <a:pPr defTabSz="914400"/>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背景图片：</a:t>
            </a:r>
            <a:r>
              <a:rPr lang="en-US" altLang="zh-CN" sz="100" dirty="0">
                <a:solidFill>
                  <a:prstClr val="white"/>
                </a:solidFill>
                <a:latin typeface="Calibri" panose="020F0502020204030204"/>
                <a:ea typeface="宋体" panose="02010600030101010101" pitchFamily="2" charset="-122"/>
              </a:rPr>
              <a:t>www.1ppt.com/beijing/        PPT</a:t>
            </a:r>
            <a:r>
              <a:rPr lang="zh-CN" altLang="en-US" sz="100" dirty="0">
                <a:solidFill>
                  <a:prstClr val="white"/>
                </a:solidFill>
                <a:latin typeface="Calibri" panose="020F0502020204030204"/>
                <a:ea typeface="宋体" panose="02010600030101010101" pitchFamily="2" charset="-122"/>
              </a:rPr>
              <a:t>图表：</a:t>
            </a:r>
            <a:r>
              <a:rPr lang="en-US" altLang="zh-CN" sz="100" dirty="0">
                <a:solidFill>
                  <a:prstClr val="white"/>
                </a:solidFill>
                <a:latin typeface="Calibri" panose="020F0502020204030204"/>
                <a:ea typeface="宋体" panose="02010600030101010101" pitchFamily="2" charset="-122"/>
              </a:rPr>
              <a:t>www.1ppt.com/tubiao/      </a:t>
            </a:r>
            <a:endParaRPr lang="en-US" altLang="zh-CN" sz="100" dirty="0">
              <a:solidFill>
                <a:prstClr val="white"/>
              </a:solidFill>
              <a:latin typeface="Calibri" panose="020F0502020204030204"/>
              <a:ea typeface="宋体" panose="02010600030101010101" pitchFamily="2" charset="-122"/>
            </a:endParaRPr>
          </a:p>
          <a:p>
            <a:pPr defTabSz="914400"/>
            <a:r>
              <a:rPr lang="zh-CN" altLang="en-US" sz="100" dirty="0">
                <a:solidFill>
                  <a:prstClr val="white"/>
                </a:solidFill>
                <a:latin typeface="Calibri" panose="020F0502020204030204"/>
                <a:ea typeface="宋体" panose="02010600030101010101" pitchFamily="2" charset="-122"/>
              </a:rPr>
              <a:t>精美</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下载：</a:t>
            </a:r>
            <a:r>
              <a:rPr lang="en-US" altLang="zh-CN" sz="100" dirty="0">
                <a:solidFill>
                  <a:prstClr val="white"/>
                </a:solidFill>
                <a:latin typeface="Calibri" panose="020F0502020204030204"/>
                <a:ea typeface="宋体" panose="02010600030101010101" pitchFamily="2" charset="-122"/>
              </a:rPr>
              <a:t>www.1ppt.com/xiazai/         PPT</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www.1ppt.com/powerpoint/      </a:t>
            </a:r>
            <a:endParaRPr lang="en-US" altLang="zh-CN" sz="100" dirty="0">
              <a:solidFill>
                <a:prstClr val="white"/>
              </a:solidFill>
              <a:latin typeface="Calibri" panose="020F0502020204030204"/>
              <a:ea typeface="宋体" panose="02010600030101010101" pitchFamily="2" charset="-122"/>
            </a:endParaRPr>
          </a:p>
          <a:p>
            <a:pPr defTabSz="914400"/>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课件：</a:t>
            </a:r>
            <a:r>
              <a:rPr lang="en-US" altLang="zh-CN" sz="100" dirty="0">
                <a:solidFill>
                  <a:prstClr val="white"/>
                </a:solidFill>
                <a:latin typeface="Calibri" panose="020F0502020204030204"/>
                <a:ea typeface="宋体" panose="02010600030101010101" pitchFamily="2" charset="-122"/>
              </a:rPr>
              <a:t>www.1ppt.com/kejian/             </a:t>
            </a:r>
            <a:r>
              <a:rPr lang="zh-CN" altLang="en-US" sz="100" dirty="0">
                <a:solidFill>
                  <a:prstClr val="white"/>
                </a:solidFill>
                <a:latin typeface="Calibri" panose="020F0502020204030204"/>
                <a:ea typeface="宋体" panose="02010600030101010101" pitchFamily="2" charset="-122"/>
              </a:rPr>
              <a:t>字体下载：</a:t>
            </a:r>
            <a:r>
              <a:rPr lang="en-US" altLang="zh-CN" sz="100" dirty="0">
                <a:solidFill>
                  <a:prstClr val="white"/>
                </a:solidFill>
                <a:latin typeface="Calibri" panose="020F0502020204030204"/>
                <a:ea typeface="宋体" panose="02010600030101010101" pitchFamily="2" charset="-122"/>
              </a:rPr>
              <a:t>www.1ppt.com/ziti/</a:t>
            </a:r>
            <a:endParaRPr lang="en-US" altLang="zh-CN" sz="100" dirty="0">
              <a:solidFill>
                <a:prstClr val="white"/>
              </a:solidFill>
              <a:latin typeface="Calibri" panose="020F0502020204030204"/>
              <a:ea typeface="宋体" panose="02010600030101010101" pitchFamily="2" charset="-122"/>
            </a:endParaRPr>
          </a:p>
          <a:p>
            <a:pPr defTabSz="914400"/>
            <a:r>
              <a:rPr lang="zh-CN" altLang="en-US" sz="100" dirty="0">
                <a:solidFill>
                  <a:prstClr val="white"/>
                </a:solidFill>
                <a:latin typeface="Calibri" panose="020F0502020204030204"/>
                <a:ea typeface="宋体" panose="02010600030101010101" pitchFamily="2" charset="-122"/>
              </a:rPr>
              <a:t>工作总结</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a:t>
            </a:r>
            <a:r>
              <a:rPr lang="en-US" altLang="zh-CN" sz="100" dirty="0">
                <a:solidFill>
                  <a:prstClr val="white"/>
                </a:solidFill>
                <a:latin typeface="Calibri" panose="020F0502020204030204"/>
                <a:ea typeface="宋体" panose="02010600030101010101" pitchFamily="2" charset="-122"/>
              </a:rPr>
              <a:t>www.1ppt.com/xiazai/zongjie/ </a:t>
            </a:r>
            <a:r>
              <a:rPr lang="zh-CN" altLang="en-US" sz="100" dirty="0">
                <a:solidFill>
                  <a:prstClr val="white"/>
                </a:solidFill>
                <a:latin typeface="Calibri" panose="020F0502020204030204"/>
                <a:ea typeface="宋体" panose="02010600030101010101" pitchFamily="2" charset="-122"/>
              </a:rPr>
              <a:t>工作计划：</a:t>
            </a:r>
            <a:r>
              <a:rPr lang="en-US" altLang="zh-CN" sz="100" dirty="0">
                <a:solidFill>
                  <a:prstClr val="white"/>
                </a:solidFill>
                <a:latin typeface="Calibri" panose="020F0502020204030204"/>
                <a:ea typeface="宋体" panose="02010600030101010101" pitchFamily="2" charset="-122"/>
              </a:rPr>
              <a:t>www.1ppt.com/xiazai/jihua/</a:t>
            </a:r>
            <a:endParaRPr lang="en-US" altLang="zh-CN" sz="100" dirty="0">
              <a:solidFill>
                <a:prstClr val="white"/>
              </a:solidFill>
              <a:latin typeface="Calibri" panose="020F0502020204030204"/>
              <a:ea typeface="宋体" panose="02010600030101010101" pitchFamily="2" charset="-122"/>
            </a:endParaRPr>
          </a:p>
          <a:p>
            <a:pPr defTabSz="914400"/>
            <a:r>
              <a:rPr lang="zh-CN" altLang="en-US" sz="100" dirty="0">
                <a:solidFill>
                  <a:prstClr val="white"/>
                </a:solidFill>
                <a:latin typeface="Calibri" panose="020F0502020204030204"/>
                <a:ea typeface="宋体" panose="02010600030101010101" pitchFamily="2" charset="-122"/>
              </a:rPr>
              <a:t>商务</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www.1ppt.com/moban/shangwu/  </a:t>
            </a:r>
            <a:r>
              <a:rPr lang="zh-CN" altLang="en-US" sz="100" dirty="0">
                <a:solidFill>
                  <a:prstClr val="white"/>
                </a:solidFill>
                <a:latin typeface="Calibri" panose="020F0502020204030204"/>
                <a:ea typeface="宋体" panose="02010600030101010101" pitchFamily="2" charset="-122"/>
              </a:rPr>
              <a:t>个人简历</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a:t>
            </a:r>
            <a:r>
              <a:rPr lang="en-US" altLang="zh-CN" sz="100" dirty="0">
                <a:solidFill>
                  <a:prstClr val="white"/>
                </a:solidFill>
                <a:latin typeface="Calibri" panose="020F0502020204030204"/>
                <a:ea typeface="宋体" panose="02010600030101010101" pitchFamily="2" charset="-122"/>
              </a:rPr>
              <a:t>www.1ppt.com/xiazai/jianli/  </a:t>
            </a:r>
            <a:endParaRPr lang="en-US" altLang="zh-CN" sz="100" dirty="0">
              <a:solidFill>
                <a:prstClr val="white"/>
              </a:solidFill>
              <a:latin typeface="Calibri" panose="020F0502020204030204"/>
              <a:ea typeface="宋体" panose="02010600030101010101" pitchFamily="2" charset="-122"/>
            </a:endParaRPr>
          </a:p>
          <a:p>
            <a:pPr defTabSz="914400"/>
            <a:r>
              <a:rPr lang="zh-CN" altLang="en-US" sz="100" dirty="0">
                <a:solidFill>
                  <a:prstClr val="white"/>
                </a:solidFill>
                <a:latin typeface="Calibri" panose="020F0502020204030204"/>
                <a:ea typeface="宋体" panose="02010600030101010101" pitchFamily="2" charset="-122"/>
              </a:rPr>
              <a:t>毕业答辩</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a:t>
            </a:r>
            <a:r>
              <a:rPr lang="en-US" altLang="zh-CN" sz="100" dirty="0">
                <a:solidFill>
                  <a:prstClr val="white"/>
                </a:solidFill>
                <a:latin typeface="Calibri" panose="020F0502020204030204"/>
                <a:ea typeface="宋体" panose="02010600030101010101" pitchFamily="2" charset="-122"/>
              </a:rPr>
              <a:t>www.1ppt.com/xiazai/dabian/  </a:t>
            </a:r>
            <a:r>
              <a:rPr lang="zh-CN" altLang="en-US" sz="100" dirty="0">
                <a:solidFill>
                  <a:prstClr val="white"/>
                </a:solidFill>
                <a:latin typeface="Calibri" panose="020F0502020204030204"/>
                <a:ea typeface="宋体" panose="02010600030101010101" pitchFamily="2" charset="-122"/>
              </a:rPr>
              <a:t>工作汇报</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a:t>
            </a:r>
            <a:r>
              <a:rPr lang="en-US" altLang="zh-CN" sz="100" dirty="0">
                <a:solidFill>
                  <a:prstClr val="white"/>
                </a:solidFill>
                <a:latin typeface="Calibri" panose="020F0502020204030204"/>
                <a:ea typeface="宋体" panose="02010600030101010101" pitchFamily="2" charset="-122"/>
              </a:rPr>
              <a:t>www.1ppt.com/xiazai/huibao/    </a:t>
            </a:r>
            <a:endParaRPr lang="en-US" altLang="zh-CN" sz="100" dirty="0">
              <a:solidFill>
                <a:prstClr val="white"/>
              </a:solidFill>
              <a:latin typeface="Calibri" panose="020F0502020204030204"/>
              <a:ea typeface="宋体" panose="02010600030101010101" pitchFamily="2" charset="-122"/>
            </a:endParaRPr>
          </a:p>
          <a:p>
            <a:pPr defTabSz="914400"/>
            <a:r>
              <a:rPr lang="en-US" altLang="zh-CN" sz="100" dirty="0">
                <a:solidFill>
                  <a:prstClr val="white"/>
                </a:solidFill>
                <a:latin typeface="Calibri" panose="020F0502020204030204"/>
                <a:ea typeface="宋体" panose="02010600030101010101" pitchFamily="2" charset="-122"/>
              </a:rPr>
              <a:t> </a:t>
            </a:r>
            <a:endParaRPr lang="en-US" altLang="zh-CN" sz="100" dirty="0">
              <a:solidFill>
                <a:prstClr val="white"/>
              </a:solidFill>
              <a:latin typeface="Calibri" panose="020F0502020204030204"/>
              <a:ea typeface="宋体" panose="02010600030101010101" pitchFamily="2" charset="-122"/>
            </a:endParaRPr>
          </a:p>
        </p:txBody>
      </p:sp>
      <p:sp>
        <p:nvSpPr>
          <p:cNvPr id="2" name="标题 1"/>
          <p:cNvSpPr>
            <a:spLocks noGrp="1"/>
          </p:cNvSpPr>
          <p:nvPr>
            <p:ph type="title"/>
          </p:nvPr>
        </p:nvSpPr>
        <p:spPr>
          <a:xfrm>
            <a:off x="630238" y="274638"/>
            <a:ext cx="7886700" cy="993775"/>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630238" y="1260475"/>
            <a:ext cx="3868737" cy="6191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630238" y="1879600"/>
            <a:ext cx="3868737" cy="2762250"/>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p:nvPr>
        </p:nvSpPr>
        <p:spPr>
          <a:xfrm>
            <a:off x="4629150" y="1260475"/>
            <a:ext cx="3887788" cy="6191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4629150" y="1879600"/>
            <a:ext cx="3887788" cy="276225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7" name="日期占位符 6"/>
          <p:cNvSpPr>
            <a:spLocks noGrp="1"/>
          </p:cNvSpPr>
          <p:nvPr>
            <p:ph type="dt" sz="half" idx="10"/>
          </p:nvPr>
        </p:nvSpPr>
        <p:spPr/>
        <p:txBody>
          <a:bodyPr/>
          <a:lstStyle/>
          <a:p>
            <a:fld id="{F10F7005-9383-42C0-A374-E507AD6B23EE}"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9495EA4E-3D33-45DE-B4D9-3F7D650B8951}" type="slidenum">
              <a:rPr lang="zh-CN" altLang="en-US" smtClean="0"/>
            </a:fld>
            <a:endParaRPr lang="zh-CN" altLang="en-US"/>
          </a:p>
        </p:txBody>
      </p:sp>
    </p:spTree>
  </p:cSld>
  <p:clrMapOvr>
    <a:masterClrMapping/>
  </p:clrMapOvr>
  <p:transition spd="slow">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F10F7005-9383-42C0-A374-E507AD6B23E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9495EA4E-3D33-45DE-B4D9-3F7D650B8951}" type="slidenum">
              <a:rPr lang="zh-CN" altLang="en-US" smtClean="0"/>
            </a:fld>
            <a:endParaRPr lang="zh-CN" altLang="en-US"/>
          </a:p>
        </p:txBody>
      </p:sp>
    </p:spTree>
  </p:cSld>
  <p:clrMapOvr>
    <a:masterClrMapping/>
  </p:clrMapOvr>
  <p:transition spd="slow">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F10F7005-9383-42C0-A374-E507AD6B23EE}"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9495EA4E-3D33-45DE-B4D9-3F7D650B8951}" type="slidenum">
              <a:rPr lang="zh-CN" altLang="en-US" smtClean="0"/>
            </a:fld>
            <a:endParaRPr lang="zh-CN" altLang="en-US"/>
          </a:p>
        </p:txBody>
      </p:sp>
    </p:spTree>
  </p:cSld>
  <p:clrMapOvr>
    <a:masterClrMapping/>
  </p:clrMapOvr>
  <p:transition spd="slow">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30238" y="342900"/>
            <a:ext cx="2949575" cy="120015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p:nvPr>
        </p:nvSpPr>
        <p:spPr>
          <a:xfrm>
            <a:off x="3887788" y="741363"/>
            <a:ext cx="4629150" cy="36544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文本占位符 3"/>
          <p:cNvSpPr>
            <a:spLocks noGrp="1"/>
          </p:cNvSpPr>
          <p:nvPr>
            <p:ph type="body" sz="half" idx="2"/>
          </p:nvPr>
        </p:nvSpPr>
        <p:spPr>
          <a:xfrm>
            <a:off x="630238" y="1543050"/>
            <a:ext cx="2949575" cy="28590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F10F7005-9383-42C0-A374-E507AD6B23EE}"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495EA4E-3D33-45DE-B4D9-3F7D650B8951}" type="slidenum">
              <a:rPr lang="zh-CN" altLang="en-US" smtClean="0"/>
            </a:fld>
            <a:endParaRPr lang="zh-CN" altLang="en-US"/>
          </a:p>
        </p:txBody>
      </p:sp>
    </p:spTree>
  </p:cSld>
  <p:clrMapOvr>
    <a:masterClrMapping/>
  </p:clrMapOvr>
  <p:transition spd="slow">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30238" y="342900"/>
            <a:ext cx="2949575" cy="120015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3887788" y="741363"/>
            <a:ext cx="4629150" cy="36544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630238" y="1543050"/>
            <a:ext cx="2949575" cy="28590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F10F7005-9383-42C0-A374-E507AD6B23EE}"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495EA4E-3D33-45DE-B4D9-3F7D650B8951}" type="slidenum">
              <a:rPr lang="zh-CN" altLang="en-US" smtClean="0"/>
            </a:fld>
            <a:endParaRPr lang="zh-CN" altLang="en-US"/>
          </a:p>
        </p:txBody>
      </p:sp>
    </p:spTree>
  </p:cSld>
  <p:clrMapOvr>
    <a:masterClrMapping/>
  </p:clrMapOvr>
  <p:transition spd="slow">
    <p:wipe/>
  </p:transitio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image" Target="../media/image1.jpeg"/><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图片 6"/>
          <p:cNvPicPr>
            <a:picLocks noChangeAspect="1"/>
          </p:cNvPicPr>
          <p:nvPr userDrawn="1"/>
        </p:nvPicPr>
        <p:blipFill>
          <a:blip r:embed="rId17">
            <a:extLst>
              <a:ext uri="{28A0092B-C50C-407E-A947-70E740481C1C}">
                <a14:useLocalDpi xmlns:a14="http://schemas.microsoft.com/office/drawing/2010/main" val="0"/>
              </a:ext>
            </a:extLst>
          </a:blip>
          <a:stretch>
            <a:fillRect/>
          </a:stretch>
        </p:blipFill>
        <p:spPr>
          <a:xfrm>
            <a:off x="0" y="1255"/>
            <a:ext cx="9144000" cy="5140990"/>
          </a:xfrm>
          <a:prstGeom prst="rect">
            <a:avLst/>
          </a:prstGeom>
        </p:spPr>
      </p:pic>
      <p:sp>
        <p:nvSpPr>
          <p:cNvPr id="2" name="标题占位符 1"/>
          <p:cNvSpPr>
            <a:spLocks noGrp="1"/>
          </p:cNvSpPr>
          <p:nvPr>
            <p:ph type="title"/>
          </p:nvPr>
        </p:nvSpPr>
        <p:spPr>
          <a:xfrm>
            <a:off x="628650" y="274638"/>
            <a:ext cx="7886700" cy="993775"/>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628650" y="1370013"/>
            <a:ext cx="7886700" cy="3262312"/>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628650" y="4767263"/>
            <a:ext cx="20574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fld id="{F10F7005-9383-42C0-A374-E507AD6B23EE}" type="datetimeFigureOut">
              <a:rPr lang="zh-CN" altLang="en-US" smtClean="0"/>
            </a:fld>
            <a:endParaRPr lang="zh-CN" altLang="en-US"/>
          </a:p>
        </p:txBody>
      </p:sp>
      <p:sp>
        <p:nvSpPr>
          <p:cNvPr id="5" name="页脚占位符 4"/>
          <p:cNvSpPr>
            <a:spLocks noGrp="1"/>
          </p:cNvSpPr>
          <p:nvPr>
            <p:ph type="ftr" sz="quarter" idx="3"/>
          </p:nvPr>
        </p:nvSpPr>
        <p:spPr>
          <a:xfrm>
            <a:off x="3028950" y="4767263"/>
            <a:ext cx="30861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457950" y="4767263"/>
            <a:ext cx="20574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9495EA4E-3D33-45DE-B4D9-3F7D650B8951}"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transition spd="slow">
    <p:wip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3.xml"/><Relationship Id="rId1" Type="http://schemas.openxmlformats.org/officeDocument/2006/relationships/chart" Target="../charts/char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3.xml"/><Relationship Id="rId1" Type="http://schemas.openxmlformats.org/officeDocument/2006/relationships/tags" Target="../tags/tag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 name="椭圆 65"/>
          <p:cNvSpPr/>
          <p:nvPr/>
        </p:nvSpPr>
        <p:spPr>
          <a:xfrm>
            <a:off x="1256583" y="3729788"/>
            <a:ext cx="677676" cy="677676"/>
          </a:xfrm>
          <a:prstGeom prst="ellipse">
            <a:avLst/>
          </a:prstGeom>
          <a:solidFill>
            <a:srgbClr val="27506E"/>
          </a:solidFill>
          <a:ln w="25400" cap="flat" cmpd="sng" algn="ctr">
            <a:noFill/>
            <a:prstDash val="solid"/>
          </a:ln>
          <a:effectLst>
            <a:outerShdw blurRad="317500" dist="190500" dir="8100000" algn="tr" rotWithShape="0">
              <a:prstClr val="black">
                <a:alpha val="50000"/>
              </a:prstClr>
            </a:outerShdw>
          </a:effectLst>
        </p:spPr>
        <p:txBody>
          <a:bodyPr lIns="68580" tIns="34290" rIns="68580" bIns="34290" rtlCol="0" anchor="ctr"/>
          <a:lstStyle/>
          <a:p>
            <a:pPr algn="ctr" defTabSz="914400" fontAlgn="base">
              <a:spcBef>
                <a:spcPct val="0"/>
              </a:spcBef>
              <a:spcAft>
                <a:spcPct val="0"/>
              </a:spcAft>
              <a:defRPr/>
            </a:pPr>
            <a:endParaRPr lang="zh-CN" altLang="en-US" sz="1800" kern="0">
              <a:solidFill>
                <a:prstClr val="white"/>
              </a:solidFill>
              <a:latin typeface="Calibri" panose="020F0502020204030204"/>
              <a:ea typeface="宋体" panose="02010600030101010101" pitchFamily="2" charset="-122"/>
            </a:endParaRPr>
          </a:p>
        </p:txBody>
      </p:sp>
      <p:sp>
        <p:nvSpPr>
          <p:cNvPr id="67" name="椭圆 66"/>
          <p:cNvSpPr/>
          <p:nvPr/>
        </p:nvSpPr>
        <p:spPr>
          <a:xfrm>
            <a:off x="1458034" y="1269681"/>
            <a:ext cx="274777" cy="274777"/>
          </a:xfrm>
          <a:prstGeom prst="ellipse">
            <a:avLst/>
          </a:prstGeom>
          <a:solidFill>
            <a:srgbClr val="27506E"/>
          </a:solidFill>
          <a:ln w="25400" cap="flat" cmpd="sng" algn="ctr">
            <a:noFill/>
            <a:prstDash val="solid"/>
          </a:ln>
          <a:effectLst>
            <a:outerShdw blurRad="254000" dist="127000" dir="8100000" algn="tr" rotWithShape="0">
              <a:prstClr val="black">
                <a:alpha val="60000"/>
              </a:prstClr>
            </a:outerShdw>
          </a:effectLst>
        </p:spPr>
        <p:txBody>
          <a:bodyPr lIns="68580" tIns="34290" rIns="68580" bIns="34290" rtlCol="0" anchor="ctr"/>
          <a:lstStyle/>
          <a:p>
            <a:pPr algn="ctr" defTabSz="914400" fontAlgn="base">
              <a:spcBef>
                <a:spcPct val="0"/>
              </a:spcBef>
              <a:spcAft>
                <a:spcPct val="0"/>
              </a:spcAft>
              <a:defRPr/>
            </a:pPr>
            <a:endParaRPr lang="zh-CN" altLang="en-US" sz="1800" kern="0">
              <a:solidFill>
                <a:prstClr val="white"/>
              </a:solidFill>
              <a:latin typeface="Calibri" panose="020F0502020204030204"/>
              <a:ea typeface="宋体" panose="02010600030101010101" pitchFamily="2" charset="-122"/>
            </a:endParaRPr>
          </a:p>
        </p:txBody>
      </p:sp>
      <p:sp>
        <p:nvSpPr>
          <p:cNvPr id="68" name="同心圆 67"/>
          <p:cNvSpPr/>
          <p:nvPr/>
        </p:nvSpPr>
        <p:spPr>
          <a:xfrm>
            <a:off x="3216986" y="4440948"/>
            <a:ext cx="301060" cy="30106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lIns="68580" tIns="34290" rIns="68580" bIns="34290" rtlCol="0" anchor="ctr"/>
          <a:lstStyle/>
          <a:p>
            <a:pPr algn="ctr" defTabSz="914400" fontAlgn="base">
              <a:spcBef>
                <a:spcPct val="0"/>
              </a:spcBef>
              <a:spcAft>
                <a:spcPct val="0"/>
              </a:spcAft>
              <a:defRPr/>
            </a:pPr>
            <a:endParaRPr lang="zh-CN" altLang="en-US" sz="1800" kern="0">
              <a:solidFill>
                <a:prstClr val="black"/>
              </a:solidFill>
              <a:latin typeface="Calibri" panose="020F0502020204030204"/>
              <a:ea typeface="宋体" panose="02010600030101010101" pitchFamily="2" charset="-122"/>
            </a:endParaRPr>
          </a:p>
        </p:txBody>
      </p:sp>
      <p:sp>
        <p:nvSpPr>
          <p:cNvPr id="69" name="椭圆 68"/>
          <p:cNvSpPr/>
          <p:nvPr/>
        </p:nvSpPr>
        <p:spPr>
          <a:xfrm>
            <a:off x="3230128" y="4454089"/>
            <a:ext cx="274777" cy="274777"/>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lIns="68580" tIns="34290" rIns="68580" bIns="34290" rtlCol="0" anchor="ctr"/>
          <a:lstStyle/>
          <a:p>
            <a:pPr algn="ctr" defTabSz="914400" fontAlgn="base">
              <a:spcBef>
                <a:spcPct val="0"/>
              </a:spcBef>
              <a:spcAft>
                <a:spcPct val="0"/>
              </a:spcAft>
              <a:defRPr/>
            </a:pPr>
            <a:endParaRPr lang="zh-CN" altLang="en-US" sz="1800" kern="0">
              <a:solidFill>
                <a:prstClr val="white"/>
              </a:solidFill>
              <a:latin typeface="Calibri" panose="020F0502020204030204"/>
              <a:ea typeface="宋体" panose="02010600030101010101" pitchFamily="2" charset="-122"/>
            </a:endParaRPr>
          </a:p>
        </p:txBody>
      </p:sp>
      <p:sp>
        <p:nvSpPr>
          <p:cNvPr id="70" name="同心圆 69"/>
          <p:cNvSpPr/>
          <p:nvPr/>
        </p:nvSpPr>
        <p:spPr>
          <a:xfrm>
            <a:off x="2712289" y="923490"/>
            <a:ext cx="623903" cy="623903"/>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lIns="68580" tIns="34290" rIns="68580" bIns="34290" rtlCol="0" anchor="ctr"/>
          <a:lstStyle/>
          <a:p>
            <a:pPr algn="ctr" defTabSz="914400" fontAlgn="base">
              <a:spcBef>
                <a:spcPct val="0"/>
              </a:spcBef>
              <a:spcAft>
                <a:spcPct val="0"/>
              </a:spcAft>
              <a:defRPr/>
            </a:pPr>
            <a:endParaRPr lang="zh-CN" altLang="en-US" sz="1800" kern="0">
              <a:solidFill>
                <a:prstClr val="black"/>
              </a:solidFill>
              <a:latin typeface="Calibri" panose="020F0502020204030204"/>
              <a:ea typeface="宋体" panose="02010600030101010101" pitchFamily="2" charset="-122"/>
            </a:endParaRPr>
          </a:p>
        </p:txBody>
      </p:sp>
      <p:sp>
        <p:nvSpPr>
          <p:cNvPr id="71" name="椭圆 70"/>
          <p:cNvSpPr/>
          <p:nvPr/>
        </p:nvSpPr>
        <p:spPr>
          <a:xfrm>
            <a:off x="2725906" y="937107"/>
            <a:ext cx="596669" cy="596669"/>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lIns="68580" tIns="34290" rIns="68580" bIns="34290" rtlCol="0" anchor="ctr"/>
          <a:lstStyle/>
          <a:p>
            <a:pPr algn="ctr" defTabSz="914400" fontAlgn="base">
              <a:spcBef>
                <a:spcPct val="0"/>
              </a:spcBef>
              <a:spcAft>
                <a:spcPct val="0"/>
              </a:spcAft>
              <a:defRPr/>
            </a:pPr>
            <a:endParaRPr lang="zh-CN" altLang="en-US" sz="1800" kern="0">
              <a:solidFill>
                <a:prstClr val="white"/>
              </a:solidFill>
              <a:latin typeface="Calibri" panose="020F0502020204030204"/>
              <a:ea typeface="宋体" panose="02010600030101010101" pitchFamily="2" charset="-122"/>
            </a:endParaRPr>
          </a:p>
        </p:txBody>
      </p:sp>
      <p:sp>
        <p:nvSpPr>
          <p:cNvPr id="72" name="同心圆 71"/>
          <p:cNvSpPr/>
          <p:nvPr/>
        </p:nvSpPr>
        <p:spPr>
          <a:xfrm>
            <a:off x="2098096" y="4423601"/>
            <a:ext cx="219777" cy="219777"/>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lIns="68580" tIns="34290" rIns="68580" bIns="34290" rtlCol="0" anchor="ctr"/>
          <a:lstStyle/>
          <a:p>
            <a:pPr algn="ctr" defTabSz="914400" fontAlgn="base">
              <a:spcBef>
                <a:spcPct val="0"/>
              </a:spcBef>
              <a:spcAft>
                <a:spcPct val="0"/>
              </a:spcAft>
              <a:defRPr/>
            </a:pPr>
            <a:endParaRPr lang="zh-CN" altLang="en-US" sz="1800" kern="0">
              <a:solidFill>
                <a:prstClr val="black"/>
              </a:solidFill>
              <a:latin typeface="Calibri" panose="020F0502020204030204"/>
              <a:ea typeface="宋体" panose="02010600030101010101" pitchFamily="2" charset="-122"/>
            </a:endParaRPr>
          </a:p>
        </p:txBody>
      </p:sp>
      <p:sp>
        <p:nvSpPr>
          <p:cNvPr id="73" name="椭圆 72"/>
          <p:cNvSpPr/>
          <p:nvPr/>
        </p:nvSpPr>
        <p:spPr>
          <a:xfrm>
            <a:off x="2107689" y="4433195"/>
            <a:ext cx="200590" cy="200590"/>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lIns="68580" tIns="34290" rIns="68580" bIns="34290" rtlCol="0" anchor="ctr"/>
          <a:lstStyle/>
          <a:p>
            <a:pPr algn="ctr" defTabSz="914400" fontAlgn="base">
              <a:spcBef>
                <a:spcPct val="0"/>
              </a:spcBef>
              <a:spcAft>
                <a:spcPct val="0"/>
              </a:spcAft>
              <a:defRPr/>
            </a:pPr>
            <a:endParaRPr lang="zh-CN" altLang="en-US" sz="1800" kern="0">
              <a:solidFill>
                <a:prstClr val="white"/>
              </a:solidFill>
              <a:latin typeface="Calibri" panose="020F0502020204030204"/>
              <a:ea typeface="宋体" panose="02010600030101010101" pitchFamily="2" charset="-122"/>
            </a:endParaRPr>
          </a:p>
        </p:txBody>
      </p:sp>
      <p:sp>
        <p:nvSpPr>
          <p:cNvPr id="74" name="同心圆 73"/>
          <p:cNvSpPr/>
          <p:nvPr/>
        </p:nvSpPr>
        <p:spPr>
          <a:xfrm>
            <a:off x="773524" y="3230102"/>
            <a:ext cx="287919" cy="287919"/>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lIns="68580" tIns="34290" rIns="68580" bIns="34290" rtlCol="0" anchor="ctr"/>
          <a:lstStyle/>
          <a:p>
            <a:pPr algn="ctr" defTabSz="914400" fontAlgn="base">
              <a:spcBef>
                <a:spcPct val="0"/>
              </a:spcBef>
              <a:spcAft>
                <a:spcPct val="0"/>
              </a:spcAft>
              <a:defRPr/>
            </a:pPr>
            <a:endParaRPr lang="zh-CN" altLang="en-US" sz="1800" kern="0">
              <a:solidFill>
                <a:prstClr val="black"/>
              </a:solidFill>
              <a:latin typeface="Calibri" panose="020F0502020204030204"/>
              <a:ea typeface="宋体" panose="02010600030101010101" pitchFamily="2" charset="-122"/>
            </a:endParaRPr>
          </a:p>
        </p:txBody>
      </p:sp>
      <p:sp>
        <p:nvSpPr>
          <p:cNvPr id="75" name="椭圆 74"/>
          <p:cNvSpPr/>
          <p:nvPr/>
        </p:nvSpPr>
        <p:spPr>
          <a:xfrm>
            <a:off x="786091" y="3242670"/>
            <a:ext cx="262784" cy="26278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lIns="68580" tIns="34290" rIns="68580" bIns="34290" rtlCol="0" anchor="ctr"/>
          <a:lstStyle/>
          <a:p>
            <a:pPr algn="ctr" defTabSz="914400" fontAlgn="base">
              <a:spcBef>
                <a:spcPct val="0"/>
              </a:spcBef>
              <a:spcAft>
                <a:spcPct val="0"/>
              </a:spcAft>
              <a:defRPr/>
            </a:pPr>
            <a:endParaRPr lang="zh-CN" altLang="en-US" sz="1800" kern="0">
              <a:solidFill>
                <a:prstClr val="white"/>
              </a:solidFill>
              <a:latin typeface="Calibri" panose="020F0502020204030204"/>
              <a:ea typeface="宋体" panose="02010600030101010101" pitchFamily="2" charset="-122"/>
            </a:endParaRPr>
          </a:p>
        </p:txBody>
      </p:sp>
      <p:sp>
        <p:nvSpPr>
          <p:cNvPr id="76" name="椭圆 75"/>
          <p:cNvSpPr/>
          <p:nvPr/>
        </p:nvSpPr>
        <p:spPr>
          <a:xfrm>
            <a:off x="2033501" y="1132292"/>
            <a:ext cx="412166" cy="412166"/>
          </a:xfrm>
          <a:prstGeom prst="ellipse">
            <a:avLst/>
          </a:prstGeom>
          <a:solidFill>
            <a:srgbClr val="27506E"/>
          </a:solidFill>
          <a:ln w="25400" cap="flat" cmpd="sng" algn="ctr">
            <a:noFill/>
            <a:prstDash val="solid"/>
          </a:ln>
          <a:effectLst>
            <a:outerShdw blurRad="254000" dist="127000" dir="8100000" algn="tr" rotWithShape="0">
              <a:prstClr val="black">
                <a:alpha val="60000"/>
              </a:prstClr>
            </a:outerShdw>
          </a:effectLst>
        </p:spPr>
        <p:txBody>
          <a:bodyPr lIns="68580" tIns="34290" rIns="68580" bIns="34290" rtlCol="0" anchor="ctr"/>
          <a:lstStyle/>
          <a:p>
            <a:pPr algn="ctr" defTabSz="914400" fontAlgn="base">
              <a:spcBef>
                <a:spcPct val="0"/>
              </a:spcBef>
              <a:spcAft>
                <a:spcPct val="0"/>
              </a:spcAft>
              <a:defRPr/>
            </a:pPr>
            <a:endParaRPr lang="zh-CN" altLang="en-US" sz="1800" kern="0">
              <a:solidFill>
                <a:prstClr val="white"/>
              </a:solidFill>
              <a:latin typeface="Calibri" panose="020F0502020204030204"/>
              <a:ea typeface="宋体" panose="02010600030101010101" pitchFamily="2" charset="-122"/>
            </a:endParaRPr>
          </a:p>
        </p:txBody>
      </p:sp>
      <p:sp>
        <p:nvSpPr>
          <p:cNvPr id="77" name="椭圆 76"/>
          <p:cNvSpPr/>
          <p:nvPr/>
        </p:nvSpPr>
        <p:spPr>
          <a:xfrm>
            <a:off x="2930895" y="4177233"/>
            <a:ext cx="137389" cy="137389"/>
          </a:xfrm>
          <a:prstGeom prst="ellipse">
            <a:avLst/>
          </a:prstGeom>
          <a:solidFill>
            <a:srgbClr val="27506E"/>
          </a:solidFill>
          <a:ln w="25400" cap="flat" cmpd="sng" algn="ctr">
            <a:noFill/>
            <a:prstDash val="solid"/>
          </a:ln>
          <a:effectLst>
            <a:outerShdw blurRad="254000" dist="127000" dir="8100000" algn="tr" rotWithShape="0">
              <a:prstClr val="black">
                <a:alpha val="60000"/>
              </a:prstClr>
            </a:outerShdw>
          </a:effectLst>
        </p:spPr>
        <p:txBody>
          <a:bodyPr lIns="68580" tIns="34290" rIns="68580" bIns="34290" rtlCol="0" anchor="ctr"/>
          <a:lstStyle/>
          <a:p>
            <a:pPr algn="ctr" defTabSz="914400" fontAlgn="base">
              <a:spcBef>
                <a:spcPct val="0"/>
              </a:spcBef>
              <a:spcAft>
                <a:spcPct val="0"/>
              </a:spcAft>
              <a:defRPr/>
            </a:pPr>
            <a:endParaRPr lang="zh-CN" altLang="en-US" sz="1800" kern="0">
              <a:solidFill>
                <a:prstClr val="white"/>
              </a:solidFill>
              <a:latin typeface="Calibri" panose="020F0502020204030204"/>
              <a:ea typeface="宋体" panose="02010600030101010101" pitchFamily="2" charset="-122"/>
            </a:endParaRPr>
          </a:p>
        </p:txBody>
      </p:sp>
      <p:sp>
        <p:nvSpPr>
          <p:cNvPr id="78" name="同心圆 77"/>
          <p:cNvSpPr/>
          <p:nvPr/>
        </p:nvSpPr>
        <p:spPr>
          <a:xfrm>
            <a:off x="3600310" y="4149157"/>
            <a:ext cx="452191" cy="452191"/>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lIns="68580" tIns="34290" rIns="68580" bIns="34290" rtlCol="0" anchor="ctr"/>
          <a:lstStyle/>
          <a:p>
            <a:pPr algn="ctr" defTabSz="914400" fontAlgn="base">
              <a:spcBef>
                <a:spcPct val="0"/>
              </a:spcBef>
              <a:spcAft>
                <a:spcPct val="0"/>
              </a:spcAft>
              <a:defRPr/>
            </a:pPr>
            <a:endParaRPr lang="zh-CN" altLang="en-US" sz="1800" kern="0">
              <a:solidFill>
                <a:prstClr val="black"/>
              </a:solidFill>
              <a:latin typeface="Calibri" panose="020F0502020204030204"/>
              <a:ea typeface="宋体" panose="02010600030101010101" pitchFamily="2" charset="-122"/>
            </a:endParaRPr>
          </a:p>
        </p:txBody>
      </p:sp>
      <p:sp>
        <p:nvSpPr>
          <p:cNvPr id="79" name="椭圆 78"/>
          <p:cNvSpPr/>
          <p:nvPr/>
        </p:nvSpPr>
        <p:spPr>
          <a:xfrm>
            <a:off x="3610180" y="4159027"/>
            <a:ext cx="432452" cy="432452"/>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lIns="68580" tIns="34290" rIns="68580" bIns="34290" rtlCol="0" anchor="ctr"/>
          <a:lstStyle/>
          <a:p>
            <a:pPr algn="ctr" defTabSz="914400" fontAlgn="base">
              <a:spcBef>
                <a:spcPct val="0"/>
              </a:spcBef>
              <a:spcAft>
                <a:spcPct val="0"/>
              </a:spcAft>
              <a:defRPr/>
            </a:pPr>
            <a:endParaRPr lang="zh-CN" altLang="en-US" sz="1800" kern="0">
              <a:solidFill>
                <a:prstClr val="white"/>
              </a:solidFill>
              <a:latin typeface="Calibri" panose="020F0502020204030204"/>
              <a:ea typeface="宋体" panose="02010600030101010101" pitchFamily="2" charset="-122"/>
            </a:endParaRPr>
          </a:p>
        </p:txBody>
      </p:sp>
      <p:sp>
        <p:nvSpPr>
          <p:cNvPr id="80" name="椭圆 79"/>
          <p:cNvSpPr/>
          <p:nvPr/>
        </p:nvSpPr>
        <p:spPr>
          <a:xfrm>
            <a:off x="479790" y="4314422"/>
            <a:ext cx="379661" cy="379661"/>
          </a:xfrm>
          <a:prstGeom prst="ellipse">
            <a:avLst/>
          </a:prstGeom>
          <a:solidFill>
            <a:srgbClr val="27506E"/>
          </a:solidFill>
          <a:ln w="25400" cap="flat" cmpd="sng" algn="ctr">
            <a:noFill/>
            <a:prstDash val="solid"/>
          </a:ln>
          <a:effectLst>
            <a:outerShdw blurRad="317500" dist="190500" dir="8100000" algn="tr" rotWithShape="0">
              <a:prstClr val="black">
                <a:alpha val="50000"/>
              </a:prstClr>
            </a:outerShdw>
          </a:effectLst>
        </p:spPr>
        <p:txBody>
          <a:bodyPr lIns="68580" tIns="34290" rIns="68580" bIns="34290" rtlCol="0" anchor="ctr"/>
          <a:lstStyle/>
          <a:p>
            <a:pPr algn="ctr" defTabSz="914400" fontAlgn="base">
              <a:spcBef>
                <a:spcPct val="0"/>
              </a:spcBef>
              <a:spcAft>
                <a:spcPct val="0"/>
              </a:spcAft>
              <a:defRPr/>
            </a:pPr>
            <a:endParaRPr lang="zh-CN" altLang="en-US" sz="1800" kern="0">
              <a:solidFill>
                <a:prstClr val="white"/>
              </a:solidFill>
              <a:latin typeface="Calibri" panose="020F0502020204030204"/>
              <a:ea typeface="宋体" panose="02010600030101010101" pitchFamily="2" charset="-122"/>
            </a:endParaRPr>
          </a:p>
        </p:txBody>
      </p:sp>
      <p:sp>
        <p:nvSpPr>
          <p:cNvPr id="81" name="同心圆 80"/>
          <p:cNvSpPr/>
          <p:nvPr/>
        </p:nvSpPr>
        <p:spPr>
          <a:xfrm>
            <a:off x="2479790" y="3699099"/>
            <a:ext cx="301060" cy="30106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lIns="68580" tIns="34290" rIns="68580" bIns="34290" rtlCol="0" anchor="ctr"/>
          <a:lstStyle/>
          <a:p>
            <a:pPr algn="ctr" defTabSz="914400" fontAlgn="base">
              <a:spcBef>
                <a:spcPct val="0"/>
              </a:spcBef>
              <a:spcAft>
                <a:spcPct val="0"/>
              </a:spcAft>
              <a:defRPr/>
            </a:pPr>
            <a:endParaRPr lang="zh-CN" altLang="en-US" sz="1800" kern="0">
              <a:solidFill>
                <a:prstClr val="black"/>
              </a:solidFill>
              <a:latin typeface="Calibri" panose="020F0502020204030204"/>
              <a:ea typeface="宋体" panose="02010600030101010101" pitchFamily="2" charset="-122"/>
            </a:endParaRPr>
          </a:p>
        </p:txBody>
      </p:sp>
      <p:sp>
        <p:nvSpPr>
          <p:cNvPr id="82" name="椭圆 81"/>
          <p:cNvSpPr/>
          <p:nvPr/>
        </p:nvSpPr>
        <p:spPr>
          <a:xfrm>
            <a:off x="2492931" y="3712241"/>
            <a:ext cx="274777" cy="274777"/>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lIns="68580" tIns="34290" rIns="68580" bIns="34290" rtlCol="0" anchor="ctr"/>
          <a:lstStyle/>
          <a:p>
            <a:pPr algn="ctr" defTabSz="914400" fontAlgn="base">
              <a:spcBef>
                <a:spcPct val="0"/>
              </a:spcBef>
              <a:spcAft>
                <a:spcPct val="0"/>
              </a:spcAft>
              <a:defRPr/>
            </a:pPr>
            <a:endParaRPr lang="zh-CN" altLang="en-US" sz="1800" kern="0">
              <a:solidFill>
                <a:prstClr val="white"/>
              </a:solidFill>
              <a:latin typeface="Calibri" panose="020F0502020204030204"/>
              <a:ea typeface="宋体" panose="02010600030101010101" pitchFamily="2" charset="-122"/>
            </a:endParaRPr>
          </a:p>
        </p:txBody>
      </p:sp>
      <p:sp>
        <p:nvSpPr>
          <p:cNvPr id="83" name="同心圆 82"/>
          <p:cNvSpPr/>
          <p:nvPr/>
        </p:nvSpPr>
        <p:spPr>
          <a:xfrm>
            <a:off x="2470196" y="249673"/>
            <a:ext cx="219777" cy="219777"/>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lIns="68580" tIns="34290" rIns="68580" bIns="34290" rtlCol="0" anchor="ctr"/>
          <a:lstStyle/>
          <a:p>
            <a:pPr algn="ctr" defTabSz="914400" fontAlgn="base">
              <a:spcBef>
                <a:spcPct val="0"/>
              </a:spcBef>
              <a:spcAft>
                <a:spcPct val="0"/>
              </a:spcAft>
              <a:defRPr/>
            </a:pPr>
            <a:endParaRPr lang="zh-CN" altLang="en-US" sz="1800" kern="0">
              <a:solidFill>
                <a:prstClr val="black"/>
              </a:solidFill>
              <a:latin typeface="Calibri" panose="020F0502020204030204"/>
              <a:ea typeface="宋体" panose="02010600030101010101" pitchFamily="2" charset="-122"/>
            </a:endParaRPr>
          </a:p>
        </p:txBody>
      </p:sp>
      <p:sp>
        <p:nvSpPr>
          <p:cNvPr id="84" name="椭圆 83"/>
          <p:cNvSpPr/>
          <p:nvPr/>
        </p:nvSpPr>
        <p:spPr>
          <a:xfrm>
            <a:off x="2479790" y="259266"/>
            <a:ext cx="200590" cy="200590"/>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lIns="68580" tIns="34290" rIns="68580" bIns="34290" rtlCol="0" anchor="ctr"/>
          <a:lstStyle/>
          <a:p>
            <a:pPr algn="ctr" defTabSz="914400" fontAlgn="base">
              <a:spcBef>
                <a:spcPct val="0"/>
              </a:spcBef>
              <a:spcAft>
                <a:spcPct val="0"/>
              </a:spcAft>
              <a:defRPr/>
            </a:pPr>
            <a:endParaRPr lang="zh-CN" altLang="en-US" sz="1800" kern="0">
              <a:solidFill>
                <a:prstClr val="white"/>
              </a:solidFill>
              <a:latin typeface="Calibri" panose="020F0502020204030204"/>
              <a:ea typeface="宋体" panose="02010600030101010101" pitchFamily="2" charset="-122"/>
            </a:endParaRPr>
          </a:p>
        </p:txBody>
      </p:sp>
      <p:sp>
        <p:nvSpPr>
          <p:cNvPr id="85" name="同心圆 84"/>
          <p:cNvSpPr/>
          <p:nvPr/>
        </p:nvSpPr>
        <p:spPr>
          <a:xfrm>
            <a:off x="786092" y="833234"/>
            <a:ext cx="287919" cy="287919"/>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lIns="68580" tIns="34290" rIns="68580" bIns="34290" rtlCol="0" anchor="ctr"/>
          <a:lstStyle/>
          <a:p>
            <a:pPr algn="ctr" defTabSz="914400" fontAlgn="base">
              <a:spcBef>
                <a:spcPct val="0"/>
              </a:spcBef>
              <a:spcAft>
                <a:spcPct val="0"/>
              </a:spcAft>
              <a:defRPr/>
            </a:pPr>
            <a:endParaRPr lang="zh-CN" altLang="en-US" sz="1800" kern="0">
              <a:solidFill>
                <a:prstClr val="black"/>
              </a:solidFill>
              <a:latin typeface="Calibri" panose="020F0502020204030204"/>
              <a:ea typeface="宋体" panose="02010600030101010101" pitchFamily="2" charset="-122"/>
            </a:endParaRPr>
          </a:p>
        </p:txBody>
      </p:sp>
      <p:sp>
        <p:nvSpPr>
          <p:cNvPr id="86" name="椭圆 85"/>
          <p:cNvSpPr/>
          <p:nvPr/>
        </p:nvSpPr>
        <p:spPr>
          <a:xfrm>
            <a:off x="798659" y="845802"/>
            <a:ext cx="262784" cy="26278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lIns="68580" tIns="34290" rIns="68580" bIns="34290" rtlCol="0" anchor="ctr"/>
          <a:lstStyle/>
          <a:p>
            <a:pPr algn="ctr" defTabSz="914400" fontAlgn="base">
              <a:spcBef>
                <a:spcPct val="0"/>
              </a:spcBef>
              <a:spcAft>
                <a:spcPct val="0"/>
              </a:spcAft>
              <a:defRPr/>
            </a:pPr>
            <a:endParaRPr lang="zh-CN" altLang="en-US" sz="1800" kern="0">
              <a:solidFill>
                <a:prstClr val="white"/>
              </a:solidFill>
              <a:latin typeface="Calibri" panose="020F0502020204030204"/>
              <a:ea typeface="宋体" panose="02010600030101010101" pitchFamily="2" charset="-122"/>
            </a:endParaRPr>
          </a:p>
        </p:txBody>
      </p:sp>
      <p:sp>
        <p:nvSpPr>
          <p:cNvPr id="87" name="椭圆 86"/>
          <p:cNvSpPr/>
          <p:nvPr/>
        </p:nvSpPr>
        <p:spPr>
          <a:xfrm>
            <a:off x="2170890" y="574569"/>
            <a:ext cx="137389" cy="137389"/>
          </a:xfrm>
          <a:prstGeom prst="ellipse">
            <a:avLst/>
          </a:prstGeom>
          <a:solidFill>
            <a:srgbClr val="27506E"/>
          </a:solidFill>
          <a:ln w="25400" cap="flat" cmpd="sng" algn="ctr">
            <a:noFill/>
            <a:prstDash val="solid"/>
          </a:ln>
          <a:effectLst>
            <a:outerShdw blurRad="254000" dist="127000" dir="8100000" algn="tr" rotWithShape="0">
              <a:prstClr val="black">
                <a:alpha val="60000"/>
              </a:prstClr>
            </a:outerShdw>
          </a:effectLst>
        </p:spPr>
        <p:txBody>
          <a:bodyPr lIns="68580" tIns="34290" rIns="68580" bIns="34290" rtlCol="0" anchor="ctr"/>
          <a:lstStyle/>
          <a:p>
            <a:pPr algn="ctr" defTabSz="914400" fontAlgn="base">
              <a:spcBef>
                <a:spcPct val="0"/>
              </a:spcBef>
              <a:spcAft>
                <a:spcPct val="0"/>
              </a:spcAft>
              <a:defRPr/>
            </a:pPr>
            <a:endParaRPr lang="zh-CN" altLang="en-US" sz="1800" kern="0">
              <a:solidFill>
                <a:prstClr val="white"/>
              </a:solidFill>
              <a:latin typeface="Calibri" panose="020F0502020204030204"/>
              <a:ea typeface="宋体" panose="02010600030101010101" pitchFamily="2" charset="-122"/>
            </a:endParaRPr>
          </a:p>
        </p:txBody>
      </p:sp>
      <p:sp>
        <p:nvSpPr>
          <p:cNvPr id="88" name="同心圆 87"/>
          <p:cNvSpPr/>
          <p:nvPr/>
        </p:nvSpPr>
        <p:spPr>
          <a:xfrm>
            <a:off x="503923" y="1269681"/>
            <a:ext cx="727904" cy="727904"/>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lIns="68580" tIns="34290" rIns="68580" bIns="34290" rtlCol="0" anchor="ctr"/>
          <a:lstStyle/>
          <a:p>
            <a:pPr algn="ctr" defTabSz="914400" fontAlgn="base">
              <a:spcBef>
                <a:spcPct val="0"/>
              </a:spcBef>
              <a:spcAft>
                <a:spcPct val="0"/>
              </a:spcAft>
              <a:defRPr/>
            </a:pPr>
            <a:endParaRPr lang="zh-CN" altLang="en-US" sz="1800" kern="0">
              <a:solidFill>
                <a:prstClr val="black"/>
              </a:solidFill>
              <a:latin typeface="Calibri" panose="020F0502020204030204"/>
              <a:ea typeface="宋体" panose="02010600030101010101" pitchFamily="2" charset="-122"/>
            </a:endParaRPr>
          </a:p>
        </p:txBody>
      </p:sp>
      <p:sp>
        <p:nvSpPr>
          <p:cNvPr id="89" name="椭圆 88"/>
          <p:cNvSpPr/>
          <p:nvPr/>
        </p:nvSpPr>
        <p:spPr>
          <a:xfrm>
            <a:off x="519810" y="1285567"/>
            <a:ext cx="696131" cy="696131"/>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lIns="68580" tIns="34290" rIns="68580" bIns="34290" rtlCol="0" anchor="ctr"/>
          <a:lstStyle/>
          <a:p>
            <a:pPr algn="ctr" defTabSz="914400" fontAlgn="base">
              <a:spcBef>
                <a:spcPct val="0"/>
              </a:spcBef>
              <a:spcAft>
                <a:spcPct val="0"/>
              </a:spcAft>
              <a:defRPr/>
            </a:pPr>
            <a:endParaRPr lang="zh-CN" altLang="en-US" sz="1800" kern="0">
              <a:solidFill>
                <a:prstClr val="white"/>
              </a:solidFill>
              <a:latin typeface="Calibri" panose="020F0502020204030204"/>
              <a:ea typeface="宋体" panose="02010600030101010101" pitchFamily="2" charset="-122"/>
            </a:endParaRPr>
          </a:p>
        </p:txBody>
      </p:sp>
      <p:sp>
        <p:nvSpPr>
          <p:cNvPr id="90" name="同心圆 89"/>
          <p:cNvSpPr/>
          <p:nvPr/>
        </p:nvSpPr>
        <p:spPr>
          <a:xfrm>
            <a:off x="3610178" y="367913"/>
            <a:ext cx="287919" cy="287919"/>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lIns="68580" tIns="34290" rIns="68580" bIns="34290" rtlCol="0" anchor="ctr"/>
          <a:lstStyle/>
          <a:p>
            <a:pPr algn="ctr" defTabSz="914400" fontAlgn="base">
              <a:spcBef>
                <a:spcPct val="0"/>
              </a:spcBef>
              <a:spcAft>
                <a:spcPct val="0"/>
              </a:spcAft>
              <a:defRPr/>
            </a:pPr>
            <a:endParaRPr lang="zh-CN" altLang="en-US" sz="1800" kern="0">
              <a:solidFill>
                <a:prstClr val="black"/>
              </a:solidFill>
              <a:latin typeface="Calibri" panose="020F0502020204030204"/>
              <a:ea typeface="宋体" panose="02010600030101010101" pitchFamily="2" charset="-122"/>
            </a:endParaRPr>
          </a:p>
        </p:txBody>
      </p:sp>
      <p:sp>
        <p:nvSpPr>
          <p:cNvPr id="91" name="椭圆 90"/>
          <p:cNvSpPr/>
          <p:nvPr/>
        </p:nvSpPr>
        <p:spPr>
          <a:xfrm>
            <a:off x="3622746" y="380480"/>
            <a:ext cx="262784" cy="26278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lIns="68580" tIns="34290" rIns="68580" bIns="34290" rtlCol="0" anchor="ctr"/>
          <a:lstStyle/>
          <a:p>
            <a:pPr algn="ctr" defTabSz="914400" fontAlgn="base">
              <a:spcBef>
                <a:spcPct val="0"/>
              </a:spcBef>
              <a:spcAft>
                <a:spcPct val="0"/>
              </a:spcAft>
              <a:defRPr/>
            </a:pPr>
            <a:endParaRPr lang="zh-CN" altLang="en-US" sz="1800" kern="0">
              <a:solidFill>
                <a:prstClr val="white"/>
              </a:solidFill>
              <a:latin typeface="Calibri" panose="020F0502020204030204"/>
              <a:ea typeface="宋体" panose="02010600030101010101" pitchFamily="2" charset="-122"/>
            </a:endParaRPr>
          </a:p>
        </p:txBody>
      </p:sp>
      <p:sp>
        <p:nvSpPr>
          <p:cNvPr id="92" name="椭圆 91"/>
          <p:cNvSpPr/>
          <p:nvPr/>
        </p:nvSpPr>
        <p:spPr>
          <a:xfrm>
            <a:off x="464439" y="2571751"/>
            <a:ext cx="137389" cy="137389"/>
          </a:xfrm>
          <a:prstGeom prst="ellipse">
            <a:avLst/>
          </a:prstGeom>
          <a:solidFill>
            <a:srgbClr val="27506E"/>
          </a:solidFill>
          <a:ln w="25400" cap="flat" cmpd="sng" algn="ctr">
            <a:noFill/>
            <a:prstDash val="solid"/>
          </a:ln>
          <a:effectLst>
            <a:outerShdw blurRad="254000" dist="127000" dir="8100000" algn="tr" rotWithShape="0">
              <a:prstClr val="black">
                <a:alpha val="60000"/>
              </a:prstClr>
            </a:outerShdw>
          </a:effectLst>
        </p:spPr>
        <p:txBody>
          <a:bodyPr lIns="68580" tIns="34290" rIns="68580" bIns="34290" rtlCol="0" anchor="ctr"/>
          <a:lstStyle/>
          <a:p>
            <a:pPr algn="ctr" defTabSz="914400" fontAlgn="base">
              <a:spcBef>
                <a:spcPct val="0"/>
              </a:spcBef>
              <a:spcAft>
                <a:spcPct val="0"/>
              </a:spcAft>
              <a:defRPr/>
            </a:pPr>
            <a:endParaRPr lang="zh-CN" altLang="en-US" sz="1800" kern="0">
              <a:solidFill>
                <a:prstClr val="white"/>
              </a:solidFill>
              <a:latin typeface="Calibri" panose="020F0502020204030204"/>
              <a:ea typeface="宋体" panose="02010600030101010101" pitchFamily="2" charset="-122"/>
            </a:endParaRPr>
          </a:p>
        </p:txBody>
      </p:sp>
      <p:sp>
        <p:nvSpPr>
          <p:cNvPr id="93" name="椭圆 92"/>
          <p:cNvSpPr/>
          <p:nvPr/>
        </p:nvSpPr>
        <p:spPr>
          <a:xfrm>
            <a:off x="222274" y="322042"/>
            <a:ext cx="379661" cy="379661"/>
          </a:xfrm>
          <a:prstGeom prst="ellipse">
            <a:avLst/>
          </a:prstGeom>
          <a:solidFill>
            <a:srgbClr val="27506E"/>
          </a:solidFill>
          <a:ln w="25400" cap="flat" cmpd="sng" algn="ctr">
            <a:noFill/>
            <a:prstDash val="solid"/>
          </a:ln>
          <a:effectLst>
            <a:outerShdw blurRad="317500" dist="190500" dir="8100000" algn="tr" rotWithShape="0">
              <a:prstClr val="black">
                <a:alpha val="50000"/>
              </a:prstClr>
            </a:outerShdw>
          </a:effectLst>
        </p:spPr>
        <p:txBody>
          <a:bodyPr lIns="68580" tIns="34290" rIns="68580" bIns="34290" rtlCol="0" anchor="ctr"/>
          <a:lstStyle/>
          <a:p>
            <a:pPr algn="ctr" defTabSz="914400" fontAlgn="base">
              <a:spcBef>
                <a:spcPct val="0"/>
              </a:spcBef>
              <a:spcAft>
                <a:spcPct val="0"/>
              </a:spcAft>
              <a:defRPr/>
            </a:pPr>
            <a:endParaRPr lang="zh-CN" altLang="en-US" sz="1800" kern="0">
              <a:solidFill>
                <a:prstClr val="white"/>
              </a:solidFill>
              <a:latin typeface="Calibri" panose="020F0502020204030204"/>
              <a:ea typeface="宋体" panose="02010600030101010101" pitchFamily="2" charset="-122"/>
            </a:endParaRPr>
          </a:p>
        </p:txBody>
      </p:sp>
      <p:sp>
        <p:nvSpPr>
          <p:cNvPr id="94" name="同心圆 93"/>
          <p:cNvSpPr/>
          <p:nvPr/>
        </p:nvSpPr>
        <p:spPr>
          <a:xfrm>
            <a:off x="2630319" y="4754469"/>
            <a:ext cx="301060" cy="30106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lIns="68580" tIns="34290" rIns="68580" bIns="34290" rtlCol="0" anchor="ctr"/>
          <a:lstStyle/>
          <a:p>
            <a:pPr algn="ctr" defTabSz="914400" fontAlgn="base">
              <a:spcBef>
                <a:spcPct val="0"/>
              </a:spcBef>
              <a:spcAft>
                <a:spcPct val="0"/>
              </a:spcAft>
              <a:defRPr/>
            </a:pPr>
            <a:endParaRPr lang="zh-CN" altLang="en-US" sz="1800" kern="0">
              <a:solidFill>
                <a:prstClr val="black"/>
              </a:solidFill>
              <a:latin typeface="Calibri" panose="020F0502020204030204"/>
              <a:ea typeface="宋体" panose="02010600030101010101" pitchFamily="2" charset="-122"/>
            </a:endParaRPr>
          </a:p>
        </p:txBody>
      </p:sp>
      <p:sp>
        <p:nvSpPr>
          <p:cNvPr id="95" name="椭圆 94"/>
          <p:cNvSpPr/>
          <p:nvPr/>
        </p:nvSpPr>
        <p:spPr>
          <a:xfrm>
            <a:off x="2643461" y="4767610"/>
            <a:ext cx="274777" cy="274777"/>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lIns="68580" tIns="34290" rIns="68580" bIns="34290" rtlCol="0" anchor="ctr"/>
          <a:lstStyle/>
          <a:p>
            <a:pPr algn="ctr" defTabSz="914400" fontAlgn="base">
              <a:spcBef>
                <a:spcPct val="0"/>
              </a:spcBef>
              <a:spcAft>
                <a:spcPct val="0"/>
              </a:spcAft>
              <a:defRPr/>
            </a:pPr>
            <a:endParaRPr lang="zh-CN" altLang="en-US" sz="1800" kern="0">
              <a:solidFill>
                <a:prstClr val="white"/>
              </a:solidFill>
              <a:latin typeface="Calibri" panose="020F0502020204030204"/>
              <a:ea typeface="宋体" panose="02010600030101010101" pitchFamily="2" charset="-122"/>
            </a:endParaRPr>
          </a:p>
        </p:txBody>
      </p:sp>
      <p:sp>
        <p:nvSpPr>
          <p:cNvPr id="96" name="同心圆 95"/>
          <p:cNvSpPr/>
          <p:nvPr/>
        </p:nvSpPr>
        <p:spPr>
          <a:xfrm>
            <a:off x="8401532" y="4823614"/>
            <a:ext cx="287919" cy="25673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lIns="68580" tIns="34290" rIns="68580" bIns="34290" rtlCol="0" anchor="ctr"/>
          <a:lstStyle/>
          <a:p>
            <a:pPr algn="ctr" defTabSz="914400" fontAlgn="base">
              <a:spcBef>
                <a:spcPct val="0"/>
              </a:spcBef>
              <a:spcAft>
                <a:spcPct val="0"/>
              </a:spcAft>
              <a:defRPr/>
            </a:pPr>
            <a:endParaRPr lang="zh-CN" altLang="en-US" sz="1800" kern="0">
              <a:solidFill>
                <a:prstClr val="black"/>
              </a:solidFill>
              <a:latin typeface="Calibri" panose="020F0502020204030204"/>
              <a:ea typeface="宋体" panose="02010600030101010101" pitchFamily="2" charset="-122"/>
            </a:endParaRPr>
          </a:p>
        </p:txBody>
      </p:sp>
      <p:sp>
        <p:nvSpPr>
          <p:cNvPr id="97" name="椭圆 96"/>
          <p:cNvSpPr/>
          <p:nvPr/>
        </p:nvSpPr>
        <p:spPr>
          <a:xfrm>
            <a:off x="8414099" y="4834821"/>
            <a:ext cx="262784" cy="234317"/>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lIns="68580" tIns="34290" rIns="68580" bIns="34290" rtlCol="0" anchor="ctr"/>
          <a:lstStyle/>
          <a:p>
            <a:pPr algn="ctr" defTabSz="914400" fontAlgn="base">
              <a:spcBef>
                <a:spcPct val="0"/>
              </a:spcBef>
              <a:spcAft>
                <a:spcPct val="0"/>
              </a:spcAft>
              <a:defRPr/>
            </a:pPr>
            <a:endParaRPr lang="zh-CN" altLang="en-US" sz="1800" kern="0">
              <a:solidFill>
                <a:prstClr val="white"/>
              </a:solidFill>
              <a:latin typeface="Calibri" panose="020F0502020204030204"/>
              <a:ea typeface="宋体" panose="02010600030101010101" pitchFamily="2" charset="-122"/>
            </a:endParaRPr>
          </a:p>
        </p:txBody>
      </p:sp>
      <p:sp>
        <p:nvSpPr>
          <p:cNvPr id="98" name="同心圆 97"/>
          <p:cNvSpPr/>
          <p:nvPr/>
        </p:nvSpPr>
        <p:spPr>
          <a:xfrm>
            <a:off x="2539444" y="1503279"/>
            <a:ext cx="150530" cy="15053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lIns="68580" tIns="34290" rIns="68580" bIns="34290" rtlCol="0" anchor="ctr"/>
          <a:lstStyle/>
          <a:p>
            <a:pPr algn="ctr" defTabSz="914400" fontAlgn="base">
              <a:spcBef>
                <a:spcPct val="0"/>
              </a:spcBef>
              <a:spcAft>
                <a:spcPct val="0"/>
              </a:spcAft>
              <a:defRPr/>
            </a:pPr>
            <a:endParaRPr lang="zh-CN" altLang="en-US" sz="1800" kern="0">
              <a:solidFill>
                <a:prstClr val="black"/>
              </a:solidFill>
              <a:latin typeface="Calibri" panose="020F0502020204030204"/>
              <a:ea typeface="宋体" panose="02010600030101010101" pitchFamily="2" charset="-122"/>
            </a:endParaRPr>
          </a:p>
        </p:txBody>
      </p:sp>
      <p:sp>
        <p:nvSpPr>
          <p:cNvPr id="99" name="椭圆 98"/>
          <p:cNvSpPr/>
          <p:nvPr/>
        </p:nvSpPr>
        <p:spPr>
          <a:xfrm>
            <a:off x="2546014" y="1509849"/>
            <a:ext cx="137389" cy="137389"/>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lIns="68580" tIns="34290" rIns="68580" bIns="34290" rtlCol="0" anchor="ctr"/>
          <a:lstStyle/>
          <a:p>
            <a:pPr algn="ctr" defTabSz="914400" fontAlgn="base">
              <a:spcBef>
                <a:spcPct val="0"/>
              </a:spcBef>
              <a:spcAft>
                <a:spcPct val="0"/>
              </a:spcAft>
              <a:defRPr/>
            </a:pPr>
            <a:endParaRPr lang="zh-CN" altLang="en-US" sz="1800" kern="0">
              <a:solidFill>
                <a:prstClr val="white"/>
              </a:solidFill>
              <a:latin typeface="Calibri" panose="020F0502020204030204"/>
              <a:ea typeface="宋体" panose="02010600030101010101" pitchFamily="2" charset="-122"/>
            </a:endParaRPr>
          </a:p>
        </p:txBody>
      </p:sp>
      <p:sp>
        <p:nvSpPr>
          <p:cNvPr id="100" name="文本框 9"/>
          <p:cNvSpPr txBox="1"/>
          <p:nvPr/>
        </p:nvSpPr>
        <p:spPr>
          <a:xfrm>
            <a:off x="1867535" y="2426335"/>
            <a:ext cx="6688455" cy="1435735"/>
          </a:xfrm>
          <a:prstGeom prst="rect">
            <a:avLst/>
          </a:prstGeom>
          <a:noFill/>
        </p:spPr>
        <p:txBody>
          <a:bodyPr wrap="square" lIns="0" tIns="0" rIns="0" bIns="0" rtlCol="0">
            <a:spAutoFit/>
          </a:bodyPr>
          <a:lstStyle/>
          <a:p>
            <a:pPr lvl="0" algn="r" fontAlgn="auto">
              <a:lnSpc>
                <a:spcPts val="5600"/>
              </a:lnSpc>
            </a:pPr>
            <a:r>
              <a:rPr lang="zh-CN" altLang="en-US" sz="4100" b="1" dirty="0">
                <a:solidFill>
                  <a:srgbClr val="27506E"/>
                </a:solidFill>
                <a:latin typeface="微软雅黑" panose="020B0503020204020204" pitchFamily="34" charset="-122"/>
              </a:rPr>
              <a:t>济宁市工业和信息化局</a:t>
            </a:r>
            <a:endParaRPr lang="zh-CN" altLang="en-US" sz="4100" b="1" dirty="0">
              <a:solidFill>
                <a:srgbClr val="27506E"/>
              </a:solidFill>
              <a:latin typeface="微软雅黑" panose="020B0503020204020204" pitchFamily="34" charset="-122"/>
            </a:endParaRPr>
          </a:p>
          <a:p>
            <a:pPr lvl="0" algn="r" fontAlgn="auto">
              <a:lnSpc>
                <a:spcPts val="5600"/>
              </a:lnSpc>
            </a:pPr>
            <a:r>
              <a:rPr lang="zh-CN" altLang="en-US" sz="4100" b="1" dirty="0">
                <a:solidFill>
                  <a:srgbClr val="27506E"/>
                </a:solidFill>
                <a:latin typeface="微软雅黑" panose="020B0503020204020204" pitchFamily="34" charset="-122"/>
              </a:rPr>
              <a:t>政府信息公开工作年度报告</a:t>
            </a:r>
            <a:endParaRPr lang="zh-CN" altLang="en-US" sz="4100" b="1" dirty="0">
              <a:solidFill>
                <a:srgbClr val="27506E"/>
              </a:solidFill>
              <a:latin typeface="微软雅黑" panose="020B0503020204020204" pitchFamily="34" charset="-122"/>
            </a:endParaRPr>
          </a:p>
        </p:txBody>
      </p:sp>
      <p:sp>
        <p:nvSpPr>
          <p:cNvPr id="101" name="圆角矩形 100"/>
          <p:cNvSpPr/>
          <p:nvPr/>
        </p:nvSpPr>
        <p:spPr>
          <a:xfrm>
            <a:off x="6782435" y="1821180"/>
            <a:ext cx="1773555" cy="511175"/>
          </a:xfrm>
          <a:prstGeom prst="roundRect">
            <a:avLst/>
          </a:prstGeom>
          <a:solidFill>
            <a:srgbClr val="27506E"/>
          </a:solidFill>
          <a:ln w="25400" cap="flat" cmpd="sng" algn="ctr">
            <a:noFill/>
            <a:prstDash val="solid"/>
          </a:ln>
          <a:effectLst/>
        </p:spPr>
        <p:txBody>
          <a:bodyPr lIns="68580" tIns="34290" rIns="68580" bIns="34290" rtlCol="0" anchor="ctr"/>
          <a:lstStyle/>
          <a:p>
            <a:pPr algn="ctr" defTabSz="914400">
              <a:defRPr/>
            </a:pPr>
            <a:r>
              <a:rPr lang="en-US" altLang="zh-CN" sz="4000" b="1" kern="0" dirty="0" smtClean="0">
                <a:solidFill>
                  <a:prstClr val="white"/>
                </a:solidFill>
                <a:latin typeface="Agency FB" panose="020B0503020202020204" pitchFamily="34" charset="0"/>
                <a:ea typeface="宋体" panose="02010600030101010101" pitchFamily="2" charset="-122"/>
              </a:rPr>
              <a:t>2021</a:t>
            </a:r>
            <a:endParaRPr lang="en-US" altLang="zh-CN" sz="4000" b="1" kern="0" dirty="0" smtClean="0">
              <a:solidFill>
                <a:prstClr val="white"/>
              </a:solidFill>
              <a:latin typeface="Agency FB" panose="020B0503020202020204" pitchFamily="34" charset="0"/>
              <a:ea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200"/>
                                  </p:stCondLst>
                                  <p:childTnLst>
                                    <p:set>
                                      <p:cBhvr>
                                        <p:cTn id="6" dur="1" fill="hold">
                                          <p:stCondLst>
                                            <p:cond delay="0"/>
                                          </p:stCondLst>
                                        </p:cTn>
                                        <p:tgtEl>
                                          <p:spTgt spid="66"/>
                                        </p:tgtEl>
                                        <p:attrNameLst>
                                          <p:attrName>style.visibility</p:attrName>
                                        </p:attrNameLst>
                                      </p:cBhvr>
                                      <p:to>
                                        <p:strVal val="visible"/>
                                      </p:to>
                                    </p:set>
                                  </p:childTnLst>
                                </p:cTn>
                              </p:par>
                              <p:par>
                                <p:cTn id="7" presetID="53" presetClass="entr" presetSubtype="16" fill="hold" grpId="1" nodeType="withEffect">
                                  <p:stCondLst>
                                    <p:cond delay="200"/>
                                  </p:stCondLst>
                                  <p:childTnLst>
                                    <p:set>
                                      <p:cBhvr>
                                        <p:cTn id="8" dur="1" fill="hold">
                                          <p:stCondLst>
                                            <p:cond delay="0"/>
                                          </p:stCondLst>
                                        </p:cTn>
                                        <p:tgtEl>
                                          <p:spTgt spid="66"/>
                                        </p:tgtEl>
                                        <p:attrNameLst>
                                          <p:attrName>style.visibility</p:attrName>
                                        </p:attrNameLst>
                                      </p:cBhvr>
                                      <p:to>
                                        <p:strVal val="visible"/>
                                      </p:to>
                                    </p:set>
                                    <p:anim calcmode="lin" valueType="num">
                                      <p:cBhvr>
                                        <p:cTn id="9" dur="500" fill="hold"/>
                                        <p:tgtEl>
                                          <p:spTgt spid="66"/>
                                        </p:tgtEl>
                                        <p:attrNameLst>
                                          <p:attrName>ppt_w</p:attrName>
                                        </p:attrNameLst>
                                      </p:cBhvr>
                                      <p:tavLst>
                                        <p:tav tm="0">
                                          <p:val>
                                            <p:fltVal val="0"/>
                                          </p:val>
                                        </p:tav>
                                        <p:tav tm="100000">
                                          <p:val>
                                            <p:strVal val="#ppt_w"/>
                                          </p:val>
                                        </p:tav>
                                      </p:tavLst>
                                    </p:anim>
                                    <p:anim calcmode="lin" valueType="num">
                                      <p:cBhvr>
                                        <p:cTn id="10" dur="500" fill="hold"/>
                                        <p:tgtEl>
                                          <p:spTgt spid="66"/>
                                        </p:tgtEl>
                                        <p:attrNameLst>
                                          <p:attrName>ppt_h</p:attrName>
                                        </p:attrNameLst>
                                      </p:cBhvr>
                                      <p:tavLst>
                                        <p:tav tm="0">
                                          <p:val>
                                            <p:fltVal val="0"/>
                                          </p:val>
                                        </p:tav>
                                        <p:tav tm="100000">
                                          <p:val>
                                            <p:strVal val="#ppt_h"/>
                                          </p:val>
                                        </p:tav>
                                      </p:tavLst>
                                    </p:anim>
                                    <p:animEffect transition="in" filter="fade">
                                      <p:cBhvr>
                                        <p:cTn id="11" dur="500"/>
                                        <p:tgtEl>
                                          <p:spTgt spid="66"/>
                                        </p:tgtEl>
                                      </p:cBhvr>
                                    </p:animEffect>
                                  </p:childTnLst>
                                </p:cTn>
                              </p:par>
                              <p:par>
                                <p:cTn id="12" presetID="64" presetClass="path" presetSubtype="0" fill="hold" grpId="2" nodeType="withEffect">
                                  <p:stCondLst>
                                    <p:cond delay="200"/>
                                  </p:stCondLst>
                                  <p:childTnLst>
                                    <p:animMotion origin="layout" path="M 8.33333E-7 -7.40741E-7 L 0.05121 -0.31451 " pathEditMode="relative" rAng="0" ptsTypes="AA">
                                      <p:cBhvr>
                                        <p:cTn id="13" dur="500" spd="-100000" fill="hold"/>
                                        <p:tgtEl>
                                          <p:spTgt spid="66"/>
                                        </p:tgtEl>
                                        <p:attrNameLst>
                                          <p:attrName>ppt_x</p:attrName>
                                          <p:attrName>ppt_y</p:attrName>
                                        </p:attrNameLst>
                                      </p:cBhvr>
                                      <p:rCtr x="2552" y="-15741"/>
                                    </p:animMotion>
                                  </p:childTnLst>
                                </p:cTn>
                              </p:par>
                              <p:par>
                                <p:cTn id="14" presetID="1" presetClass="entr" presetSubtype="0" fill="hold" grpId="0" nodeType="withEffect">
                                  <p:stCondLst>
                                    <p:cond delay="600"/>
                                  </p:stCondLst>
                                  <p:childTnLst>
                                    <p:set>
                                      <p:cBhvr>
                                        <p:cTn id="15" dur="1" fill="hold">
                                          <p:stCondLst>
                                            <p:cond delay="0"/>
                                          </p:stCondLst>
                                        </p:cTn>
                                        <p:tgtEl>
                                          <p:spTgt spid="77"/>
                                        </p:tgtEl>
                                        <p:attrNameLst>
                                          <p:attrName>style.visibility</p:attrName>
                                        </p:attrNameLst>
                                      </p:cBhvr>
                                      <p:to>
                                        <p:strVal val="visible"/>
                                      </p:to>
                                    </p:set>
                                  </p:childTnLst>
                                </p:cTn>
                              </p:par>
                              <p:par>
                                <p:cTn id="16" presetID="53" presetClass="entr" presetSubtype="16" fill="hold" grpId="1" nodeType="withEffect">
                                  <p:stCondLst>
                                    <p:cond delay="600"/>
                                  </p:stCondLst>
                                  <p:childTnLst>
                                    <p:set>
                                      <p:cBhvr>
                                        <p:cTn id="17" dur="1" fill="hold">
                                          <p:stCondLst>
                                            <p:cond delay="0"/>
                                          </p:stCondLst>
                                        </p:cTn>
                                        <p:tgtEl>
                                          <p:spTgt spid="77"/>
                                        </p:tgtEl>
                                        <p:attrNameLst>
                                          <p:attrName>style.visibility</p:attrName>
                                        </p:attrNameLst>
                                      </p:cBhvr>
                                      <p:to>
                                        <p:strVal val="visible"/>
                                      </p:to>
                                    </p:set>
                                    <p:anim calcmode="lin" valueType="num">
                                      <p:cBhvr>
                                        <p:cTn id="18" dur="500" fill="hold"/>
                                        <p:tgtEl>
                                          <p:spTgt spid="77"/>
                                        </p:tgtEl>
                                        <p:attrNameLst>
                                          <p:attrName>ppt_w</p:attrName>
                                        </p:attrNameLst>
                                      </p:cBhvr>
                                      <p:tavLst>
                                        <p:tav tm="0">
                                          <p:val>
                                            <p:fltVal val="0"/>
                                          </p:val>
                                        </p:tav>
                                        <p:tav tm="100000">
                                          <p:val>
                                            <p:strVal val="#ppt_w"/>
                                          </p:val>
                                        </p:tav>
                                      </p:tavLst>
                                    </p:anim>
                                    <p:anim calcmode="lin" valueType="num">
                                      <p:cBhvr>
                                        <p:cTn id="19" dur="500" fill="hold"/>
                                        <p:tgtEl>
                                          <p:spTgt spid="77"/>
                                        </p:tgtEl>
                                        <p:attrNameLst>
                                          <p:attrName>ppt_h</p:attrName>
                                        </p:attrNameLst>
                                      </p:cBhvr>
                                      <p:tavLst>
                                        <p:tav tm="0">
                                          <p:val>
                                            <p:fltVal val="0"/>
                                          </p:val>
                                        </p:tav>
                                        <p:tav tm="100000">
                                          <p:val>
                                            <p:strVal val="#ppt_h"/>
                                          </p:val>
                                        </p:tav>
                                      </p:tavLst>
                                    </p:anim>
                                    <p:animEffect transition="in" filter="fade">
                                      <p:cBhvr>
                                        <p:cTn id="20" dur="500"/>
                                        <p:tgtEl>
                                          <p:spTgt spid="77"/>
                                        </p:tgtEl>
                                      </p:cBhvr>
                                    </p:animEffect>
                                  </p:childTnLst>
                                </p:cTn>
                              </p:par>
                              <p:par>
                                <p:cTn id="21" presetID="64" presetClass="path" presetSubtype="0" fill="hold" grpId="2" nodeType="withEffect">
                                  <p:stCondLst>
                                    <p:cond delay="600"/>
                                  </p:stCondLst>
                                  <p:childTnLst>
                                    <p:animMotion origin="layout" path="M -4.44444E-6 -3.45679E-6 L -0.10381 -0.2787 " pathEditMode="relative" rAng="0" ptsTypes="AA">
                                      <p:cBhvr>
                                        <p:cTn id="22" dur="500" spd="-100000" fill="hold"/>
                                        <p:tgtEl>
                                          <p:spTgt spid="77"/>
                                        </p:tgtEl>
                                        <p:attrNameLst>
                                          <p:attrName>ppt_x</p:attrName>
                                          <p:attrName>ppt_y</p:attrName>
                                        </p:attrNameLst>
                                      </p:cBhvr>
                                      <p:rCtr x="-5191" y="-13951"/>
                                    </p:animMotion>
                                  </p:childTnLst>
                                </p:cTn>
                              </p:par>
                              <p:par>
                                <p:cTn id="23" presetID="1" presetClass="entr" presetSubtype="0" fill="hold" grpId="0" nodeType="withEffect">
                                  <p:stCondLst>
                                    <p:cond delay="200"/>
                                  </p:stCondLst>
                                  <p:childTnLst>
                                    <p:set>
                                      <p:cBhvr>
                                        <p:cTn id="24" dur="1" fill="hold">
                                          <p:stCondLst>
                                            <p:cond delay="0"/>
                                          </p:stCondLst>
                                        </p:cTn>
                                        <p:tgtEl>
                                          <p:spTgt spid="80"/>
                                        </p:tgtEl>
                                        <p:attrNameLst>
                                          <p:attrName>style.visibility</p:attrName>
                                        </p:attrNameLst>
                                      </p:cBhvr>
                                      <p:to>
                                        <p:strVal val="visible"/>
                                      </p:to>
                                    </p:set>
                                  </p:childTnLst>
                                </p:cTn>
                              </p:par>
                              <p:par>
                                <p:cTn id="25" presetID="53" presetClass="entr" presetSubtype="16" fill="hold" grpId="1" nodeType="withEffect">
                                  <p:stCondLst>
                                    <p:cond delay="200"/>
                                  </p:stCondLst>
                                  <p:childTnLst>
                                    <p:set>
                                      <p:cBhvr>
                                        <p:cTn id="26" dur="1" fill="hold">
                                          <p:stCondLst>
                                            <p:cond delay="0"/>
                                          </p:stCondLst>
                                        </p:cTn>
                                        <p:tgtEl>
                                          <p:spTgt spid="80"/>
                                        </p:tgtEl>
                                        <p:attrNameLst>
                                          <p:attrName>style.visibility</p:attrName>
                                        </p:attrNameLst>
                                      </p:cBhvr>
                                      <p:to>
                                        <p:strVal val="visible"/>
                                      </p:to>
                                    </p:set>
                                    <p:anim calcmode="lin" valueType="num">
                                      <p:cBhvr>
                                        <p:cTn id="27" dur="500" fill="hold"/>
                                        <p:tgtEl>
                                          <p:spTgt spid="80"/>
                                        </p:tgtEl>
                                        <p:attrNameLst>
                                          <p:attrName>ppt_w</p:attrName>
                                        </p:attrNameLst>
                                      </p:cBhvr>
                                      <p:tavLst>
                                        <p:tav tm="0">
                                          <p:val>
                                            <p:fltVal val="0"/>
                                          </p:val>
                                        </p:tav>
                                        <p:tav tm="100000">
                                          <p:val>
                                            <p:strVal val="#ppt_w"/>
                                          </p:val>
                                        </p:tav>
                                      </p:tavLst>
                                    </p:anim>
                                    <p:anim calcmode="lin" valueType="num">
                                      <p:cBhvr>
                                        <p:cTn id="28" dur="500" fill="hold"/>
                                        <p:tgtEl>
                                          <p:spTgt spid="80"/>
                                        </p:tgtEl>
                                        <p:attrNameLst>
                                          <p:attrName>ppt_h</p:attrName>
                                        </p:attrNameLst>
                                      </p:cBhvr>
                                      <p:tavLst>
                                        <p:tav tm="0">
                                          <p:val>
                                            <p:fltVal val="0"/>
                                          </p:val>
                                        </p:tav>
                                        <p:tav tm="100000">
                                          <p:val>
                                            <p:strVal val="#ppt_h"/>
                                          </p:val>
                                        </p:tav>
                                      </p:tavLst>
                                    </p:anim>
                                    <p:animEffect transition="in" filter="fade">
                                      <p:cBhvr>
                                        <p:cTn id="29" dur="500"/>
                                        <p:tgtEl>
                                          <p:spTgt spid="80"/>
                                        </p:tgtEl>
                                      </p:cBhvr>
                                    </p:animEffect>
                                  </p:childTnLst>
                                </p:cTn>
                              </p:par>
                              <p:par>
                                <p:cTn id="30" presetID="64" presetClass="path" presetSubtype="0" fill="hold" grpId="2" nodeType="withEffect">
                                  <p:stCondLst>
                                    <p:cond delay="200"/>
                                  </p:stCondLst>
                                  <p:childTnLst>
                                    <p:animMotion origin="layout" path="M -2.77778E-7 2.71605E-6 L 0.1526 -0.4034 " pathEditMode="relative" rAng="0" ptsTypes="AA">
                                      <p:cBhvr>
                                        <p:cTn id="31" dur="500" spd="-100000" fill="hold"/>
                                        <p:tgtEl>
                                          <p:spTgt spid="80"/>
                                        </p:tgtEl>
                                        <p:attrNameLst>
                                          <p:attrName>ppt_x</p:attrName>
                                          <p:attrName>ppt_y</p:attrName>
                                        </p:attrNameLst>
                                      </p:cBhvr>
                                      <p:rCtr x="7622" y="-20185"/>
                                    </p:animMotion>
                                  </p:childTnLst>
                                </p:cTn>
                              </p:par>
                              <p:par>
                                <p:cTn id="32" presetID="1" presetClass="entr" presetSubtype="0" fill="hold" grpId="0" nodeType="withEffect">
                                  <p:stCondLst>
                                    <p:cond delay="200"/>
                                  </p:stCondLst>
                                  <p:childTnLst>
                                    <p:set>
                                      <p:cBhvr>
                                        <p:cTn id="33" dur="1" fill="hold">
                                          <p:stCondLst>
                                            <p:cond delay="0"/>
                                          </p:stCondLst>
                                        </p:cTn>
                                        <p:tgtEl>
                                          <p:spTgt spid="92"/>
                                        </p:tgtEl>
                                        <p:attrNameLst>
                                          <p:attrName>style.visibility</p:attrName>
                                        </p:attrNameLst>
                                      </p:cBhvr>
                                      <p:to>
                                        <p:strVal val="visible"/>
                                      </p:to>
                                    </p:set>
                                  </p:childTnLst>
                                </p:cTn>
                              </p:par>
                              <p:par>
                                <p:cTn id="34" presetID="53" presetClass="entr" presetSubtype="16" fill="hold" grpId="1" nodeType="withEffect">
                                  <p:stCondLst>
                                    <p:cond delay="200"/>
                                  </p:stCondLst>
                                  <p:childTnLst>
                                    <p:set>
                                      <p:cBhvr>
                                        <p:cTn id="35" dur="1" fill="hold">
                                          <p:stCondLst>
                                            <p:cond delay="0"/>
                                          </p:stCondLst>
                                        </p:cTn>
                                        <p:tgtEl>
                                          <p:spTgt spid="92"/>
                                        </p:tgtEl>
                                        <p:attrNameLst>
                                          <p:attrName>style.visibility</p:attrName>
                                        </p:attrNameLst>
                                      </p:cBhvr>
                                      <p:to>
                                        <p:strVal val="visible"/>
                                      </p:to>
                                    </p:set>
                                    <p:anim calcmode="lin" valueType="num">
                                      <p:cBhvr>
                                        <p:cTn id="36" dur="500" fill="hold"/>
                                        <p:tgtEl>
                                          <p:spTgt spid="92"/>
                                        </p:tgtEl>
                                        <p:attrNameLst>
                                          <p:attrName>ppt_w</p:attrName>
                                        </p:attrNameLst>
                                      </p:cBhvr>
                                      <p:tavLst>
                                        <p:tav tm="0">
                                          <p:val>
                                            <p:fltVal val="0"/>
                                          </p:val>
                                        </p:tav>
                                        <p:tav tm="100000">
                                          <p:val>
                                            <p:strVal val="#ppt_w"/>
                                          </p:val>
                                        </p:tav>
                                      </p:tavLst>
                                    </p:anim>
                                    <p:anim calcmode="lin" valueType="num">
                                      <p:cBhvr>
                                        <p:cTn id="37" dur="500" fill="hold"/>
                                        <p:tgtEl>
                                          <p:spTgt spid="92"/>
                                        </p:tgtEl>
                                        <p:attrNameLst>
                                          <p:attrName>ppt_h</p:attrName>
                                        </p:attrNameLst>
                                      </p:cBhvr>
                                      <p:tavLst>
                                        <p:tav tm="0">
                                          <p:val>
                                            <p:fltVal val="0"/>
                                          </p:val>
                                        </p:tav>
                                        <p:tav tm="100000">
                                          <p:val>
                                            <p:strVal val="#ppt_h"/>
                                          </p:val>
                                        </p:tav>
                                      </p:tavLst>
                                    </p:anim>
                                    <p:animEffect transition="in" filter="fade">
                                      <p:cBhvr>
                                        <p:cTn id="38" dur="500"/>
                                        <p:tgtEl>
                                          <p:spTgt spid="92"/>
                                        </p:tgtEl>
                                      </p:cBhvr>
                                    </p:animEffect>
                                  </p:childTnLst>
                                </p:cTn>
                              </p:par>
                              <p:par>
                                <p:cTn id="39" presetID="1" presetClass="entr" presetSubtype="0" fill="hold" grpId="0" nodeType="withEffect">
                                  <p:stCondLst>
                                    <p:cond delay="400"/>
                                  </p:stCondLst>
                                  <p:childTnLst>
                                    <p:set>
                                      <p:cBhvr>
                                        <p:cTn id="40" dur="1" fill="hold">
                                          <p:stCondLst>
                                            <p:cond delay="0"/>
                                          </p:stCondLst>
                                        </p:cTn>
                                        <p:tgtEl>
                                          <p:spTgt spid="67"/>
                                        </p:tgtEl>
                                        <p:attrNameLst>
                                          <p:attrName>style.visibility</p:attrName>
                                        </p:attrNameLst>
                                      </p:cBhvr>
                                      <p:to>
                                        <p:strVal val="visible"/>
                                      </p:to>
                                    </p:set>
                                  </p:childTnLst>
                                </p:cTn>
                              </p:par>
                              <p:par>
                                <p:cTn id="41" presetID="53" presetClass="entr" presetSubtype="16" fill="hold" grpId="1" nodeType="withEffect">
                                  <p:stCondLst>
                                    <p:cond delay="400"/>
                                  </p:stCondLst>
                                  <p:childTnLst>
                                    <p:set>
                                      <p:cBhvr>
                                        <p:cTn id="42" dur="1" fill="hold">
                                          <p:stCondLst>
                                            <p:cond delay="0"/>
                                          </p:stCondLst>
                                        </p:cTn>
                                        <p:tgtEl>
                                          <p:spTgt spid="67"/>
                                        </p:tgtEl>
                                        <p:attrNameLst>
                                          <p:attrName>style.visibility</p:attrName>
                                        </p:attrNameLst>
                                      </p:cBhvr>
                                      <p:to>
                                        <p:strVal val="visible"/>
                                      </p:to>
                                    </p:set>
                                    <p:anim calcmode="lin" valueType="num">
                                      <p:cBhvr>
                                        <p:cTn id="43" dur="500" fill="hold"/>
                                        <p:tgtEl>
                                          <p:spTgt spid="67"/>
                                        </p:tgtEl>
                                        <p:attrNameLst>
                                          <p:attrName>ppt_w</p:attrName>
                                        </p:attrNameLst>
                                      </p:cBhvr>
                                      <p:tavLst>
                                        <p:tav tm="0">
                                          <p:val>
                                            <p:fltVal val="0"/>
                                          </p:val>
                                        </p:tav>
                                        <p:tav tm="100000">
                                          <p:val>
                                            <p:strVal val="#ppt_w"/>
                                          </p:val>
                                        </p:tav>
                                      </p:tavLst>
                                    </p:anim>
                                    <p:anim calcmode="lin" valueType="num">
                                      <p:cBhvr>
                                        <p:cTn id="44" dur="500" fill="hold"/>
                                        <p:tgtEl>
                                          <p:spTgt spid="67"/>
                                        </p:tgtEl>
                                        <p:attrNameLst>
                                          <p:attrName>ppt_h</p:attrName>
                                        </p:attrNameLst>
                                      </p:cBhvr>
                                      <p:tavLst>
                                        <p:tav tm="0">
                                          <p:val>
                                            <p:fltVal val="0"/>
                                          </p:val>
                                        </p:tav>
                                        <p:tav tm="100000">
                                          <p:val>
                                            <p:strVal val="#ppt_h"/>
                                          </p:val>
                                        </p:tav>
                                      </p:tavLst>
                                    </p:anim>
                                    <p:animEffect transition="in" filter="fade">
                                      <p:cBhvr>
                                        <p:cTn id="45" dur="500"/>
                                        <p:tgtEl>
                                          <p:spTgt spid="67"/>
                                        </p:tgtEl>
                                      </p:cBhvr>
                                    </p:animEffect>
                                  </p:childTnLst>
                                </p:cTn>
                              </p:par>
                              <p:par>
                                <p:cTn id="46" presetID="42" presetClass="path" presetSubtype="0" fill="hold" grpId="2" nodeType="withEffect">
                                  <p:stCondLst>
                                    <p:cond delay="400"/>
                                  </p:stCondLst>
                                  <p:childTnLst>
                                    <p:animMotion origin="layout" path="M 8.33333E-7 3.20988E-6 L 0.0625 0.20555 " pathEditMode="relative" rAng="0" ptsTypes="AA">
                                      <p:cBhvr>
                                        <p:cTn id="47" dur="500" spd="-100000" fill="hold"/>
                                        <p:tgtEl>
                                          <p:spTgt spid="67"/>
                                        </p:tgtEl>
                                        <p:attrNameLst>
                                          <p:attrName>ppt_x</p:attrName>
                                          <p:attrName>ppt_y</p:attrName>
                                        </p:attrNameLst>
                                      </p:cBhvr>
                                      <p:rCtr x="3125" y="10278"/>
                                    </p:animMotion>
                                  </p:childTnLst>
                                </p:cTn>
                              </p:par>
                              <p:par>
                                <p:cTn id="48" presetID="1" presetClass="entr" presetSubtype="0" fill="hold" grpId="0" nodeType="withEffect">
                                  <p:stCondLst>
                                    <p:cond delay="200"/>
                                  </p:stCondLst>
                                  <p:childTnLst>
                                    <p:set>
                                      <p:cBhvr>
                                        <p:cTn id="49" dur="1" fill="hold">
                                          <p:stCondLst>
                                            <p:cond delay="0"/>
                                          </p:stCondLst>
                                        </p:cTn>
                                        <p:tgtEl>
                                          <p:spTgt spid="87"/>
                                        </p:tgtEl>
                                        <p:attrNameLst>
                                          <p:attrName>style.visibility</p:attrName>
                                        </p:attrNameLst>
                                      </p:cBhvr>
                                      <p:to>
                                        <p:strVal val="visible"/>
                                      </p:to>
                                    </p:set>
                                  </p:childTnLst>
                                </p:cTn>
                              </p:par>
                              <p:par>
                                <p:cTn id="50" presetID="53" presetClass="entr" presetSubtype="16" fill="hold" grpId="1" nodeType="withEffect">
                                  <p:stCondLst>
                                    <p:cond delay="200"/>
                                  </p:stCondLst>
                                  <p:childTnLst>
                                    <p:set>
                                      <p:cBhvr>
                                        <p:cTn id="51" dur="1" fill="hold">
                                          <p:stCondLst>
                                            <p:cond delay="0"/>
                                          </p:stCondLst>
                                        </p:cTn>
                                        <p:tgtEl>
                                          <p:spTgt spid="87"/>
                                        </p:tgtEl>
                                        <p:attrNameLst>
                                          <p:attrName>style.visibility</p:attrName>
                                        </p:attrNameLst>
                                      </p:cBhvr>
                                      <p:to>
                                        <p:strVal val="visible"/>
                                      </p:to>
                                    </p:set>
                                    <p:anim calcmode="lin" valueType="num">
                                      <p:cBhvr>
                                        <p:cTn id="52" dur="500" fill="hold"/>
                                        <p:tgtEl>
                                          <p:spTgt spid="87"/>
                                        </p:tgtEl>
                                        <p:attrNameLst>
                                          <p:attrName>ppt_w</p:attrName>
                                        </p:attrNameLst>
                                      </p:cBhvr>
                                      <p:tavLst>
                                        <p:tav tm="0">
                                          <p:val>
                                            <p:fltVal val="0"/>
                                          </p:val>
                                        </p:tav>
                                        <p:tav tm="100000">
                                          <p:val>
                                            <p:strVal val="#ppt_w"/>
                                          </p:val>
                                        </p:tav>
                                      </p:tavLst>
                                    </p:anim>
                                    <p:anim calcmode="lin" valueType="num">
                                      <p:cBhvr>
                                        <p:cTn id="53" dur="500" fill="hold"/>
                                        <p:tgtEl>
                                          <p:spTgt spid="87"/>
                                        </p:tgtEl>
                                        <p:attrNameLst>
                                          <p:attrName>ppt_h</p:attrName>
                                        </p:attrNameLst>
                                      </p:cBhvr>
                                      <p:tavLst>
                                        <p:tav tm="0">
                                          <p:val>
                                            <p:fltVal val="0"/>
                                          </p:val>
                                        </p:tav>
                                        <p:tav tm="100000">
                                          <p:val>
                                            <p:strVal val="#ppt_h"/>
                                          </p:val>
                                        </p:tav>
                                      </p:tavLst>
                                    </p:anim>
                                    <p:animEffect transition="in" filter="fade">
                                      <p:cBhvr>
                                        <p:cTn id="54" dur="500"/>
                                        <p:tgtEl>
                                          <p:spTgt spid="87"/>
                                        </p:tgtEl>
                                      </p:cBhvr>
                                    </p:animEffect>
                                  </p:childTnLst>
                                </p:cTn>
                              </p:par>
                              <p:par>
                                <p:cTn id="55" presetID="42" presetClass="path" presetSubtype="0" fill="hold" grpId="2" nodeType="withEffect">
                                  <p:stCondLst>
                                    <p:cond delay="200"/>
                                  </p:stCondLst>
                                  <p:childTnLst>
                                    <p:animMotion origin="layout" path="M -1.66667E-6 0 L -0.01371 0.35 " pathEditMode="relative" rAng="0" ptsTypes="AA">
                                      <p:cBhvr>
                                        <p:cTn id="56" dur="500" spd="-100000" fill="hold"/>
                                        <p:tgtEl>
                                          <p:spTgt spid="87"/>
                                        </p:tgtEl>
                                        <p:attrNameLst>
                                          <p:attrName>ppt_x</p:attrName>
                                          <p:attrName>ppt_y</p:attrName>
                                        </p:attrNameLst>
                                      </p:cBhvr>
                                      <p:rCtr x="-694" y="17500"/>
                                    </p:animMotion>
                                  </p:childTnLst>
                                </p:cTn>
                              </p:par>
                              <p:par>
                                <p:cTn id="57" presetID="35" presetClass="path" presetSubtype="0" fill="hold" grpId="2" nodeType="withEffect">
                                  <p:stCondLst>
                                    <p:cond delay="200"/>
                                  </p:stCondLst>
                                  <p:childTnLst>
                                    <p:animMotion origin="layout" path="M -3.33333E-6 -1.60494E-6 L 0.16875 -0.04074 " pathEditMode="relative" rAng="0" ptsTypes="AA">
                                      <p:cBhvr>
                                        <p:cTn id="58" dur="500" spd="-100000" fill="hold"/>
                                        <p:tgtEl>
                                          <p:spTgt spid="92"/>
                                        </p:tgtEl>
                                        <p:attrNameLst>
                                          <p:attrName>ppt_x</p:attrName>
                                          <p:attrName>ppt_y</p:attrName>
                                        </p:attrNameLst>
                                      </p:cBhvr>
                                      <p:rCtr x="8438" y="-2037"/>
                                    </p:animMotion>
                                  </p:childTnLst>
                                </p:cTn>
                              </p:par>
                              <p:par>
                                <p:cTn id="59" presetID="1" presetClass="entr" presetSubtype="0" fill="hold" grpId="0" nodeType="withEffect">
                                  <p:stCondLst>
                                    <p:cond delay="200"/>
                                  </p:stCondLst>
                                  <p:childTnLst>
                                    <p:set>
                                      <p:cBhvr>
                                        <p:cTn id="60" dur="1" fill="hold">
                                          <p:stCondLst>
                                            <p:cond delay="0"/>
                                          </p:stCondLst>
                                        </p:cTn>
                                        <p:tgtEl>
                                          <p:spTgt spid="76"/>
                                        </p:tgtEl>
                                        <p:attrNameLst>
                                          <p:attrName>style.visibility</p:attrName>
                                        </p:attrNameLst>
                                      </p:cBhvr>
                                      <p:to>
                                        <p:strVal val="visible"/>
                                      </p:to>
                                    </p:set>
                                  </p:childTnLst>
                                </p:cTn>
                              </p:par>
                              <p:par>
                                <p:cTn id="61" presetID="53" presetClass="entr" presetSubtype="16" fill="hold" grpId="1" nodeType="withEffect">
                                  <p:stCondLst>
                                    <p:cond delay="200"/>
                                  </p:stCondLst>
                                  <p:childTnLst>
                                    <p:set>
                                      <p:cBhvr>
                                        <p:cTn id="62" dur="1" fill="hold">
                                          <p:stCondLst>
                                            <p:cond delay="0"/>
                                          </p:stCondLst>
                                        </p:cTn>
                                        <p:tgtEl>
                                          <p:spTgt spid="76"/>
                                        </p:tgtEl>
                                        <p:attrNameLst>
                                          <p:attrName>style.visibility</p:attrName>
                                        </p:attrNameLst>
                                      </p:cBhvr>
                                      <p:to>
                                        <p:strVal val="visible"/>
                                      </p:to>
                                    </p:set>
                                    <p:anim calcmode="lin" valueType="num">
                                      <p:cBhvr>
                                        <p:cTn id="63" dur="500" fill="hold"/>
                                        <p:tgtEl>
                                          <p:spTgt spid="76"/>
                                        </p:tgtEl>
                                        <p:attrNameLst>
                                          <p:attrName>ppt_w</p:attrName>
                                        </p:attrNameLst>
                                      </p:cBhvr>
                                      <p:tavLst>
                                        <p:tav tm="0">
                                          <p:val>
                                            <p:fltVal val="0"/>
                                          </p:val>
                                        </p:tav>
                                        <p:tav tm="100000">
                                          <p:val>
                                            <p:strVal val="#ppt_w"/>
                                          </p:val>
                                        </p:tav>
                                      </p:tavLst>
                                    </p:anim>
                                    <p:anim calcmode="lin" valueType="num">
                                      <p:cBhvr>
                                        <p:cTn id="64" dur="500" fill="hold"/>
                                        <p:tgtEl>
                                          <p:spTgt spid="76"/>
                                        </p:tgtEl>
                                        <p:attrNameLst>
                                          <p:attrName>ppt_h</p:attrName>
                                        </p:attrNameLst>
                                      </p:cBhvr>
                                      <p:tavLst>
                                        <p:tav tm="0">
                                          <p:val>
                                            <p:fltVal val="0"/>
                                          </p:val>
                                        </p:tav>
                                        <p:tav tm="100000">
                                          <p:val>
                                            <p:strVal val="#ppt_h"/>
                                          </p:val>
                                        </p:tav>
                                      </p:tavLst>
                                    </p:anim>
                                    <p:animEffect transition="in" filter="fade">
                                      <p:cBhvr>
                                        <p:cTn id="65" dur="500"/>
                                        <p:tgtEl>
                                          <p:spTgt spid="76"/>
                                        </p:tgtEl>
                                      </p:cBhvr>
                                    </p:animEffect>
                                  </p:childTnLst>
                                </p:cTn>
                              </p:par>
                              <p:par>
                                <p:cTn id="66" presetID="42" presetClass="path" presetSubtype="0" fill="hold" grpId="2" nodeType="withEffect">
                                  <p:stCondLst>
                                    <p:cond delay="200"/>
                                  </p:stCondLst>
                                  <p:childTnLst>
                                    <p:animMotion origin="layout" path="M 3.05556E-6 1.35802E-6 L -0.71216 -0.4034 " pathEditMode="relative" rAng="0" ptsTypes="AA">
                                      <p:cBhvr>
                                        <p:cTn id="67" dur="500" spd="-100000" fill="hold"/>
                                        <p:tgtEl>
                                          <p:spTgt spid="76"/>
                                        </p:tgtEl>
                                        <p:attrNameLst>
                                          <p:attrName>ppt_x</p:attrName>
                                          <p:attrName>ppt_y</p:attrName>
                                        </p:attrNameLst>
                                      </p:cBhvr>
                                      <p:rCtr x="-35608" y="-20185"/>
                                    </p:animMotion>
                                  </p:childTnLst>
                                </p:cTn>
                              </p:par>
                              <p:par>
                                <p:cTn id="68" presetID="1" presetClass="entr" presetSubtype="0" fill="hold" grpId="0" nodeType="withEffect">
                                  <p:stCondLst>
                                    <p:cond delay="600"/>
                                  </p:stCondLst>
                                  <p:childTnLst>
                                    <p:set>
                                      <p:cBhvr>
                                        <p:cTn id="69" dur="1" fill="hold">
                                          <p:stCondLst>
                                            <p:cond delay="0"/>
                                          </p:stCondLst>
                                        </p:cTn>
                                        <p:tgtEl>
                                          <p:spTgt spid="93"/>
                                        </p:tgtEl>
                                        <p:attrNameLst>
                                          <p:attrName>style.visibility</p:attrName>
                                        </p:attrNameLst>
                                      </p:cBhvr>
                                      <p:to>
                                        <p:strVal val="visible"/>
                                      </p:to>
                                    </p:set>
                                  </p:childTnLst>
                                </p:cTn>
                              </p:par>
                              <p:par>
                                <p:cTn id="70" presetID="53" presetClass="entr" presetSubtype="16" fill="hold" grpId="1" nodeType="withEffect">
                                  <p:stCondLst>
                                    <p:cond delay="600"/>
                                  </p:stCondLst>
                                  <p:childTnLst>
                                    <p:set>
                                      <p:cBhvr>
                                        <p:cTn id="71" dur="1" fill="hold">
                                          <p:stCondLst>
                                            <p:cond delay="0"/>
                                          </p:stCondLst>
                                        </p:cTn>
                                        <p:tgtEl>
                                          <p:spTgt spid="93"/>
                                        </p:tgtEl>
                                        <p:attrNameLst>
                                          <p:attrName>style.visibility</p:attrName>
                                        </p:attrNameLst>
                                      </p:cBhvr>
                                      <p:to>
                                        <p:strVal val="visible"/>
                                      </p:to>
                                    </p:set>
                                    <p:anim calcmode="lin" valueType="num">
                                      <p:cBhvr>
                                        <p:cTn id="72" dur="500" fill="hold"/>
                                        <p:tgtEl>
                                          <p:spTgt spid="93"/>
                                        </p:tgtEl>
                                        <p:attrNameLst>
                                          <p:attrName>ppt_w</p:attrName>
                                        </p:attrNameLst>
                                      </p:cBhvr>
                                      <p:tavLst>
                                        <p:tav tm="0">
                                          <p:val>
                                            <p:fltVal val="0"/>
                                          </p:val>
                                        </p:tav>
                                        <p:tav tm="100000">
                                          <p:val>
                                            <p:strVal val="#ppt_w"/>
                                          </p:val>
                                        </p:tav>
                                      </p:tavLst>
                                    </p:anim>
                                    <p:anim calcmode="lin" valueType="num">
                                      <p:cBhvr>
                                        <p:cTn id="73" dur="500" fill="hold"/>
                                        <p:tgtEl>
                                          <p:spTgt spid="93"/>
                                        </p:tgtEl>
                                        <p:attrNameLst>
                                          <p:attrName>ppt_h</p:attrName>
                                        </p:attrNameLst>
                                      </p:cBhvr>
                                      <p:tavLst>
                                        <p:tav tm="0">
                                          <p:val>
                                            <p:fltVal val="0"/>
                                          </p:val>
                                        </p:tav>
                                        <p:tav tm="100000">
                                          <p:val>
                                            <p:strVal val="#ppt_h"/>
                                          </p:val>
                                        </p:tav>
                                      </p:tavLst>
                                    </p:anim>
                                    <p:animEffect transition="in" filter="fade">
                                      <p:cBhvr>
                                        <p:cTn id="74" dur="500"/>
                                        <p:tgtEl>
                                          <p:spTgt spid="93"/>
                                        </p:tgtEl>
                                      </p:cBhvr>
                                    </p:animEffect>
                                  </p:childTnLst>
                                </p:cTn>
                              </p:par>
                              <p:par>
                                <p:cTn id="75" presetID="64" presetClass="path" presetSubtype="0" fill="hold" grpId="2" nodeType="withEffect">
                                  <p:stCondLst>
                                    <p:cond delay="600"/>
                                  </p:stCondLst>
                                  <p:childTnLst>
                                    <p:animMotion origin="layout" path="M 2.77778E-7 -4.32099E-6 L -0.6901 -0.46574 " pathEditMode="relative" rAng="0" ptsTypes="AA">
                                      <p:cBhvr>
                                        <p:cTn id="76" dur="500" spd="-100000" fill="hold"/>
                                        <p:tgtEl>
                                          <p:spTgt spid="93"/>
                                        </p:tgtEl>
                                        <p:attrNameLst>
                                          <p:attrName>ppt_x</p:attrName>
                                          <p:attrName>ppt_y</p:attrName>
                                        </p:attrNameLst>
                                      </p:cBhvr>
                                      <p:rCtr x="-34514" y="-23302"/>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 grpId="0" animBg="1"/>
      <p:bldP spid="66" grpId="1" animBg="1"/>
      <p:bldP spid="66" grpId="2" animBg="1"/>
      <p:bldP spid="67" grpId="0" animBg="1"/>
      <p:bldP spid="67" grpId="1" animBg="1"/>
      <p:bldP spid="67" grpId="2" animBg="1"/>
      <p:bldP spid="76" grpId="0" animBg="1"/>
      <p:bldP spid="76" grpId="1" animBg="1"/>
      <p:bldP spid="76" grpId="2" animBg="1"/>
      <p:bldP spid="77" grpId="0" bldLvl="0" animBg="1"/>
      <p:bldP spid="77" grpId="1" bldLvl="0" animBg="1"/>
      <p:bldP spid="77" grpId="2" bldLvl="0" animBg="1"/>
      <p:bldP spid="80" grpId="0" animBg="1"/>
      <p:bldP spid="80" grpId="1" animBg="1"/>
      <p:bldP spid="80" grpId="2" animBg="1"/>
      <p:bldP spid="87" grpId="0" animBg="1"/>
      <p:bldP spid="87" grpId="1" animBg="1"/>
      <p:bldP spid="87" grpId="2" animBg="1"/>
      <p:bldP spid="92" grpId="0" animBg="1"/>
      <p:bldP spid="92" grpId="1" animBg="1"/>
      <p:bldP spid="92" grpId="2" animBg="1"/>
      <p:bldP spid="93" grpId="0" animBg="1"/>
      <p:bldP spid="93" grpId="1" animBg="1"/>
      <p:bldP spid="93" grpId="2"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文本框 5"/>
          <p:cNvSpPr txBox="1">
            <a:spLocks noChangeArrowheads="1"/>
          </p:cNvSpPr>
          <p:nvPr/>
        </p:nvSpPr>
        <p:spPr bwMode="auto">
          <a:xfrm>
            <a:off x="934720" y="183515"/>
            <a:ext cx="1991360" cy="337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300">
                <a:solidFill>
                  <a:schemeClr val="tx1"/>
                </a:solidFill>
                <a:latin typeface="Calibri Light" panose="020F0302020204030204" pitchFamily="34" charset="0"/>
                <a:ea typeface="方正宋刻本秀楷简体" panose="02000000000000000000" pitchFamily="2" charset="-122"/>
              </a:defRPr>
            </a:lvl1pPr>
            <a:lvl2pPr marL="742950" indent="-285750">
              <a:defRPr sz="1300">
                <a:solidFill>
                  <a:schemeClr val="tx1"/>
                </a:solidFill>
                <a:latin typeface="Calibri Light" panose="020F0302020204030204" pitchFamily="34" charset="0"/>
                <a:ea typeface="方正宋刻本秀楷简体" panose="02000000000000000000" pitchFamily="2" charset="-122"/>
              </a:defRPr>
            </a:lvl2pPr>
            <a:lvl3pPr marL="1143000" indent="-228600">
              <a:defRPr sz="1300">
                <a:solidFill>
                  <a:schemeClr val="tx1"/>
                </a:solidFill>
                <a:latin typeface="Calibri Light" panose="020F0302020204030204" pitchFamily="34" charset="0"/>
                <a:ea typeface="方正宋刻本秀楷简体" panose="02000000000000000000" pitchFamily="2" charset="-122"/>
              </a:defRPr>
            </a:lvl3pPr>
            <a:lvl4pPr marL="1600200" indent="-228600">
              <a:defRPr sz="1300">
                <a:solidFill>
                  <a:schemeClr val="tx1"/>
                </a:solidFill>
                <a:latin typeface="Calibri Light" panose="020F0302020204030204" pitchFamily="34" charset="0"/>
                <a:ea typeface="方正宋刻本秀楷简体" panose="02000000000000000000" pitchFamily="2" charset="-122"/>
              </a:defRPr>
            </a:lvl4pPr>
            <a:lvl5pPr marL="2057400" indent="-228600">
              <a:defRPr sz="1300">
                <a:solidFill>
                  <a:schemeClr val="tx1"/>
                </a:solidFill>
                <a:latin typeface="Calibri Light" panose="020F0302020204030204" pitchFamily="34" charset="0"/>
                <a:ea typeface="方正宋刻本秀楷简体" panose="02000000000000000000" pitchFamily="2" charset="-122"/>
              </a:defRPr>
            </a:lvl5pPr>
            <a:lvl6pPr marL="2514600" indent="-228600" defTabSz="685800" eaLnBrk="0" fontAlgn="base" hangingPunct="0">
              <a:spcBef>
                <a:spcPct val="0"/>
              </a:spcBef>
              <a:spcAft>
                <a:spcPct val="0"/>
              </a:spcAft>
              <a:defRPr sz="1300">
                <a:solidFill>
                  <a:schemeClr val="tx1"/>
                </a:solidFill>
                <a:latin typeface="Calibri Light" panose="020F0302020204030204" pitchFamily="34" charset="0"/>
                <a:ea typeface="方正宋刻本秀楷简体" panose="02000000000000000000" pitchFamily="2" charset="-122"/>
              </a:defRPr>
            </a:lvl6pPr>
            <a:lvl7pPr marL="2971800" indent="-228600" defTabSz="685800" eaLnBrk="0" fontAlgn="base" hangingPunct="0">
              <a:spcBef>
                <a:spcPct val="0"/>
              </a:spcBef>
              <a:spcAft>
                <a:spcPct val="0"/>
              </a:spcAft>
              <a:defRPr sz="1300">
                <a:solidFill>
                  <a:schemeClr val="tx1"/>
                </a:solidFill>
                <a:latin typeface="Calibri Light" panose="020F0302020204030204" pitchFamily="34" charset="0"/>
                <a:ea typeface="方正宋刻本秀楷简体" panose="02000000000000000000" pitchFamily="2" charset="-122"/>
              </a:defRPr>
            </a:lvl7pPr>
            <a:lvl8pPr marL="3429000" indent="-228600" defTabSz="685800" eaLnBrk="0" fontAlgn="base" hangingPunct="0">
              <a:spcBef>
                <a:spcPct val="0"/>
              </a:spcBef>
              <a:spcAft>
                <a:spcPct val="0"/>
              </a:spcAft>
              <a:defRPr sz="1300">
                <a:solidFill>
                  <a:schemeClr val="tx1"/>
                </a:solidFill>
                <a:latin typeface="Calibri Light" panose="020F0302020204030204" pitchFamily="34" charset="0"/>
                <a:ea typeface="方正宋刻本秀楷简体" panose="02000000000000000000" pitchFamily="2" charset="-122"/>
              </a:defRPr>
            </a:lvl8pPr>
            <a:lvl9pPr marL="3886200" indent="-228600" defTabSz="685800" eaLnBrk="0" fontAlgn="base" hangingPunct="0">
              <a:spcBef>
                <a:spcPct val="0"/>
              </a:spcBef>
              <a:spcAft>
                <a:spcPct val="0"/>
              </a:spcAft>
              <a:defRPr sz="1300">
                <a:solidFill>
                  <a:schemeClr val="tx1"/>
                </a:solidFill>
                <a:latin typeface="Calibri Light" panose="020F0302020204030204" pitchFamily="34" charset="0"/>
                <a:ea typeface="方正宋刻本秀楷简体" panose="02000000000000000000" pitchFamily="2" charset="-122"/>
              </a:defRPr>
            </a:lvl9pPr>
          </a:lstStyle>
          <a:p>
            <a:pPr fontAlgn="base">
              <a:spcBef>
                <a:spcPct val="0"/>
              </a:spcBef>
              <a:spcAft>
                <a:spcPct val="0"/>
              </a:spcAft>
              <a:defRPr/>
            </a:pPr>
            <a:r>
              <a:rPr lang="zh-CN" altLang="en-US" sz="1600" b="1" dirty="0">
                <a:solidFill>
                  <a:schemeClr val="accent1"/>
                </a:solidFill>
                <a:latin typeface="+mn-lt"/>
                <a:ea typeface="+mn-ea"/>
                <a:cs typeface="+mn-ea"/>
                <a:sym typeface="+mn-lt"/>
              </a:rPr>
              <a:t>总体情况</a:t>
            </a:r>
            <a:endParaRPr lang="zh-CN" altLang="en-US" sz="1600" b="1" dirty="0">
              <a:solidFill>
                <a:schemeClr val="accent1"/>
              </a:solidFill>
              <a:latin typeface="+mn-lt"/>
              <a:ea typeface="+mn-ea"/>
              <a:cs typeface="+mn-ea"/>
              <a:sym typeface="+mn-lt"/>
            </a:endParaRPr>
          </a:p>
        </p:txBody>
      </p:sp>
      <p:cxnSp>
        <p:nvCxnSpPr>
          <p:cNvPr id="13" name="直接连接符 12"/>
          <p:cNvCxnSpPr/>
          <p:nvPr/>
        </p:nvCxnSpPr>
        <p:spPr>
          <a:xfrm>
            <a:off x="1032788" y="522218"/>
            <a:ext cx="310126"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7" name="文本框 25"/>
          <p:cNvSpPr txBox="1"/>
          <p:nvPr/>
        </p:nvSpPr>
        <p:spPr>
          <a:xfrm>
            <a:off x="986155" y="1114425"/>
            <a:ext cx="7172325" cy="2784475"/>
          </a:xfrm>
          <a:prstGeom prst="rect">
            <a:avLst/>
          </a:prstGeom>
          <a:noFill/>
        </p:spPr>
        <p:txBody>
          <a:bodyPr wrap="square" rtlCol="0">
            <a:spAutoFit/>
          </a:bodyPr>
          <a:p>
            <a:pPr algn="just" fontAlgn="auto">
              <a:lnSpc>
                <a:spcPts val="3000"/>
              </a:lnSpc>
              <a:spcAft>
                <a:spcPts val="800"/>
              </a:spcAft>
            </a:pPr>
            <a:r>
              <a:rPr lang="zh-CN" altLang="en-US" sz="2000"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2021年，济宁市工信局按照市委市政府关于全面推进政务公开工作的安排部署，认真贯彻落实《中华人民共和国政府信息公开条例》文件精神，不断强化局机关政府信息公开监督保障，加强政府信息公开专栏建设，充分利用好“济宁工信”政务公众号、政务今日头条号等政务新媒体，认真做好依申请公开、政务服务公开、行政执法及结果公开等工作，深入推进济宁市工业和信息化领域信息主动公开。</a:t>
            </a:r>
            <a:endParaRPr lang="zh-CN" altLang="en-US" sz="2000"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Ovr>
    <a:masterClrMapping/>
  </p:clrMapOvr>
  <mc:AlternateContent xmlns:mc="http://schemas.openxmlformats.org/markup-compatibility/2006">
    <mc:Choice xmlns:p14="http://schemas.microsoft.com/office/powerpoint/2010/main" Requires="p14">
      <p:transition p14:dur="100" advClick="0">
        <p:cut/>
      </p:transition>
    </mc:Choice>
    <mc:Fallback>
      <p:transition advClick="0">
        <p:cu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文本框 5"/>
          <p:cNvSpPr txBox="1">
            <a:spLocks noChangeArrowheads="1"/>
          </p:cNvSpPr>
          <p:nvPr/>
        </p:nvSpPr>
        <p:spPr bwMode="auto">
          <a:xfrm>
            <a:off x="934720" y="183515"/>
            <a:ext cx="1991360" cy="337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300">
                <a:solidFill>
                  <a:schemeClr val="tx1"/>
                </a:solidFill>
                <a:latin typeface="Calibri Light" panose="020F0302020204030204" pitchFamily="34" charset="0"/>
                <a:ea typeface="方正宋刻本秀楷简体" panose="02000000000000000000" pitchFamily="2" charset="-122"/>
              </a:defRPr>
            </a:lvl1pPr>
            <a:lvl2pPr marL="742950" indent="-285750">
              <a:defRPr sz="1300">
                <a:solidFill>
                  <a:schemeClr val="tx1"/>
                </a:solidFill>
                <a:latin typeface="Calibri Light" panose="020F0302020204030204" pitchFamily="34" charset="0"/>
                <a:ea typeface="方正宋刻本秀楷简体" panose="02000000000000000000" pitchFamily="2" charset="-122"/>
              </a:defRPr>
            </a:lvl2pPr>
            <a:lvl3pPr marL="1143000" indent="-228600">
              <a:defRPr sz="1300">
                <a:solidFill>
                  <a:schemeClr val="tx1"/>
                </a:solidFill>
                <a:latin typeface="Calibri Light" panose="020F0302020204030204" pitchFamily="34" charset="0"/>
                <a:ea typeface="方正宋刻本秀楷简体" panose="02000000000000000000" pitchFamily="2" charset="-122"/>
              </a:defRPr>
            </a:lvl3pPr>
            <a:lvl4pPr marL="1600200" indent="-228600">
              <a:defRPr sz="1300">
                <a:solidFill>
                  <a:schemeClr val="tx1"/>
                </a:solidFill>
                <a:latin typeface="Calibri Light" panose="020F0302020204030204" pitchFamily="34" charset="0"/>
                <a:ea typeface="方正宋刻本秀楷简体" panose="02000000000000000000" pitchFamily="2" charset="-122"/>
              </a:defRPr>
            </a:lvl4pPr>
            <a:lvl5pPr marL="2057400" indent="-228600">
              <a:defRPr sz="1300">
                <a:solidFill>
                  <a:schemeClr val="tx1"/>
                </a:solidFill>
                <a:latin typeface="Calibri Light" panose="020F0302020204030204" pitchFamily="34" charset="0"/>
                <a:ea typeface="方正宋刻本秀楷简体" panose="02000000000000000000" pitchFamily="2" charset="-122"/>
              </a:defRPr>
            </a:lvl5pPr>
            <a:lvl6pPr marL="2514600" indent="-228600" defTabSz="685800" eaLnBrk="0" fontAlgn="base" hangingPunct="0">
              <a:spcBef>
                <a:spcPct val="0"/>
              </a:spcBef>
              <a:spcAft>
                <a:spcPct val="0"/>
              </a:spcAft>
              <a:defRPr sz="1300">
                <a:solidFill>
                  <a:schemeClr val="tx1"/>
                </a:solidFill>
                <a:latin typeface="Calibri Light" panose="020F0302020204030204" pitchFamily="34" charset="0"/>
                <a:ea typeface="方正宋刻本秀楷简体" panose="02000000000000000000" pitchFamily="2" charset="-122"/>
              </a:defRPr>
            </a:lvl6pPr>
            <a:lvl7pPr marL="2971800" indent="-228600" defTabSz="685800" eaLnBrk="0" fontAlgn="base" hangingPunct="0">
              <a:spcBef>
                <a:spcPct val="0"/>
              </a:spcBef>
              <a:spcAft>
                <a:spcPct val="0"/>
              </a:spcAft>
              <a:defRPr sz="1300">
                <a:solidFill>
                  <a:schemeClr val="tx1"/>
                </a:solidFill>
                <a:latin typeface="Calibri Light" panose="020F0302020204030204" pitchFamily="34" charset="0"/>
                <a:ea typeface="方正宋刻本秀楷简体" panose="02000000000000000000" pitchFamily="2" charset="-122"/>
              </a:defRPr>
            </a:lvl7pPr>
            <a:lvl8pPr marL="3429000" indent="-228600" defTabSz="685800" eaLnBrk="0" fontAlgn="base" hangingPunct="0">
              <a:spcBef>
                <a:spcPct val="0"/>
              </a:spcBef>
              <a:spcAft>
                <a:spcPct val="0"/>
              </a:spcAft>
              <a:defRPr sz="1300">
                <a:solidFill>
                  <a:schemeClr val="tx1"/>
                </a:solidFill>
                <a:latin typeface="Calibri Light" panose="020F0302020204030204" pitchFamily="34" charset="0"/>
                <a:ea typeface="方正宋刻本秀楷简体" panose="02000000000000000000" pitchFamily="2" charset="-122"/>
              </a:defRPr>
            </a:lvl8pPr>
            <a:lvl9pPr marL="3886200" indent="-228600" defTabSz="685800" eaLnBrk="0" fontAlgn="base" hangingPunct="0">
              <a:spcBef>
                <a:spcPct val="0"/>
              </a:spcBef>
              <a:spcAft>
                <a:spcPct val="0"/>
              </a:spcAft>
              <a:defRPr sz="1300">
                <a:solidFill>
                  <a:schemeClr val="tx1"/>
                </a:solidFill>
                <a:latin typeface="Calibri Light" panose="020F0302020204030204" pitchFamily="34" charset="0"/>
                <a:ea typeface="方正宋刻本秀楷简体" panose="02000000000000000000" pitchFamily="2" charset="-122"/>
              </a:defRPr>
            </a:lvl9pPr>
          </a:lstStyle>
          <a:p>
            <a:pPr fontAlgn="base">
              <a:spcBef>
                <a:spcPct val="0"/>
              </a:spcBef>
              <a:spcAft>
                <a:spcPct val="0"/>
              </a:spcAft>
              <a:defRPr/>
            </a:pPr>
            <a:r>
              <a:rPr lang="zh-CN" altLang="en-US" sz="1600" b="1" dirty="0">
                <a:solidFill>
                  <a:schemeClr val="accent1"/>
                </a:solidFill>
                <a:latin typeface="+mn-lt"/>
                <a:ea typeface="+mn-ea"/>
                <a:cs typeface="+mn-ea"/>
                <a:sym typeface="+mn-lt"/>
              </a:rPr>
              <a:t>主动公开</a:t>
            </a:r>
            <a:endParaRPr lang="zh-CN" altLang="en-US" sz="1600" b="1" dirty="0">
              <a:solidFill>
                <a:schemeClr val="accent1"/>
              </a:solidFill>
              <a:latin typeface="+mn-lt"/>
              <a:ea typeface="+mn-ea"/>
              <a:cs typeface="+mn-ea"/>
              <a:sym typeface="+mn-lt"/>
            </a:endParaRPr>
          </a:p>
        </p:txBody>
      </p:sp>
      <p:cxnSp>
        <p:nvCxnSpPr>
          <p:cNvPr id="13" name="直接连接符 12"/>
          <p:cNvCxnSpPr/>
          <p:nvPr/>
        </p:nvCxnSpPr>
        <p:spPr>
          <a:xfrm>
            <a:off x="1032788" y="522218"/>
            <a:ext cx="310126"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7" name="文本框 25"/>
          <p:cNvSpPr txBox="1"/>
          <p:nvPr/>
        </p:nvSpPr>
        <p:spPr>
          <a:xfrm>
            <a:off x="986155" y="727075"/>
            <a:ext cx="7172325" cy="860425"/>
          </a:xfrm>
          <a:prstGeom prst="rect">
            <a:avLst/>
          </a:prstGeom>
          <a:noFill/>
        </p:spPr>
        <p:txBody>
          <a:bodyPr wrap="square" rtlCol="0">
            <a:spAutoFit/>
          </a:bodyPr>
          <a:p>
            <a:pPr algn="just" fontAlgn="auto">
              <a:lnSpc>
                <a:spcPts val="3000"/>
              </a:lnSpc>
              <a:spcAft>
                <a:spcPts val="800"/>
              </a:spcAft>
            </a:pPr>
            <a:r>
              <a:rPr lang="zh-CN" altLang="en-US" sz="2000"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2021年度，市工信局动态更新了2021年主动公开基本目录，多渠道发布政府信息。</a:t>
            </a:r>
            <a:endParaRPr lang="zh-CN" altLang="en-US" sz="2000"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endParaRPr>
          </a:p>
        </p:txBody>
      </p:sp>
      <p:graphicFrame>
        <p:nvGraphicFramePr>
          <p:cNvPr id="2" name="图表 1"/>
          <p:cNvGraphicFramePr/>
          <p:nvPr/>
        </p:nvGraphicFramePr>
        <p:xfrm>
          <a:off x="1935480" y="1775460"/>
          <a:ext cx="5119370" cy="2936240"/>
        </p:xfrm>
        <a:graphic>
          <a:graphicData uri="http://schemas.openxmlformats.org/drawingml/2006/chart">
            <c:chart xmlns:c="http://schemas.openxmlformats.org/drawingml/2006/chart" xmlns:r="http://schemas.openxmlformats.org/officeDocument/2006/relationships" r:id="rId1"/>
          </a:graphicData>
        </a:graphic>
      </p:graphicFrame>
    </p:spTree>
  </p:cSld>
  <p:clrMapOvr>
    <a:masterClrMapping/>
  </p:clrMapOvr>
  <mc:AlternateContent xmlns:mc="http://schemas.openxmlformats.org/markup-compatibility/2006">
    <mc:Choice xmlns:p14="http://schemas.microsoft.com/office/powerpoint/2010/main" Requires="p14">
      <p:transition p14:dur="100" advClick="0">
        <p:cut/>
      </p:transition>
    </mc:Choice>
    <mc:Fallback>
      <p:transition advClick="0">
        <p:cu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文本框 5"/>
          <p:cNvSpPr txBox="1">
            <a:spLocks noChangeArrowheads="1"/>
          </p:cNvSpPr>
          <p:nvPr/>
        </p:nvSpPr>
        <p:spPr bwMode="auto">
          <a:xfrm>
            <a:off x="934720" y="183515"/>
            <a:ext cx="1991360" cy="337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300">
                <a:solidFill>
                  <a:schemeClr val="tx1"/>
                </a:solidFill>
                <a:latin typeface="Calibri Light" panose="020F0302020204030204" pitchFamily="34" charset="0"/>
                <a:ea typeface="方正宋刻本秀楷简体" panose="02000000000000000000" pitchFamily="2" charset="-122"/>
              </a:defRPr>
            </a:lvl1pPr>
            <a:lvl2pPr marL="742950" indent="-285750">
              <a:defRPr sz="1300">
                <a:solidFill>
                  <a:schemeClr val="tx1"/>
                </a:solidFill>
                <a:latin typeface="Calibri Light" panose="020F0302020204030204" pitchFamily="34" charset="0"/>
                <a:ea typeface="方正宋刻本秀楷简体" panose="02000000000000000000" pitchFamily="2" charset="-122"/>
              </a:defRPr>
            </a:lvl2pPr>
            <a:lvl3pPr marL="1143000" indent="-228600">
              <a:defRPr sz="1300">
                <a:solidFill>
                  <a:schemeClr val="tx1"/>
                </a:solidFill>
                <a:latin typeface="Calibri Light" panose="020F0302020204030204" pitchFamily="34" charset="0"/>
                <a:ea typeface="方正宋刻本秀楷简体" panose="02000000000000000000" pitchFamily="2" charset="-122"/>
              </a:defRPr>
            </a:lvl3pPr>
            <a:lvl4pPr marL="1600200" indent="-228600">
              <a:defRPr sz="1300">
                <a:solidFill>
                  <a:schemeClr val="tx1"/>
                </a:solidFill>
                <a:latin typeface="Calibri Light" panose="020F0302020204030204" pitchFamily="34" charset="0"/>
                <a:ea typeface="方正宋刻本秀楷简体" panose="02000000000000000000" pitchFamily="2" charset="-122"/>
              </a:defRPr>
            </a:lvl4pPr>
            <a:lvl5pPr marL="2057400" indent="-228600">
              <a:defRPr sz="1300">
                <a:solidFill>
                  <a:schemeClr val="tx1"/>
                </a:solidFill>
                <a:latin typeface="Calibri Light" panose="020F0302020204030204" pitchFamily="34" charset="0"/>
                <a:ea typeface="方正宋刻本秀楷简体" panose="02000000000000000000" pitchFamily="2" charset="-122"/>
              </a:defRPr>
            </a:lvl5pPr>
            <a:lvl6pPr marL="2514600" indent="-228600" defTabSz="685800" eaLnBrk="0" fontAlgn="base" hangingPunct="0">
              <a:spcBef>
                <a:spcPct val="0"/>
              </a:spcBef>
              <a:spcAft>
                <a:spcPct val="0"/>
              </a:spcAft>
              <a:defRPr sz="1300">
                <a:solidFill>
                  <a:schemeClr val="tx1"/>
                </a:solidFill>
                <a:latin typeface="Calibri Light" panose="020F0302020204030204" pitchFamily="34" charset="0"/>
                <a:ea typeface="方正宋刻本秀楷简体" panose="02000000000000000000" pitchFamily="2" charset="-122"/>
              </a:defRPr>
            </a:lvl6pPr>
            <a:lvl7pPr marL="2971800" indent="-228600" defTabSz="685800" eaLnBrk="0" fontAlgn="base" hangingPunct="0">
              <a:spcBef>
                <a:spcPct val="0"/>
              </a:spcBef>
              <a:spcAft>
                <a:spcPct val="0"/>
              </a:spcAft>
              <a:defRPr sz="1300">
                <a:solidFill>
                  <a:schemeClr val="tx1"/>
                </a:solidFill>
                <a:latin typeface="Calibri Light" panose="020F0302020204030204" pitchFamily="34" charset="0"/>
                <a:ea typeface="方正宋刻本秀楷简体" panose="02000000000000000000" pitchFamily="2" charset="-122"/>
              </a:defRPr>
            </a:lvl7pPr>
            <a:lvl8pPr marL="3429000" indent="-228600" defTabSz="685800" eaLnBrk="0" fontAlgn="base" hangingPunct="0">
              <a:spcBef>
                <a:spcPct val="0"/>
              </a:spcBef>
              <a:spcAft>
                <a:spcPct val="0"/>
              </a:spcAft>
              <a:defRPr sz="1300">
                <a:solidFill>
                  <a:schemeClr val="tx1"/>
                </a:solidFill>
                <a:latin typeface="Calibri Light" panose="020F0302020204030204" pitchFamily="34" charset="0"/>
                <a:ea typeface="方正宋刻本秀楷简体" panose="02000000000000000000" pitchFamily="2" charset="-122"/>
              </a:defRPr>
            </a:lvl8pPr>
            <a:lvl9pPr marL="3886200" indent="-228600" defTabSz="685800" eaLnBrk="0" fontAlgn="base" hangingPunct="0">
              <a:spcBef>
                <a:spcPct val="0"/>
              </a:spcBef>
              <a:spcAft>
                <a:spcPct val="0"/>
              </a:spcAft>
              <a:defRPr sz="1300">
                <a:solidFill>
                  <a:schemeClr val="tx1"/>
                </a:solidFill>
                <a:latin typeface="Calibri Light" panose="020F0302020204030204" pitchFamily="34" charset="0"/>
                <a:ea typeface="方正宋刻本秀楷简体" panose="02000000000000000000" pitchFamily="2" charset="-122"/>
              </a:defRPr>
            </a:lvl9pPr>
          </a:lstStyle>
          <a:p>
            <a:pPr fontAlgn="base">
              <a:spcBef>
                <a:spcPct val="0"/>
              </a:spcBef>
              <a:spcAft>
                <a:spcPct val="0"/>
              </a:spcAft>
              <a:defRPr/>
            </a:pPr>
            <a:r>
              <a:rPr lang="zh-CN" altLang="en-US" sz="1600" b="1" dirty="0">
                <a:solidFill>
                  <a:schemeClr val="accent1"/>
                </a:solidFill>
                <a:latin typeface="+mn-lt"/>
                <a:ea typeface="+mn-ea"/>
                <a:cs typeface="+mn-ea"/>
                <a:sym typeface="+mn-lt"/>
              </a:rPr>
              <a:t>依申请公开</a:t>
            </a:r>
            <a:endParaRPr lang="zh-CN" altLang="en-US" sz="1600" b="1" dirty="0">
              <a:solidFill>
                <a:schemeClr val="accent1"/>
              </a:solidFill>
              <a:latin typeface="+mn-lt"/>
              <a:ea typeface="+mn-ea"/>
              <a:cs typeface="+mn-ea"/>
              <a:sym typeface="+mn-lt"/>
            </a:endParaRPr>
          </a:p>
        </p:txBody>
      </p:sp>
      <p:cxnSp>
        <p:nvCxnSpPr>
          <p:cNvPr id="13" name="直接连接符 12"/>
          <p:cNvCxnSpPr/>
          <p:nvPr/>
        </p:nvCxnSpPr>
        <p:spPr>
          <a:xfrm>
            <a:off x="1032788" y="522218"/>
            <a:ext cx="310126"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7" name="文本框 25"/>
          <p:cNvSpPr txBox="1"/>
          <p:nvPr/>
        </p:nvSpPr>
        <p:spPr>
          <a:xfrm>
            <a:off x="986155" y="1665605"/>
            <a:ext cx="7172325" cy="860425"/>
          </a:xfrm>
          <a:prstGeom prst="rect">
            <a:avLst/>
          </a:prstGeom>
          <a:noFill/>
        </p:spPr>
        <p:txBody>
          <a:bodyPr wrap="square" rtlCol="0">
            <a:spAutoFit/>
          </a:bodyPr>
          <a:p>
            <a:pPr algn="just" fontAlgn="auto">
              <a:lnSpc>
                <a:spcPts val="3000"/>
              </a:lnSpc>
              <a:spcAft>
                <a:spcPts val="800"/>
              </a:spcAft>
            </a:pPr>
            <a:r>
              <a:rPr lang="zh-CN" altLang="en-US" sz="2000"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2021年度，市工信局未接到政府信息公开申请，未发生依申请公开办件，未向申请人收取任何费用。</a:t>
            </a:r>
            <a:endParaRPr lang="zh-CN" altLang="en-US" sz="2000"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Ovr>
    <a:masterClrMapping/>
  </p:clrMapOvr>
  <mc:AlternateContent xmlns:mc="http://schemas.openxmlformats.org/markup-compatibility/2006">
    <mc:Choice xmlns:p14="http://schemas.microsoft.com/office/powerpoint/2010/main" Requires="p14">
      <p:transition p14:dur="100" advClick="0">
        <p:cut/>
      </p:transition>
    </mc:Choice>
    <mc:Fallback>
      <p:transition advClick="0">
        <p:cu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文本框 5"/>
          <p:cNvSpPr txBox="1">
            <a:spLocks noChangeArrowheads="1"/>
          </p:cNvSpPr>
          <p:nvPr/>
        </p:nvSpPr>
        <p:spPr bwMode="auto">
          <a:xfrm>
            <a:off x="934720" y="183515"/>
            <a:ext cx="2225675" cy="337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300">
                <a:solidFill>
                  <a:schemeClr val="tx1"/>
                </a:solidFill>
                <a:latin typeface="Calibri Light" panose="020F0302020204030204" pitchFamily="34" charset="0"/>
                <a:ea typeface="方正宋刻本秀楷简体" panose="02000000000000000000" pitchFamily="2" charset="-122"/>
              </a:defRPr>
            </a:lvl1pPr>
            <a:lvl2pPr marL="742950" indent="-285750">
              <a:defRPr sz="1300">
                <a:solidFill>
                  <a:schemeClr val="tx1"/>
                </a:solidFill>
                <a:latin typeface="Calibri Light" panose="020F0302020204030204" pitchFamily="34" charset="0"/>
                <a:ea typeface="方正宋刻本秀楷简体" panose="02000000000000000000" pitchFamily="2" charset="-122"/>
              </a:defRPr>
            </a:lvl2pPr>
            <a:lvl3pPr marL="1143000" indent="-228600">
              <a:defRPr sz="1300">
                <a:solidFill>
                  <a:schemeClr val="tx1"/>
                </a:solidFill>
                <a:latin typeface="Calibri Light" panose="020F0302020204030204" pitchFamily="34" charset="0"/>
                <a:ea typeface="方正宋刻本秀楷简体" panose="02000000000000000000" pitchFamily="2" charset="-122"/>
              </a:defRPr>
            </a:lvl3pPr>
            <a:lvl4pPr marL="1600200" indent="-228600">
              <a:defRPr sz="1300">
                <a:solidFill>
                  <a:schemeClr val="tx1"/>
                </a:solidFill>
                <a:latin typeface="Calibri Light" panose="020F0302020204030204" pitchFamily="34" charset="0"/>
                <a:ea typeface="方正宋刻本秀楷简体" panose="02000000000000000000" pitchFamily="2" charset="-122"/>
              </a:defRPr>
            </a:lvl4pPr>
            <a:lvl5pPr marL="2057400" indent="-228600">
              <a:defRPr sz="1300">
                <a:solidFill>
                  <a:schemeClr val="tx1"/>
                </a:solidFill>
                <a:latin typeface="Calibri Light" panose="020F0302020204030204" pitchFamily="34" charset="0"/>
                <a:ea typeface="方正宋刻本秀楷简体" panose="02000000000000000000" pitchFamily="2" charset="-122"/>
              </a:defRPr>
            </a:lvl5pPr>
            <a:lvl6pPr marL="2514600" indent="-228600" defTabSz="685800" eaLnBrk="0" fontAlgn="base" hangingPunct="0">
              <a:spcBef>
                <a:spcPct val="0"/>
              </a:spcBef>
              <a:spcAft>
                <a:spcPct val="0"/>
              </a:spcAft>
              <a:defRPr sz="1300">
                <a:solidFill>
                  <a:schemeClr val="tx1"/>
                </a:solidFill>
                <a:latin typeface="Calibri Light" panose="020F0302020204030204" pitchFamily="34" charset="0"/>
                <a:ea typeface="方正宋刻本秀楷简体" panose="02000000000000000000" pitchFamily="2" charset="-122"/>
              </a:defRPr>
            </a:lvl6pPr>
            <a:lvl7pPr marL="2971800" indent="-228600" defTabSz="685800" eaLnBrk="0" fontAlgn="base" hangingPunct="0">
              <a:spcBef>
                <a:spcPct val="0"/>
              </a:spcBef>
              <a:spcAft>
                <a:spcPct val="0"/>
              </a:spcAft>
              <a:defRPr sz="1300">
                <a:solidFill>
                  <a:schemeClr val="tx1"/>
                </a:solidFill>
                <a:latin typeface="Calibri Light" panose="020F0302020204030204" pitchFamily="34" charset="0"/>
                <a:ea typeface="方正宋刻本秀楷简体" panose="02000000000000000000" pitchFamily="2" charset="-122"/>
              </a:defRPr>
            </a:lvl7pPr>
            <a:lvl8pPr marL="3429000" indent="-228600" defTabSz="685800" eaLnBrk="0" fontAlgn="base" hangingPunct="0">
              <a:spcBef>
                <a:spcPct val="0"/>
              </a:spcBef>
              <a:spcAft>
                <a:spcPct val="0"/>
              </a:spcAft>
              <a:defRPr sz="1300">
                <a:solidFill>
                  <a:schemeClr val="tx1"/>
                </a:solidFill>
                <a:latin typeface="Calibri Light" panose="020F0302020204030204" pitchFamily="34" charset="0"/>
                <a:ea typeface="方正宋刻本秀楷简体" panose="02000000000000000000" pitchFamily="2" charset="-122"/>
              </a:defRPr>
            </a:lvl8pPr>
            <a:lvl9pPr marL="3886200" indent="-228600" defTabSz="685800" eaLnBrk="0" fontAlgn="base" hangingPunct="0">
              <a:spcBef>
                <a:spcPct val="0"/>
              </a:spcBef>
              <a:spcAft>
                <a:spcPct val="0"/>
              </a:spcAft>
              <a:defRPr sz="1300">
                <a:solidFill>
                  <a:schemeClr val="tx1"/>
                </a:solidFill>
                <a:latin typeface="Calibri Light" panose="020F0302020204030204" pitchFamily="34" charset="0"/>
                <a:ea typeface="方正宋刻本秀楷简体" panose="02000000000000000000" pitchFamily="2" charset="-122"/>
              </a:defRPr>
            </a:lvl9pPr>
          </a:lstStyle>
          <a:p>
            <a:pPr fontAlgn="base">
              <a:spcBef>
                <a:spcPct val="0"/>
              </a:spcBef>
              <a:spcAft>
                <a:spcPct val="0"/>
              </a:spcAft>
              <a:defRPr/>
            </a:pPr>
            <a:r>
              <a:rPr lang="zh-CN" altLang="en-US" sz="1600" b="1" dirty="0">
                <a:solidFill>
                  <a:schemeClr val="accent1"/>
                </a:solidFill>
                <a:latin typeface="+mn-lt"/>
                <a:ea typeface="+mn-ea"/>
                <a:cs typeface="+mn-ea"/>
                <a:sym typeface="+mn-lt"/>
              </a:rPr>
              <a:t>规范性文件制发情况</a:t>
            </a:r>
            <a:endParaRPr lang="zh-CN" altLang="en-US" sz="1600" b="1" dirty="0">
              <a:solidFill>
                <a:schemeClr val="accent1"/>
              </a:solidFill>
              <a:latin typeface="+mn-lt"/>
              <a:ea typeface="+mn-ea"/>
              <a:cs typeface="+mn-ea"/>
              <a:sym typeface="+mn-lt"/>
            </a:endParaRPr>
          </a:p>
        </p:txBody>
      </p:sp>
      <p:cxnSp>
        <p:nvCxnSpPr>
          <p:cNvPr id="13" name="直接连接符 12"/>
          <p:cNvCxnSpPr/>
          <p:nvPr/>
        </p:nvCxnSpPr>
        <p:spPr>
          <a:xfrm>
            <a:off x="1032788" y="522218"/>
            <a:ext cx="310126"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7" name="文本框 25"/>
          <p:cNvSpPr txBox="1"/>
          <p:nvPr/>
        </p:nvSpPr>
        <p:spPr>
          <a:xfrm>
            <a:off x="986155" y="727075"/>
            <a:ext cx="7172325" cy="860425"/>
          </a:xfrm>
          <a:prstGeom prst="rect">
            <a:avLst/>
          </a:prstGeom>
          <a:noFill/>
        </p:spPr>
        <p:txBody>
          <a:bodyPr wrap="square" rtlCol="0">
            <a:spAutoFit/>
          </a:bodyPr>
          <a:p>
            <a:pPr algn="just" fontAlgn="auto">
              <a:lnSpc>
                <a:spcPts val="3000"/>
              </a:lnSpc>
              <a:spcAft>
                <a:spcPts val="800"/>
              </a:spcAft>
            </a:pPr>
            <a:r>
              <a:rPr lang="zh-CN" altLang="en-US" sz="2000"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2021年度，市工信局累计制发规范性文件</a:t>
            </a:r>
            <a:r>
              <a:rPr lang="en-US" altLang="zh-CN" sz="2000"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7</a:t>
            </a:r>
            <a:r>
              <a:rPr lang="zh-CN" altLang="en-US" sz="2000"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件，废止规范性文件0件，现行有效行政规范性文件</a:t>
            </a:r>
            <a:r>
              <a:rPr lang="en-US" altLang="zh-CN" sz="2000"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9</a:t>
            </a:r>
            <a:r>
              <a:rPr lang="zh-CN" altLang="en-US" sz="2000"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件。</a:t>
            </a:r>
            <a:endParaRPr lang="zh-CN" altLang="en-US" sz="2000"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00" name="文本框 99"/>
          <p:cNvSpPr txBox="1"/>
          <p:nvPr/>
        </p:nvSpPr>
        <p:spPr>
          <a:xfrm>
            <a:off x="-499110" y="2687955"/>
            <a:ext cx="2969895" cy="429895"/>
          </a:xfrm>
          <a:prstGeom prst="rect">
            <a:avLst/>
          </a:prstGeom>
          <a:noFill/>
          <a:ln w="9525">
            <a:noFill/>
          </a:ln>
        </p:spPr>
        <p:txBody>
          <a:bodyPr wrap="square">
            <a:spAutoFit/>
          </a:bodyPr>
          <a:p>
            <a:pPr algn="r">
              <a:buClrTx/>
              <a:buSzTx/>
              <a:buFont typeface="Arial" panose="020B0604020202020204" pitchFamily="34" charset="0"/>
            </a:pPr>
            <a:r>
              <a:rPr lang="zh-CN" altLang="en-US" sz="2200" b="1" dirty="0">
                <a:solidFill>
                  <a:srgbClr val="2F5EB0"/>
                </a:solidFill>
                <a:latin typeface="微软雅黑" panose="020B0503020204020204" pitchFamily="34" charset="-122"/>
                <a:ea typeface="微软雅黑" panose="020B0503020204020204" pitchFamily="34" charset="-122"/>
                <a:cs typeface="Arial" panose="020B0604020202020204" pitchFamily="34" charset="0"/>
              </a:rPr>
              <a:t>规范性文件</a:t>
            </a:r>
            <a:endParaRPr lang="zh-CN" altLang="en-US" sz="2200" b="1" dirty="0">
              <a:solidFill>
                <a:srgbClr val="2F5EB0"/>
              </a:solidFill>
              <a:latin typeface="微软雅黑" panose="020B0503020204020204" pitchFamily="34" charset="-122"/>
              <a:ea typeface="微软雅黑" panose="020B0503020204020204" pitchFamily="34" charset="-122"/>
              <a:cs typeface="Arial" panose="020B0604020202020204" pitchFamily="34" charset="0"/>
            </a:endParaRPr>
          </a:p>
        </p:txBody>
      </p:sp>
      <p:sp>
        <p:nvSpPr>
          <p:cNvPr id="4" name="文本框 3"/>
          <p:cNvSpPr txBox="1"/>
          <p:nvPr/>
        </p:nvSpPr>
        <p:spPr>
          <a:xfrm>
            <a:off x="5139690" y="1976120"/>
            <a:ext cx="2288540" cy="460375"/>
          </a:xfrm>
          <a:prstGeom prst="rect">
            <a:avLst/>
          </a:prstGeom>
          <a:noFill/>
        </p:spPr>
        <p:txBody>
          <a:bodyPr wrap="square" rtlCol="0">
            <a:spAutoFit/>
          </a:bodyPr>
          <a:p>
            <a:pPr algn="l">
              <a:buClrTx/>
              <a:buSzTx/>
              <a:buFont typeface="Arial" panose="020B0604020202020204" pitchFamily="34" charset="0"/>
            </a:pPr>
            <a:r>
              <a:rPr lang="en-US" altLang="zh-CN" sz="2200" b="1" dirty="0">
                <a:solidFill>
                  <a:srgbClr val="2F5EB0"/>
                </a:solidFill>
                <a:latin typeface="微软雅黑" panose="020B0503020204020204" pitchFamily="34" charset="-122"/>
                <a:ea typeface="微软雅黑" panose="020B0503020204020204" pitchFamily="34" charset="-122"/>
                <a:cs typeface="Arial" panose="020B0604020202020204" pitchFamily="34" charset="0"/>
              </a:rPr>
              <a:t>2021</a:t>
            </a:r>
            <a:r>
              <a:rPr lang="zh-CN" altLang="en-US" sz="2200" b="1" dirty="0">
                <a:solidFill>
                  <a:srgbClr val="2F5EB0"/>
                </a:solidFill>
                <a:latin typeface="微软雅黑" panose="020B0503020204020204" pitchFamily="34" charset="-122"/>
                <a:ea typeface="微软雅黑" panose="020B0503020204020204" pitchFamily="34" charset="-122"/>
                <a:cs typeface="Arial" panose="020B0604020202020204" pitchFamily="34" charset="0"/>
              </a:rPr>
              <a:t>年制发件数</a:t>
            </a:r>
            <a:r>
              <a:rPr lang="zh-CN" altLang="en-US" sz="2400" b="1" dirty="0">
                <a:solidFill>
                  <a:srgbClr val="2F5EB0"/>
                </a:solidFill>
                <a:latin typeface="微软雅黑" panose="020B0503020204020204" pitchFamily="34" charset="-122"/>
                <a:ea typeface="微软雅黑" panose="020B0503020204020204" pitchFamily="34" charset="-122"/>
                <a:cs typeface="Arial" panose="020B0604020202020204" pitchFamily="34" charset="0"/>
              </a:rPr>
              <a:t> </a:t>
            </a:r>
            <a:endParaRPr lang="en-US" altLang="zh-CN" sz="2400" b="1" dirty="0">
              <a:solidFill>
                <a:srgbClr val="2F5EB0"/>
              </a:solidFill>
              <a:latin typeface="微软雅黑" panose="020B0503020204020204" pitchFamily="34" charset="-122"/>
              <a:ea typeface="微软雅黑" panose="020B0503020204020204" pitchFamily="34" charset="-122"/>
              <a:cs typeface="Arial" panose="020B0604020202020204" pitchFamily="34" charset="0"/>
            </a:endParaRPr>
          </a:p>
        </p:txBody>
      </p:sp>
      <p:sp>
        <p:nvSpPr>
          <p:cNvPr id="5" name="文本框 4"/>
          <p:cNvSpPr txBox="1"/>
          <p:nvPr/>
        </p:nvSpPr>
        <p:spPr>
          <a:xfrm>
            <a:off x="5139690" y="3453130"/>
            <a:ext cx="2973705" cy="460375"/>
          </a:xfrm>
          <a:prstGeom prst="rect">
            <a:avLst/>
          </a:prstGeom>
          <a:noFill/>
        </p:spPr>
        <p:txBody>
          <a:bodyPr wrap="square" rtlCol="0">
            <a:spAutoFit/>
          </a:bodyPr>
          <a:p>
            <a:pPr algn="l">
              <a:buClrTx/>
              <a:buSzTx/>
              <a:buFont typeface="Arial" panose="020B0604020202020204" pitchFamily="34" charset="0"/>
            </a:pPr>
            <a:r>
              <a:rPr lang="zh-CN" altLang="en-US" sz="2200" b="1" dirty="0">
                <a:solidFill>
                  <a:srgbClr val="2F5EB0"/>
                </a:solidFill>
                <a:latin typeface="微软雅黑" panose="020B0503020204020204" pitchFamily="34" charset="-122"/>
                <a:ea typeface="微软雅黑" panose="020B0503020204020204" pitchFamily="34" charset="-122"/>
                <a:cs typeface="Arial" panose="020B0604020202020204" pitchFamily="34" charset="0"/>
              </a:rPr>
              <a:t>现行有效件数</a:t>
            </a:r>
            <a:r>
              <a:rPr lang="zh-CN" altLang="en-US" sz="2400" b="1" dirty="0">
                <a:solidFill>
                  <a:srgbClr val="2F5EB0"/>
                </a:solidFill>
                <a:latin typeface="微软雅黑" panose="020B0503020204020204" pitchFamily="34" charset="-122"/>
                <a:ea typeface="微软雅黑" panose="020B0503020204020204" pitchFamily="34" charset="-122"/>
                <a:cs typeface="Arial" panose="020B0604020202020204" pitchFamily="34" charset="0"/>
              </a:rPr>
              <a:t> </a:t>
            </a:r>
            <a:endParaRPr lang="zh-CN" altLang="en-US" sz="2400" b="1" dirty="0">
              <a:solidFill>
                <a:srgbClr val="2F5EB0"/>
              </a:solidFill>
              <a:latin typeface="微软雅黑" panose="020B0503020204020204" pitchFamily="34" charset="-122"/>
              <a:ea typeface="微软雅黑" panose="020B0503020204020204" pitchFamily="34" charset="-122"/>
              <a:cs typeface="Arial" panose="020B0604020202020204" pitchFamily="34" charset="0"/>
            </a:endParaRPr>
          </a:p>
        </p:txBody>
      </p:sp>
      <p:cxnSp>
        <p:nvCxnSpPr>
          <p:cNvPr id="9" name="肘形连接符 8"/>
          <p:cNvCxnSpPr/>
          <p:nvPr/>
        </p:nvCxnSpPr>
        <p:spPr>
          <a:xfrm>
            <a:off x="2565400" y="2919095"/>
            <a:ext cx="2378075" cy="759460"/>
          </a:xfrm>
          <a:prstGeom prst="bentConnector3">
            <a:avLst>
              <a:gd name="adj1" fmla="val 50013"/>
            </a:avLst>
          </a:prstGeom>
          <a:ln w="63500" cmpd="sng">
            <a:solidFill>
              <a:srgbClr val="2F5EB8"/>
            </a:solidFill>
            <a:prstDash val="solid"/>
          </a:ln>
        </p:spPr>
        <p:style>
          <a:lnRef idx="1">
            <a:schemeClr val="accent1"/>
          </a:lnRef>
          <a:fillRef idx="0">
            <a:schemeClr val="accent1"/>
          </a:fillRef>
          <a:effectRef idx="0">
            <a:schemeClr val="accent1"/>
          </a:effectRef>
          <a:fontRef idx="minor">
            <a:schemeClr val="tx1"/>
          </a:fontRef>
        </p:style>
      </p:cxnSp>
      <p:cxnSp>
        <p:nvCxnSpPr>
          <p:cNvPr id="11" name="肘形连接符 10"/>
          <p:cNvCxnSpPr/>
          <p:nvPr/>
        </p:nvCxnSpPr>
        <p:spPr>
          <a:xfrm flipV="1">
            <a:off x="2565400" y="2194560"/>
            <a:ext cx="2378075" cy="724535"/>
          </a:xfrm>
          <a:prstGeom prst="bentConnector3">
            <a:avLst>
              <a:gd name="adj1" fmla="val 50013"/>
            </a:avLst>
          </a:prstGeom>
          <a:ln w="63500" cmpd="sng">
            <a:solidFill>
              <a:srgbClr val="2F5EB0"/>
            </a:solidFill>
            <a:prstDash val="solid"/>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p:nvCxnSpPr>
        <p:spPr>
          <a:xfrm flipV="1">
            <a:off x="3735705" y="2917825"/>
            <a:ext cx="1220470" cy="635"/>
          </a:xfrm>
          <a:prstGeom prst="line">
            <a:avLst/>
          </a:prstGeom>
          <a:ln w="63500">
            <a:solidFill>
              <a:srgbClr val="2F5EB0"/>
            </a:solidFill>
          </a:ln>
        </p:spPr>
        <p:style>
          <a:lnRef idx="1">
            <a:schemeClr val="accent1"/>
          </a:lnRef>
          <a:fillRef idx="0">
            <a:schemeClr val="accent1"/>
          </a:fillRef>
          <a:effectRef idx="0">
            <a:schemeClr val="accent1"/>
          </a:effectRef>
          <a:fontRef idx="minor">
            <a:schemeClr val="tx1"/>
          </a:fontRef>
        </p:style>
      </p:cxnSp>
      <p:sp>
        <p:nvSpPr>
          <p:cNvPr id="15" name="文本框 14"/>
          <p:cNvSpPr txBox="1"/>
          <p:nvPr/>
        </p:nvSpPr>
        <p:spPr>
          <a:xfrm>
            <a:off x="5139690" y="2687955"/>
            <a:ext cx="1306830" cy="429895"/>
          </a:xfrm>
          <a:prstGeom prst="rect">
            <a:avLst/>
          </a:prstGeom>
          <a:noFill/>
        </p:spPr>
        <p:txBody>
          <a:bodyPr wrap="square" rtlCol="0">
            <a:spAutoFit/>
          </a:bodyPr>
          <a:p>
            <a:pPr algn="l">
              <a:buClrTx/>
              <a:buSzTx/>
              <a:buFont typeface="Arial" panose="020B0604020202020204" pitchFamily="34" charset="0"/>
            </a:pPr>
            <a:r>
              <a:rPr lang="zh-CN" altLang="en-US" sz="2200" b="1" dirty="0">
                <a:solidFill>
                  <a:srgbClr val="2F5EB0"/>
                </a:solidFill>
                <a:latin typeface="微软雅黑" panose="020B0503020204020204" pitchFamily="34" charset="-122"/>
                <a:ea typeface="微软雅黑" panose="020B0503020204020204" pitchFamily="34" charset="-122"/>
                <a:cs typeface="Arial" panose="020B0604020202020204" pitchFamily="34" charset="0"/>
              </a:rPr>
              <a:t>废止件数</a:t>
            </a:r>
            <a:endParaRPr lang="en-US" altLang="zh-CN" sz="2200" b="1" dirty="0">
              <a:solidFill>
                <a:srgbClr val="2F5EB0"/>
              </a:solidFill>
              <a:latin typeface="微软雅黑" panose="020B0503020204020204" pitchFamily="34" charset="-122"/>
              <a:ea typeface="微软雅黑" panose="020B0503020204020204" pitchFamily="34" charset="-122"/>
              <a:cs typeface="Arial" panose="020B0604020202020204" pitchFamily="34" charset="0"/>
            </a:endParaRPr>
          </a:p>
        </p:txBody>
      </p:sp>
      <p:sp>
        <p:nvSpPr>
          <p:cNvPr id="19" name="文本框 18"/>
          <p:cNvSpPr txBox="1"/>
          <p:nvPr/>
        </p:nvSpPr>
        <p:spPr>
          <a:xfrm>
            <a:off x="8113395" y="1976120"/>
            <a:ext cx="460375" cy="429895"/>
          </a:xfrm>
          <a:prstGeom prst="rect">
            <a:avLst/>
          </a:prstGeom>
          <a:noFill/>
        </p:spPr>
        <p:txBody>
          <a:bodyPr wrap="square" rtlCol="0">
            <a:spAutoFit/>
          </a:bodyPr>
          <a:p>
            <a:pPr algn="l">
              <a:buClrTx/>
              <a:buSzTx/>
              <a:buFont typeface="Arial" panose="020B0604020202020204" pitchFamily="34" charset="0"/>
            </a:pPr>
            <a:r>
              <a:rPr lang="en-US" altLang="zh-CN" sz="2200" b="1" dirty="0">
                <a:solidFill>
                  <a:srgbClr val="2F5EB0"/>
                </a:solidFill>
                <a:latin typeface="微软雅黑" panose="020B0503020204020204" pitchFamily="34" charset="-122"/>
                <a:ea typeface="微软雅黑" panose="020B0503020204020204" pitchFamily="34" charset="-122"/>
                <a:cs typeface="Arial" panose="020B0604020202020204" pitchFamily="34" charset="0"/>
              </a:rPr>
              <a:t>7</a:t>
            </a:r>
            <a:endParaRPr lang="en-US" altLang="zh-CN" sz="2200" b="1" dirty="0">
              <a:solidFill>
                <a:srgbClr val="2F5EB0"/>
              </a:solidFill>
              <a:latin typeface="微软雅黑" panose="020B0503020204020204" pitchFamily="34" charset="-122"/>
              <a:ea typeface="微软雅黑" panose="020B0503020204020204" pitchFamily="34" charset="-122"/>
              <a:cs typeface="Arial" panose="020B0604020202020204" pitchFamily="34" charset="0"/>
            </a:endParaRPr>
          </a:p>
        </p:txBody>
      </p:sp>
      <p:sp>
        <p:nvSpPr>
          <p:cNvPr id="21" name="文本框 20"/>
          <p:cNvSpPr txBox="1"/>
          <p:nvPr/>
        </p:nvSpPr>
        <p:spPr>
          <a:xfrm>
            <a:off x="8113395" y="2687955"/>
            <a:ext cx="460375" cy="429895"/>
          </a:xfrm>
          <a:prstGeom prst="rect">
            <a:avLst/>
          </a:prstGeom>
          <a:noFill/>
        </p:spPr>
        <p:txBody>
          <a:bodyPr wrap="square" rtlCol="0">
            <a:spAutoFit/>
          </a:bodyPr>
          <a:p>
            <a:pPr algn="l">
              <a:buClrTx/>
              <a:buSzTx/>
              <a:buFont typeface="Arial" panose="020B0604020202020204" pitchFamily="34" charset="0"/>
            </a:pPr>
            <a:r>
              <a:rPr lang="en-US" altLang="zh-CN" sz="2200" b="1" dirty="0">
                <a:solidFill>
                  <a:srgbClr val="2F5EB0"/>
                </a:solidFill>
                <a:latin typeface="微软雅黑" panose="020B0503020204020204" pitchFamily="34" charset="-122"/>
                <a:ea typeface="微软雅黑" panose="020B0503020204020204" pitchFamily="34" charset="-122"/>
                <a:cs typeface="Arial" panose="020B0604020202020204" pitchFamily="34" charset="0"/>
              </a:rPr>
              <a:t>0</a:t>
            </a:r>
            <a:endParaRPr lang="en-US" altLang="zh-CN" sz="2200" b="1" dirty="0">
              <a:solidFill>
                <a:srgbClr val="2F5EB0"/>
              </a:solidFill>
              <a:latin typeface="微软雅黑" panose="020B0503020204020204" pitchFamily="34" charset="-122"/>
              <a:ea typeface="微软雅黑" panose="020B0503020204020204" pitchFamily="34" charset="-122"/>
              <a:cs typeface="Arial" panose="020B0604020202020204" pitchFamily="34" charset="0"/>
            </a:endParaRPr>
          </a:p>
        </p:txBody>
      </p:sp>
      <p:sp>
        <p:nvSpPr>
          <p:cNvPr id="22" name="文本框 21"/>
          <p:cNvSpPr txBox="1"/>
          <p:nvPr/>
        </p:nvSpPr>
        <p:spPr>
          <a:xfrm>
            <a:off x="8069580" y="3453130"/>
            <a:ext cx="548005" cy="429895"/>
          </a:xfrm>
          <a:prstGeom prst="rect">
            <a:avLst/>
          </a:prstGeom>
          <a:noFill/>
        </p:spPr>
        <p:txBody>
          <a:bodyPr wrap="square" rtlCol="0">
            <a:spAutoFit/>
          </a:bodyPr>
          <a:p>
            <a:pPr algn="l">
              <a:buClrTx/>
              <a:buSzTx/>
              <a:buFont typeface="Arial" panose="020B0604020202020204" pitchFamily="34" charset="0"/>
            </a:pPr>
            <a:r>
              <a:rPr lang="en-US" altLang="zh-CN" sz="2200" b="1" dirty="0">
                <a:solidFill>
                  <a:srgbClr val="2F5EB0"/>
                </a:solidFill>
                <a:latin typeface="微软雅黑" panose="020B0503020204020204" pitchFamily="34" charset="-122"/>
                <a:ea typeface="微软雅黑" panose="020B0503020204020204" pitchFamily="34" charset="-122"/>
                <a:cs typeface="Arial" panose="020B0604020202020204" pitchFamily="34" charset="0"/>
              </a:rPr>
              <a:t>9</a:t>
            </a:r>
            <a:endParaRPr lang="en-US" altLang="zh-CN" sz="2200" b="1" dirty="0">
              <a:solidFill>
                <a:srgbClr val="2F5EB0"/>
              </a:solidFill>
              <a:latin typeface="微软雅黑" panose="020B0503020204020204" pitchFamily="34" charset="-122"/>
              <a:ea typeface="微软雅黑" panose="020B0503020204020204" pitchFamily="34" charset="-122"/>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100" advClick="0">
        <p:cut/>
      </p:transition>
    </mc:Choice>
    <mc:Fallback>
      <p:transition advClick="0">
        <p:cu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文本框 5"/>
          <p:cNvSpPr txBox="1">
            <a:spLocks noChangeArrowheads="1"/>
          </p:cNvSpPr>
          <p:nvPr/>
        </p:nvSpPr>
        <p:spPr bwMode="auto">
          <a:xfrm>
            <a:off x="934720" y="183515"/>
            <a:ext cx="5156200" cy="337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300">
                <a:solidFill>
                  <a:schemeClr val="tx1"/>
                </a:solidFill>
                <a:latin typeface="Calibri Light" panose="020F0302020204030204" pitchFamily="34" charset="0"/>
                <a:ea typeface="方正宋刻本秀楷简体" panose="02000000000000000000" pitchFamily="2" charset="-122"/>
              </a:defRPr>
            </a:lvl1pPr>
            <a:lvl2pPr marL="742950" indent="-285750">
              <a:defRPr sz="1300">
                <a:solidFill>
                  <a:schemeClr val="tx1"/>
                </a:solidFill>
                <a:latin typeface="Calibri Light" panose="020F0302020204030204" pitchFamily="34" charset="0"/>
                <a:ea typeface="方正宋刻本秀楷简体" panose="02000000000000000000" pitchFamily="2" charset="-122"/>
              </a:defRPr>
            </a:lvl2pPr>
            <a:lvl3pPr marL="1143000" indent="-228600">
              <a:defRPr sz="1300">
                <a:solidFill>
                  <a:schemeClr val="tx1"/>
                </a:solidFill>
                <a:latin typeface="Calibri Light" panose="020F0302020204030204" pitchFamily="34" charset="0"/>
                <a:ea typeface="方正宋刻本秀楷简体" panose="02000000000000000000" pitchFamily="2" charset="-122"/>
              </a:defRPr>
            </a:lvl3pPr>
            <a:lvl4pPr marL="1600200" indent="-228600">
              <a:defRPr sz="1300">
                <a:solidFill>
                  <a:schemeClr val="tx1"/>
                </a:solidFill>
                <a:latin typeface="Calibri Light" panose="020F0302020204030204" pitchFamily="34" charset="0"/>
                <a:ea typeface="方正宋刻本秀楷简体" panose="02000000000000000000" pitchFamily="2" charset="-122"/>
              </a:defRPr>
            </a:lvl4pPr>
            <a:lvl5pPr marL="2057400" indent="-228600">
              <a:defRPr sz="1300">
                <a:solidFill>
                  <a:schemeClr val="tx1"/>
                </a:solidFill>
                <a:latin typeface="Calibri Light" panose="020F0302020204030204" pitchFamily="34" charset="0"/>
                <a:ea typeface="方正宋刻本秀楷简体" panose="02000000000000000000" pitchFamily="2" charset="-122"/>
              </a:defRPr>
            </a:lvl5pPr>
            <a:lvl6pPr marL="2514600" indent="-228600" defTabSz="685800" eaLnBrk="0" fontAlgn="base" hangingPunct="0">
              <a:spcBef>
                <a:spcPct val="0"/>
              </a:spcBef>
              <a:spcAft>
                <a:spcPct val="0"/>
              </a:spcAft>
              <a:defRPr sz="1300">
                <a:solidFill>
                  <a:schemeClr val="tx1"/>
                </a:solidFill>
                <a:latin typeface="Calibri Light" panose="020F0302020204030204" pitchFamily="34" charset="0"/>
                <a:ea typeface="方正宋刻本秀楷简体" panose="02000000000000000000" pitchFamily="2" charset="-122"/>
              </a:defRPr>
            </a:lvl6pPr>
            <a:lvl7pPr marL="2971800" indent="-228600" defTabSz="685800" eaLnBrk="0" fontAlgn="base" hangingPunct="0">
              <a:spcBef>
                <a:spcPct val="0"/>
              </a:spcBef>
              <a:spcAft>
                <a:spcPct val="0"/>
              </a:spcAft>
              <a:defRPr sz="1300">
                <a:solidFill>
                  <a:schemeClr val="tx1"/>
                </a:solidFill>
                <a:latin typeface="Calibri Light" panose="020F0302020204030204" pitchFamily="34" charset="0"/>
                <a:ea typeface="方正宋刻本秀楷简体" panose="02000000000000000000" pitchFamily="2" charset="-122"/>
              </a:defRPr>
            </a:lvl7pPr>
            <a:lvl8pPr marL="3429000" indent="-228600" defTabSz="685800" eaLnBrk="0" fontAlgn="base" hangingPunct="0">
              <a:spcBef>
                <a:spcPct val="0"/>
              </a:spcBef>
              <a:spcAft>
                <a:spcPct val="0"/>
              </a:spcAft>
              <a:defRPr sz="1300">
                <a:solidFill>
                  <a:schemeClr val="tx1"/>
                </a:solidFill>
                <a:latin typeface="Calibri Light" panose="020F0302020204030204" pitchFamily="34" charset="0"/>
                <a:ea typeface="方正宋刻本秀楷简体" panose="02000000000000000000" pitchFamily="2" charset="-122"/>
              </a:defRPr>
            </a:lvl8pPr>
            <a:lvl9pPr marL="3886200" indent="-228600" defTabSz="685800" eaLnBrk="0" fontAlgn="base" hangingPunct="0">
              <a:spcBef>
                <a:spcPct val="0"/>
              </a:spcBef>
              <a:spcAft>
                <a:spcPct val="0"/>
              </a:spcAft>
              <a:defRPr sz="1300">
                <a:solidFill>
                  <a:schemeClr val="tx1"/>
                </a:solidFill>
                <a:latin typeface="Calibri Light" panose="020F0302020204030204" pitchFamily="34" charset="0"/>
                <a:ea typeface="方正宋刻本秀楷简体" panose="02000000000000000000" pitchFamily="2" charset="-122"/>
              </a:defRPr>
            </a:lvl9pPr>
          </a:lstStyle>
          <a:p>
            <a:pPr fontAlgn="base">
              <a:spcBef>
                <a:spcPct val="0"/>
              </a:spcBef>
              <a:spcAft>
                <a:spcPct val="0"/>
              </a:spcAft>
              <a:defRPr/>
            </a:pPr>
            <a:r>
              <a:rPr lang="zh-CN" altLang="en-US" sz="1600" b="1" dirty="0">
                <a:solidFill>
                  <a:schemeClr val="accent1"/>
                </a:solidFill>
                <a:latin typeface="+mn-lt"/>
                <a:ea typeface="+mn-ea"/>
                <a:cs typeface="+mn-ea"/>
                <a:sym typeface="+mn-lt"/>
              </a:rPr>
              <a:t>政府信息公开行政复议、行政诉讼情况 </a:t>
            </a:r>
            <a:endParaRPr lang="zh-CN" altLang="en-US" sz="1600" b="1" dirty="0">
              <a:solidFill>
                <a:schemeClr val="accent1"/>
              </a:solidFill>
              <a:latin typeface="+mn-lt"/>
              <a:ea typeface="+mn-ea"/>
              <a:cs typeface="+mn-ea"/>
              <a:sym typeface="+mn-lt"/>
            </a:endParaRPr>
          </a:p>
        </p:txBody>
      </p:sp>
      <p:cxnSp>
        <p:nvCxnSpPr>
          <p:cNvPr id="13" name="直接连接符 12"/>
          <p:cNvCxnSpPr/>
          <p:nvPr/>
        </p:nvCxnSpPr>
        <p:spPr>
          <a:xfrm>
            <a:off x="1032788" y="522218"/>
            <a:ext cx="310126"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7" name="文本框 25"/>
          <p:cNvSpPr txBox="1"/>
          <p:nvPr/>
        </p:nvSpPr>
        <p:spPr>
          <a:xfrm>
            <a:off x="985520" y="2280920"/>
            <a:ext cx="7172325" cy="475615"/>
          </a:xfrm>
          <a:prstGeom prst="rect">
            <a:avLst/>
          </a:prstGeom>
          <a:noFill/>
        </p:spPr>
        <p:txBody>
          <a:bodyPr wrap="square" rtlCol="0">
            <a:spAutoFit/>
          </a:bodyPr>
          <a:p>
            <a:pPr algn="ctr" fontAlgn="auto">
              <a:lnSpc>
                <a:spcPts val="3000"/>
              </a:lnSpc>
              <a:spcAft>
                <a:spcPts val="800"/>
              </a:spcAft>
            </a:pPr>
            <a:r>
              <a:rPr lang="zh-CN" altLang="en-US" sz="2000"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202</a:t>
            </a:r>
            <a:r>
              <a:rPr lang="en-US" altLang="zh-CN" sz="2000"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1</a:t>
            </a:r>
            <a:r>
              <a:rPr lang="zh-CN" altLang="en-US" sz="2000"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年，市工信局未收到行政复议及行政诉讼。</a:t>
            </a:r>
            <a:endParaRPr lang="zh-CN" altLang="en-US" sz="2000"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Ovr>
    <a:masterClrMapping/>
  </p:clrMapOvr>
  <mc:AlternateContent xmlns:mc="http://schemas.openxmlformats.org/markup-compatibility/2006">
    <mc:Choice xmlns:p14="http://schemas.microsoft.com/office/powerpoint/2010/main" Requires="p14">
      <p:transition p14:dur="100" advClick="0">
        <p:cut/>
      </p:transition>
    </mc:Choice>
    <mc:Fallback>
      <p:transition advClick="0">
        <p:cu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 name="矩形 80"/>
          <p:cNvSpPr/>
          <p:nvPr/>
        </p:nvSpPr>
        <p:spPr>
          <a:xfrm>
            <a:off x="6570250" y="1447608"/>
            <a:ext cx="1796950" cy="275590"/>
          </a:xfrm>
          <a:prstGeom prst="rect">
            <a:avLst/>
          </a:prstGeom>
        </p:spPr>
        <p:txBody>
          <a:bodyPr wrap="square">
            <a:spAutoFit/>
          </a:bodyPr>
          <a:lstStyle/>
          <a:p>
            <a:r>
              <a:rPr lang="zh-CN" altLang="en-US" sz="1200" b="1" dirty="0">
                <a:solidFill>
                  <a:schemeClr val="tx1">
                    <a:lumMod val="85000"/>
                    <a:lumOff val="15000"/>
                  </a:schemeClr>
                </a:solidFill>
                <a:cs typeface="+mn-ea"/>
                <a:sym typeface="+mn-lt"/>
              </a:rPr>
              <a:t>政策解读力度不够</a:t>
            </a:r>
            <a:endParaRPr lang="zh-CN" altLang="en-US" sz="1200" b="1" dirty="0">
              <a:solidFill>
                <a:schemeClr val="tx1">
                  <a:lumMod val="85000"/>
                  <a:lumOff val="15000"/>
                </a:schemeClr>
              </a:solidFill>
              <a:cs typeface="+mn-ea"/>
              <a:sym typeface="+mn-lt"/>
            </a:endParaRPr>
          </a:p>
        </p:txBody>
      </p:sp>
      <p:sp>
        <p:nvSpPr>
          <p:cNvPr id="82" name="矩形 81"/>
          <p:cNvSpPr/>
          <p:nvPr/>
        </p:nvSpPr>
        <p:spPr>
          <a:xfrm>
            <a:off x="6570345" y="2764790"/>
            <a:ext cx="2198370" cy="1198880"/>
          </a:xfrm>
          <a:prstGeom prst="rect">
            <a:avLst/>
          </a:prstGeom>
        </p:spPr>
        <p:txBody>
          <a:bodyPr wrap="square">
            <a:spAutoFit/>
          </a:bodyPr>
          <a:lstStyle/>
          <a:p>
            <a:pPr algn="just"/>
            <a:r>
              <a:rPr lang="zh-CN" altLang="en-US" sz="1200" b="1" dirty="0">
                <a:solidFill>
                  <a:schemeClr val="tx1">
                    <a:lumMod val="85000"/>
                    <a:lumOff val="15000"/>
                  </a:schemeClr>
                </a:solidFill>
                <a:cs typeface="+mn-ea"/>
                <a:sym typeface="+mn-lt"/>
              </a:rPr>
              <a:t>提高政策解读水平。进一步丰富政策解读形式，拓宽政策解读渠道，加强政策解读与政策文件关联性，更多使用图解、动画等群众喜闻乐见的形式开展解读，助推政策落地见效。</a:t>
            </a:r>
            <a:endParaRPr lang="zh-CN" altLang="en-US" sz="1200" b="1" dirty="0">
              <a:solidFill>
                <a:schemeClr val="tx1">
                  <a:lumMod val="85000"/>
                  <a:lumOff val="15000"/>
                </a:schemeClr>
              </a:solidFill>
              <a:cs typeface="+mn-ea"/>
              <a:sym typeface="+mn-lt"/>
            </a:endParaRPr>
          </a:p>
        </p:txBody>
      </p:sp>
      <p:sp>
        <p:nvSpPr>
          <p:cNvPr id="83" name="矩形 82"/>
          <p:cNvSpPr/>
          <p:nvPr/>
        </p:nvSpPr>
        <p:spPr>
          <a:xfrm>
            <a:off x="3302635" y="2806065"/>
            <a:ext cx="2360930" cy="1383665"/>
          </a:xfrm>
          <a:prstGeom prst="rect">
            <a:avLst/>
          </a:prstGeom>
        </p:spPr>
        <p:txBody>
          <a:bodyPr wrap="square">
            <a:spAutoFit/>
          </a:bodyPr>
          <a:lstStyle/>
          <a:p>
            <a:pPr algn="just"/>
            <a:r>
              <a:rPr lang="zh-CN" altLang="en-US" sz="1200" b="1" dirty="0">
                <a:solidFill>
                  <a:schemeClr val="tx1">
                    <a:lumMod val="85000"/>
                    <a:lumOff val="15000"/>
                  </a:schemeClr>
                </a:solidFill>
                <a:cs typeface="+mn-ea"/>
                <a:sym typeface="+mn-lt"/>
              </a:rPr>
              <a:t>拓宽公开渠道，进一步做好政府信息公开工作。在建设好局网站、政府信息公开专栏的同时，进一步发挥政务新媒体作用，加强与电视、报刊等传统媒体合作，不断加大政府信息公开力度，确保可公开的政府信息全面公开。</a:t>
            </a:r>
            <a:endParaRPr lang="zh-CN" altLang="en-US" sz="1200" b="1" dirty="0">
              <a:solidFill>
                <a:schemeClr val="tx1">
                  <a:lumMod val="85000"/>
                  <a:lumOff val="15000"/>
                </a:schemeClr>
              </a:solidFill>
              <a:cs typeface="+mn-ea"/>
              <a:sym typeface="+mn-lt"/>
            </a:endParaRPr>
          </a:p>
        </p:txBody>
      </p:sp>
      <p:sp>
        <p:nvSpPr>
          <p:cNvPr id="80" name="矩形 79"/>
          <p:cNvSpPr/>
          <p:nvPr/>
        </p:nvSpPr>
        <p:spPr>
          <a:xfrm>
            <a:off x="3389057" y="1442528"/>
            <a:ext cx="1796950" cy="275590"/>
          </a:xfrm>
          <a:prstGeom prst="rect">
            <a:avLst/>
          </a:prstGeom>
        </p:spPr>
        <p:txBody>
          <a:bodyPr wrap="square">
            <a:spAutoFit/>
          </a:bodyPr>
          <a:lstStyle/>
          <a:p>
            <a:r>
              <a:rPr lang="zh-CN" altLang="en-US" sz="1200" b="1" dirty="0">
                <a:cs typeface="+mn-ea"/>
                <a:sym typeface="+mn-lt"/>
              </a:rPr>
              <a:t>公开力度不足</a:t>
            </a:r>
            <a:endParaRPr lang="zh-CN" altLang="en-US" sz="1200" b="1" dirty="0">
              <a:cs typeface="+mn-ea"/>
              <a:sym typeface="+mn-lt"/>
            </a:endParaRPr>
          </a:p>
        </p:txBody>
      </p:sp>
      <p:sp>
        <p:nvSpPr>
          <p:cNvPr id="10" name="文本框 5"/>
          <p:cNvSpPr txBox="1">
            <a:spLocks noChangeArrowheads="1"/>
          </p:cNvSpPr>
          <p:nvPr/>
        </p:nvSpPr>
        <p:spPr bwMode="auto">
          <a:xfrm>
            <a:off x="934511" y="183664"/>
            <a:ext cx="2621280" cy="337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300">
                <a:solidFill>
                  <a:schemeClr val="tx1"/>
                </a:solidFill>
                <a:latin typeface="Calibri Light" panose="020F0302020204030204" pitchFamily="34" charset="0"/>
                <a:ea typeface="方正宋刻本秀楷简体" panose="02000000000000000000" pitchFamily="2" charset="-122"/>
              </a:defRPr>
            </a:lvl1pPr>
            <a:lvl2pPr marL="742950" indent="-285750">
              <a:defRPr sz="1300">
                <a:solidFill>
                  <a:schemeClr val="tx1"/>
                </a:solidFill>
                <a:latin typeface="Calibri Light" panose="020F0302020204030204" pitchFamily="34" charset="0"/>
                <a:ea typeface="方正宋刻本秀楷简体" panose="02000000000000000000" pitchFamily="2" charset="-122"/>
              </a:defRPr>
            </a:lvl2pPr>
            <a:lvl3pPr marL="1143000" indent="-228600">
              <a:defRPr sz="1300">
                <a:solidFill>
                  <a:schemeClr val="tx1"/>
                </a:solidFill>
                <a:latin typeface="Calibri Light" panose="020F0302020204030204" pitchFamily="34" charset="0"/>
                <a:ea typeface="方正宋刻本秀楷简体" panose="02000000000000000000" pitchFamily="2" charset="-122"/>
              </a:defRPr>
            </a:lvl3pPr>
            <a:lvl4pPr marL="1600200" indent="-228600">
              <a:defRPr sz="1300">
                <a:solidFill>
                  <a:schemeClr val="tx1"/>
                </a:solidFill>
                <a:latin typeface="Calibri Light" panose="020F0302020204030204" pitchFamily="34" charset="0"/>
                <a:ea typeface="方正宋刻本秀楷简体" panose="02000000000000000000" pitchFamily="2" charset="-122"/>
              </a:defRPr>
            </a:lvl4pPr>
            <a:lvl5pPr marL="2057400" indent="-228600">
              <a:defRPr sz="1300">
                <a:solidFill>
                  <a:schemeClr val="tx1"/>
                </a:solidFill>
                <a:latin typeface="Calibri Light" panose="020F0302020204030204" pitchFamily="34" charset="0"/>
                <a:ea typeface="方正宋刻本秀楷简体" panose="02000000000000000000" pitchFamily="2" charset="-122"/>
              </a:defRPr>
            </a:lvl5pPr>
            <a:lvl6pPr marL="2514600" indent="-228600" defTabSz="685800" eaLnBrk="0" fontAlgn="base" hangingPunct="0">
              <a:spcBef>
                <a:spcPct val="0"/>
              </a:spcBef>
              <a:spcAft>
                <a:spcPct val="0"/>
              </a:spcAft>
              <a:defRPr sz="1300">
                <a:solidFill>
                  <a:schemeClr val="tx1"/>
                </a:solidFill>
                <a:latin typeface="Calibri Light" panose="020F0302020204030204" pitchFamily="34" charset="0"/>
                <a:ea typeface="方正宋刻本秀楷简体" panose="02000000000000000000" pitchFamily="2" charset="-122"/>
              </a:defRPr>
            </a:lvl6pPr>
            <a:lvl7pPr marL="2971800" indent="-228600" defTabSz="685800" eaLnBrk="0" fontAlgn="base" hangingPunct="0">
              <a:spcBef>
                <a:spcPct val="0"/>
              </a:spcBef>
              <a:spcAft>
                <a:spcPct val="0"/>
              </a:spcAft>
              <a:defRPr sz="1300">
                <a:solidFill>
                  <a:schemeClr val="tx1"/>
                </a:solidFill>
                <a:latin typeface="Calibri Light" panose="020F0302020204030204" pitchFamily="34" charset="0"/>
                <a:ea typeface="方正宋刻本秀楷简体" panose="02000000000000000000" pitchFamily="2" charset="-122"/>
              </a:defRPr>
            </a:lvl7pPr>
            <a:lvl8pPr marL="3429000" indent="-228600" defTabSz="685800" eaLnBrk="0" fontAlgn="base" hangingPunct="0">
              <a:spcBef>
                <a:spcPct val="0"/>
              </a:spcBef>
              <a:spcAft>
                <a:spcPct val="0"/>
              </a:spcAft>
              <a:defRPr sz="1300">
                <a:solidFill>
                  <a:schemeClr val="tx1"/>
                </a:solidFill>
                <a:latin typeface="Calibri Light" panose="020F0302020204030204" pitchFamily="34" charset="0"/>
                <a:ea typeface="方正宋刻本秀楷简体" panose="02000000000000000000" pitchFamily="2" charset="-122"/>
              </a:defRPr>
            </a:lvl8pPr>
            <a:lvl9pPr marL="3886200" indent="-228600" defTabSz="685800" eaLnBrk="0" fontAlgn="base" hangingPunct="0">
              <a:spcBef>
                <a:spcPct val="0"/>
              </a:spcBef>
              <a:spcAft>
                <a:spcPct val="0"/>
              </a:spcAft>
              <a:defRPr sz="1300">
                <a:solidFill>
                  <a:schemeClr val="tx1"/>
                </a:solidFill>
                <a:latin typeface="Calibri Light" panose="020F0302020204030204" pitchFamily="34" charset="0"/>
                <a:ea typeface="方正宋刻本秀楷简体" panose="02000000000000000000" pitchFamily="2" charset="-122"/>
              </a:defRPr>
            </a:lvl9pPr>
          </a:lstStyle>
          <a:p>
            <a:pPr algn="l" fontAlgn="base">
              <a:buClrTx/>
              <a:buSzTx/>
              <a:buFontTx/>
              <a:defRPr/>
            </a:pPr>
            <a:r>
              <a:rPr lang="zh-CN" altLang="en-US" sz="1600" b="1" dirty="0">
                <a:solidFill>
                  <a:schemeClr val="accent1"/>
                </a:solidFill>
                <a:latin typeface="+mn-lt"/>
                <a:ea typeface="+mn-ea"/>
                <a:cs typeface="+mn-ea"/>
                <a:sym typeface="+mn-lt"/>
              </a:rPr>
              <a:t>存</a:t>
            </a:r>
            <a:r>
              <a:rPr lang="zh-CN" altLang="en-US" sz="1600" b="1" dirty="0">
                <a:solidFill>
                  <a:schemeClr val="accent1"/>
                </a:solidFill>
                <a:latin typeface="+mn-lt"/>
                <a:ea typeface="+mn-ea"/>
                <a:cs typeface="+mn-ea"/>
                <a:sym typeface="+mn-lt"/>
              </a:rPr>
              <a:t>在的主要问题及改进措施</a:t>
            </a:r>
            <a:endParaRPr lang="zh-CN" altLang="en-US" sz="1600" b="1" dirty="0">
              <a:solidFill>
                <a:schemeClr val="accent1"/>
              </a:solidFill>
              <a:latin typeface="+mn-lt"/>
              <a:ea typeface="+mn-ea"/>
              <a:cs typeface="+mn-ea"/>
              <a:sym typeface="+mn-lt"/>
            </a:endParaRPr>
          </a:p>
        </p:txBody>
      </p:sp>
      <p:cxnSp>
        <p:nvCxnSpPr>
          <p:cNvPr id="13" name="直接连接符 12"/>
          <p:cNvCxnSpPr/>
          <p:nvPr/>
        </p:nvCxnSpPr>
        <p:spPr>
          <a:xfrm>
            <a:off x="1032788" y="522218"/>
            <a:ext cx="310126"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78" name="矩形 77" descr="e7d195523061f1c09e9d68d7cf438b91ef959ecb14fc25d26BBA7F7DBC18E55DFF4014AF651F0BF2569D4B6C1DA7F1A4683A481403BD872FC687266AD13265C1DE7C373772FD8728ABDD69ADD03BFF5BE2862BC891DBB79E43A8244B4D7DEEF5699FBCECC4B588A2B2DB873A491956D064FEA000E55D99376C74C72843D12C9B3B90E2D60B285D6553FF3EF3DB706EFF"/>
          <p:cNvSpPr/>
          <p:nvPr/>
        </p:nvSpPr>
        <p:spPr>
          <a:xfrm>
            <a:off x="3449954" y="1107038"/>
            <a:ext cx="1736053" cy="306705"/>
          </a:xfrm>
          <a:prstGeom prst="rect">
            <a:avLst/>
          </a:prstGeom>
        </p:spPr>
        <p:txBody>
          <a:bodyPr wrap="square">
            <a:spAutoFit/>
          </a:bodyPr>
          <a:lstStyle/>
          <a:p>
            <a:pPr fontAlgn="base">
              <a:spcBef>
                <a:spcPct val="0"/>
              </a:spcBef>
              <a:spcAft>
                <a:spcPct val="0"/>
              </a:spcAft>
              <a:defRPr/>
            </a:pPr>
            <a:r>
              <a:rPr lang="zh-CN" altLang="en-US" sz="1400" b="1" dirty="0">
                <a:solidFill>
                  <a:schemeClr val="accent1"/>
                </a:solidFill>
                <a:cs typeface="+mn-ea"/>
                <a:sym typeface="+mn-lt"/>
              </a:rPr>
              <a:t>问题一</a:t>
            </a:r>
            <a:endParaRPr lang="zh-CN" altLang="en-US" sz="1400" b="1" dirty="0">
              <a:solidFill>
                <a:schemeClr val="accent1"/>
              </a:solidFill>
              <a:cs typeface="+mn-ea"/>
              <a:sym typeface="+mn-lt"/>
            </a:endParaRPr>
          </a:p>
        </p:txBody>
      </p:sp>
      <p:sp>
        <p:nvSpPr>
          <p:cNvPr id="96" name="矩形 95" descr="e7d195523061f1c09e9d68d7cf438b91ef959ecb14fc25d26BBA7F7DBC18E55DFF4014AF651F0BF2569D4B6C1DA7F1A4683A481403BD872FC687266AD13265C1DE7C373772FD8728ABDD69ADD03BFF5BE2862BC891DBB79E43A8244B4D7DEEF5699FBCECC4B588A2B2DB873A491956D064FEA000E55D99376C74C72843D12C9B3B90E2D60B285D6553FF3EF3DB706EFF"/>
          <p:cNvSpPr/>
          <p:nvPr/>
        </p:nvSpPr>
        <p:spPr>
          <a:xfrm>
            <a:off x="6607118" y="1112118"/>
            <a:ext cx="1736053" cy="306705"/>
          </a:xfrm>
          <a:prstGeom prst="rect">
            <a:avLst/>
          </a:prstGeom>
        </p:spPr>
        <p:txBody>
          <a:bodyPr wrap="square">
            <a:spAutoFit/>
          </a:bodyPr>
          <a:lstStyle/>
          <a:p>
            <a:pPr fontAlgn="base">
              <a:spcBef>
                <a:spcPct val="0"/>
              </a:spcBef>
              <a:spcAft>
                <a:spcPct val="0"/>
              </a:spcAft>
              <a:defRPr/>
            </a:pPr>
            <a:r>
              <a:rPr lang="zh-CN" altLang="en-US" sz="1400" b="1" dirty="0">
                <a:solidFill>
                  <a:schemeClr val="accent1"/>
                </a:solidFill>
                <a:cs typeface="+mn-ea"/>
                <a:sym typeface="+mn-lt"/>
              </a:rPr>
              <a:t>问题二</a:t>
            </a:r>
            <a:endParaRPr lang="zh-CN" altLang="en-US" sz="1400" b="1" dirty="0">
              <a:solidFill>
                <a:schemeClr val="accent1"/>
              </a:solidFill>
              <a:cs typeface="+mn-ea"/>
              <a:sym typeface="+mn-lt"/>
            </a:endParaRPr>
          </a:p>
        </p:txBody>
      </p:sp>
      <p:cxnSp>
        <p:nvCxnSpPr>
          <p:cNvPr id="97" name="直接连接符 96"/>
          <p:cNvCxnSpPr/>
          <p:nvPr/>
        </p:nvCxnSpPr>
        <p:spPr>
          <a:xfrm>
            <a:off x="6258829" y="1384037"/>
            <a:ext cx="234336"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2" name="矩形 101" descr="e7d195523061f1c09e9d68d7cf438b91ef959ecb14fc25d26BBA7F7DBC18E55DFF4014AF651F0BF2569D4B6C1DA7F1A4683A481403BD872FC687266AD13265C1DE7C373772FD8728ABDD69ADD03BFF5BE2862BC891DBB79E43A8244B4D7DEEF5699FBCECC4B588A2B2DB873A491956D064FEA000E55D99376C74C72843D12C9B3B90E2D60B285D6553FF3EF3DB706EFF"/>
          <p:cNvSpPr/>
          <p:nvPr/>
        </p:nvSpPr>
        <p:spPr>
          <a:xfrm>
            <a:off x="3420258" y="2445489"/>
            <a:ext cx="1736053" cy="306705"/>
          </a:xfrm>
          <a:prstGeom prst="rect">
            <a:avLst/>
          </a:prstGeom>
        </p:spPr>
        <p:txBody>
          <a:bodyPr wrap="square">
            <a:spAutoFit/>
          </a:bodyPr>
          <a:lstStyle/>
          <a:p>
            <a:pPr fontAlgn="base">
              <a:spcBef>
                <a:spcPct val="0"/>
              </a:spcBef>
              <a:spcAft>
                <a:spcPct val="0"/>
              </a:spcAft>
              <a:defRPr/>
            </a:pPr>
            <a:r>
              <a:rPr lang="zh-CN" altLang="en-US" sz="1400" b="1">
                <a:solidFill>
                  <a:schemeClr val="accent1"/>
                </a:solidFill>
                <a:cs typeface="+mn-ea"/>
                <a:sym typeface="+mn-lt"/>
              </a:rPr>
              <a:t>改进措施</a:t>
            </a:r>
            <a:endParaRPr lang="zh-CN" altLang="en-US" sz="1400" b="1">
              <a:solidFill>
                <a:schemeClr val="accent1"/>
              </a:solidFill>
              <a:cs typeface="+mn-ea"/>
              <a:sym typeface="+mn-lt"/>
            </a:endParaRPr>
          </a:p>
        </p:txBody>
      </p:sp>
      <p:sp>
        <p:nvSpPr>
          <p:cNvPr id="108" name="矩形 107" descr="e7d195523061f1c09e9d68d7cf438b91ef959ecb14fc25d26BBA7F7DBC18E55DFF4014AF651F0BF2569D4B6C1DA7F1A4683A481403BD872FC687266AD13265C1DE7C373772FD8728ABDD69ADD03BFF5BE2862BC891DBB79E43A8244B4D7DEEF5699FBCECC4B588A2B2DB873A491956D064FEA000E55D99376C74C72843D12C9B3B90E2D60B285D6553FF3EF3DB706EFF"/>
          <p:cNvSpPr/>
          <p:nvPr/>
        </p:nvSpPr>
        <p:spPr>
          <a:xfrm>
            <a:off x="6600699" y="2450569"/>
            <a:ext cx="1736053" cy="306705"/>
          </a:xfrm>
          <a:prstGeom prst="rect">
            <a:avLst/>
          </a:prstGeom>
        </p:spPr>
        <p:txBody>
          <a:bodyPr wrap="square">
            <a:spAutoFit/>
          </a:bodyPr>
          <a:lstStyle/>
          <a:p>
            <a:pPr fontAlgn="base">
              <a:spcBef>
                <a:spcPct val="0"/>
              </a:spcBef>
              <a:spcAft>
                <a:spcPct val="0"/>
              </a:spcAft>
              <a:defRPr/>
            </a:pPr>
            <a:r>
              <a:rPr lang="zh-CN" altLang="en-US" sz="1400" b="1">
                <a:solidFill>
                  <a:schemeClr val="accent1"/>
                </a:solidFill>
                <a:cs typeface="+mn-ea"/>
                <a:sym typeface="+mn-lt"/>
              </a:rPr>
              <a:t>改进措施</a:t>
            </a:r>
            <a:endParaRPr lang="zh-CN" altLang="en-US" sz="1400" b="1">
              <a:solidFill>
                <a:schemeClr val="accent1"/>
              </a:solidFill>
              <a:cs typeface="+mn-ea"/>
              <a:sym typeface="+mn-lt"/>
            </a:endParaRPr>
          </a:p>
        </p:txBody>
      </p:sp>
      <p:cxnSp>
        <p:nvCxnSpPr>
          <p:cNvPr id="109" name="直接连接符 108"/>
          <p:cNvCxnSpPr/>
          <p:nvPr/>
        </p:nvCxnSpPr>
        <p:spPr>
          <a:xfrm>
            <a:off x="6252410" y="2722488"/>
            <a:ext cx="234336"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4" name="组合 3"/>
          <p:cNvGrpSpPr/>
          <p:nvPr/>
        </p:nvGrpSpPr>
        <p:grpSpPr>
          <a:xfrm>
            <a:off x="6075275" y="2350524"/>
            <a:ext cx="514780" cy="514780"/>
            <a:chOff x="6300065" y="3138559"/>
            <a:chExt cx="514780" cy="514780"/>
          </a:xfrm>
        </p:grpSpPr>
        <p:grpSp>
          <p:nvGrpSpPr>
            <p:cNvPr id="104" name="组合 103"/>
            <p:cNvGrpSpPr/>
            <p:nvPr/>
          </p:nvGrpSpPr>
          <p:grpSpPr>
            <a:xfrm>
              <a:off x="6300065" y="3138559"/>
              <a:ext cx="514780" cy="514780"/>
              <a:chOff x="6357074" y="1008628"/>
              <a:chExt cx="1676757" cy="1676757"/>
            </a:xfrm>
          </p:grpSpPr>
          <p:sp>
            <p:nvSpPr>
              <p:cNvPr id="105" name="椭圆 104"/>
              <p:cNvSpPr/>
              <p:nvPr/>
            </p:nvSpPr>
            <p:spPr>
              <a:xfrm>
                <a:off x="6357074" y="1008628"/>
                <a:ext cx="1676757" cy="1676757"/>
              </a:xfrm>
              <a:prstGeom prst="ellipse">
                <a:avLst/>
              </a:prstGeom>
              <a:noFill/>
              <a:ln w="95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cs typeface="+mn-ea"/>
                  <a:sym typeface="+mn-lt"/>
                </a:endParaRPr>
              </a:p>
            </p:txBody>
          </p:sp>
          <p:sp>
            <p:nvSpPr>
              <p:cNvPr id="106" name="椭圆 105"/>
              <p:cNvSpPr/>
              <p:nvPr/>
            </p:nvSpPr>
            <p:spPr>
              <a:xfrm>
                <a:off x="6552150" y="1193250"/>
                <a:ext cx="1307513" cy="1307513"/>
              </a:xfrm>
              <a:prstGeom prst="ellipse">
                <a:avLst/>
              </a:prstGeom>
              <a:gradFill>
                <a:gsLst>
                  <a:gs pos="100000">
                    <a:schemeClr val="accent1">
                      <a:lumMod val="75000"/>
                    </a:schemeClr>
                  </a:gs>
                  <a:gs pos="0">
                    <a:srgbClr val="27506E"/>
                  </a:gs>
                </a:gsLst>
                <a:path path="circle">
                  <a:fillToRect l="50000" t="50000" r="50000" b="50000"/>
                </a:path>
              </a:gradFill>
              <a:ln>
                <a:noFill/>
              </a:ln>
              <a:effectLst>
                <a:outerShdw blurRad="139700" dist="1016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cs typeface="+mn-ea"/>
                  <a:sym typeface="+mn-lt"/>
                </a:endParaRPr>
              </a:p>
            </p:txBody>
          </p:sp>
        </p:grpSp>
        <p:grpSp>
          <p:nvGrpSpPr>
            <p:cNvPr id="50" name="Group 112"/>
            <p:cNvGrpSpPr/>
            <p:nvPr/>
          </p:nvGrpSpPr>
          <p:grpSpPr>
            <a:xfrm>
              <a:off x="6453966" y="3302894"/>
              <a:ext cx="227044" cy="212709"/>
              <a:chOff x="5368132" y="3540125"/>
              <a:chExt cx="465138" cy="435769"/>
            </a:xfrm>
            <a:solidFill>
              <a:schemeClr val="bg1"/>
            </a:solidFill>
          </p:grpSpPr>
          <p:sp>
            <p:nvSpPr>
              <p:cNvPr id="51" name="AutoShape 110"/>
              <p:cNvSpPr/>
              <p:nvPr/>
            </p:nvSpPr>
            <p:spPr bwMode="auto">
              <a:xfrm>
                <a:off x="5426869" y="3598069"/>
                <a:ext cx="347663" cy="232569"/>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0699" y="20255"/>
                    </a:moveTo>
                    <a:lnTo>
                      <a:pt x="899" y="20255"/>
                    </a:lnTo>
                    <a:lnTo>
                      <a:pt x="899" y="1350"/>
                    </a:lnTo>
                    <a:lnTo>
                      <a:pt x="20699" y="1350"/>
                    </a:lnTo>
                    <a:cubicBezTo>
                      <a:pt x="20699" y="1350"/>
                      <a:pt x="20699" y="20255"/>
                      <a:pt x="20699" y="20255"/>
                    </a:cubicBezTo>
                    <a:close/>
                    <a:moveTo>
                      <a:pt x="20699" y="0"/>
                    </a:moveTo>
                    <a:lnTo>
                      <a:pt x="899" y="5"/>
                    </a:lnTo>
                    <a:cubicBezTo>
                      <a:pt x="402" y="5"/>
                      <a:pt x="0" y="603"/>
                      <a:pt x="0" y="1350"/>
                    </a:cubicBezTo>
                    <a:lnTo>
                      <a:pt x="0" y="20249"/>
                    </a:lnTo>
                    <a:cubicBezTo>
                      <a:pt x="0" y="20996"/>
                      <a:pt x="402" y="21599"/>
                      <a:pt x="899" y="21599"/>
                    </a:cubicBezTo>
                    <a:lnTo>
                      <a:pt x="20699" y="21599"/>
                    </a:lnTo>
                    <a:cubicBezTo>
                      <a:pt x="21197" y="21599"/>
                      <a:pt x="21600" y="20996"/>
                      <a:pt x="21600" y="20249"/>
                    </a:cubicBezTo>
                    <a:lnTo>
                      <a:pt x="21600" y="1350"/>
                    </a:lnTo>
                    <a:cubicBezTo>
                      <a:pt x="21600" y="603"/>
                      <a:pt x="21197" y="0"/>
                      <a:pt x="20699" y="0"/>
                    </a:cubicBezTo>
                  </a:path>
                </a:pathLst>
              </a:custGeom>
              <a:grpFill/>
              <a:ln>
                <a:noFill/>
              </a:ln>
              <a:effectLst/>
            </p:spPr>
            <p:txBody>
              <a:bodyPr lIns="19050" tIns="19050" rIns="19050" bIns="19050" anchor="ctr"/>
              <a:lstStyle/>
              <a:p>
                <a:pPr marL="0" marR="0" lvl="0" indent="0" algn="ctr" defTabSz="228600" eaLnBrk="1" fontAlgn="base" latinLnBrk="0" hangingPunct="0">
                  <a:lnSpc>
                    <a:spcPct val="100000"/>
                  </a:lnSpc>
                  <a:spcBef>
                    <a:spcPct val="0"/>
                  </a:spcBef>
                  <a:spcAft>
                    <a:spcPct val="0"/>
                  </a:spcAft>
                  <a:buClrTx/>
                  <a:buSzTx/>
                  <a:buFontTx/>
                  <a:buNone/>
                  <a:defRPr/>
                </a:pPr>
                <a:endParaRPr kumimoji="0" lang="en-US" sz="1500" b="0" i="0" u="none" strike="noStrike" kern="0" cap="none" spc="0" normalizeH="0" baseline="0" noProof="0">
                  <a:ln>
                    <a:noFill/>
                  </a:ln>
                  <a:solidFill>
                    <a:srgbClr val="FFFFFF"/>
                  </a:solidFill>
                  <a:effectLst>
                    <a:outerShdw blurRad="38100" dist="38100" dir="2700000" algn="tl">
                      <a:srgbClr val="000000"/>
                    </a:outerShdw>
                  </a:effectLst>
                  <a:uLnTx/>
                  <a:uFillTx/>
                  <a:cs typeface="+mn-ea"/>
                  <a:sym typeface="+mn-lt"/>
                </a:endParaRPr>
              </a:p>
            </p:txBody>
          </p:sp>
          <p:sp>
            <p:nvSpPr>
              <p:cNvPr id="52" name="AutoShape 111"/>
              <p:cNvSpPr/>
              <p:nvPr/>
            </p:nvSpPr>
            <p:spPr bwMode="auto">
              <a:xfrm>
                <a:off x="5368132" y="3540125"/>
                <a:ext cx="465138" cy="435769"/>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0249" y="16562"/>
                    </a:moveTo>
                    <a:cubicBezTo>
                      <a:pt x="20249" y="16959"/>
                      <a:pt x="19946" y="17282"/>
                      <a:pt x="19575" y="17282"/>
                    </a:cubicBezTo>
                    <a:lnTo>
                      <a:pt x="13499" y="17282"/>
                    </a:lnTo>
                    <a:lnTo>
                      <a:pt x="8099" y="17282"/>
                    </a:lnTo>
                    <a:lnTo>
                      <a:pt x="2024" y="17282"/>
                    </a:lnTo>
                    <a:cubicBezTo>
                      <a:pt x="1651" y="17282"/>
                      <a:pt x="1349" y="16959"/>
                      <a:pt x="1349" y="16562"/>
                    </a:cubicBezTo>
                    <a:lnTo>
                      <a:pt x="1349" y="2160"/>
                    </a:lnTo>
                    <a:cubicBezTo>
                      <a:pt x="1349" y="1762"/>
                      <a:pt x="1651" y="1440"/>
                      <a:pt x="2024" y="1440"/>
                    </a:cubicBezTo>
                    <a:lnTo>
                      <a:pt x="19575" y="1440"/>
                    </a:lnTo>
                    <a:cubicBezTo>
                      <a:pt x="19946" y="1440"/>
                      <a:pt x="20249" y="1762"/>
                      <a:pt x="20249" y="2160"/>
                    </a:cubicBezTo>
                    <a:cubicBezTo>
                      <a:pt x="20249" y="2160"/>
                      <a:pt x="20249" y="16562"/>
                      <a:pt x="20249" y="16562"/>
                    </a:cubicBezTo>
                    <a:close/>
                    <a:moveTo>
                      <a:pt x="19575" y="0"/>
                    </a:moveTo>
                    <a:lnTo>
                      <a:pt x="2024" y="0"/>
                    </a:lnTo>
                    <a:cubicBezTo>
                      <a:pt x="905" y="0"/>
                      <a:pt x="0" y="966"/>
                      <a:pt x="0" y="2160"/>
                    </a:cubicBezTo>
                    <a:lnTo>
                      <a:pt x="0" y="16562"/>
                    </a:lnTo>
                    <a:cubicBezTo>
                      <a:pt x="0" y="17753"/>
                      <a:pt x="903" y="18718"/>
                      <a:pt x="2018" y="18721"/>
                    </a:cubicBezTo>
                    <a:lnTo>
                      <a:pt x="8774" y="18721"/>
                    </a:lnTo>
                    <a:lnTo>
                      <a:pt x="8774" y="19597"/>
                    </a:lnTo>
                    <a:lnTo>
                      <a:pt x="4561" y="20181"/>
                    </a:lnTo>
                    <a:cubicBezTo>
                      <a:pt x="4260" y="20262"/>
                      <a:pt x="4049" y="20549"/>
                      <a:pt x="4049" y="20879"/>
                    </a:cubicBezTo>
                    <a:cubicBezTo>
                      <a:pt x="4049" y="21277"/>
                      <a:pt x="4351" y="21599"/>
                      <a:pt x="4724" y="21599"/>
                    </a:cubicBezTo>
                    <a:lnTo>
                      <a:pt x="16874" y="21599"/>
                    </a:lnTo>
                    <a:cubicBezTo>
                      <a:pt x="17248" y="21599"/>
                      <a:pt x="17549" y="21277"/>
                      <a:pt x="17549" y="20879"/>
                    </a:cubicBezTo>
                    <a:cubicBezTo>
                      <a:pt x="17549" y="20549"/>
                      <a:pt x="17339" y="20262"/>
                      <a:pt x="17038" y="20181"/>
                    </a:cubicBezTo>
                    <a:lnTo>
                      <a:pt x="12824" y="19597"/>
                    </a:lnTo>
                    <a:lnTo>
                      <a:pt x="12824" y="18721"/>
                    </a:lnTo>
                    <a:lnTo>
                      <a:pt x="19581" y="18721"/>
                    </a:lnTo>
                    <a:cubicBezTo>
                      <a:pt x="20696" y="18718"/>
                      <a:pt x="21600" y="17753"/>
                      <a:pt x="21600" y="16562"/>
                    </a:cubicBezTo>
                    <a:lnTo>
                      <a:pt x="21600" y="2160"/>
                    </a:lnTo>
                    <a:cubicBezTo>
                      <a:pt x="21600" y="966"/>
                      <a:pt x="20692" y="0"/>
                      <a:pt x="19575" y="0"/>
                    </a:cubicBezTo>
                  </a:path>
                </a:pathLst>
              </a:custGeom>
              <a:grpFill/>
              <a:ln>
                <a:noFill/>
              </a:ln>
              <a:effectLst/>
            </p:spPr>
            <p:txBody>
              <a:bodyPr lIns="19050" tIns="19050" rIns="19050" bIns="19050" anchor="ctr"/>
              <a:lstStyle/>
              <a:p>
                <a:pPr marL="0" marR="0" lvl="0" indent="0" algn="ctr" defTabSz="228600" eaLnBrk="1" fontAlgn="base" latinLnBrk="0" hangingPunct="0">
                  <a:lnSpc>
                    <a:spcPct val="100000"/>
                  </a:lnSpc>
                  <a:spcBef>
                    <a:spcPct val="0"/>
                  </a:spcBef>
                  <a:spcAft>
                    <a:spcPct val="0"/>
                  </a:spcAft>
                  <a:buClrTx/>
                  <a:buSzTx/>
                  <a:buFontTx/>
                  <a:buNone/>
                  <a:defRPr/>
                </a:pPr>
                <a:endParaRPr kumimoji="0" lang="en-US" sz="1500" b="0" i="0" u="none" strike="noStrike" kern="0" cap="none" spc="0" normalizeH="0" baseline="0" noProof="0">
                  <a:ln>
                    <a:noFill/>
                  </a:ln>
                  <a:solidFill>
                    <a:srgbClr val="FFFFFF"/>
                  </a:solidFill>
                  <a:effectLst>
                    <a:outerShdw blurRad="38100" dist="38100" dir="2700000" algn="tl">
                      <a:srgbClr val="000000"/>
                    </a:outerShdw>
                  </a:effectLst>
                  <a:uLnTx/>
                  <a:uFillTx/>
                  <a:cs typeface="+mn-ea"/>
                  <a:sym typeface="+mn-lt"/>
                </a:endParaRPr>
              </a:p>
            </p:txBody>
          </p:sp>
        </p:grpSp>
      </p:grpSp>
      <p:grpSp>
        <p:nvGrpSpPr>
          <p:cNvPr id="2" name="组合 1"/>
          <p:cNvGrpSpPr/>
          <p:nvPr/>
        </p:nvGrpSpPr>
        <p:grpSpPr>
          <a:xfrm>
            <a:off x="2924530" y="1050357"/>
            <a:ext cx="514780" cy="514780"/>
            <a:chOff x="3596995" y="1843472"/>
            <a:chExt cx="514780" cy="514780"/>
          </a:xfrm>
        </p:grpSpPr>
        <p:grpSp>
          <p:nvGrpSpPr>
            <p:cNvPr id="74" name="组合 73"/>
            <p:cNvGrpSpPr/>
            <p:nvPr/>
          </p:nvGrpSpPr>
          <p:grpSpPr>
            <a:xfrm>
              <a:off x="3596995" y="1843472"/>
              <a:ext cx="514780" cy="514780"/>
              <a:chOff x="6357074" y="1008628"/>
              <a:chExt cx="1676757" cy="1676757"/>
            </a:xfrm>
          </p:grpSpPr>
          <p:sp>
            <p:nvSpPr>
              <p:cNvPr id="75" name="椭圆 74"/>
              <p:cNvSpPr/>
              <p:nvPr/>
            </p:nvSpPr>
            <p:spPr>
              <a:xfrm>
                <a:off x="6357074" y="1008628"/>
                <a:ext cx="1676757" cy="1676757"/>
              </a:xfrm>
              <a:prstGeom prst="ellipse">
                <a:avLst/>
              </a:prstGeom>
              <a:noFill/>
              <a:ln w="95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cs typeface="+mn-ea"/>
                  <a:sym typeface="+mn-lt"/>
                </a:endParaRPr>
              </a:p>
            </p:txBody>
          </p:sp>
          <p:sp>
            <p:nvSpPr>
              <p:cNvPr id="76" name="椭圆 75"/>
              <p:cNvSpPr/>
              <p:nvPr/>
            </p:nvSpPr>
            <p:spPr>
              <a:xfrm>
                <a:off x="6552150" y="1193250"/>
                <a:ext cx="1307513" cy="1307513"/>
              </a:xfrm>
              <a:prstGeom prst="ellipse">
                <a:avLst/>
              </a:prstGeom>
              <a:gradFill>
                <a:gsLst>
                  <a:gs pos="100000">
                    <a:schemeClr val="accent1">
                      <a:lumMod val="75000"/>
                    </a:schemeClr>
                  </a:gs>
                  <a:gs pos="0">
                    <a:srgbClr val="27506E"/>
                  </a:gs>
                </a:gsLst>
                <a:path path="circle">
                  <a:fillToRect l="50000" t="50000" r="50000" b="50000"/>
                </a:path>
              </a:gradFill>
              <a:ln>
                <a:noFill/>
              </a:ln>
              <a:effectLst>
                <a:outerShdw blurRad="139700" dist="1016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cs typeface="+mn-ea"/>
                  <a:sym typeface="+mn-lt"/>
                </a:endParaRPr>
              </a:p>
            </p:txBody>
          </p:sp>
        </p:grpSp>
        <p:grpSp>
          <p:nvGrpSpPr>
            <p:cNvPr id="54" name="组合 53"/>
            <p:cNvGrpSpPr/>
            <p:nvPr/>
          </p:nvGrpSpPr>
          <p:grpSpPr>
            <a:xfrm>
              <a:off x="3743041" y="1987534"/>
              <a:ext cx="226657" cy="226657"/>
              <a:chOff x="2473104" y="2145028"/>
              <a:chExt cx="359165" cy="359165"/>
            </a:xfrm>
            <a:solidFill>
              <a:schemeClr val="bg1"/>
            </a:solidFill>
          </p:grpSpPr>
          <p:sp>
            <p:nvSpPr>
              <p:cNvPr id="55" name="AutoShape 126"/>
              <p:cNvSpPr/>
              <p:nvPr/>
            </p:nvSpPr>
            <p:spPr bwMode="auto">
              <a:xfrm>
                <a:off x="2473104" y="2145028"/>
                <a:ext cx="359165" cy="359165"/>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3499" y="14850"/>
                    </a:moveTo>
                    <a:cubicBezTo>
                      <a:pt x="9772" y="14850"/>
                      <a:pt x="6749" y="11827"/>
                      <a:pt x="6749" y="8100"/>
                    </a:cubicBezTo>
                    <a:cubicBezTo>
                      <a:pt x="6749" y="4372"/>
                      <a:pt x="9772" y="1350"/>
                      <a:pt x="13499" y="1350"/>
                    </a:cubicBezTo>
                    <a:cubicBezTo>
                      <a:pt x="17227" y="1350"/>
                      <a:pt x="20249" y="4372"/>
                      <a:pt x="20249" y="8100"/>
                    </a:cubicBezTo>
                    <a:cubicBezTo>
                      <a:pt x="20249" y="11827"/>
                      <a:pt x="17227" y="14850"/>
                      <a:pt x="13499" y="14850"/>
                    </a:cubicBezTo>
                    <a:moveTo>
                      <a:pt x="3236" y="20042"/>
                    </a:moveTo>
                    <a:cubicBezTo>
                      <a:pt x="3019" y="20266"/>
                      <a:pt x="2718" y="20408"/>
                      <a:pt x="2382" y="20408"/>
                    </a:cubicBezTo>
                    <a:cubicBezTo>
                      <a:pt x="1724" y="20408"/>
                      <a:pt x="1191" y="19875"/>
                      <a:pt x="1191" y="19218"/>
                    </a:cubicBezTo>
                    <a:cubicBezTo>
                      <a:pt x="1191" y="18881"/>
                      <a:pt x="1332" y="18580"/>
                      <a:pt x="1557" y="18363"/>
                    </a:cubicBezTo>
                    <a:lnTo>
                      <a:pt x="1551" y="18358"/>
                    </a:lnTo>
                    <a:lnTo>
                      <a:pt x="6996" y="12913"/>
                    </a:lnTo>
                    <a:cubicBezTo>
                      <a:pt x="7472" y="13555"/>
                      <a:pt x="8039" y="14122"/>
                      <a:pt x="8680" y="14599"/>
                    </a:cubicBezTo>
                    <a:cubicBezTo>
                      <a:pt x="8680" y="14599"/>
                      <a:pt x="3236" y="20042"/>
                      <a:pt x="3236" y="20042"/>
                    </a:cubicBezTo>
                    <a:close/>
                    <a:moveTo>
                      <a:pt x="13499" y="0"/>
                    </a:moveTo>
                    <a:cubicBezTo>
                      <a:pt x="9026" y="0"/>
                      <a:pt x="5399" y="3626"/>
                      <a:pt x="5399" y="8100"/>
                    </a:cubicBezTo>
                    <a:cubicBezTo>
                      <a:pt x="5399" y="9467"/>
                      <a:pt x="5742" y="10754"/>
                      <a:pt x="6341" y="11884"/>
                    </a:cubicBezTo>
                    <a:lnTo>
                      <a:pt x="709" y="17515"/>
                    </a:lnTo>
                    <a:lnTo>
                      <a:pt x="713" y="17520"/>
                    </a:lnTo>
                    <a:cubicBezTo>
                      <a:pt x="274" y="17953"/>
                      <a:pt x="0" y="18552"/>
                      <a:pt x="0" y="19218"/>
                    </a:cubicBezTo>
                    <a:cubicBezTo>
                      <a:pt x="0" y="20533"/>
                      <a:pt x="1066" y="21599"/>
                      <a:pt x="2382" y="21599"/>
                    </a:cubicBezTo>
                    <a:cubicBezTo>
                      <a:pt x="3047" y="21599"/>
                      <a:pt x="3647" y="21326"/>
                      <a:pt x="4079" y="20885"/>
                    </a:cubicBezTo>
                    <a:lnTo>
                      <a:pt x="4078" y="20884"/>
                    </a:lnTo>
                    <a:lnTo>
                      <a:pt x="9708" y="15255"/>
                    </a:lnTo>
                    <a:cubicBezTo>
                      <a:pt x="10839" y="15856"/>
                      <a:pt x="12128" y="16200"/>
                      <a:pt x="13499" y="16200"/>
                    </a:cubicBezTo>
                    <a:cubicBezTo>
                      <a:pt x="17973" y="16200"/>
                      <a:pt x="21600" y="12573"/>
                      <a:pt x="21600" y="8100"/>
                    </a:cubicBezTo>
                    <a:cubicBezTo>
                      <a:pt x="21600" y="3626"/>
                      <a:pt x="17973" y="0"/>
                      <a:pt x="13499" y="0"/>
                    </a:cubicBezTo>
                  </a:path>
                </a:pathLst>
              </a:custGeom>
              <a:grpFill/>
              <a:ln>
                <a:noFill/>
              </a:ln>
              <a:effectLst/>
            </p:spPr>
            <p:txBody>
              <a:bodyPr lIns="19050" tIns="19050" rIns="19050" bIns="19050" anchor="ctr"/>
              <a:lstStyle/>
              <a:p>
                <a:pPr marL="0" marR="0" lvl="0" indent="0" algn="ctr" defTabSz="228600" eaLnBrk="1" fontAlgn="base" latinLnBrk="0" hangingPunct="0">
                  <a:lnSpc>
                    <a:spcPct val="100000"/>
                  </a:lnSpc>
                  <a:spcBef>
                    <a:spcPct val="0"/>
                  </a:spcBef>
                  <a:spcAft>
                    <a:spcPct val="0"/>
                  </a:spcAft>
                  <a:buClrTx/>
                  <a:buSzTx/>
                  <a:buFontTx/>
                  <a:buNone/>
                  <a:defRPr/>
                </a:pPr>
                <a:endParaRPr kumimoji="0" lang="en-US" sz="1500" b="0" i="0" u="none" strike="noStrike" kern="0" cap="none" spc="0" normalizeH="0" baseline="0" noProof="0">
                  <a:ln>
                    <a:noFill/>
                  </a:ln>
                  <a:solidFill>
                    <a:srgbClr val="FFFFFF"/>
                  </a:solidFill>
                  <a:effectLst>
                    <a:outerShdw blurRad="38100" dist="38100" dir="2700000" algn="tl">
                      <a:srgbClr val="000000"/>
                    </a:outerShdw>
                  </a:effectLst>
                  <a:uLnTx/>
                  <a:uFillTx/>
                  <a:cs typeface="+mn-ea"/>
                  <a:sym typeface="+mn-lt"/>
                </a:endParaRPr>
              </a:p>
            </p:txBody>
          </p:sp>
          <p:sp>
            <p:nvSpPr>
              <p:cNvPr id="56" name="AutoShape 127"/>
              <p:cNvSpPr/>
              <p:nvPr/>
            </p:nvSpPr>
            <p:spPr bwMode="auto">
              <a:xfrm>
                <a:off x="2618611" y="2200897"/>
                <a:ext cx="84727" cy="8411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0160" y="0"/>
                    </a:moveTo>
                    <a:cubicBezTo>
                      <a:pt x="9025" y="0"/>
                      <a:pt x="0" y="9025"/>
                      <a:pt x="0" y="20160"/>
                    </a:cubicBezTo>
                    <a:cubicBezTo>
                      <a:pt x="0" y="20954"/>
                      <a:pt x="644" y="21600"/>
                      <a:pt x="1440" y="21600"/>
                    </a:cubicBezTo>
                    <a:cubicBezTo>
                      <a:pt x="2235" y="21600"/>
                      <a:pt x="2880" y="20954"/>
                      <a:pt x="2880" y="20160"/>
                    </a:cubicBezTo>
                    <a:cubicBezTo>
                      <a:pt x="2880" y="10618"/>
                      <a:pt x="10617" y="2880"/>
                      <a:pt x="20160" y="2880"/>
                    </a:cubicBezTo>
                    <a:cubicBezTo>
                      <a:pt x="20955" y="2880"/>
                      <a:pt x="21599" y="2234"/>
                      <a:pt x="21599" y="1440"/>
                    </a:cubicBezTo>
                    <a:cubicBezTo>
                      <a:pt x="21599" y="645"/>
                      <a:pt x="20955" y="0"/>
                      <a:pt x="20160" y="0"/>
                    </a:cubicBezTo>
                  </a:path>
                </a:pathLst>
              </a:custGeom>
              <a:grpFill/>
              <a:ln>
                <a:noFill/>
              </a:ln>
              <a:effectLst/>
            </p:spPr>
            <p:txBody>
              <a:bodyPr lIns="19050" tIns="19050" rIns="19050" bIns="19050" anchor="ctr"/>
              <a:lstStyle/>
              <a:p>
                <a:pPr marL="0" marR="0" lvl="0" indent="0" algn="ctr" defTabSz="228600" eaLnBrk="1" fontAlgn="base" latinLnBrk="0" hangingPunct="0">
                  <a:lnSpc>
                    <a:spcPct val="100000"/>
                  </a:lnSpc>
                  <a:spcBef>
                    <a:spcPct val="0"/>
                  </a:spcBef>
                  <a:spcAft>
                    <a:spcPct val="0"/>
                  </a:spcAft>
                  <a:buClrTx/>
                  <a:buSzTx/>
                  <a:buFontTx/>
                  <a:buNone/>
                  <a:defRPr/>
                </a:pPr>
                <a:endParaRPr kumimoji="0" lang="en-US" sz="1500" b="0" i="0" u="none" strike="noStrike" kern="0" cap="none" spc="0" normalizeH="0" baseline="0" noProof="0">
                  <a:ln>
                    <a:noFill/>
                  </a:ln>
                  <a:solidFill>
                    <a:srgbClr val="FFFFFF"/>
                  </a:solidFill>
                  <a:effectLst>
                    <a:outerShdw blurRad="38100" dist="38100" dir="2700000" algn="tl">
                      <a:srgbClr val="000000"/>
                    </a:outerShdw>
                  </a:effectLst>
                  <a:uLnTx/>
                  <a:uFillTx/>
                  <a:cs typeface="+mn-ea"/>
                  <a:sym typeface="+mn-lt"/>
                </a:endParaRPr>
              </a:p>
            </p:txBody>
          </p:sp>
        </p:grpSp>
      </p:grpSp>
      <p:sp>
        <p:nvSpPr>
          <p:cNvPr id="59" name="PA_business-idea_65046"/>
          <p:cNvSpPr>
            <a:spLocks noChangeAspect="1"/>
          </p:cNvSpPr>
          <p:nvPr>
            <p:custDataLst>
              <p:tags r:id="rId1"/>
            </p:custDataLst>
          </p:nvPr>
        </p:nvSpPr>
        <p:spPr bwMode="auto">
          <a:xfrm>
            <a:off x="255901" y="1721340"/>
            <a:ext cx="1997909" cy="2031804"/>
          </a:xfrm>
          <a:custGeom>
            <a:avLst/>
            <a:gdLst>
              <a:gd name="connsiteX0" fmla="*/ 78191 w 326253"/>
              <a:gd name="connsiteY0" fmla="*/ 141987 h 331788"/>
              <a:gd name="connsiteX1" fmla="*/ 93695 w 326253"/>
              <a:gd name="connsiteY1" fmla="*/ 171683 h 331788"/>
              <a:gd name="connsiteX2" fmla="*/ 80775 w 326253"/>
              <a:gd name="connsiteY2" fmla="*/ 215583 h 331788"/>
              <a:gd name="connsiteX3" fmla="*/ 159586 w 326253"/>
              <a:gd name="connsiteY3" fmla="*/ 183304 h 331788"/>
              <a:gd name="connsiteX4" fmla="*/ 172506 w 326253"/>
              <a:gd name="connsiteY4" fmla="*/ 171683 h 331788"/>
              <a:gd name="connsiteX5" fmla="*/ 194470 w 326253"/>
              <a:gd name="connsiteY5" fmla="*/ 192342 h 331788"/>
              <a:gd name="connsiteX6" fmla="*/ 181550 w 326253"/>
              <a:gd name="connsiteY6" fmla="*/ 285306 h 331788"/>
              <a:gd name="connsiteX7" fmla="*/ 181550 w 326253"/>
              <a:gd name="connsiteY7" fmla="*/ 286597 h 331788"/>
              <a:gd name="connsiteX8" fmla="*/ 194470 w 326253"/>
              <a:gd name="connsiteY8" fmla="*/ 304674 h 331788"/>
              <a:gd name="connsiteX9" fmla="*/ 195762 w 326253"/>
              <a:gd name="connsiteY9" fmla="*/ 304674 h 331788"/>
              <a:gd name="connsiteX10" fmla="*/ 209974 w 326253"/>
              <a:gd name="connsiteY10" fmla="*/ 286597 h 331788"/>
              <a:gd name="connsiteX11" fmla="*/ 209974 w 326253"/>
              <a:gd name="connsiteY11" fmla="*/ 285306 h 331788"/>
              <a:gd name="connsiteX12" fmla="*/ 197054 w 326253"/>
              <a:gd name="connsiteY12" fmla="*/ 192342 h 331788"/>
              <a:gd name="connsiteX13" fmla="*/ 217726 w 326253"/>
              <a:gd name="connsiteY13" fmla="*/ 171683 h 331788"/>
              <a:gd name="connsiteX14" fmla="*/ 230646 w 326253"/>
              <a:gd name="connsiteY14" fmla="*/ 183304 h 331788"/>
              <a:gd name="connsiteX15" fmla="*/ 261654 w 326253"/>
              <a:gd name="connsiteY15" fmla="*/ 196216 h 331788"/>
              <a:gd name="connsiteX16" fmla="*/ 308165 w 326253"/>
              <a:gd name="connsiteY16" fmla="*/ 255609 h 331788"/>
              <a:gd name="connsiteX17" fmla="*/ 324961 w 326253"/>
              <a:gd name="connsiteY17" fmla="*/ 295635 h 331788"/>
              <a:gd name="connsiteX18" fmla="*/ 326253 w 326253"/>
              <a:gd name="connsiteY18" fmla="*/ 304674 h 331788"/>
              <a:gd name="connsiteX19" fmla="*/ 321085 w 326253"/>
              <a:gd name="connsiteY19" fmla="*/ 331788 h 331788"/>
              <a:gd name="connsiteX20" fmla="*/ 271990 w 326253"/>
              <a:gd name="connsiteY20" fmla="*/ 331788 h 331788"/>
              <a:gd name="connsiteX21" fmla="*/ 279742 w 326253"/>
              <a:gd name="connsiteY21" fmla="*/ 304674 h 331788"/>
              <a:gd name="connsiteX22" fmla="*/ 268114 w 326253"/>
              <a:gd name="connsiteY22" fmla="*/ 278850 h 331788"/>
              <a:gd name="connsiteX23" fmla="*/ 268114 w 326253"/>
              <a:gd name="connsiteY23" fmla="*/ 331788 h 331788"/>
              <a:gd name="connsiteX24" fmla="*/ 122119 w 326253"/>
              <a:gd name="connsiteY24" fmla="*/ 331788 h 331788"/>
              <a:gd name="connsiteX25" fmla="*/ 122119 w 326253"/>
              <a:gd name="connsiteY25" fmla="*/ 250445 h 331788"/>
              <a:gd name="connsiteX26" fmla="*/ 56227 w 326253"/>
              <a:gd name="connsiteY26" fmla="*/ 267230 h 331788"/>
              <a:gd name="connsiteX27" fmla="*/ 35555 w 326253"/>
              <a:gd name="connsiteY27" fmla="*/ 256900 h 331788"/>
              <a:gd name="connsiteX28" fmla="*/ 38139 w 326253"/>
              <a:gd name="connsiteY28" fmla="*/ 193633 h 331788"/>
              <a:gd name="connsiteX29" fmla="*/ 49767 w 326253"/>
              <a:gd name="connsiteY29" fmla="*/ 156189 h 331788"/>
              <a:gd name="connsiteX30" fmla="*/ 78191 w 326253"/>
              <a:gd name="connsiteY30" fmla="*/ 141987 h 331788"/>
              <a:gd name="connsiteX31" fmla="*/ 99575 w 326253"/>
              <a:gd name="connsiteY31" fmla="*/ 82184 h 331788"/>
              <a:gd name="connsiteX32" fmla="*/ 116954 w 326253"/>
              <a:gd name="connsiteY32" fmla="*/ 90732 h 331788"/>
              <a:gd name="connsiteX33" fmla="*/ 116954 w 326253"/>
              <a:gd name="connsiteY33" fmla="*/ 95617 h 331788"/>
              <a:gd name="connsiteX34" fmla="*/ 114281 w 326253"/>
              <a:gd name="connsiteY34" fmla="*/ 96838 h 331788"/>
              <a:gd name="connsiteX35" fmla="*/ 112944 w 326253"/>
              <a:gd name="connsiteY35" fmla="*/ 96838 h 331788"/>
              <a:gd name="connsiteX36" fmla="*/ 95565 w 326253"/>
              <a:gd name="connsiteY36" fmla="*/ 87069 h 331788"/>
              <a:gd name="connsiteX37" fmla="*/ 94228 w 326253"/>
              <a:gd name="connsiteY37" fmla="*/ 83405 h 331788"/>
              <a:gd name="connsiteX38" fmla="*/ 99575 w 326253"/>
              <a:gd name="connsiteY38" fmla="*/ 82184 h 331788"/>
              <a:gd name="connsiteX39" fmla="*/ 24452 w 326253"/>
              <a:gd name="connsiteY39" fmla="*/ 82184 h 331788"/>
              <a:gd name="connsiteX40" fmla="*/ 29391 w 326253"/>
              <a:gd name="connsiteY40" fmla="*/ 83405 h 331788"/>
              <a:gd name="connsiteX41" fmla="*/ 28157 w 326253"/>
              <a:gd name="connsiteY41" fmla="*/ 87069 h 331788"/>
              <a:gd name="connsiteX42" fmla="*/ 12105 w 326253"/>
              <a:gd name="connsiteY42" fmla="*/ 96838 h 331788"/>
              <a:gd name="connsiteX43" fmla="*/ 10870 w 326253"/>
              <a:gd name="connsiteY43" fmla="*/ 96838 h 331788"/>
              <a:gd name="connsiteX44" fmla="*/ 7166 w 326253"/>
              <a:gd name="connsiteY44" fmla="*/ 95617 h 331788"/>
              <a:gd name="connsiteX45" fmla="*/ 8400 w 326253"/>
              <a:gd name="connsiteY45" fmla="*/ 90732 h 331788"/>
              <a:gd name="connsiteX46" fmla="*/ 24452 w 326253"/>
              <a:gd name="connsiteY46" fmla="*/ 82184 h 331788"/>
              <a:gd name="connsiteX47" fmla="*/ 59100 w 326253"/>
              <a:gd name="connsiteY47" fmla="*/ 61913 h 331788"/>
              <a:gd name="connsiteX48" fmla="*/ 57739 w 326253"/>
              <a:gd name="connsiteY48" fmla="*/ 63274 h 331788"/>
              <a:gd name="connsiteX49" fmla="*/ 56378 w 326253"/>
              <a:gd name="connsiteY49" fmla="*/ 64635 h 331788"/>
              <a:gd name="connsiteX50" fmla="*/ 61821 w 326253"/>
              <a:gd name="connsiteY50" fmla="*/ 90488 h 331788"/>
              <a:gd name="connsiteX51" fmla="*/ 65903 w 326253"/>
              <a:gd name="connsiteY51" fmla="*/ 64635 h 331788"/>
              <a:gd name="connsiteX52" fmla="*/ 65903 w 326253"/>
              <a:gd name="connsiteY52" fmla="*/ 63274 h 331788"/>
              <a:gd name="connsiteX53" fmla="*/ 64543 w 326253"/>
              <a:gd name="connsiteY53" fmla="*/ 61913 h 331788"/>
              <a:gd name="connsiteX54" fmla="*/ 63182 w 326253"/>
              <a:gd name="connsiteY54" fmla="*/ 63274 h 331788"/>
              <a:gd name="connsiteX55" fmla="*/ 61821 w 326253"/>
              <a:gd name="connsiteY55" fmla="*/ 63274 h 331788"/>
              <a:gd name="connsiteX56" fmla="*/ 60460 w 326253"/>
              <a:gd name="connsiteY56" fmla="*/ 63274 h 331788"/>
              <a:gd name="connsiteX57" fmla="*/ 59100 w 326253"/>
              <a:gd name="connsiteY57" fmla="*/ 61913 h 331788"/>
              <a:gd name="connsiteX58" fmla="*/ 121089 w 326253"/>
              <a:gd name="connsiteY58" fmla="*/ 49213 h 331788"/>
              <a:gd name="connsiteX59" fmla="*/ 124944 w 326253"/>
              <a:gd name="connsiteY59" fmla="*/ 53381 h 331788"/>
              <a:gd name="connsiteX60" fmla="*/ 122374 w 326253"/>
              <a:gd name="connsiteY60" fmla="*/ 57548 h 331788"/>
              <a:gd name="connsiteX61" fmla="*/ 104382 w 326253"/>
              <a:gd name="connsiteY61" fmla="*/ 60326 h 331788"/>
              <a:gd name="connsiteX62" fmla="*/ 103097 w 326253"/>
              <a:gd name="connsiteY62" fmla="*/ 60326 h 331788"/>
              <a:gd name="connsiteX63" fmla="*/ 100526 w 326253"/>
              <a:gd name="connsiteY63" fmla="*/ 57548 h 331788"/>
              <a:gd name="connsiteX64" fmla="*/ 103097 w 326253"/>
              <a:gd name="connsiteY64" fmla="*/ 53381 h 331788"/>
              <a:gd name="connsiteX65" fmla="*/ 121089 w 326253"/>
              <a:gd name="connsiteY65" fmla="*/ 49213 h 331788"/>
              <a:gd name="connsiteX66" fmla="*/ 4308 w 326253"/>
              <a:gd name="connsiteY66" fmla="*/ 49213 h 331788"/>
              <a:gd name="connsiteX67" fmla="*/ 22088 w 326253"/>
              <a:gd name="connsiteY67" fmla="*/ 53381 h 331788"/>
              <a:gd name="connsiteX68" fmla="*/ 24628 w 326253"/>
              <a:gd name="connsiteY68" fmla="*/ 57548 h 331788"/>
              <a:gd name="connsiteX69" fmla="*/ 22088 w 326253"/>
              <a:gd name="connsiteY69" fmla="*/ 60326 h 331788"/>
              <a:gd name="connsiteX70" fmla="*/ 20818 w 326253"/>
              <a:gd name="connsiteY70" fmla="*/ 60326 h 331788"/>
              <a:gd name="connsiteX71" fmla="*/ 3038 w 326253"/>
              <a:gd name="connsiteY71" fmla="*/ 57548 h 331788"/>
              <a:gd name="connsiteX72" fmla="*/ 498 w 326253"/>
              <a:gd name="connsiteY72" fmla="*/ 53381 h 331788"/>
              <a:gd name="connsiteX73" fmla="*/ 4308 w 326253"/>
              <a:gd name="connsiteY73" fmla="*/ 49213 h 331788"/>
              <a:gd name="connsiteX74" fmla="*/ 62728 w 326253"/>
              <a:gd name="connsiteY74" fmla="*/ 41275 h 331788"/>
              <a:gd name="connsiteX75" fmla="*/ 40503 w 326253"/>
              <a:gd name="connsiteY75" fmla="*/ 60552 h 331788"/>
              <a:gd name="connsiteX76" fmla="*/ 47040 w 326253"/>
              <a:gd name="connsiteY76" fmla="*/ 78544 h 331788"/>
              <a:gd name="connsiteX77" fmla="*/ 54884 w 326253"/>
              <a:gd name="connsiteY77" fmla="*/ 95250 h 331788"/>
              <a:gd name="connsiteX78" fmla="*/ 58806 w 326253"/>
              <a:gd name="connsiteY78" fmla="*/ 95250 h 331788"/>
              <a:gd name="connsiteX79" fmla="*/ 53577 w 326253"/>
              <a:gd name="connsiteY79" fmla="*/ 65692 h 331788"/>
              <a:gd name="connsiteX80" fmla="*/ 54884 w 326253"/>
              <a:gd name="connsiteY80" fmla="*/ 60552 h 331788"/>
              <a:gd name="connsiteX81" fmla="*/ 60114 w 326253"/>
              <a:gd name="connsiteY81" fmla="*/ 59267 h 331788"/>
              <a:gd name="connsiteX82" fmla="*/ 62728 w 326253"/>
              <a:gd name="connsiteY82" fmla="*/ 59267 h 331788"/>
              <a:gd name="connsiteX83" fmla="*/ 65343 w 326253"/>
              <a:gd name="connsiteY83" fmla="*/ 59267 h 331788"/>
              <a:gd name="connsiteX84" fmla="*/ 70572 w 326253"/>
              <a:gd name="connsiteY84" fmla="*/ 60552 h 331788"/>
              <a:gd name="connsiteX85" fmla="*/ 71880 w 326253"/>
              <a:gd name="connsiteY85" fmla="*/ 65692 h 331788"/>
              <a:gd name="connsiteX86" fmla="*/ 66650 w 326253"/>
              <a:gd name="connsiteY86" fmla="*/ 95250 h 331788"/>
              <a:gd name="connsiteX87" fmla="*/ 69265 w 326253"/>
              <a:gd name="connsiteY87" fmla="*/ 95250 h 331788"/>
              <a:gd name="connsiteX88" fmla="*/ 77109 w 326253"/>
              <a:gd name="connsiteY88" fmla="*/ 78544 h 331788"/>
              <a:gd name="connsiteX89" fmla="*/ 84953 w 326253"/>
              <a:gd name="connsiteY89" fmla="*/ 60552 h 331788"/>
              <a:gd name="connsiteX90" fmla="*/ 62728 w 326253"/>
              <a:gd name="connsiteY90" fmla="*/ 41275 h 331788"/>
              <a:gd name="connsiteX91" fmla="*/ 62728 w 326253"/>
              <a:gd name="connsiteY91" fmla="*/ 33338 h 331788"/>
              <a:gd name="connsiteX92" fmla="*/ 91303 w 326253"/>
              <a:gd name="connsiteY92" fmla="*/ 60395 h 331788"/>
              <a:gd name="connsiteX93" fmla="*/ 83510 w 326253"/>
              <a:gd name="connsiteY93" fmla="*/ 82298 h 331788"/>
              <a:gd name="connsiteX94" fmla="*/ 77016 w 326253"/>
              <a:gd name="connsiteY94" fmla="*/ 99047 h 331788"/>
              <a:gd name="connsiteX95" fmla="*/ 75717 w 326253"/>
              <a:gd name="connsiteY95" fmla="*/ 111931 h 331788"/>
              <a:gd name="connsiteX96" fmla="*/ 73119 w 326253"/>
              <a:gd name="connsiteY96" fmla="*/ 115796 h 331788"/>
              <a:gd name="connsiteX97" fmla="*/ 70521 w 326253"/>
              <a:gd name="connsiteY97" fmla="*/ 115796 h 331788"/>
              <a:gd name="connsiteX98" fmla="*/ 62728 w 326253"/>
              <a:gd name="connsiteY98" fmla="*/ 122238 h 331788"/>
              <a:gd name="connsiteX99" fmla="*/ 54935 w 326253"/>
              <a:gd name="connsiteY99" fmla="*/ 115796 h 331788"/>
              <a:gd name="connsiteX100" fmla="*/ 52337 w 326253"/>
              <a:gd name="connsiteY100" fmla="*/ 115796 h 331788"/>
              <a:gd name="connsiteX101" fmla="*/ 48441 w 326253"/>
              <a:gd name="connsiteY101" fmla="*/ 111931 h 331788"/>
              <a:gd name="connsiteX102" fmla="*/ 48441 w 326253"/>
              <a:gd name="connsiteY102" fmla="*/ 99047 h 331788"/>
              <a:gd name="connsiteX103" fmla="*/ 41946 w 326253"/>
              <a:gd name="connsiteY103" fmla="*/ 82298 h 331788"/>
              <a:gd name="connsiteX104" fmla="*/ 34153 w 326253"/>
              <a:gd name="connsiteY104" fmla="*/ 60395 h 331788"/>
              <a:gd name="connsiteX105" fmla="*/ 62728 w 326253"/>
              <a:gd name="connsiteY105" fmla="*/ 33338 h 331788"/>
              <a:gd name="connsiteX106" fmla="*/ 195140 w 326253"/>
              <a:gd name="connsiteY106" fmla="*/ 26988 h 331788"/>
              <a:gd name="connsiteX107" fmla="*/ 254816 w 326253"/>
              <a:gd name="connsiteY107" fmla="*/ 86198 h 331788"/>
              <a:gd name="connsiteX108" fmla="*/ 195140 w 326253"/>
              <a:gd name="connsiteY108" fmla="*/ 169863 h 331788"/>
              <a:gd name="connsiteX109" fmla="*/ 134166 w 326253"/>
              <a:gd name="connsiteY109" fmla="*/ 86198 h 331788"/>
              <a:gd name="connsiteX110" fmla="*/ 195140 w 326253"/>
              <a:gd name="connsiteY110" fmla="*/ 26988 h 331788"/>
              <a:gd name="connsiteX111" fmla="*/ 103011 w 326253"/>
              <a:gd name="connsiteY111" fmla="*/ 14288 h 331788"/>
              <a:gd name="connsiteX112" fmla="*/ 104301 w 326253"/>
              <a:gd name="connsiteY112" fmla="*/ 19448 h 331788"/>
              <a:gd name="connsiteX113" fmla="*/ 91403 w 326253"/>
              <a:gd name="connsiteY113" fmla="*/ 33636 h 331788"/>
              <a:gd name="connsiteX114" fmla="*/ 88823 w 326253"/>
              <a:gd name="connsiteY114" fmla="*/ 34926 h 331788"/>
              <a:gd name="connsiteX115" fmla="*/ 87533 w 326253"/>
              <a:gd name="connsiteY115" fmla="*/ 34926 h 331788"/>
              <a:gd name="connsiteX116" fmla="*/ 86243 w 326253"/>
              <a:gd name="connsiteY116" fmla="*/ 29767 h 331788"/>
              <a:gd name="connsiteX117" fmla="*/ 99142 w 326253"/>
              <a:gd name="connsiteY117" fmla="*/ 15578 h 331788"/>
              <a:gd name="connsiteX118" fmla="*/ 103011 w 326253"/>
              <a:gd name="connsiteY118" fmla="*/ 14288 h 331788"/>
              <a:gd name="connsiteX119" fmla="*/ 21136 w 326253"/>
              <a:gd name="connsiteY119" fmla="*/ 14288 h 331788"/>
              <a:gd name="connsiteX120" fmla="*/ 26216 w 326253"/>
              <a:gd name="connsiteY120" fmla="*/ 15578 h 331788"/>
              <a:gd name="connsiteX121" fmla="*/ 37646 w 326253"/>
              <a:gd name="connsiteY121" fmla="*/ 29767 h 331788"/>
              <a:gd name="connsiteX122" fmla="*/ 37646 w 326253"/>
              <a:gd name="connsiteY122" fmla="*/ 34926 h 331788"/>
              <a:gd name="connsiteX123" fmla="*/ 35106 w 326253"/>
              <a:gd name="connsiteY123" fmla="*/ 34926 h 331788"/>
              <a:gd name="connsiteX124" fmla="*/ 32566 w 326253"/>
              <a:gd name="connsiteY124" fmla="*/ 33636 h 331788"/>
              <a:gd name="connsiteX125" fmla="*/ 21136 w 326253"/>
              <a:gd name="connsiteY125" fmla="*/ 19448 h 331788"/>
              <a:gd name="connsiteX126" fmla="*/ 19866 w 326253"/>
              <a:gd name="connsiteY126" fmla="*/ 16868 h 331788"/>
              <a:gd name="connsiteX127" fmla="*/ 21136 w 326253"/>
              <a:gd name="connsiteY127" fmla="*/ 14288 h 331788"/>
              <a:gd name="connsiteX128" fmla="*/ 61935 w 326253"/>
              <a:gd name="connsiteY128" fmla="*/ 0 h 331788"/>
              <a:gd name="connsiteX129" fmla="*/ 65904 w 326253"/>
              <a:gd name="connsiteY129" fmla="*/ 4048 h 331788"/>
              <a:gd name="connsiteX130" fmla="*/ 65904 w 326253"/>
              <a:gd name="connsiteY130" fmla="*/ 22940 h 331788"/>
              <a:gd name="connsiteX131" fmla="*/ 61935 w 326253"/>
              <a:gd name="connsiteY131" fmla="*/ 26988 h 331788"/>
              <a:gd name="connsiteX132" fmla="*/ 59289 w 326253"/>
              <a:gd name="connsiteY132" fmla="*/ 25639 h 331788"/>
              <a:gd name="connsiteX133" fmla="*/ 57966 w 326253"/>
              <a:gd name="connsiteY133" fmla="*/ 22940 h 331788"/>
              <a:gd name="connsiteX134" fmla="*/ 57966 w 326253"/>
              <a:gd name="connsiteY134" fmla="*/ 4048 h 331788"/>
              <a:gd name="connsiteX135" fmla="*/ 61935 w 326253"/>
              <a:gd name="connsiteY135" fmla="*/ 0 h 3317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Lst>
            <a:rect l="l" t="t" r="r" b="b"/>
            <a:pathLst>
              <a:path w="326253" h="331788">
                <a:moveTo>
                  <a:pt x="78191" y="141987"/>
                </a:moveTo>
                <a:cubicBezTo>
                  <a:pt x="91111" y="145860"/>
                  <a:pt x="97571" y="158772"/>
                  <a:pt x="93695" y="171683"/>
                </a:cubicBezTo>
                <a:cubicBezTo>
                  <a:pt x="88527" y="187177"/>
                  <a:pt x="83359" y="202671"/>
                  <a:pt x="80775" y="215583"/>
                </a:cubicBezTo>
                <a:cubicBezTo>
                  <a:pt x="101447" y="209127"/>
                  <a:pt x="159586" y="183304"/>
                  <a:pt x="159586" y="183304"/>
                </a:cubicBezTo>
                <a:cubicBezTo>
                  <a:pt x="159586" y="183304"/>
                  <a:pt x="159586" y="183304"/>
                  <a:pt x="172506" y="171683"/>
                </a:cubicBezTo>
                <a:cubicBezTo>
                  <a:pt x="172506" y="171683"/>
                  <a:pt x="172506" y="171683"/>
                  <a:pt x="194470" y="192342"/>
                </a:cubicBezTo>
                <a:cubicBezTo>
                  <a:pt x="194470" y="192342"/>
                  <a:pt x="194470" y="192342"/>
                  <a:pt x="181550" y="285306"/>
                </a:cubicBezTo>
                <a:cubicBezTo>
                  <a:pt x="181550" y="285306"/>
                  <a:pt x="181550" y="285306"/>
                  <a:pt x="181550" y="286597"/>
                </a:cubicBezTo>
                <a:cubicBezTo>
                  <a:pt x="181550" y="286597"/>
                  <a:pt x="181550" y="286597"/>
                  <a:pt x="194470" y="304674"/>
                </a:cubicBezTo>
                <a:cubicBezTo>
                  <a:pt x="194470" y="304674"/>
                  <a:pt x="194470" y="304674"/>
                  <a:pt x="195762" y="304674"/>
                </a:cubicBezTo>
                <a:cubicBezTo>
                  <a:pt x="195762" y="304674"/>
                  <a:pt x="195762" y="304674"/>
                  <a:pt x="209974" y="286597"/>
                </a:cubicBezTo>
                <a:cubicBezTo>
                  <a:pt x="209974" y="285306"/>
                  <a:pt x="209974" y="285306"/>
                  <a:pt x="209974" y="285306"/>
                </a:cubicBezTo>
                <a:cubicBezTo>
                  <a:pt x="209974" y="285306"/>
                  <a:pt x="209974" y="285306"/>
                  <a:pt x="197054" y="192342"/>
                </a:cubicBezTo>
                <a:cubicBezTo>
                  <a:pt x="197054" y="192342"/>
                  <a:pt x="197054" y="192342"/>
                  <a:pt x="217726" y="171683"/>
                </a:cubicBezTo>
                <a:cubicBezTo>
                  <a:pt x="217726" y="171683"/>
                  <a:pt x="217726" y="171683"/>
                  <a:pt x="230646" y="183304"/>
                </a:cubicBezTo>
                <a:cubicBezTo>
                  <a:pt x="230646" y="183304"/>
                  <a:pt x="261654" y="196216"/>
                  <a:pt x="261654" y="196216"/>
                </a:cubicBezTo>
                <a:cubicBezTo>
                  <a:pt x="278450" y="205254"/>
                  <a:pt x="293953" y="223330"/>
                  <a:pt x="308165" y="255609"/>
                </a:cubicBezTo>
                <a:cubicBezTo>
                  <a:pt x="318501" y="276268"/>
                  <a:pt x="324961" y="294344"/>
                  <a:pt x="324961" y="295635"/>
                </a:cubicBezTo>
                <a:cubicBezTo>
                  <a:pt x="326253" y="298218"/>
                  <a:pt x="326253" y="300800"/>
                  <a:pt x="326253" y="304674"/>
                </a:cubicBezTo>
                <a:cubicBezTo>
                  <a:pt x="326253" y="305965"/>
                  <a:pt x="324961" y="316294"/>
                  <a:pt x="321085" y="331788"/>
                </a:cubicBezTo>
                <a:cubicBezTo>
                  <a:pt x="321085" y="331788"/>
                  <a:pt x="321085" y="331788"/>
                  <a:pt x="271990" y="331788"/>
                </a:cubicBezTo>
                <a:cubicBezTo>
                  <a:pt x="275866" y="318876"/>
                  <a:pt x="278450" y="309838"/>
                  <a:pt x="279742" y="304674"/>
                </a:cubicBezTo>
                <a:cubicBezTo>
                  <a:pt x="277158" y="299509"/>
                  <a:pt x="273282" y="289180"/>
                  <a:pt x="268114" y="278850"/>
                </a:cubicBezTo>
                <a:cubicBezTo>
                  <a:pt x="268114" y="278850"/>
                  <a:pt x="268114" y="278850"/>
                  <a:pt x="268114" y="331788"/>
                </a:cubicBezTo>
                <a:cubicBezTo>
                  <a:pt x="268114" y="331788"/>
                  <a:pt x="268114" y="331788"/>
                  <a:pt x="122119" y="331788"/>
                </a:cubicBezTo>
                <a:cubicBezTo>
                  <a:pt x="122119" y="331788"/>
                  <a:pt x="122119" y="331788"/>
                  <a:pt x="122119" y="250445"/>
                </a:cubicBezTo>
                <a:cubicBezTo>
                  <a:pt x="94987" y="260774"/>
                  <a:pt x="70439" y="267230"/>
                  <a:pt x="56227" y="267230"/>
                </a:cubicBezTo>
                <a:cubicBezTo>
                  <a:pt x="48475" y="267230"/>
                  <a:pt x="40723" y="263356"/>
                  <a:pt x="35555" y="256900"/>
                </a:cubicBezTo>
                <a:cubicBezTo>
                  <a:pt x="27803" y="245280"/>
                  <a:pt x="27803" y="229786"/>
                  <a:pt x="38139" y="193633"/>
                </a:cubicBezTo>
                <a:cubicBezTo>
                  <a:pt x="43307" y="175557"/>
                  <a:pt x="48475" y="157481"/>
                  <a:pt x="49767" y="156189"/>
                </a:cubicBezTo>
                <a:cubicBezTo>
                  <a:pt x="53643" y="144569"/>
                  <a:pt x="66563" y="138113"/>
                  <a:pt x="78191" y="141987"/>
                </a:cubicBezTo>
                <a:close/>
                <a:moveTo>
                  <a:pt x="99575" y="82184"/>
                </a:moveTo>
                <a:lnTo>
                  <a:pt x="116954" y="90732"/>
                </a:lnTo>
                <a:cubicBezTo>
                  <a:pt x="118291" y="91954"/>
                  <a:pt x="118291" y="93175"/>
                  <a:pt x="116954" y="95617"/>
                </a:cubicBezTo>
                <a:cubicBezTo>
                  <a:pt x="116954" y="96838"/>
                  <a:pt x="115618" y="96838"/>
                  <a:pt x="114281" y="96838"/>
                </a:cubicBezTo>
                <a:cubicBezTo>
                  <a:pt x="114281" y="96838"/>
                  <a:pt x="112944" y="96838"/>
                  <a:pt x="112944" y="96838"/>
                </a:cubicBezTo>
                <a:cubicBezTo>
                  <a:pt x="112944" y="96838"/>
                  <a:pt x="112944" y="96838"/>
                  <a:pt x="95565" y="87069"/>
                </a:cubicBezTo>
                <a:cubicBezTo>
                  <a:pt x="94228" y="87069"/>
                  <a:pt x="92891" y="84627"/>
                  <a:pt x="94228" y="83405"/>
                </a:cubicBezTo>
                <a:cubicBezTo>
                  <a:pt x="95565" y="80963"/>
                  <a:pt x="96902" y="80963"/>
                  <a:pt x="99575" y="82184"/>
                </a:cubicBezTo>
                <a:close/>
                <a:moveTo>
                  <a:pt x="24452" y="82184"/>
                </a:moveTo>
                <a:cubicBezTo>
                  <a:pt x="25687" y="80963"/>
                  <a:pt x="28157" y="80963"/>
                  <a:pt x="29391" y="83405"/>
                </a:cubicBezTo>
                <a:cubicBezTo>
                  <a:pt x="29391" y="84627"/>
                  <a:pt x="29391" y="87069"/>
                  <a:pt x="28157" y="87069"/>
                </a:cubicBezTo>
                <a:cubicBezTo>
                  <a:pt x="28157" y="87069"/>
                  <a:pt x="28157" y="87069"/>
                  <a:pt x="12105" y="96838"/>
                </a:cubicBezTo>
                <a:cubicBezTo>
                  <a:pt x="12105" y="96838"/>
                  <a:pt x="10870" y="96838"/>
                  <a:pt x="10870" y="96838"/>
                </a:cubicBezTo>
                <a:cubicBezTo>
                  <a:pt x="9635" y="96838"/>
                  <a:pt x="8400" y="96838"/>
                  <a:pt x="7166" y="95617"/>
                </a:cubicBezTo>
                <a:cubicBezTo>
                  <a:pt x="7166" y="93175"/>
                  <a:pt x="7166" y="91954"/>
                  <a:pt x="8400" y="90732"/>
                </a:cubicBezTo>
                <a:cubicBezTo>
                  <a:pt x="8400" y="90732"/>
                  <a:pt x="8400" y="90732"/>
                  <a:pt x="24452" y="82184"/>
                </a:cubicBezTo>
                <a:close/>
                <a:moveTo>
                  <a:pt x="59100" y="61913"/>
                </a:moveTo>
                <a:cubicBezTo>
                  <a:pt x="59100" y="61913"/>
                  <a:pt x="57739" y="61913"/>
                  <a:pt x="57739" y="63274"/>
                </a:cubicBezTo>
                <a:cubicBezTo>
                  <a:pt x="57739" y="63274"/>
                  <a:pt x="56378" y="63274"/>
                  <a:pt x="56378" y="64635"/>
                </a:cubicBezTo>
                <a:cubicBezTo>
                  <a:pt x="56378" y="64635"/>
                  <a:pt x="56378" y="64635"/>
                  <a:pt x="61821" y="90488"/>
                </a:cubicBezTo>
                <a:lnTo>
                  <a:pt x="65903" y="64635"/>
                </a:lnTo>
                <a:cubicBezTo>
                  <a:pt x="65903" y="63274"/>
                  <a:pt x="65903" y="63274"/>
                  <a:pt x="65903" y="63274"/>
                </a:cubicBezTo>
                <a:cubicBezTo>
                  <a:pt x="65903" y="61913"/>
                  <a:pt x="64543" y="61913"/>
                  <a:pt x="64543" y="61913"/>
                </a:cubicBezTo>
                <a:cubicBezTo>
                  <a:pt x="64543" y="61913"/>
                  <a:pt x="63182" y="61913"/>
                  <a:pt x="63182" y="63274"/>
                </a:cubicBezTo>
                <a:cubicBezTo>
                  <a:pt x="63182" y="63274"/>
                  <a:pt x="61821" y="63274"/>
                  <a:pt x="61821" y="63274"/>
                </a:cubicBezTo>
                <a:cubicBezTo>
                  <a:pt x="60460" y="63274"/>
                  <a:pt x="60460" y="63274"/>
                  <a:pt x="60460" y="63274"/>
                </a:cubicBezTo>
                <a:cubicBezTo>
                  <a:pt x="59100" y="61913"/>
                  <a:pt x="59100" y="61913"/>
                  <a:pt x="59100" y="61913"/>
                </a:cubicBezTo>
                <a:close/>
                <a:moveTo>
                  <a:pt x="121089" y="49213"/>
                </a:moveTo>
                <a:cubicBezTo>
                  <a:pt x="123659" y="49213"/>
                  <a:pt x="124944" y="50602"/>
                  <a:pt x="124944" y="53381"/>
                </a:cubicBezTo>
                <a:cubicBezTo>
                  <a:pt x="126229" y="54770"/>
                  <a:pt x="124944" y="56159"/>
                  <a:pt x="122374" y="57548"/>
                </a:cubicBezTo>
                <a:cubicBezTo>
                  <a:pt x="122374" y="57548"/>
                  <a:pt x="122374" y="57548"/>
                  <a:pt x="104382" y="60326"/>
                </a:cubicBezTo>
                <a:cubicBezTo>
                  <a:pt x="103097" y="60326"/>
                  <a:pt x="103097" y="60326"/>
                  <a:pt x="103097" y="60326"/>
                </a:cubicBezTo>
                <a:cubicBezTo>
                  <a:pt x="101812" y="60326"/>
                  <a:pt x="100526" y="58937"/>
                  <a:pt x="100526" y="57548"/>
                </a:cubicBezTo>
                <a:cubicBezTo>
                  <a:pt x="99241" y="56159"/>
                  <a:pt x="100526" y="53381"/>
                  <a:pt x="103097" y="53381"/>
                </a:cubicBezTo>
                <a:cubicBezTo>
                  <a:pt x="103097" y="53381"/>
                  <a:pt x="103097" y="53381"/>
                  <a:pt x="121089" y="49213"/>
                </a:cubicBezTo>
                <a:close/>
                <a:moveTo>
                  <a:pt x="4308" y="49213"/>
                </a:moveTo>
                <a:cubicBezTo>
                  <a:pt x="4308" y="49213"/>
                  <a:pt x="4308" y="49213"/>
                  <a:pt x="22088" y="53381"/>
                </a:cubicBezTo>
                <a:cubicBezTo>
                  <a:pt x="24628" y="53381"/>
                  <a:pt x="24628" y="56159"/>
                  <a:pt x="24628" y="57548"/>
                </a:cubicBezTo>
                <a:cubicBezTo>
                  <a:pt x="24628" y="58937"/>
                  <a:pt x="23358" y="60326"/>
                  <a:pt x="22088" y="60326"/>
                </a:cubicBezTo>
                <a:cubicBezTo>
                  <a:pt x="20818" y="60326"/>
                  <a:pt x="20818" y="60326"/>
                  <a:pt x="20818" y="60326"/>
                </a:cubicBezTo>
                <a:cubicBezTo>
                  <a:pt x="20818" y="60326"/>
                  <a:pt x="20818" y="60326"/>
                  <a:pt x="3038" y="57548"/>
                </a:cubicBezTo>
                <a:cubicBezTo>
                  <a:pt x="498" y="56159"/>
                  <a:pt x="-772" y="54770"/>
                  <a:pt x="498" y="53381"/>
                </a:cubicBezTo>
                <a:cubicBezTo>
                  <a:pt x="498" y="50602"/>
                  <a:pt x="1768" y="49213"/>
                  <a:pt x="4308" y="49213"/>
                </a:cubicBezTo>
                <a:close/>
                <a:moveTo>
                  <a:pt x="62728" y="41275"/>
                </a:moveTo>
                <a:cubicBezTo>
                  <a:pt x="50962" y="41275"/>
                  <a:pt x="40503" y="50271"/>
                  <a:pt x="40503" y="60552"/>
                </a:cubicBezTo>
                <a:cubicBezTo>
                  <a:pt x="40503" y="69548"/>
                  <a:pt x="44425" y="73403"/>
                  <a:pt x="47040" y="78544"/>
                </a:cubicBezTo>
                <a:cubicBezTo>
                  <a:pt x="50962" y="83684"/>
                  <a:pt x="54884" y="88825"/>
                  <a:pt x="54884" y="95250"/>
                </a:cubicBezTo>
                <a:cubicBezTo>
                  <a:pt x="54884" y="95250"/>
                  <a:pt x="54884" y="95250"/>
                  <a:pt x="58806" y="95250"/>
                </a:cubicBezTo>
                <a:cubicBezTo>
                  <a:pt x="58806" y="95250"/>
                  <a:pt x="58806" y="95250"/>
                  <a:pt x="53577" y="65692"/>
                </a:cubicBezTo>
                <a:cubicBezTo>
                  <a:pt x="53577" y="64407"/>
                  <a:pt x="53577" y="61837"/>
                  <a:pt x="54884" y="60552"/>
                </a:cubicBezTo>
                <a:cubicBezTo>
                  <a:pt x="56191" y="59267"/>
                  <a:pt x="58806" y="59267"/>
                  <a:pt x="60114" y="59267"/>
                </a:cubicBezTo>
                <a:cubicBezTo>
                  <a:pt x="61421" y="59267"/>
                  <a:pt x="61421" y="59267"/>
                  <a:pt x="62728" y="59267"/>
                </a:cubicBezTo>
                <a:cubicBezTo>
                  <a:pt x="64036" y="59267"/>
                  <a:pt x="64036" y="59267"/>
                  <a:pt x="65343" y="59267"/>
                </a:cubicBezTo>
                <a:cubicBezTo>
                  <a:pt x="66650" y="59267"/>
                  <a:pt x="69265" y="59267"/>
                  <a:pt x="70572" y="60552"/>
                </a:cubicBezTo>
                <a:cubicBezTo>
                  <a:pt x="70572" y="61837"/>
                  <a:pt x="71880" y="64407"/>
                  <a:pt x="71880" y="65692"/>
                </a:cubicBezTo>
                <a:cubicBezTo>
                  <a:pt x="71880" y="65692"/>
                  <a:pt x="71880" y="65692"/>
                  <a:pt x="66650" y="95250"/>
                </a:cubicBezTo>
                <a:cubicBezTo>
                  <a:pt x="66650" y="95250"/>
                  <a:pt x="66650" y="95250"/>
                  <a:pt x="69265" y="95250"/>
                </a:cubicBezTo>
                <a:cubicBezTo>
                  <a:pt x="70572" y="88825"/>
                  <a:pt x="74494" y="83684"/>
                  <a:pt x="77109" y="78544"/>
                </a:cubicBezTo>
                <a:cubicBezTo>
                  <a:pt x="81031" y="73403"/>
                  <a:pt x="84953" y="69548"/>
                  <a:pt x="84953" y="60552"/>
                </a:cubicBezTo>
                <a:cubicBezTo>
                  <a:pt x="84953" y="50271"/>
                  <a:pt x="74494" y="41275"/>
                  <a:pt x="62728" y="41275"/>
                </a:cubicBezTo>
                <a:close/>
                <a:moveTo>
                  <a:pt x="62728" y="33338"/>
                </a:moveTo>
                <a:cubicBezTo>
                  <a:pt x="78315" y="33338"/>
                  <a:pt x="91303" y="46222"/>
                  <a:pt x="91303" y="60395"/>
                </a:cubicBezTo>
                <a:cubicBezTo>
                  <a:pt x="91303" y="70702"/>
                  <a:pt x="87407" y="77144"/>
                  <a:pt x="83510" y="82298"/>
                </a:cubicBezTo>
                <a:cubicBezTo>
                  <a:pt x="79613" y="87451"/>
                  <a:pt x="77016" y="92605"/>
                  <a:pt x="77016" y="99047"/>
                </a:cubicBezTo>
                <a:cubicBezTo>
                  <a:pt x="77016" y="99047"/>
                  <a:pt x="77016" y="99047"/>
                  <a:pt x="75717" y="111931"/>
                </a:cubicBezTo>
                <a:cubicBezTo>
                  <a:pt x="75717" y="114508"/>
                  <a:pt x="74418" y="115796"/>
                  <a:pt x="73119" y="115796"/>
                </a:cubicBezTo>
                <a:cubicBezTo>
                  <a:pt x="73119" y="115796"/>
                  <a:pt x="73119" y="115796"/>
                  <a:pt x="70521" y="115796"/>
                </a:cubicBezTo>
                <a:cubicBezTo>
                  <a:pt x="69223" y="119661"/>
                  <a:pt x="66625" y="122238"/>
                  <a:pt x="62728" y="122238"/>
                </a:cubicBezTo>
                <a:cubicBezTo>
                  <a:pt x="58832" y="122238"/>
                  <a:pt x="54935" y="119661"/>
                  <a:pt x="54935" y="115796"/>
                </a:cubicBezTo>
                <a:cubicBezTo>
                  <a:pt x="54935" y="115796"/>
                  <a:pt x="54935" y="115796"/>
                  <a:pt x="52337" y="115796"/>
                </a:cubicBezTo>
                <a:cubicBezTo>
                  <a:pt x="51038" y="115796"/>
                  <a:pt x="48441" y="114508"/>
                  <a:pt x="48441" y="111931"/>
                </a:cubicBezTo>
                <a:cubicBezTo>
                  <a:pt x="48441" y="111931"/>
                  <a:pt x="48441" y="111931"/>
                  <a:pt x="48441" y="99047"/>
                </a:cubicBezTo>
                <a:cubicBezTo>
                  <a:pt x="48441" y="92605"/>
                  <a:pt x="44544" y="87451"/>
                  <a:pt x="41946" y="82298"/>
                </a:cubicBezTo>
                <a:cubicBezTo>
                  <a:pt x="38050" y="77144"/>
                  <a:pt x="34153" y="70702"/>
                  <a:pt x="34153" y="60395"/>
                </a:cubicBezTo>
                <a:cubicBezTo>
                  <a:pt x="34153" y="46222"/>
                  <a:pt x="47142" y="33338"/>
                  <a:pt x="62728" y="33338"/>
                </a:cubicBezTo>
                <a:close/>
                <a:moveTo>
                  <a:pt x="195140" y="26988"/>
                </a:moveTo>
                <a:cubicBezTo>
                  <a:pt x="237951" y="26988"/>
                  <a:pt x="254816" y="48870"/>
                  <a:pt x="254816" y="86198"/>
                </a:cubicBezTo>
                <a:cubicBezTo>
                  <a:pt x="253519" y="138971"/>
                  <a:pt x="228870" y="169863"/>
                  <a:pt x="195140" y="169863"/>
                </a:cubicBezTo>
                <a:cubicBezTo>
                  <a:pt x="160112" y="169863"/>
                  <a:pt x="135464" y="138971"/>
                  <a:pt x="134166" y="86198"/>
                </a:cubicBezTo>
                <a:cubicBezTo>
                  <a:pt x="134166" y="48870"/>
                  <a:pt x="152329" y="26988"/>
                  <a:pt x="195140" y="26988"/>
                </a:cubicBezTo>
                <a:close/>
                <a:moveTo>
                  <a:pt x="103011" y="14288"/>
                </a:moveTo>
                <a:cubicBezTo>
                  <a:pt x="105591" y="15578"/>
                  <a:pt x="105591" y="18158"/>
                  <a:pt x="104301" y="19448"/>
                </a:cubicBezTo>
                <a:cubicBezTo>
                  <a:pt x="104301" y="19448"/>
                  <a:pt x="104301" y="19448"/>
                  <a:pt x="91403" y="33636"/>
                </a:cubicBezTo>
                <a:cubicBezTo>
                  <a:pt x="91403" y="34926"/>
                  <a:pt x="90113" y="34926"/>
                  <a:pt x="88823" y="34926"/>
                </a:cubicBezTo>
                <a:cubicBezTo>
                  <a:pt x="88823" y="34926"/>
                  <a:pt x="87533" y="34926"/>
                  <a:pt x="87533" y="34926"/>
                </a:cubicBezTo>
                <a:cubicBezTo>
                  <a:pt x="86243" y="33636"/>
                  <a:pt x="84953" y="31057"/>
                  <a:pt x="86243" y="29767"/>
                </a:cubicBezTo>
                <a:cubicBezTo>
                  <a:pt x="86243" y="29767"/>
                  <a:pt x="86243" y="29767"/>
                  <a:pt x="99142" y="15578"/>
                </a:cubicBezTo>
                <a:cubicBezTo>
                  <a:pt x="100432" y="14288"/>
                  <a:pt x="101722" y="14288"/>
                  <a:pt x="103011" y="14288"/>
                </a:cubicBezTo>
                <a:close/>
                <a:moveTo>
                  <a:pt x="21136" y="14288"/>
                </a:moveTo>
                <a:cubicBezTo>
                  <a:pt x="22406" y="14288"/>
                  <a:pt x="24946" y="14288"/>
                  <a:pt x="26216" y="15578"/>
                </a:cubicBezTo>
                <a:cubicBezTo>
                  <a:pt x="26216" y="15578"/>
                  <a:pt x="26216" y="15578"/>
                  <a:pt x="37646" y="29767"/>
                </a:cubicBezTo>
                <a:cubicBezTo>
                  <a:pt x="38916" y="31057"/>
                  <a:pt x="38916" y="33636"/>
                  <a:pt x="37646" y="34926"/>
                </a:cubicBezTo>
                <a:cubicBezTo>
                  <a:pt x="37646" y="34926"/>
                  <a:pt x="36376" y="34926"/>
                  <a:pt x="35106" y="34926"/>
                </a:cubicBezTo>
                <a:cubicBezTo>
                  <a:pt x="35106" y="34926"/>
                  <a:pt x="33836" y="34926"/>
                  <a:pt x="32566" y="33636"/>
                </a:cubicBezTo>
                <a:lnTo>
                  <a:pt x="21136" y="19448"/>
                </a:lnTo>
                <a:cubicBezTo>
                  <a:pt x="21136" y="19448"/>
                  <a:pt x="19866" y="18158"/>
                  <a:pt x="19866" y="16868"/>
                </a:cubicBezTo>
                <a:cubicBezTo>
                  <a:pt x="19866" y="16868"/>
                  <a:pt x="21136" y="15578"/>
                  <a:pt x="21136" y="14288"/>
                </a:cubicBezTo>
                <a:close/>
                <a:moveTo>
                  <a:pt x="61935" y="0"/>
                </a:moveTo>
                <a:cubicBezTo>
                  <a:pt x="63258" y="0"/>
                  <a:pt x="65904" y="1349"/>
                  <a:pt x="65904" y="4048"/>
                </a:cubicBezTo>
                <a:cubicBezTo>
                  <a:pt x="65904" y="4048"/>
                  <a:pt x="65904" y="4048"/>
                  <a:pt x="65904" y="22940"/>
                </a:cubicBezTo>
                <a:cubicBezTo>
                  <a:pt x="65904" y="25639"/>
                  <a:pt x="63258" y="26988"/>
                  <a:pt x="61935" y="26988"/>
                </a:cubicBezTo>
                <a:cubicBezTo>
                  <a:pt x="60612" y="26988"/>
                  <a:pt x="60612" y="26988"/>
                  <a:pt x="59289" y="25639"/>
                </a:cubicBezTo>
                <a:cubicBezTo>
                  <a:pt x="59289" y="25639"/>
                  <a:pt x="57966" y="24289"/>
                  <a:pt x="57966" y="22940"/>
                </a:cubicBezTo>
                <a:cubicBezTo>
                  <a:pt x="57966" y="22940"/>
                  <a:pt x="57966" y="22940"/>
                  <a:pt x="57966" y="4048"/>
                </a:cubicBezTo>
                <a:cubicBezTo>
                  <a:pt x="57966" y="1349"/>
                  <a:pt x="59289" y="0"/>
                  <a:pt x="61935" y="0"/>
                </a:cubicBezTo>
                <a:close/>
              </a:path>
            </a:pathLst>
          </a:custGeom>
          <a:solidFill>
            <a:schemeClr val="accent1"/>
          </a:solidFill>
          <a:ln>
            <a:noFill/>
          </a:ln>
        </p:spPr>
        <p:txBody>
          <a:bodyPr/>
          <a:lstStyle/>
          <a:p>
            <a:endParaRPr lang="zh-CN" altLang="en-US">
              <a:cs typeface="+mn-ea"/>
              <a:sym typeface="+mn-lt"/>
            </a:endParaRPr>
          </a:p>
        </p:txBody>
      </p:sp>
      <p:grpSp>
        <p:nvGrpSpPr>
          <p:cNvPr id="6" name="组合 5"/>
          <p:cNvGrpSpPr/>
          <p:nvPr/>
        </p:nvGrpSpPr>
        <p:grpSpPr>
          <a:xfrm>
            <a:off x="6111595" y="1054802"/>
            <a:ext cx="514780" cy="514780"/>
            <a:chOff x="3596995" y="1843472"/>
            <a:chExt cx="514780" cy="514780"/>
          </a:xfrm>
        </p:grpSpPr>
        <p:grpSp>
          <p:nvGrpSpPr>
            <p:cNvPr id="7" name="组合 6"/>
            <p:cNvGrpSpPr/>
            <p:nvPr/>
          </p:nvGrpSpPr>
          <p:grpSpPr>
            <a:xfrm>
              <a:off x="3596995" y="1843472"/>
              <a:ext cx="514780" cy="514780"/>
              <a:chOff x="6357074" y="1008628"/>
              <a:chExt cx="1676757" cy="1676757"/>
            </a:xfrm>
          </p:grpSpPr>
          <p:sp>
            <p:nvSpPr>
              <p:cNvPr id="8" name="椭圆 7"/>
              <p:cNvSpPr/>
              <p:nvPr/>
            </p:nvSpPr>
            <p:spPr>
              <a:xfrm>
                <a:off x="6357074" y="1008628"/>
                <a:ext cx="1676757" cy="1676757"/>
              </a:xfrm>
              <a:prstGeom prst="ellipse">
                <a:avLst/>
              </a:prstGeom>
              <a:noFill/>
              <a:ln w="95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prstClr val="white"/>
                  </a:solidFill>
                  <a:cs typeface="+mn-ea"/>
                  <a:sym typeface="+mn-lt"/>
                </a:endParaRPr>
              </a:p>
            </p:txBody>
          </p:sp>
          <p:sp>
            <p:nvSpPr>
              <p:cNvPr id="9" name="椭圆 8"/>
              <p:cNvSpPr/>
              <p:nvPr/>
            </p:nvSpPr>
            <p:spPr>
              <a:xfrm>
                <a:off x="6552150" y="1193250"/>
                <a:ext cx="1307513" cy="1307513"/>
              </a:xfrm>
              <a:prstGeom prst="ellipse">
                <a:avLst/>
              </a:prstGeom>
              <a:gradFill>
                <a:gsLst>
                  <a:gs pos="100000">
                    <a:schemeClr val="accent1">
                      <a:lumMod val="75000"/>
                    </a:schemeClr>
                  </a:gs>
                  <a:gs pos="0">
                    <a:srgbClr val="27506E"/>
                  </a:gs>
                </a:gsLst>
                <a:path path="circle">
                  <a:fillToRect l="50000" t="50000" r="50000" b="50000"/>
                </a:path>
              </a:gradFill>
              <a:ln>
                <a:noFill/>
              </a:ln>
              <a:effectLst>
                <a:outerShdw blurRad="139700" dist="1016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prstClr val="white"/>
                  </a:solidFill>
                  <a:cs typeface="+mn-ea"/>
                  <a:sym typeface="+mn-lt"/>
                </a:endParaRPr>
              </a:p>
            </p:txBody>
          </p:sp>
        </p:grpSp>
        <p:grpSp>
          <p:nvGrpSpPr>
            <p:cNvPr id="11" name="组合 10"/>
            <p:cNvGrpSpPr/>
            <p:nvPr/>
          </p:nvGrpSpPr>
          <p:grpSpPr>
            <a:xfrm>
              <a:off x="3743041" y="1987534"/>
              <a:ext cx="226657" cy="226657"/>
              <a:chOff x="2473104" y="2145028"/>
              <a:chExt cx="359165" cy="359165"/>
            </a:xfrm>
            <a:solidFill>
              <a:schemeClr val="bg1"/>
            </a:solidFill>
          </p:grpSpPr>
          <p:sp>
            <p:nvSpPr>
              <p:cNvPr id="12" name="AutoShape 126"/>
              <p:cNvSpPr/>
              <p:nvPr/>
            </p:nvSpPr>
            <p:spPr bwMode="auto">
              <a:xfrm>
                <a:off x="2473104" y="2145028"/>
                <a:ext cx="359165" cy="359165"/>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3499" y="14850"/>
                    </a:moveTo>
                    <a:cubicBezTo>
                      <a:pt x="9772" y="14850"/>
                      <a:pt x="6749" y="11827"/>
                      <a:pt x="6749" y="8100"/>
                    </a:cubicBezTo>
                    <a:cubicBezTo>
                      <a:pt x="6749" y="4372"/>
                      <a:pt x="9772" y="1350"/>
                      <a:pt x="13499" y="1350"/>
                    </a:cubicBezTo>
                    <a:cubicBezTo>
                      <a:pt x="17227" y="1350"/>
                      <a:pt x="20249" y="4372"/>
                      <a:pt x="20249" y="8100"/>
                    </a:cubicBezTo>
                    <a:cubicBezTo>
                      <a:pt x="20249" y="11827"/>
                      <a:pt x="17227" y="14850"/>
                      <a:pt x="13499" y="14850"/>
                    </a:cubicBezTo>
                    <a:moveTo>
                      <a:pt x="3236" y="20042"/>
                    </a:moveTo>
                    <a:cubicBezTo>
                      <a:pt x="3019" y="20266"/>
                      <a:pt x="2718" y="20408"/>
                      <a:pt x="2382" y="20408"/>
                    </a:cubicBezTo>
                    <a:cubicBezTo>
                      <a:pt x="1724" y="20408"/>
                      <a:pt x="1191" y="19875"/>
                      <a:pt x="1191" y="19218"/>
                    </a:cubicBezTo>
                    <a:cubicBezTo>
                      <a:pt x="1191" y="18881"/>
                      <a:pt x="1332" y="18580"/>
                      <a:pt x="1557" y="18363"/>
                    </a:cubicBezTo>
                    <a:lnTo>
                      <a:pt x="1551" y="18358"/>
                    </a:lnTo>
                    <a:lnTo>
                      <a:pt x="6996" y="12913"/>
                    </a:lnTo>
                    <a:cubicBezTo>
                      <a:pt x="7472" y="13555"/>
                      <a:pt x="8039" y="14122"/>
                      <a:pt x="8680" y="14599"/>
                    </a:cubicBezTo>
                    <a:cubicBezTo>
                      <a:pt x="8680" y="14599"/>
                      <a:pt x="3236" y="20042"/>
                      <a:pt x="3236" y="20042"/>
                    </a:cubicBezTo>
                    <a:close/>
                    <a:moveTo>
                      <a:pt x="13499" y="0"/>
                    </a:moveTo>
                    <a:cubicBezTo>
                      <a:pt x="9026" y="0"/>
                      <a:pt x="5399" y="3626"/>
                      <a:pt x="5399" y="8100"/>
                    </a:cubicBezTo>
                    <a:cubicBezTo>
                      <a:pt x="5399" y="9467"/>
                      <a:pt x="5742" y="10754"/>
                      <a:pt x="6341" y="11884"/>
                    </a:cubicBezTo>
                    <a:lnTo>
                      <a:pt x="709" y="17515"/>
                    </a:lnTo>
                    <a:lnTo>
                      <a:pt x="713" y="17520"/>
                    </a:lnTo>
                    <a:cubicBezTo>
                      <a:pt x="274" y="17953"/>
                      <a:pt x="0" y="18552"/>
                      <a:pt x="0" y="19218"/>
                    </a:cubicBezTo>
                    <a:cubicBezTo>
                      <a:pt x="0" y="20533"/>
                      <a:pt x="1066" y="21599"/>
                      <a:pt x="2382" y="21599"/>
                    </a:cubicBezTo>
                    <a:cubicBezTo>
                      <a:pt x="3047" y="21599"/>
                      <a:pt x="3647" y="21326"/>
                      <a:pt x="4079" y="20885"/>
                    </a:cubicBezTo>
                    <a:lnTo>
                      <a:pt x="4078" y="20884"/>
                    </a:lnTo>
                    <a:lnTo>
                      <a:pt x="9708" y="15255"/>
                    </a:lnTo>
                    <a:cubicBezTo>
                      <a:pt x="10839" y="15856"/>
                      <a:pt x="12128" y="16200"/>
                      <a:pt x="13499" y="16200"/>
                    </a:cubicBezTo>
                    <a:cubicBezTo>
                      <a:pt x="17973" y="16200"/>
                      <a:pt x="21600" y="12573"/>
                      <a:pt x="21600" y="8100"/>
                    </a:cubicBezTo>
                    <a:cubicBezTo>
                      <a:pt x="21600" y="3626"/>
                      <a:pt x="17973" y="0"/>
                      <a:pt x="13499" y="0"/>
                    </a:cubicBezTo>
                  </a:path>
                </a:pathLst>
              </a:custGeom>
              <a:grpFill/>
              <a:ln>
                <a:noFill/>
              </a:ln>
              <a:effectLst/>
            </p:spPr>
            <p:txBody>
              <a:bodyPr lIns="19050" tIns="19050" rIns="19050" bIns="19050" anchor="ctr"/>
              <a:p>
                <a:pPr marL="0" marR="0" lvl="0" indent="0" algn="ctr" defTabSz="228600" eaLnBrk="1" fontAlgn="base" latinLnBrk="0" hangingPunct="0">
                  <a:lnSpc>
                    <a:spcPct val="100000"/>
                  </a:lnSpc>
                  <a:spcBef>
                    <a:spcPct val="0"/>
                  </a:spcBef>
                  <a:spcAft>
                    <a:spcPct val="0"/>
                  </a:spcAft>
                  <a:buClrTx/>
                  <a:buSzTx/>
                  <a:buFontTx/>
                  <a:buNone/>
                  <a:defRPr/>
                </a:pPr>
                <a:endParaRPr kumimoji="0" lang="en-US" sz="1500" b="0" i="0" u="none" strike="noStrike" kern="0" cap="none" spc="0" normalizeH="0" baseline="0" noProof="0">
                  <a:ln>
                    <a:noFill/>
                  </a:ln>
                  <a:solidFill>
                    <a:srgbClr val="FFFFFF"/>
                  </a:solidFill>
                  <a:effectLst>
                    <a:outerShdw blurRad="38100" dist="38100" dir="2700000" algn="tl">
                      <a:srgbClr val="000000"/>
                    </a:outerShdw>
                  </a:effectLst>
                  <a:uLnTx/>
                  <a:uFillTx/>
                  <a:cs typeface="+mn-ea"/>
                  <a:sym typeface="+mn-lt"/>
                </a:endParaRPr>
              </a:p>
            </p:txBody>
          </p:sp>
          <p:sp>
            <p:nvSpPr>
              <p:cNvPr id="14" name="AutoShape 127"/>
              <p:cNvSpPr/>
              <p:nvPr/>
            </p:nvSpPr>
            <p:spPr bwMode="auto">
              <a:xfrm>
                <a:off x="2618611" y="2200897"/>
                <a:ext cx="84727" cy="8411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0160" y="0"/>
                    </a:moveTo>
                    <a:cubicBezTo>
                      <a:pt x="9025" y="0"/>
                      <a:pt x="0" y="9025"/>
                      <a:pt x="0" y="20160"/>
                    </a:cubicBezTo>
                    <a:cubicBezTo>
                      <a:pt x="0" y="20954"/>
                      <a:pt x="644" y="21600"/>
                      <a:pt x="1440" y="21600"/>
                    </a:cubicBezTo>
                    <a:cubicBezTo>
                      <a:pt x="2235" y="21600"/>
                      <a:pt x="2880" y="20954"/>
                      <a:pt x="2880" y="20160"/>
                    </a:cubicBezTo>
                    <a:cubicBezTo>
                      <a:pt x="2880" y="10618"/>
                      <a:pt x="10617" y="2880"/>
                      <a:pt x="20160" y="2880"/>
                    </a:cubicBezTo>
                    <a:cubicBezTo>
                      <a:pt x="20955" y="2880"/>
                      <a:pt x="21599" y="2234"/>
                      <a:pt x="21599" y="1440"/>
                    </a:cubicBezTo>
                    <a:cubicBezTo>
                      <a:pt x="21599" y="645"/>
                      <a:pt x="20955" y="0"/>
                      <a:pt x="20160" y="0"/>
                    </a:cubicBezTo>
                  </a:path>
                </a:pathLst>
              </a:custGeom>
              <a:grpFill/>
              <a:ln>
                <a:noFill/>
              </a:ln>
              <a:effectLst/>
            </p:spPr>
            <p:txBody>
              <a:bodyPr lIns="19050" tIns="19050" rIns="19050" bIns="19050" anchor="ctr"/>
              <a:p>
                <a:pPr marL="0" marR="0" lvl="0" indent="0" algn="ctr" defTabSz="228600" eaLnBrk="1" fontAlgn="base" latinLnBrk="0" hangingPunct="0">
                  <a:lnSpc>
                    <a:spcPct val="100000"/>
                  </a:lnSpc>
                  <a:spcBef>
                    <a:spcPct val="0"/>
                  </a:spcBef>
                  <a:spcAft>
                    <a:spcPct val="0"/>
                  </a:spcAft>
                  <a:buClrTx/>
                  <a:buSzTx/>
                  <a:buFontTx/>
                  <a:buNone/>
                  <a:defRPr/>
                </a:pPr>
                <a:endParaRPr kumimoji="0" lang="en-US" sz="1500" b="0" i="0" u="none" strike="noStrike" kern="0" cap="none" spc="0" normalizeH="0" baseline="0" noProof="0">
                  <a:ln>
                    <a:noFill/>
                  </a:ln>
                  <a:solidFill>
                    <a:srgbClr val="FFFFFF"/>
                  </a:solidFill>
                  <a:effectLst>
                    <a:outerShdw blurRad="38100" dist="38100" dir="2700000" algn="tl">
                      <a:srgbClr val="000000"/>
                    </a:outerShdw>
                  </a:effectLst>
                  <a:uLnTx/>
                  <a:uFillTx/>
                  <a:cs typeface="+mn-ea"/>
                  <a:sym typeface="+mn-lt"/>
                </a:endParaRPr>
              </a:p>
            </p:txBody>
          </p:sp>
        </p:grpSp>
      </p:grpSp>
      <p:grpSp>
        <p:nvGrpSpPr>
          <p:cNvPr id="15" name="组合 14"/>
          <p:cNvGrpSpPr/>
          <p:nvPr/>
        </p:nvGrpSpPr>
        <p:grpSpPr>
          <a:xfrm>
            <a:off x="2921230" y="2345444"/>
            <a:ext cx="514780" cy="514780"/>
            <a:chOff x="6300065" y="3138559"/>
            <a:chExt cx="514780" cy="514780"/>
          </a:xfrm>
        </p:grpSpPr>
        <p:grpSp>
          <p:nvGrpSpPr>
            <p:cNvPr id="16" name="组合 15"/>
            <p:cNvGrpSpPr/>
            <p:nvPr/>
          </p:nvGrpSpPr>
          <p:grpSpPr>
            <a:xfrm>
              <a:off x="6300065" y="3138559"/>
              <a:ext cx="514780" cy="514780"/>
              <a:chOff x="6357074" y="1008628"/>
              <a:chExt cx="1676757" cy="1676757"/>
            </a:xfrm>
          </p:grpSpPr>
          <p:sp>
            <p:nvSpPr>
              <p:cNvPr id="17" name="椭圆 16"/>
              <p:cNvSpPr/>
              <p:nvPr/>
            </p:nvSpPr>
            <p:spPr>
              <a:xfrm>
                <a:off x="6357074" y="1008628"/>
                <a:ext cx="1676757" cy="1676757"/>
              </a:xfrm>
              <a:prstGeom prst="ellipse">
                <a:avLst/>
              </a:prstGeom>
              <a:noFill/>
              <a:ln w="95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prstClr val="white"/>
                  </a:solidFill>
                  <a:cs typeface="+mn-ea"/>
                  <a:sym typeface="+mn-lt"/>
                </a:endParaRPr>
              </a:p>
            </p:txBody>
          </p:sp>
          <p:sp>
            <p:nvSpPr>
              <p:cNvPr id="18" name="椭圆 17"/>
              <p:cNvSpPr/>
              <p:nvPr/>
            </p:nvSpPr>
            <p:spPr>
              <a:xfrm>
                <a:off x="6552150" y="1193250"/>
                <a:ext cx="1307513" cy="1307513"/>
              </a:xfrm>
              <a:prstGeom prst="ellipse">
                <a:avLst/>
              </a:prstGeom>
              <a:gradFill>
                <a:gsLst>
                  <a:gs pos="100000">
                    <a:schemeClr val="accent1">
                      <a:lumMod val="75000"/>
                    </a:schemeClr>
                  </a:gs>
                  <a:gs pos="0">
                    <a:srgbClr val="27506E"/>
                  </a:gs>
                </a:gsLst>
                <a:path path="circle">
                  <a:fillToRect l="50000" t="50000" r="50000" b="50000"/>
                </a:path>
              </a:gradFill>
              <a:ln>
                <a:noFill/>
              </a:ln>
              <a:effectLst>
                <a:outerShdw blurRad="139700" dist="1016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prstClr val="white"/>
                  </a:solidFill>
                  <a:cs typeface="+mn-ea"/>
                  <a:sym typeface="+mn-lt"/>
                </a:endParaRPr>
              </a:p>
            </p:txBody>
          </p:sp>
        </p:grpSp>
        <p:grpSp>
          <p:nvGrpSpPr>
            <p:cNvPr id="19" name="Group 112"/>
            <p:cNvGrpSpPr/>
            <p:nvPr/>
          </p:nvGrpSpPr>
          <p:grpSpPr>
            <a:xfrm>
              <a:off x="6453966" y="3302894"/>
              <a:ext cx="227044" cy="212709"/>
              <a:chOff x="5368132" y="3540125"/>
              <a:chExt cx="465138" cy="435769"/>
            </a:xfrm>
            <a:solidFill>
              <a:schemeClr val="bg1"/>
            </a:solidFill>
          </p:grpSpPr>
          <p:sp>
            <p:nvSpPr>
              <p:cNvPr id="20" name="AutoShape 110"/>
              <p:cNvSpPr/>
              <p:nvPr/>
            </p:nvSpPr>
            <p:spPr bwMode="auto">
              <a:xfrm>
                <a:off x="5426869" y="3598069"/>
                <a:ext cx="347663" cy="232569"/>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0699" y="20255"/>
                    </a:moveTo>
                    <a:lnTo>
                      <a:pt x="899" y="20255"/>
                    </a:lnTo>
                    <a:lnTo>
                      <a:pt x="899" y="1350"/>
                    </a:lnTo>
                    <a:lnTo>
                      <a:pt x="20699" y="1350"/>
                    </a:lnTo>
                    <a:cubicBezTo>
                      <a:pt x="20699" y="1350"/>
                      <a:pt x="20699" y="20255"/>
                      <a:pt x="20699" y="20255"/>
                    </a:cubicBezTo>
                    <a:close/>
                    <a:moveTo>
                      <a:pt x="20699" y="0"/>
                    </a:moveTo>
                    <a:lnTo>
                      <a:pt x="899" y="5"/>
                    </a:lnTo>
                    <a:cubicBezTo>
                      <a:pt x="402" y="5"/>
                      <a:pt x="0" y="603"/>
                      <a:pt x="0" y="1350"/>
                    </a:cubicBezTo>
                    <a:lnTo>
                      <a:pt x="0" y="20249"/>
                    </a:lnTo>
                    <a:cubicBezTo>
                      <a:pt x="0" y="20996"/>
                      <a:pt x="402" y="21599"/>
                      <a:pt x="899" y="21599"/>
                    </a:cubicBezTo>
                    <a:lnTo>
                      <a:pt x="20699" y="21599"/>
                    </a:lnTo>
                    <a:cubicBezTo>
                      <a:pt x="21197" y="21599"/>
                      <a:pt x="21600" y="20996"/>
                      <a:pt x="21600" y="20249"/>
                    </a:cubicBezTo>
                    <a:lnTo>
                      <a:pt x="21600" y="1350"/>
                    </a:lnTo>
                    <a:cubicBezTo>
                      <a:pt x="21600" y="603"/>
                      <a:pt x="21197" y="0"/>
                      <a:pt x="20699" y="0"/>
                    </a:cubicBezTo>
                  </a:path>
                </a:pathLst>
              </a:custGeom>
              <a:grpFill/>
              <a:ln>
                <a:noFill/>
              </a:ln>
              <a:effectLst/>
            </p:spPr>
            <p:txBody>
              <a:bodyPr lIns="19050" tIns="19050" rIns="19050" bIns="19050" anchor="ctr"/>
              <a:p>
                <a:pPr marL="0" marR="0" lvl="0" indent="0" algn="ctr" defTabSz="228600" eaLnBrk="1" fontAlgn="base" latinLnBrk="0" hangingPunct="0">
                  <a:lnSpc>
                    <a:spcPct val="100000"/>
                  </a:lnSpc>
                  <a:spcBef>
                    <a:spcPct val="0"/>
                  </a:spcBef>
                  <a:spcAft>
                    <a:spcPct val="0"/>
                  </a:spcAft>
                  <a:buClrTx/>
                  <a:buSzTx/>
                  <a:buFontTx/>
                  <a:buNone/>
                  <a:defRPr/>
                </a:pPr>
                <a:endParaRPr kumimoji="0" lang="en-US" sz="1500" b="0" i="0" u="none" strike="noStrike" kern="0" cap="none" spc="0" normalizeH="0" baseline="0" noProof="0">
                  <a:ln>
                    <a:noFill/>
                  </a:ln>
                  <a:solidFill>
                    <a:srgbClr val="FFFFFF"/>
                  </a:solidFill>
                  <a:effectLst>
                    <a:outerShdw blurRad="38100" dist="38100" dir="2700000" algn="tl">
                      <a:srgbClr val="000000"/>
                    </a:outerShdw>
                  </a:effectLst>
                  <a:uLnTx/>
                  <a:uFillTx/>
                  <a:cs typeface="+mn-ea"/>
                  <a:sym typeface="+mn-lt"/>
                </a:endParaRPr>
              </a:p>
            </p:txBody>
          </p:sp>
          <p:sp>
            <p:nvSpPr>
              <p:cNvPr id="22" name="AutoShape 111"/>
              <p:cNvSpPr/>
              <p:nvPr/>
            </p:nvSpPr>
            <p:spPr bwMode="auto">
              <a:xfrm>
                <a:off x="5368132" y="3540125"/>
                <a:ext cx="465138" cy="435769"/>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0249" y="16562"/>
                    </a:moveTo>
                    <a:cubicBezTo>
                      <a:pt x="20249" y="16959"/>
                      <a:pt x="19946" y="17282"/>
                      <a:pt x="19575" y="17282"/>
                    </a:cubicBezTo>
                    <a:lnTo>
                      <a:pt x="13499" y="17282"/>
                    </a:lnTo>
                    <a:lnTo>
                      <a:pt x="8099" y="17282"/>
                    </a:lnTo>
                    <a:lnTo>
                      <a:pt x="2024" y="17282"/>
                    </a:lnTo>
                    <a:cubicBezTo>
                      <a:pt x="1651" y="17282"/>
                      <a:pt x="1349" y="16959"/>
                      <a:pt x="1349" y="16562"/>
                    </a:cubicBezTo>
                    <a:lnTo>
                      <a:pt x="1349" y="2160"/>
                    </a:lnTo>
                    <a:cubicBezTo>
                      <a:pt x="1349" y="1762"/>
                      <a:pt x="1651" y="1440"/>
                      <a:pt x="2024" y="1440"/>
                    </a:cubicBezTo>
                    <a:lnTo>
                      <a:pt x="19575" y="1440"/>
                    </a:lnTo>
                    <a:cubicBezTo>
                      <a:pt x="19946" y="1440"/>
                      <a:pt x="20249" y="1762"/>
                      <a:pt x="20249" y="2160"/>
                    </a:cubicBezTo>
                    <a:cubicBezTo>
                      <a:pt x="20249" y="2160"/>
                      <a:pt x="20249" y="16562"/>
                      <a:pt x="20249" y="16562"/>
                    </a:cubicBezTo>
                    <a:close/>
                    <a:moveTo>
                      <a:pt x="19575" y="0"/>
                    </a:moveTo>
                    <a:lnTo>
                      <a:pt x="2024" y="0"/>
                    </a:lnTo>
                    <a:cubicBezTo>
                      <a:pt x="905" y="0"/>
                      <a:pt x="0" y="966"/>
                      <a:pt x="0" y="2160"/>
                    </a:cubicBezTo>
                    <a:lnTo>
                      <a:pt x="0" y="16562"/>
                    </a:lnTo>
                    <a:cubicBezTo>
                      <a:pt x="0" y="17753"/>
                      <a:pt x="903" y="18718"/>
                      <a:pt x="2018" y="18721"/>
                    </a:cubicBezTo>
                    <a:lnTo>
                      <a:pt x="8774" y="18721"/>
                    </a:lnTo>
                    <a:lnTo>
                      <a:pt x="8774" y="19597"/>
                    </a:lnTo>
                    <a:lnTo>
                      <a:pt x="4561" y="20181"/>
                    </a:lnTo>
                    <a:cubicBezTo>
                      <a:pt x="4260" y="20262"/>
                      <a:pt x="4049" y="20549"/>
                      <a:pt x="4049" y="20879"/>
                    </a:cubicBezTo>
                    <a:cubicBezTo>
                      <a:pt x="4049" y="21277"/>
                      <a:pt x="4351" y="21599"/>
                      <a:pt x="4724" y="21599"/>
                    </a:cubicBezTo>
                    <a:lnTo>
                      <a:pt x="16874" y="21599"/>
                    </a:lnTo>
                    <a:cubicBezTo>
                      <a:pt x="17248" y="21599"/>
                      <a:pt x="17549" y="21277"/>
                      <a:pt x="17549" y="20879"/>
                    </a:cubicBezTo>
                    <a:cubicBezTo>
                      <a:pt x="17549" y="20549"/>
                      <a:pt x="17339" y="20262"/>
                      <a:pt x="17038" y="20181"/>
                    </a:cubicBezTo>
                    <a:lnTo>
                      <a:pt x="12824" y="19597"/>
                    </a:lnTo>
                    <a:lnTo>
                      <a:pt x="12824" y="18721"/>
                    </a:lnTo>
                    <a:lnTo>
                      <a:pt x="19581" y="18721"/>
                    </a:lnTo>
                    <a:cubicBezTo>
                      <a:pt x="20696" y="18718"/>
                      <a:pt x="21600" y="17753"/>
                      <a:pt x="21600" y="16562"/>
                    </a:cubicBezTo>
                    <a:lnTo>
                      <a:pt x="21600" y="2160"/>
                    </a:lnTo>
                    <a:cubicBezTo>
                      <a:pt x="21600" y="966"/>
                      <a:pt x="20692" y="0"/>
                      <a:pt x="19575" y="0"/>
                    </a:cubicBezTo>
                  </a:path>
                </a:pathLst>
              </a:custGeom>
              <a:grpFill/>
              <a:ln>
                <a:noFill/>
              </a:ln>
              <a:effectLst/>
            </p:spPr>
            <p:txBody>
              <a:bodyPr lIns="19050" tIns="19050" rIns="19050" bIns="19050" anchor="ctr"/>
              <a:p>
                <a:pPr marL="0" marR="0" lvl="0" indent="0" algn="ctr" defTabSz="228600" eaLnBrk="1" fontAlgn="base" latinLnBrk="0" hangingPunct="0">
                  <a:lnSpc>
                    <a:spcPct val="100000"/>
                  </a:lnSpc>
                  <a:spcBef>
                    <a:spcPct val="0"/>
                  </a:spcBef>
                  <a:spcAft>
                    <a:spcPct val="0"/>
                  </a:spcAft>
                  <a:buClrTx/>
                  <a:buSzTx/>
                  <a:buFontTx/>
                  <a:buNone/>
                  <a:defRPr/>
                </a:pPr>
                <a:endParaRPr kumimoji="0" lang="en-US" sz="1500" b="0" i="0" u="none" strike="noStrike" kern="0" cap="none" spc="0" normalizeH="0" baseline="0" noProof="0">
                  <a:ln>
                    <a:noFill/>
                  </a:ln>
                  <a:solidFill>
                    <a:srgbClr val="FFFFFF"/>
                  </a:solidFill>
                  <a:effectLst>
                    <a:outerShdw blurRad="38100" dist="38100" dir="2700000" algn="tl">
                      <a:srgbClr val="000000"/>
                    </a:outerShdw>
                  </a:effectLst>
                  <a:uLnTx/>
                  <a:uFillTx/>
                  <a:cs typeface="+mn-ea"/>
                  <a:sym typeface="+mn-lt"/>
                </a:endParaRPr>
              </a:p>
            </p:txBody>
          </p:sp>
        </p:grpSp>
      </p:grpSp>
    </p:spTree>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withEffect">
                                  <p:stCondLst>
                                    <p:cond delay="0"/>
                                  </p:stCondLst>
                                  <p:childTnLst>
                                    <p:set>
                                      <p:cBhvr>
                                        <p:cTn id="6" dur="1" fill="hold">
                                          <p:stCondLst>
                                            <p:cond delay="0"/>
                                          </p:stCondLst>
                                        </p:cTn>
                                        <p:tgtEl>
                                          <p:spTgt spid="59"/>
                                        </p:tgtEl>
                                        <p:attrNameLst>
                                          <p:attrName>style.visibility</p:attrName>
                                        </p:attrNameLst>
                                      </p:cBhvr>
                                      <p:to>
                                        <p:strVal val="visible"/>
                                      </p:to>
                                    </p:set>
                                    <p:animEffect transition="in" filter="randombar(horizontal)">
                                      <p:cBhvr>
                                        <p:cTn id="7" dur="1000"/>
                                        <p:tgtEl>
                                          <p:spTgt spid="59"/>
                                        </p:tgtEl>
                                      </p:cBhvr>
                                    </p:animEffect>
                                  </p:childTnLst>
                                </p:cTn>
                              </p:par>
                            </p:childTnLst>
                          </p:cTn>
                        </p:par>
                        <p:par>
                          <p:cTn id="8" fill="hold">
                            <p:stCondLst>
                              <p:cond delay="1000"/>
                            </p:stCondLst>
                            <p:childTnLst>
                              <p:par>
                                <p:cTn id="9" presetID="2" presetClass="entr" presetSubtype="2" fill="hold" nodeType="after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1+#ppt_w/2"/>
                                          </p:val>
                                        </p:tav>
                                        <p:tav tm="100000">
                                          <p:val>
                                            <p:strVal val="#ppt_x"/>
                                          </p:val>
                                        </p:tav>
                                      </p:tavLst>
                                    </p:anim>
                                    <p:anim calcmode="lin" valueType="num">
                                      <p:cBhvr additive="base">
                                        <p:cTn id="12" dur="500" fill="hold"/>
                                        <p:tgtEl>
                                          <p:spTgt spid="2"/>
                                        </p:tgtEl>
                                        <p:attrNameLst>
                                          <p:attrName>ppt_y</p:attrName>
                                        </p:attrNameLst>
                                      </p:cBhvr>
                                      <p:tavLst>
                                        <p:tav tm="0">
                                          <p:val>
                                            <p:strVal val="#ppt_y"/>
                                          </p:val>
                                        </p:tav>
                                        <p:tav tm="100000">
                                          <p:val>
                                            <p:strVal val="#ppt_y"/>
                                          </p:val>
                                        </p:tav>
                                      </p:tavLst>
                                    </p:anim>
                                  </p:childTnLst>
                                </p:cTn>
                              </p:par>
                            </p:childTnLst>
                          </p:cTn>
                        </p:par>
                        <p:par>
                          <p:cTn id="13" fill="hold">
                            <p:stCondLst>
                              <p:cond delay="1500"/>
                            </p:stCondLst>
                            <p:childTnLst>
                              <p:par>
                                <p:cTn id="14" presetID="37" presetClass="entr" presetSubtype="0" fill="hold" grpId="0" nodeType="afterEffect">
                                  <p:stCondLst>
                                    <p:cond delay="0"/>
                                  </p:stCondLst>
                                  <p:childTnLst>
                                    <p:set>
                                      <p:cBhvr>
                                        <p:cTn id="15" dur="1" fill="hold">
                                          <p:stCondLst>
                                            <p:cond delay="0"/>
                                          </p:stCondLst>
                                        </p:cTn>
                                        <p:tgtEl>
                                          <p:spTgt spid="78"/>
                                        </p:tgtEl>
                                        <p:attrNameLst>
                                          <p:attrName>style.visibility</p:attrName>
                                        </p:attrNameLst>
                                      </p:cBhvr>
                                      <p:to>
                                        <p:strVal val="visible"/>
                                      </p:to>
                                    </p:set>
                                    <p:animEffect transition="in" filter="fade">
                                      <p:cBhvr>
                                        <p:cTn id="16" dur="1000"/>
                                        <p:tgtEl>
                                          <p:spTgt spid="78"/>
                                        </p:tgtEl>
                                      </p:cBhvr>
                                    </p:animEffect>
                                    <p:anim calcmode="lin" valueType="num">
                                      <p:cBhvr>
                                        <p:cTn id="17" dur="1000" fill="hold"/>
                                        <p:tgtEl>
                                          <p:spTgt spid="78"/>
                                        </p:tgtEl>
                                        <p:attrNameLst>
                                          <p:attrName>ppt_x</p:attrName>
                                        </p:attrNameLst>
                                      </p:cBhvr>
                                      <p:tavLst>
                                        <p:tav tm="0">
                                          <p:val>
                                            <p:strVal val="#ppt_x"/>
                                          </p:val>
                                        </p:tav>
                                        <p:tav tm="100000">
                                          <p:val>
                                            <p:strVal val="#ppt_x"/>
                                          </p:val>
                                        </p:tav>
                                      </p:tavLst>
                                    </p:anim>
                                    <p:anim calcmode="lin" valueType="num">
                                      <p:cBhvr>
                                        <p:cTn id="18" dur="900" decel="100000" fill="hold"/>
                                        <p:tgtEl>
                                          <p:spTgt spid="78"/>
                                        </p:tgtEl>
                                        <p:attrNameLst>
                                          <p:attrName>ppt_y</p:attrName>
                                        </p:attrNameLst>
                                      </p:cBhvr>
                                      <p:tavLst>
                                        <p:tav tm="0">
                                          <p:val>
                                            <p:strVal val="#ppt_y+1"/>
                                          </p:val>
                                        </p:tav>
                                        <p:tav tm="100000">
                                          <p:val>
                                            <p:strVal val="#ppt_y-.03"/>
                                          </p:val>
                                        </p:tav>
                                      </p:tavLst>
                                    </p:anim>
                                    <p:anim calcmode="lin" valueType="num">
                                      <p:cBhvr>
                                        <p:cTn id="19" dur="100" accel="100000" fill="hold">
                                          <p:stCondLst>
                                            <p:cond delay="900"/>
                                          </p:stCondLst>
                                        </p:cTn>
                                        <p:tgtEl>
                                          <p:spTgt spid="78"/>
                                        </p:tgtEl>
                                        <p:attrNameLst>
                                          <p:attrName>ppt_y</p:attrName>
                                        </p:attrNameLst>
                                      </p:cBhvr>
                                      <p:tavLst>
                                        <p:tav tm="0">
                                          <p:val>
                                            <p:strVal val="#ppt_y-.03"/>
                                          </p:val>
                                        </p:tav>
                                        <p:tav tm="100000">
                                          <p:val>
                                            <p:strVal val="#ppt_y"/>
                                          </p:val>
                                        </p:tav>
                                      </p:tavLst>
                                    </p:anim>
                                  </p:childTnLst>
                                </p:cTn>
                              </p:par>
                            </p:childTnLst>
                          </p:cTn>
                        </p:par>
                        <p:par>
                          <p:cTn id="20" fill="hold">
                            <p:stCondLst>
                              <p:cond delay="2500"/>
                            </p:stCondLst>
                            <p:childTnLst>
                              <p:par>
                                <p:cTn id="21" presetID="42" presetClass="entr" presetSubtype="0" fill="hold" grpId="0" nodeType="afterEffect">
                                  <p:stCondLst>
                                    <p:cond delay="0"/>
                                  </p:stCondLst>
                                  <p:childTnLst>
                                    <p:set>
                                      <p:cBhvr>
                                        <p:cTn id="22" dur="1" fill="hold">
                                          <p:stCondLst>
                                            <p:cond delay="0"/>
                                          </p:stCondLst>
                                        </p:cTn>
                                        <p:tgtEl>
                                          <p:spTgt spid="80"/>
                                        </p:tgtEl>
                                        <p:attrNameLst>
                                          <p:attrName>style.visibility</p:attrName>
                                        </p:attrNameLst>
                                      </p:cBhvr>
                                      <p:to>
                                        <p:strVal val="visible"/>
                                      </p:to>
                                    </p:set>
                                    <p:animEffect transition="in" filter="fade">
                                      <p:cBhvr>
                                        <p:cTn id="23" dur="1000"/>
                                        <p:tgtEl>
                                          <p:spTgt spid="80"/>
                                        </p:tgtEl>
                                      </p:cBhvr>
                                    </p:animEffect>
                                    <p:anim calcmode="lin" valueType="num">
                                      <p:cBhvr>
                                        <p:cTn id="24" dur="1000" fill="hold"/>
                                        <p:tgtEl>
                                          <p:spTgt spid="80"/>
                                        </p:tgtEl>
                                        <p:attrNameLst>
                                          <p:attrName>ppt_x</p:attrName>
                                        </p:attrNameLst>
                                      </p:cBhvr>
                                      <p:tavLst>
                                        <p:tav tm="0">
                                          <p:val>
                                            <p:strVal val="#ppt_x"/>
                                          </p:val>
                                        </p:tav>
                                        <p:tav tm="100000">
                                          <p:val>
                                            <p:strVal val="#ppt_x"/>
                                          </p:val>
                                        </p:tav>
                                      </p:tavLst>
                                    </p:anim>
                                    <p:anim calcmode="lin" valueType="num">
                                      <p:cBhvr>
                                        <p:cTn id="25" dur="1000" fill="hold"/>
                                        <p:tgtEl>
                                          <p:spTgt spid="80"/>
                                        </p:tgtEl>
                                        <p:attrNameLst>
                                          <p:attrName>ppt_y</p:attrName>
                                        </p:attrNameLst>
                                      </p:cBhvr>
                                      <p:tavLst>
                                        <p:tav tm="0">
                                          <p:val>
                                            <p:strVal val="#ppt_y+.1"/>
                                          </p:val>
                                        </p:tav>
                                        <p:tav tm="100000">
                                          <p:val>
                                            <p:strVal val="#ppt_y"/>
                                          </p:val>
                                        </p:tav>
                                      </p:tavLst>
                                    </p:anim>
                                  </p:childTnLst>
                                </p:cTn>
                              </p:par>
                            </p:childTnLst>
                          </p:cTn>
                        </p:par>
                        <p:par>
                          <p:cTn id="26" fill="hold">
                            <p:stCondLst>
                              <p:cond delay="3500"/>
                            </p:stCondLst>
                            <p:childTnLst>
                              <p:par>
                                <p:cTn id="27" presetID="37" presetClass="entr" presetSubtype="0" fill="hold" grpId="0" nodeType="afterEffect">
                                  <p:stCondLst>
                                    <p:cond delay="0"/>
                                  </p:stCondLst>
                                  <p:childTnLst>
                                    <p:set>
                                      <p:cBhvr>
                                        <p:cTn id="28" dur="1" fill="hold">
                                          <p:stCondLst>
                                            <p:cond delay="0"/>
                                          </p:stCondLst>
                                        </p:cTn>
                                        <p:tgtEl>
                                          <p:spTgt spid="96"/>
                                        </p:tgtEl>
                                        <p:attrNameLst>
                                          <p:attrName>style.visibility</p:attrName>
                                        </p:attrNameLst>
                                      </p:cBhvr>
                                      <p:to>
                                        <p:strVal val="visible"/>
                                      </p:to>
                                    </p:set>
                                    <p:animEffect transition="in" filter="fade">
                                      <p:cBhvr>
                                        <p:cTn id="29" dur="1000"/>
                                        <p:tgtEl>
                                          <p:spTgt spid="96"/>
                                        </p:tgtEl>
                                      </p:cBhvr>
                                    </p:animEffect>
                                    <p:anim calcmode="lin" valueType="num">
                                      <p:cBhvr>
                                        <p:cTn id="30" dur="1000" fill="hold"/>
                                        <p:tgtEl>
                                          <p:spTgt spid="96"/>
                                        </p:tgtEl>
                                        <p:attrNameLst>
                                          <p:attrName>ppt_x</p:attrName>
                                        </p:attrNameLst>
                                      </p:cBhvr>
                                      <p:tavLst>
                                        <p:tav tm="0">
                                          <p:val>
                                            <p:strVal val="#ppt_x"/>
                                          </p:val>
                                        </p:tav>
                                        <p:tav tm="100000">
                                          <p:val>
                                            <p:strVal val="#ppt_x"/>
                                          </p:val>
                                        </p:tav>
                                      </p:tavLst>
                                    </p:anim>
                                    <p:anim calcmode="lin" valueType="num">
                                      <p:cBhvr>
                                        <p:cTn id="31" dur="900" decel="100000" fill="hold"/>
                                        <p:tgtEl>
                                          <p:spTgt spid="96"/>
                                        </p:tgtEl>
                                        <p:attrNameLst>
                                          <p:attrName>ppt_y</p:attrName>
                                        </p:attrNameLst>
                                      </p:cBhvr>
                                      <p:tavLst>
                                        <p:tav tm="0">
                                          <p:val>
                                            <p:strVal val="#ppt_y+1"/>
                                          </p:val>
                                        </p:tav>
                                        <p:tav tm="100000">
                                          <p:val>
                                            <p:strVal val="#ppt_y-.03"/>
                                          </p:val>
                                        </p:tav>
                                      </p:tavLst>
                                    </p:anim>
                                    <p:anim calcmode="lin" valueType="num">
                                      <p:cBhvr>
                                        <p:cTn id="32" dur="100" accel="100000" fill="hold">
                                          <p:stCondLst>
                                            <p:cond delay="900"/>
                                          </p:stCondLst>
                                        </p:cTn>
                                        <p:tgtEl>
                                          <p:spTgt spid="96"/>
                                        </p:tgtEl>
                                        <p:attrNameLst>
                                          <p:attrName>ppt_y</p:attrName>
                                        </p:attrNameLst>
                                      </p:cBhvr>
                                      <p:tavLst>
                                        <p:tav tm="0">
                                          <p:val>
                                            <p:strVal val="#ppt_y-.03"/>
                                          </p:val>
                                        </p:tav>
                                        <p:tav tm="100000">
                                          <p:val>
                                            <p:strVal val="#ppt_y"/>
                                          </p:val>
                                        </p:tav>
                                      </p:tavLst>
                                    </p:anim>
                                  </p:childTnLst>
                                </p:cTn>
                              </p:par>
                            </p:childTnLst>
                          </p:cTn>
                        </p:par>
                        <p:par>
                          <p:cTn id="33" fill="hold">
                            <p:stCondLst>
                              <p:cond delay="4500"/>
                            </p:stCondLst>
                            <p:childTnLst>
                              <p:par>
                                <p:cTn id="34" presetID="22" presetClass="entr" presetSubtype="4" fill="hold" nodeType="afterEffect">
                                  <p:stCondLst>
                                    <p:cond delay="0"/>
                                  </p:stCondLst>
                                  <p:childTnLst>
                                    <p:set>
                                      <p:cBhvr>
                                        <p:cTn id="35" dur="1" fill="hold">
                                          <p:stCondLst>
                                            <p:cond delay="0"/>
                                          </p:stCondLst>
                                        </p:cTn>
                                        <p:tgtEl>
                                          <p:spTgt spid="97"/>
                                        </p:tgtEl>
                                        <p:attrNameLst>
                                          <p:attrName>style.visibility</p:attrName>
                                        </p:attrNameLst>
                                      </p:cBhvr>
                                      <p:to>
                                        <p:strVal val="visible"/>
                                      </p:to>
                                    </p:set>
                                    <p:animEffect transition="in" filter="wipe(down)">
                                      <p:cBhvr>
                                        <p:cTn id="36" dur="500"/>
                                        <p:tgtEl>
                                          <p:spTgt spid="97"/>
                                        </p:tgtEl>
                                      </p:cBhvr>
                                    </p:animEffect>
                                  </p:childTnLst>
                                </p:cTn>
                              </p:par>
                            </p:childTnLst>
                          </p:cTn>
                        </p:par>
                        <p:par>
                          <p:cTn id="37" fill="hold">
                            <p:stCondLst>
                              <p:cond delay="5000"/>
                            </p:stCondLst>
                            <p:childTnLst>
                              <p:par>
                                <p:cTn id="38" presetID="42" presetClass="entr" presetSubtype="0" fill="hold" grpId="0" nodeType="afterEffect">
                                  <p:stCondLst>
                                    <p:cond delay="0"/>
                                  </p:stCondLst>
                                  <p:childTnLst>
                                    <p:set>
                                      <p:cBhvr>
                                        <p:cTn id="39" dur="1" fill="hold">
                                          <p:stCondLst>
                                            <p:cond delay="0"/>
                                          </p:stCondLst>
                                        </p:cTn>
                                        <p:tgtEl>
                                          <p:spTgt spid="81"/>
                                        </p:tgtEl>
                                        <p:attrNameLst>
                                          <p:attrName>style.visibility</p:attrName>
                                        </p:attrNameLst>
                                      </p:cBhvr>
                                      <p:to>
                                        <p:strVal val="visible"/>
                                      </p:to>
                                    </p:set>
                                    <p:animEffect transition="in" filter="fade">
                                      <p:cBhvr>
                                        <p:cTn id="40" dur="1000"/>
                                        <p:tgtEl>
                                          <p:spTgt spid="81"/>
                                        </p:tgtEl>
                                      </p:cBhvr>
                                    </p:animEffect>
                                    <p:anim calcmode="lin" valueType="num">
                                      <p:cBhvr>
                                        <p:cTn id="41" dur="1000" fill="hold"/>
                                        <p:tgtEl>
                                          <p:spTgt spid="81"/>
                                        </p:tgtEl>
                                        <p:attrNameLst>
                                          <p:attrName>ppt_x</p:attrName>
                                        </p:attrNameLst>
                                      </p:cBhvr>
                                      <p:tavLst>
                                        <p:tav tm="0">
                                          <p:val>
                                            <p:strVal val="#ppt_x"/>
                                          </p:val>
                                        </p:tav>
                                        <p:tav tm="100000">
                                          <p:val>
                                            <p:strVal val="#ppt_x"/>
                                          </p:val>
                                        </p:tav>
                                      </p:tavLst>
                                    </p:anim>
                                    <p:anim calcmode="lin" valueType="num">
                                      <p:cBhvr>
                                        <p:cTn id="42" dur="1000" fill="hold"/>
                                        <p:tgtEl>
                                          <p:spTgt spid="81"/>
                                        </p:tgtEl>
                                        <p:attrNameLst>
                                          <p:attrName>ppt_y</p:attrName>
                                        </p:attrNameLst>
                                      </p:cBhvr>
                                      <p:tavLst>
                                        <p:tav tm="0">
                                          <p:val>
                                            <p:strVal val="#ppt_y+.1"/>
                                          </p:val>
                                        </p:tav>
                                        <p:tav tm="100000">
                                          <p:val>
                                            <p:strVal val="#ppt_y"/>
                                          </p:val>
                                        </p:tav>
                                      </p:tavLst>
                                    </p:anim>
                                  </p:childTnLst>
                                </p:cTn>
                              </p:par>
                            </p:childTnLst>
                          </p:cTn>
                        </p:par>
                        <p:par>
                          <p:cTn id="43" fill="hold">
                            <p:stCondLst>
                              <p:cond delay="6000"/>
                            </p:stCondLst>
                            <p:childTnLst>
                              <p:par>
                                <p:cTn id="44" presetID="37" presetClass="entr" presetSubtype="0" fill="hold" grpId="0" nodeType="afterEffect">
                                  <p:stCondLst>
                                    <p:cond delay="0"/>
                                  </p:stCondLst>
                                  <p:childTnLst>
                                    <p:set>
                                      <p:cBhvr>
                                        <p:cTn id="45" dur="1" fill="hold">
                                          <p:stCondLst>
                                            <p:cond delay="0"/>
                                          </p:stCondLst>
                                        </p:cTn>
                                        <p:tgtEl>
                                          <p:spTgt spid="102"/>
                                        </p:tgtEl>
                                        <p:attrNameLst>
                                          <p:attrName>style.visibility</p:attrName>
                                        </p:attrNameLst>
                                      </p:cBhvr>
                                      <p:to>
                                        <p:strVal val="visible"/>
                                      </p:to>
                                    </p:set>
                                    <p:animEffect transition="in" filter="fade">
                                      <p:cBhvr>
                                        <p:cTn id="46" dur="1000"/>
                                        <p:tgtEl>
                                          <p:spTgt spid="102"/>
                                        </p:tgtEl>
                                      </p:cBhvr>
                                    </p:animEffect>
                                    <p:anim calcmode="lin" valueType="num">
                                      <p:cBhvr>
                                        <p:cTn id="47" dur="1000" fill="hold"/>
                                        <p:tgtEl>
                                          <p:spTgt spid="102"/>
                                        </p:tgtEl>
                                        <p:attrNameLst>
                                          <p:attrName>ppt_x</p:attrName>
                                        </p:attrNameLst>
                                      </p:cBhvr>
                                      <p:tavLst>
                                        <p:tav tm="0">
                                          <p:val>
                                            <p:strVal val="#ppt_x"/>
                                          </p:val>
                                        </p:tav>
                                        <p:tav tm="100000">
                                          <p:val>
                                            <p:strVal val="#ppt_x"/>
                                          </p:val>
                                        </p:tav>
                                      </p:tavLst>
                                    </p:anim>
                                    <p:anim calcmode="lin" valueType="num">
                                      <p:cBhvr>
                                        <p:cTn id="48" dur="900" decel="100000" fill="hold"/>
                                        <p:tgtEl>
                                          <p:spTgt spid="102"/>
                                        </p:tgtEl>
                                        <p:attrNameLst>
                                          <p:attrName>ppt_y</p:attrName>
                                        </p:attrNameLst>
                                      </p:cBhvr>
                                      <p:tavLst>
                                        <p:tav tm="0">
                                          <p:val>
                                            <p:strVal val="#ppt_y+1"/>
                                          </p:val>
                                        </p:tav>
                                        <p:tav tm="100000">
                                          <p:val>
                                            <p:strVal val="#ppt_y-.03"/>
                                          </p:val>
                                        </p:tav>
                                      </p:tavLst>
                                    </p:anim>
                                    <p:anim calcmode="lin" valueType="num">
                                      <p:cBhvr>
                                        <p:cTn id="49" dur="100" accel="100000" fill="hold">
                                          <p:stCondLst>
                                            <p:cond delay="900"/>
                                          </p:stCondLst>
                                        </p:cTn>
                                        <p:tgtEl>
                                          <p:spTgt spid="102"/>
                                        </p:tgtEl>
                                        <p:attrNameLst>
                                          <p:attrName>ppt_y</p:attrName>
                                        </p:attrNameLst>
                                      </p:cBhvr>
                                      <p:tavLst>
                                        <p:tav tm="0">
                                          <p:val>
                                            <p:strVal val="#ppt_y-.03"/>
                                          </p:val>
                                        </p:tav>
                                        <p:tav tm="100000">
                                          <p:val>
                                            <p:strVal val="#ppt_y"/>
                                          </p:val>
                                        </p:tav>
                                      </p:tavLst>
                                    </p:anim>
                                  </p:childTnLst>
                                </p:cTn>
                              </p:par>
                            </p:childTnLst>
                          </p:cTn>
                        </p:par>
                        <p:par>
                          <p:cTn id="50" fill="hold">
                            <p:stCondLst>
                              <p:cond delay="7000"/>
                            </p:stCondLst>
                            <p:childTnLst>
                              <p:par>
                                <p:cTn id="51" presetID="42" presetClass="entr" presetSubtype="0" fill="hold" grpId="0" nodeType="afterEffect">
                                  <p:stCondLst>
                                    <p:cond delay="0"/>
                                  </p:stCondLst>
                                  <p:childTnLst>
                                    <p:set>
                                      <p:cBhvr>
                                        <p:cTn id="52" dur="1" fill="hold">
                                          <p:stCondLst>
                                            <p:cond delay="0"/>
                                          </p:stCondLst>
                                        </p:cTn>
                                        <p:tgtEl>
                                          <p:spTgt spid="83"/>
                                        </p:tgtEl>
                                        <p:attrNameLst>
                                          <p:attrName>style.visibility</p:attrName>
                                        </p:attrNameLst>
                                      </p:cBhvr>
                                      <p:to>
                                        <p:strVal val="visible"/>
                                      </p:to>
                                    </p:set>
                                    <p:animEffect transition="in" filter="fade">
                                      <p:cBhvr>
                                        <p:cTn id="53" dur="1000"/>
                                        <p:tgtEl>
                                          <p:spTgt spid="83"/>
                                        </p:tgtEl>
                                      </p:cBhvr>
                                    </p:animEffect>
                                    <p:anim calcmode="lin" valueType="num">
                                      <p:cBhvr>
                                        <p:cTn id="54" dur="1000" fill="hold"/>
                                        <p:tgtEl>
                                          <p:spTgt spid="83"/>
                                        </p:tgtEl>
                                        <p:attrNameLst>
                                          <p:attrName>ppt_x</p:attrName>
                                        </p:attrNameLst>
                                      </p:cBhvr>
                                      <p:tavLst>
                                        <p:tav tm="0">
                                          <p:val>
                                            <p:strVal val="#ppt_x"/>
                                          </p:val>
                                        </p:tav>
                                        <p:tav tm="100000">
                                          <p:val>
                                            <p:strVal val="#ppt_x"/>
                                          </p:val>
                                        </p:tav>
                                      </p:tavLst>
                                    </p:anim>
                                    <p:anim calcmode="lin" valueType="num">
                                      <p:cBhvr>
                                        <p:cTn id="55" dur="1000" fill="hold"/>
                                        <p:tgtEl>
                                          <p:spTgt spid="83"/>
                                        </p:tgtEl>
                                        <p:attrNameLst>
                                          <p:attrName>ppt_y</p:attrName>
                                        </p:attrNameLst>
                                      </p:cBhvr>
                                      <p:tavLst>
                                        <p:tav tm="0">
                                          <p:val>
                                            <p:strVal val="#ppt_y+.1"/>
                                          </p:val>
                                        </p:tav>
                                        <p:tav tm="100000">
                                          <p:val>
                                            <p:strVal val="#ppt_y"/>
                                          </p:val>
                                        </p:tav>
                                      </p:tavLst>
                                    </p:anim>
                                  </p:childTnLst>
                                </p:cTn>
                              </p:par>
                            </p:childTnLst>
                          </p:cTn>
                        </p:par>
                        <p:par>
                          <p:cTn id="56" fill="hold">
                            <p:stCondLst>
                              <p:cond delay="8000"/>
                            </p:stCondLst>
                            <p:childTnLst>
                              <p:par>
                                <p:cTn id="57" presetID="2" presetClass="entr" presetSubtype="2" fill="hold" nodeType="afterEffect">
                                  <p:stCondLst>
                                    <p:cond delay="0"/>
                                  </p:stCondLst>
                                  <p:childTnLst>
                                    <p:set>
                                      <p:cBhvr>
                                        <p:cTn id="58" dur="1" fill="hold">
                                          <p:stCondLst>
                                            <p:cond delay="0"/>
                                          </p:stCondLst>
                                        </p:cTn>
                                        <p:tgtEl>
                                          <p:spTgt spid="4"/>
                                        </p:tgtEl>
                                        <p:attrNameLst>
                                          <p:attrName>style.visibility</p:attrName>
                                        </p:attrNameLst>
                                      </p:cBhvr>
                                      <p:to>
                                        <p:strVal val="visible"/>
                                      </p:to>
                                    </p:set>
                                    <p:anim calcmode="lin" valueType="num">
                                      <p:cBhvr additive="base">
                                        <p:cTn id="59" dur="500" fill="hold"/>
                                        <p:tgtEl>
                                          <p:spTgt spid="4"/>
                                        </p:tgtEl>
                                        <p:attrNameLst>
                                          <p:attrName>ppt_x</p:attrName>
                                        </p:attrNameLst>
                                      </p:cBhvr>
                                      <p:tavLst>
                                        <p:tav tm="0">
                                          <p:val>
                                            <p:strVal val="1+#ppt_w/2"/>
                                          </p:val>
                                        </p:tav>
                                        <p:tav tm="100000">
                                          <p:val>
                                            <p:strVal val="#ppt_x"/>
                                          </p:val>
                                        </p:tav>
                                      </p:tavLst>
                                    </p:anim>
                                    <p:anim calcmode="lin" valueType="num">
                                      <p:cBhvr additive="base">
                                        <p:cTn id="60" dur="500" fill="hold"/>
                                        <p:tgtEl>
                                          <p:spTgt spid="4"/>
                                        </p:tgtEl>
                                        <p:attrNameLst>
                                          <p:attrName>ppt_y</p:attrName>
                                        </p:attrNameLst>
                                      </p:cBhvr>
                                      <p:tavLst>
                                        <p:tav tm="0">
                                          <p:val>
                                            <p:strVal val="#ppt_y"/>
                                          </p:val>
                                        </p:tav>
                                        <p:tav tm="100000">
                                          <p:val>
                                            <p:strVal val="#ppt_y"/>
                                          </p:val>
                                        </p:tav>
                                      </p:tavLst>
                                    </p:anim>
                                  </p:childTnLst>
                                </p:cTn>
                              </p:par>
                            </p:childTnLst>
                          </p:cTn>
                        </p:par>
                        <p:par>
                          <p:cTn id="61" fill="hold">
                            <p:stCondLst>
                              <p:cond delay="8500"/>
                            </p:stCondLst>
                            <p:childTnLst>
                              <p:par>
                                <p:cTn id="62" presetID="37" presetClass="entr" presetSubtype="0" fill="hold" grpId="0" nodeType="afterEffect">
                                  <p:stCondLst>
                                    <p:cond delay="0"/>
                                  </p:stCondLst>
                                  <p:childTnLst>
                                    <p:set>
                                      <p:cBhvr>
                                        <p:cTn id="63" dur="1" fill="hold">
                                          <p:stCondLst>
                                            <p:cond delay="0"/>
                                          </p:stCondLst>
                                        </p:cTn>
                                        <p:tgtEl>
                                          <p:spTgt spid="108"/>
                                        </p:tgtEl>
                                        <p:attrNameLst>
                                          <p:attrName>style.visibility</p:attrName>
                                        </p:attrNameLst>
                                      </p:cBhvr>
                                      <p:to>
                                        <p:strVal val="visible"/>
                                      </p:to>
                                    </p:set>
                                    <p:animEffect transition="in" filter="fade">
                                      <p:cBhvr>
                                        <p:cTn id="64" dur="1000"/>
                                        <p:tgtEl>
                                          <p:spTgt spid="108"/>
                                        </p:tgtEl>
                                      </p:cBhvr>
                                    </p:animEffect>
                                    <p:anim calcmode="lin" valueType="num">
                                      <p:cBhvr>
                                        <p:cTn id="65" dur="1000" fill="hold"/>
                                        <p:tgtEl>
                                          <p:spTgt spid="108"/>
                                        </p:tgtEl>
                                        <p:attrNameLst>
                                          <p:attrName>ppt_x</p:attrName>
                                        </p:attrNameLst>
                                      </p:cBhvr>
                                      <p:tavLst>
                                        <p:tav tm="0">
                                          <p:val>
                                            <p:strVal val="#ppt_x"/>
                                          </p:val>
                                        </p:tav>
                                        <p:tav tm="100000">
                                          <p:val>
                                            <p:strVal val="#ppt_x"/>
                                          </p:val>
                                        </p:tav>
                                      </p:tavLst>
                                    </p:anim>
                                    <p:anim calcmode="lin" valueType="num">
                                      <p:cBhvr>
                                        <p:cTn id="66" dur="900" decel="100000" fill="hold"/>
                                        <p:tgtEl>
                                          <p:spTgt spid="108"/>
                                        </p:tgtEl>
                                        <p:attrNameLst>
                                          <p:attrName>ppt_y</p:attrName>
                                        </p:attrNameLst>
                                      </p:cBhvr>
                                      <p:tavLst>
                                        <p:tav tm="0">
                                          <p:val>
                                            <p:strVal val="#ppt_y+1"/>
                                          </p:val>
                                        </p:tav>
                                        <p:tav tm="100000">
                                          <p:val>
                                            <p:strVal val="#ppt_y-.03"/>
                                          </p:val>
                                        </p:tav>
                                      </p:tavLst>
                                    </p:anim>
                                    <p:anim calcmode="lin" valueType="num">
                                      <p:cBhvr>
                                        <p:cTn id="67" dur="100" accel="100000" fill="hold">
                                          <p:stCondLst>
                                            <p:cond delay="900"/>
                                          </p:stCondLst>
                                        </p:cTn>
                                        <p:tgtEl>
                                          <p:spTgt spid="108"/>
                                        </p:tgtEl>
                                        <p:attrNameLst>
                                          <p:attrName>ppt_y</p:attrName>
                                        </p:attrNameLst>
                                      </p:cBhvr>
                                      <p:tavLst>
                                        <p:tav tm="0">
                                          <p:val>
                                            <p:strVal val="#ppt_y-.03"/>
                                          </p:val>
                                        </p:tav>
                                        <p:tav tm="100000">
                                          <p:val>
                                            <p:strVal val="#ppt_y"/>
                                          </p:val>
                                        </p:tav>
                                      </p:tavLst>
                                    </p:anim>
                                  </p:childTnLst>
                                </p:cTn>
                              </p:par>
                            </p:childTnLst>
                          </p:cTn>
                        </p:par>
                        <p:par>
                          <p:cTn id="68" fill="hold">
                            <p:stCondLst>
                              <p:cond delay="9500"/>
                            </p:stCondLst>
                            <p:childTnLst>
                              <p:par>
                                <p:cTn id="69" presetID="22" presetClass="entr" presetSubtype="4" fill="hold" nodeType="afterEffect">
                                  <p:stCondLst>
                                    <p:cond delay="0"/>
                                  </p:stCondLst>
                                  <p:childTnLst>
                                    <p:set>
                                      <p:cBhvr>
                                        <p:cTn id="70" dur="1" fill="hold">
                                          <p:stCondLst>
                                            <p:cond delay="0"/>
                                          </p:stCondLst>
                                        </p:cTn>
                                        <p:tgtEl>
                                          <p:spTgt spid="109"/>
                                        </p:tgtEl>
                                        <p:attrNameLst>
                                          <p:attrName>style.visibility</p:attrName>
                                        </p:attrNameLst>
                                      </p:cBhvr>
                                      <p:to>
                                        <p:strVal val="visible"/>
                                      </p:to>
                                    </p:set>
                                    <p:animEffect transition="in" filter="wipe(down)">
                                      <p:cBhvr>
                                        <p:cTn id="71" dur="500"/>
                                        <p:tgtEl>
                                          <p:spTgt spid="109"/>
                                        </p:tgtEl>
                                      </p:cBhvr>
                                    </p:animEffect>
                                  </p:childTnLst>
                                </p:cTn>
                              </p:par>
                            </p:childTnLst>
                          </p:cTn>
                        </p:par>
                        <p:par>
                          <p:cTn id="72" fill="hold">
                            <p:stCondLst>
                              <p:cond delay="10000"/>
                            </p:stCondLst>
                            <p:childTnLst>
                              <p:par>
                                <p:cTn id="73" presetID="42" presetClass="entr" presetSubtype="0" fill="hold" grpId="0" nodeType="afterEffect">
                                  <p:stCondLst>
                                    <p:cond delay="0"/>
                                  </p:stCondLst>
                                  <p:childTnLst>
                                    <p:set>
                                      <p:cBhvr>
                                        <p:cTn id="74" dur="1" fill="hold">
                                          <p:stCondLst>
                                            <p:cond delay="0"/>
                                          </p:stCondLst>
                                        </p:cTn>
                                        <p:tgtEl>
                                          <p:spTgt spid="82"/>
                                        </p:tgtEl>
                                        <p:attrNameLst>
                                          <p:attrName>style.visibility</p:attrName>
                                        </p:attrNameLst>
                                      </p:cBhvr>
                                      <p:to>
                                        <p:strVal val="visible"/>
                                      </p:to>
                                    </p:set>
                                    <p:animEffect transition="in" filter="fade">
                                      <p:cBhvr>
                                        <p:cTn id="75" dur="1000"/>
                                        <p:tgtEl>
                                          <p:spTgt spid="82"/>
                                        </p:tgtEl>
                                      </p:cBhvr>
                                    </p:animEffect>
                                    <p:anim calcmode="lin" valueType="num">
                                      <p:cBhvr>
                                        <p:cTn id="76" dur="1000" fill="hold"/>
                                        <p:tgtEl>
                                          <p:spTgt spid="82"/>
                                        </p:tgtEl>
                                        <p:attrNameLst>
                                          <p:attrName>ppt_x</p:attrName>
                                        </p:attrNameLst>
                                      </p:cBhvr>
                                      <p:tavLst>
                                        <p:tav tm="0">
                                          <p:val>
                                            <p:strVal val="#ppt_x"/>
                                          </p:val>
                                        </p:tav>
                                        <p:tav tm="100000">
                                          <p:val>
                                            <p:strVal val="#ppt_x"/>
                                          </p:val>
                                        </p:tav>
                                      </p:tavLst>
                                    </p:anim>
                                    <p:anim calcmode="lin" valueType="num">
                                      <p:cBhvr>
                                        <p:cTn id="77" dur="1000" fill="hold"/>
                                        <p:tgtEl>
                                          <p:spTgt spid="82"/>
                                        </p:tgtEl>
                                        <p:attrNameLst>
                                          <p:attrName>ppt_y</p:attrName>
                                        </p:attrNameLst>
                                      </p:cBhvr>
                                      <p:tavLst>
                                        <p:tav tm="0">
                                          <p:val>
                                            <p:strVal val="#ppt_y+.1"/>
                                          </p:val>
                                        </p:tav>
                                        <p:tav tm="100000">
                                          <p:val>
                                            <p:strVal val="#ppt_y"/>
                                          </p:val>
                                        </p:tav>
                                      </p:tavLst>
                                    </p:anim>
                                  </p:childTnLst>
                                </p:cTn>
                              </p:par>
                            </p:childTnLst>
                          </p:cTn>
                        </p:par>
                        <p:par>
                          <p:cTn id="78" fill="hold">
                            <p:stCondLst>
                              <p:cond delay="11000"/>
                            </p:stCondLst>
                            <p:childTnLst>
                              <p:par>
                                <p:cTn id="79" presetID="2" presetClass="entr" presetSubtype="2" fill="hold" nodeType="afterEffect">
                                  <p:stCondLst>
                                    <p:cond delay="0"/>
                                  </p:stCondLst>
                                  <p:childTnLst>
                                    <p:set>
                                      <p:cBhvr>
                                        <p:cTn id="80" dur="1" fill="hold">
                                          <p:stCondLst>
                                            <p:cond delay="0"/>
                                          </p:stCondLst>
                                        </p:cTn>
                                        <p:tgtEl>
                                          <p:spTgt spid="6"/>
                                        </p:tgtEl>
                                        <p:attrNameLst>
                                          <p:attrName>style.visibility</p:attrName>
                                        </p:attrNameLst>
                                      </p:cBhvr>
                                      <p:to>
                                        <p:strVal val="visible"/>
                                      </p:to>
                                    </p:set>
                                    <p:anim calcmode="lin" valueType="num">
                                      <p:cBhvr additive="base">
                                        <p:cTn id="81" dur="500" fill="hold"/>
                                        <p:tgtEl>
                                          <p:spTgt spid="6"/>
                                        </p:tgtEl>
                                        <p:attrNameLst>
                                          <p:attrName>ppt_x</p:attrName>
                                        </p:attrNameLst>
                                      </p:cBhvr>
                                      <p:tavLst>
                                        <p:tav tm="0">
                                          <p:val>
                                            <p:strVal val="1+#ppt_w/2"/>
                                          </p:val>
                                        </p:tav>
                                        <p:tav tm="100000">
                                          <p:val>
                                            <p:strVal val="#ppt_x"/>
                                          </p:val>
                                        </p:tav>
                                      </p:tavLst>
                                    </p:anim>
                                    <p:anim calcmode="lin" valueType="num">
                                      <p:cBhvr additive="base">
                                        <p:cTn id="82" dur="500" fill="hold"/>
                                        <p:tgtEl>
                                          <p:spTgt spid="6"/>
                                        </p:tgtEl>
                                        <p:attrNameLst>
                                          <p:attrName>ppt_y</p:attrName>
                                        </p:attrNameLst>
                                      </p:cBhvr>
                                      <p:tavLst>
                                        <p:tav tm="0">
                                          <p:val>
                                            <p:strVal val="#ppt_y"/>
                                          </p:val>
                                        </p:tav>
                                        <p:tav tm="100000">
                                          <p:val>
                                            <p:strVal val="#ppt_y"/>
                                          </p:val>
                                        </p:tav>
                                      </p:tavLst>
                                    </p:anim>
                                  </p:childTnLst>
                                </p:cTn>
                              </p:par>
                            </p:childTnLst>
                          </p:cTn>
                        </p:par>
                        <p:par>
                          <p:cTn id="83" fill="hold">
                            <p:stCondLst>
                              <p:cond delay="11500"/>
                            </p:stCondLst>
                            <p:childTnLst>
                              <p:par>
                                <p:cTn id="84" presetID="2" presetClass="entr" presetSubtype="2" fill="hold" nodeType="afterEffect">
                                  <p:stCondLst>
                                    <p:cond delay="0"/>
                                  </p:stCondLst>
                                  <p:childTnLst>
                                    <p:set>
                                      <p:cBhvr>
                                        <p:cTn id="85" dur="1" fill="hold">
                                          <p:stCondLst>
                                            <p:cond delay="0"/>
                                          </p:stCondLst>
                                        </p:cTn>
                                        <p:tgtEl>
                                          <p:spTgt spid="15"/>
                                        </p:tgtEl>
                                        <p:attrNameLst>
                                          <p:attrName>style.visibility</p:attrName>
                                        </p:attrNameLst>
                                      </p:cBhvr>
                                      <p:to>
                                        <p:strVal val="visible"/>
                                      </p:to>
                                    </p:set>
                                    <p:anim calcmode="lin" valueType="num">
                                      <p:cBhvr additive="base">
                                        <p:cTn id="86" dur="500" fill="hold"/>
                                        <p:tgtEl>
                                          <p:spTgt spid="15"/>
                                        </p:tgtEl>
                                        <p:attrNameLst>
                                          <p:attrName>ppt_x</p:attrName>
                                        </p:attrNameLst>
                                      </p:cBhvr>
                                      <p:tavLst>
                                        <p:tav tm="0">
                                          <p:val>
                                            <p:strVal val="1+#ppt_w/2"/>
                                          </p:val>
                                        </p:tav>
                                        <p:tav tm="100000">
                                          <p:val>
                                            <p:strVal val="#ppt_x"/>
                                          </p:val>
                                        </p:tav>
                                      </p:tavLst>
                                    </p:anim>
                                    <p:anim calcmode="lin" valueType="num">
                                      <p:cBhvr additive="base">
                                        <p:cTn id="87" dur="500" fill="hold"/>
                                        <p:tgtEl>
                                          <p:spTgt spid="1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 grpId="0"/>
      <p:bldP spid="82" grpId="0"/>
      <p:bldP spid="83" grpId="0"/>
      <p:bldP spid="80" grpId="0"/>
      <p:bldP spid="78" grpId="0"/>
      <p:bldP spid="96" grpId="0"/>
      <p:bldP spid="102" grpId="0"/>
      <p:bldP spid="10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直接连接符 12"/>
          <p:cNvCxnSpPr/>
          <p:nvPr/>
        </p:nvCxnSpPr>
        <p:spPr>
          <a:xfrm>
            <a:off x="1032788" y="522218"/>
            <a:ext cx="310126"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3" name="组合 2"/>
          <p:cNvGrpSpPr/>
          <p:nvPr/>
        </p:nvGrpSpPr>
        <p:grpSpPr>
          <a:xfrm>
            <a:off x="2729458" y="3197509"/>
            <a:ext cx="3866176" cy="1405421"/>
            <a:chOff x="2729458" y="3197509"/>
            <a:chExt cx="3866176" cy="1405421"/>
          </a:xfrm>
        </p:grpSpPr>
        <p:sp>
          <p:nvSpPr>
            <p:cNvPr id="132" name="Freeform: Shape 4"/>
            <p:cNvSpPr/>
            <p:nvPr/>
          </p:nvSpPr>
          <p:spPr bwMode="auto">
            <a:xfrm>
              <a:off x="2729458" y="3905293"/>
              <a:ext cx="1934357" cy="697637"/>
            </a:xfrm>
            <a:custGeom>
              <a:avLst/>
              <a:gdLst/>
              <a:ahLst/>
              <a:cxnLst>
                <a:cxn ang="0">
                  <a:pos x="761" y="550"/>
                </a:cxn>
                <a:cxn ang="0">
                  <a:pos x="0" y="278"/>
                </a:cxn>
                <a:cxn ang="0">
                  <a:pos x="767" y="0"/>
                </a:cxn>
                <a:cxn ang="0">
                  <a:pos x="1525" y="275"/>
                </a:cxn>
                <a:cxn ang="0">
                  <a:pos x="761" y="550"/>
                </a:cxn>
              </a:cxnLst>
              <a:rect l="0" t="0" r="r" b="b"/>
              <a:pathLst>
                <a:path w="1525" h="550">
                  <a:moveTo>
                    <a:pt x="761" y="550"/>
                  </a:moveTo>
                  <a:lnTo>
                    <a:pt x="0" y="278"/>
                  </a:lnTo>
                  <a:lnTo>
                    <a:pt x="767" y="0"/>
                  </a:lnTo>
                  <a:lnTo>
                    <a:pt x="1525" y="275"/>
                  </a:lnTo>
                  <a:lnTo>
                    <a:pt x="761" y="550"/>
                  </a:lnTo>
                  <a:close/>
                </a:path>
              </a:pathLst>
            </a:custGeom>
            <a:solidFill>
              <a:srgbClr val="E4E4E4"/>
            </a:solidFill>
            <a:ln w="9525">
              <a:noFill/>
              <a:round/>
            </a:ln>
          </p:spPr>
          <p:txBody>
            <a:bodyPr anchor="ctr"/>
            <a:lstStyle/>
            <a:p>
              <a:pPr algn="ctr"/>
              <a:endParaRPr>
                <a:cs typeface="+mn-ea"/>
                <a:sym typeface="+mn-lt"/>
              </a:endParaRPr>
            </a:p>
          </p:txBody>
        </p:sp>
        <p:sp>
          <p:nvSpPr>
            <p:cNvPr id="134" name="Freeform: Shape 6"/>
            <p:cNvSpPr/>
            <p:nvPr/>
          </p:nvSpPr>
          <p:spPr bwMode="auto">
            <a:xfrm>
              <a:off x="4667619" y="3197509"/>
              <a:ext cx="1928015" cy="703979"/>
            </a:xfrm>
            <a:custGeom>
              <a:avLst/>
              <a:gdLst/>
              <a:ahLst/>
              <a:cxnLst>
                <a:cxn ang="0">
                  <a:pos x="762" y="555"/>
                </a:cxn>
                <a:cxn ang="0">
                  <a:pos x="759" y="555"/>
                </a:cxn>
                <a:cxn ang="0">
                  <a:pos x="0" y="278"/>
                </a:cxn>
                <a:cxn ang="0">
                  <a:pos x="762" y="0"/>
                </a:cxn>
                <a:cxn ang="0">
                  <a:pos x="1520" y="278"/>
                </a:cxn>
                <a:cxn ang="0">
                  <a:pos x="762" y="555"/>
                </a:cxn>
              </a:cxnLst>
              <a:rect l="0" t="0" r="r" b="b"/>
              <a:pathLst>
                <a:path w="1520" h="555">
                  <a:moveTo>
                    <a:pt x="762" y="555"/>
                  </a:moveTo>
                  <a:lnTo>
                    <a:pt x="759" y="555"/>
                  </a:lnTo>
                  <a:lnTo>
                    <a:pt x="0" y="278"/>
                  </a:lnTo>
                  <a:lnTo>
                    <a:pt x="762" y="0"/>
                  </a:lnTo>
                  <a:lnTo>
                    <a:pt x="1520" y="278"/>
                  </a:lnTo>
                  <a:lnTo>
                    <a:pt x="762" y="555"/>
                  </a:lnTo>
                  <a:close/>
                </a:path>
              </a:pathLst>
            </a:custGeom>
            <a:solidFill>
              <a:schemeClr val="accent4"/>
            </a:solidFill>
            <a:ln w="9525">
              <a:noFill/>
              <a:round/>
            </a:ln>
          </p:spPr>
          <p:txBody>
            <a:bodyPr anchor="ctr"/>
            <a:lstStyle/>
            <a:p>
              <a:pPr algn="ctr"/>
              <a:endParaRPr>
                <a:cs typeface="+mn-ea"/>
                <a:sym typeface="+mn-lt"/>
              </a:endParaRPr>
            </a:p>
          </p:txBody>
        </p:sp>
      </p:grpSp>
      <p:grpSp>
        <p:nvGrpSpPr>
          <p:cNvPr id="2" name="组合 1"/>
          <p:cNvGrpSpPr/>
          <p:nvPr/>
        </p:nvGrpSpPr>
        <p:grpSpPr>
          <a:xfrm>
            <a:off x="2724384" y="3191140"/>
            <a:ext cx="3862372" cy="1405421"/>
            <a:chOff x="2729458" y="3193704"/>
            <a:chExt cx="3862372" cy="1405421"/>
          </a:xfrm>
        </p:grpSpPr>
        <p:sp>
          <p:nvSpPr>
            <p:cNvPr id="131" name="Freeform: Shape 3"/>
            <p:cNvSpPr/>
            <p:nvPr/>
          </p:nvSpPr>
          <p:spPr bwMode="auto">
            <a:xfrm>
              <a:off x="2729458" y="3193704"/>
              <a:ext cx="1938162" cy="711589"/>
            </a:xfrm>
            <a:custGeom>
              <a:avLst/>
              <a:gdLst/>
              <a:ahLst/>
              <a:cxnLst>
                <a:cxn ang="0">
                  <a:pos x="1528" y="281"/>
                </a:cxn>
                <a:cxn ang="0">
                  <a:pos x="767" y="561"/>
                </a:cxn>
                <a:cxn ang="0">
                  <a:pos x="0" y="281"/>
                </a:cxn>
                <a:cxn ang="0">
                  <a:pos x="761" y="0"/>
                </a:cxn>
                <a:cxn ang="0">
                  <a:pos x="1528" y="281"/>
                </a:cxn>
              </a:cxnLst>
              <a:rect l="0" t="0" r="r" b="b"/>
              <a:pathLst>
                <a:path w="1528" h="561">
                  <a:moveTo>
                    <a:pt x="1528" y="281"/>
                  </a:moveTo>
                  <a:lnTo>
                    <a:pt x="767" y="561"/>
                  </a:lnTo>
                  <a:lnTo>
                    <a:pt x="0" y="281"/>
                  </a:lnTo>
                  <a:lnTo>
                    <a:pt x="761" y="0"/>
                  </a:lnTo>
                  <a:lnTo>
                    <a:pt x="1528" y="281"/>
                  </a:lnTo>
                  <a:close/>
                </a:path>
              </a:pathLst>
            </a:custGeom>
            <a:solidFill>
              <a:schemeClr val="accent1"/>
            </a:solidFill>
            <a:ln w="9525">
              <a:noFill/>
              <a:round/>
            </a:ln>
          </p:spPr>
          <p:txBody>
            <a:bodyPr anchor="ctr"/>
            <a:lstStyle/>
            <a:p>
              <a:pPr algn="ctr"/>
              <a:endParaRPr>
                <a:cs typeface="+mn-ea"/>
                <a:sym typeface="+mn-lt"/>
              </a:endParaRPr>
            </a:p>
          </p:txBody>
        </p:sp>
        <p:sp>
          <p:nvSpPr>
            <p:cNvPr id="133" name="Freeform: Shape 5"/>
            <p:cNvSpPr/>
            <p:nvPr/>
          </p:nvSpPr>
          <p:spPr bwMode="auto">
            <a:xfrm>
              <a:off x="3702345" y="3550133"/>
              <a:ext cx="1928015" cy="703979"/>
            </a:xfrm>
            <a:custGeom>
              <a:avLst/>
              <a:gdLst/>
              <a:ahLst/>
              <a:cxnLst>
                <a:cxn ang="0">
                  <a:pos x="758" y="555"/>
                </a:cxn>
                <a:cxn ang="0">
                  <a:pos x="0" y="280"/>
                </a:cxn>
                <a:cxn ang="0">
                  <a:pos x="761" y="0"/>
                </a:cxn>
                <a:cxn ang="0">
                  <a:pos x="1520" y="277"/>
                </a:cxn>
                <a:cxn ang="0">
                  <a:pos x="758" y="555"/>
                </a:cxn>
              </a:cxnLst>
              <a:rect l="0" t="0" r="r" b="b"/>
              <a:pathLst>
                <a:path w="1520" h="555">
                  <a:moveTo>
                    <a:pt x="758" y="555"/>
                  </a:moveTo>
                  <a:lnTo>
                    <a:pt x="0" y="280"/>
                  </a:lnTo>
                  <a:lnTo>
                    <a:pt x="761" y="0"/>
                  </a:lnTo>
                  <a:lnTo>
                    <a:pt x="1520" y="277"/>
                  </a:lnTo>
                  <a:lnTo>
                    <a:pt x="758" y="555"/>
                  </a:lnTo>
                  <a:close/>
                </a:path>
              </a:pathLst>
            </a:custGeom>
            <a:solidFill>
              <a:schemeClr val="accent3"/>
            </a:solidFill>
            <a:ln w="9525">
              <a:noFill/>
              <a:round/>
            </a:ln>
          </p:spPr>
          <p:txBody>
            <a:bodyPr anchor="ctr"/>
            <a:lstStyle/>
            <a:p>
              <a:pPr algn="ctr"/>
              <a:endParaRPr>
                <a:cs typeface="+mn-ea"/>
                <a:sym typeface="+mn-lt"/>
              </a:endParaRPr>
            </a:p>
          </p:txBody>
        </p:sp>
        <p:sp>
          <p:nvSpPr>
            <p:cNvPr id="135" name="Freeform: Shape 7"/>
            <p:cNvSpPr/>
            <p:nvPr/>
          </p:nvSpPr>
          <p:spPr bwMode="auto">
            <a:xfrm>
              <a:off x="4663815" y="3901488"/>
              <a:ext cx="1928015" cy="697637"/>
            </a:xfrm>
            <a:custGeom>
              <a:avLst/>
              <a:gdLst/>
              <a:ahLst/>
              <a:cxnLst>
                <a:cxn ang="0">
                  <a:pos x="762" y="0"/>
                </a:cxn>
                <a:cxn ang="0">
                  <a:pos x="1520" y="278"/>
                </a:cxn>
                <a:cxn ang="0">
                  <a:pos x="742" y="550"/>
                </a:cxn>
                <a:cxn ang="0">
                  <a:pos x="0" y="278"/>
                </a:cxn>
                <a:cxn ang="0">
                  <a:pos x="0" y="275"/>
                </a:cxn>
                <a:cxn ang="0">
                  <a:pos x="759" y="0"/>
                </a:cxn>
                <a:cxn ang="0">
                  <a:pos x="762" y="0"/>
                </a:cxn>
              </a:cxnLst>
              <a:rect l="0" t="0" r="r" b="b"/>
              <a:pathLst>
                <a:path w="1520" h="550">
                  <a:moveTo>
                    <a:pt x="762" y="0"/>
                  </a:moveTo>
                  <a:lnTo>
                    <a:pt x="1520" y="278"/>
                  </a:lnTo>
                  <a:lnTo>
                    <a:pt x="742" y="550"/>
                  </a:lnTo>
                  <a:lnTo>
                    <a:pt x="0" y="278"/>
                  </a:lnTo>
                  <a:lnTo>
                    <a:pt x="0" y="275"/>
                  </a:lnTo>
                  <a:lnTo>
                    <a:pt x="759" y="0"/>
                  </a:lnTo>
                  <a:lnTo>
                    <a:pt x="762" y="0"/>
                  </a:lnTo>
                  <a:close/>
                </a:path>
              </a:pathLst>
            </a:custGeom>
            <a:solidFill>
              <a:srgbClr val="E4E4E4"/>
            </a:solidFill>
            <a:ln w="9525">
              <a:noFill/>
              <a:round/>
            </a:ln>
          </p:spPr>
          <p:txBody>
            <a:bodyPr anchor="ctr"/>
            <a:lstStyle/>
            <a:p>
              <a:pPr algn="ctr"/>
              <a:endParaRPr>
                <a:cs typeface="+mn-ea"/>
                <a:sym typeface="+mn-lt"/>
              </a:endParaRPr>
            </a:p>
          </p:txBody>
        </p:sp>
      </p:grpSp>
      <p:grpSp>
        <p:nvGrpSpPr>
          <p:cNvPr id="136" name="Group 8"/>
          <p:cNvGrpSpPr/>
          <p:nvPr/>
        </p:nvGrpSpPr>
        <p:grpSpPr>
          <a:xfrm>
            <a:off x="4079068" y="3011050"/>
            <a:ext cx="1155541" cy="1018549"/>
            <a:chOff x="3841750" y="2522538"/>
            <a:chExt cx="1446213" cy="1274762"/>
          </a:xfrm>
        </p:grpSpPr>
        <p:sp>
          <p:nvSpPr>
            <p:cNvPr id="161" name="Freeform: Shape 9"/>
            <p:cNvSpPr/>
            <p:nvPr/>
          </p:nvSpPr>
          <p:spPr bwMode="auto">
            <a:xfrm>
              <a:off x="3841750" y="2522538"/>
              <a:ext cx="1443038" cy="517525"/>
            </a:xfrm>
            <a:custGeom>
              <a:avLst/>
              <a:gdLst/>
              <a:ahLst/>
              <a:cxnLst>
                <a:cxn ang="0">
                  <a:pos x="0" y="159"/>
                </a:cxn>
                <a:cxn ang="0">
                  <a:pos x="464" y="0"/>
                </a:cxn>
                <a:cxn ang="0">
                  <a:pos x="909" y="159"/>
                </a:cxn>
                <a:cxn ang="0">
                  <a:pos x="464" y="326"/>
                </a:cxn>
                <a:cxn ang="0">
                  <a:pos x="0" y="159"/>
                </a:cxn>
              </a:cxnLst>
              <a:rect l="0" t="0" r="r" b="b"/>
              <a:pathLst>
                <a:path w="909" h="326">
                  <a:moveTo>
                    <a:pt x="0" y="159"/>
                  </a:moveTo>
                  <a:lnTo>
                    <a:pt x="464" y="0"/>
                  </a:lnTo>
                  <a:lnTo>
                    <a:pt x="909" y="159"/>
                  </a:lnTo>
                  <a:lnTo>
                    <a:pt x="464" y="326"/>
                  </a:lnTo>
                  <a:lnTo>
                    <a:pt x="0" y="159"/>
                  </a:lnTo>
                  <a:close/>
                </a:path>
              </a:pathLst>
            </a:custGeom>
            <a:solidFill>
              <a:schemeClr val="accent3"/>
            </a:solidFill>
            <a:ln w="9525">
              <a:noFill/>
              <a:round/>
            </a:ln>
          </p:spPr>
          <p:txBody>
            <a:bodyPr anchor="ctr"/>
            <a:lstStyle/>
            <a:p>
              <a:pPr algn="ctr"/>
              <a:endParaRPr>
                <a:cs typeface="+mn-ea"/>
                <a:sym typeface="+mn-lt"/>
              </a:endParaRPr>
            </a:p>
          </p:txBody>
        </p:sp>
        <p:sp>
          <p:nvSpPr>
            <p:cNvPr id="162" name="Freeform: Shape 10"/>
            <p:cNvSpPr/>
            <p:nvPr/>
          </p:nvSpPr>
          <p:spPr bwMode="auto">
            <a:xfrm>
              <a:off x="3841750" y="2774950"/>
              <a:ext cx="736599" cy="1022350"/>
            </a:xfrm>
            <a:custGeom>
              <a:avLst/>
              <a:gdLst/>
              <a:ahLst/>
              <a:cxnLst>
                <a:cxn ang="0">
                  <a:pos x="0" y="479"/>
                </a:cxn>
                <a:cxn ang="0">
                  <a:pos x="0" y="0"/>
                </a:cxn>
                <a:cxn ang="0">
                  <a:pos x="464" y="167"/>
                </a:cxn>
                <a:cxn ang="0">
                  <a:pos x="464" y="644"/>
                </a:cxn>
                <a:cxn ang="0">
                  <a:pos x="0" y="479"/>
                </a:cxn>
              </a:cxnLst>
              <a:rect l="0" t="0" r="r" b="b"/>
              <a:pathLst>
                <a:path w="464" h="644">
                  <a:moveTo>
                    <a:pt x="0" y="479"/>
                  </a:moveTo>
                  <a:lnTo>
                    <a:pt x="0" y="0"/>
                  </a:lnTo>
                  <a:lnTo>
                    <a:pt x="464" y="167"/>
                  </a:lnTo>
                  <a:lnTo>
                    <a:pt x="464" y="644"/>
                  </a:lnTo>
                  <a:lnTo>
                    <a:pt x="0" y="479"/>
                  </a:lnTo>
                  <a:close/>
                </a:path>
              </a:pathLst>
            </a:custGeom>
            <a:solidFill>
              <a:schemeClr val="accent3">
                <a:lumMod val="75000"/>
                <a:alpha val="98000"/>
              </a:schemeClr>
            </a:solidFill>
            <a:ln w="9525">
              <a:noFill/>
              <a:round/>
            </a:ln>
          </p:spPr>
          <p:txBody>
            <a:bodyPr anchor="ctr"/>
            <a:lstStyle/>
            <a:p>
              <a:pPr algn="ctr"/>
              <a:endParaRPr>
                <a:cs typeface="+mn-ea"/>
                <a:sym typeface="+mn-lt"/>
              </a:endParaRPr>
            </a:p>
          </p:txBody>
        </p:sp>
        <p:sp>
          <p:nvSpPr>
            <p:cNvPr id="163" name="Freeform: Shape 11"/>
            <p:cNvSpPr/>
            <p:nvPr/>
          </p:nvSpPr>
          <p:spPr bwMode="auto">
            <a:xfrm>
              <a:off x="4578350" y="2774950"/>
              <a:ext cx="709613" cy="1022350"/>
            </a:xfrm>
            <a:custGeom>
              <a:avLst/>
              <a:gdLst/>
              <a:ahLst/>
              <a:cxnLst>
                <a:cxn ang="0">
                  <a:pos x="447" y="482"/>
                </a:cxn>
                <a:cxn ang="0">
                  <a:pos x="445" y="482"/>
                </a:cxn>
                <a:cxn ang="0">
                  <a:pos x="0" y="644"/>
                </a:cxn>
                <a:cxn ang="0">
                  <a:pos x="0" y="167"/>
                </a:cxn>
                <a:cxn ang="0">
                  <a:pos x="445" y="0"/>
                </a:cxn>
                <a:cxn ang="0">
                  <a:pos x="447" y="482"/>
                </a:cxn>
              </a:cxnLst>
              <a:rect l="0" t="0" r="r" b="b"/>
              <a:pathLst>
                <a:path w="447" h="644">
                  <a:moveTo>
                    <a:pt x="447" y="482"/>
                  </a:moveTo>
                  <a:lnTo>
                    <a:pt x="445" y="482"/>
                  </a:lnTo>
                  <a:lnTo>
                    <a:pt x="0" y="644"/>
                  </a:lnTo>
                  <a:lnTo>
                    <a:pt x="0" y="167"/>
                  </a:lnTo>
                  <a:lnTo>
                    <a:pt x="445" y="0"/>
                  </a:lnTo>
                  <a:lnTo>
                    <a:pt x="447" y="482"/>
                  </a:lnTo>
                  <a:close/>
                </a:path>
              </a:pathLst>
            </a:custGeom>
            <a:solidFill>
              <a:schemeClr val="accent3">
                <a:lumMod val="50000"/>
              </a:schemeClr>
            </a:solidFill>
            <a:ln w="9525">
              <a:noFill/>
              <a:round/>
            </a:ln>
          </p:spPr>
          <p:txBody>
            <a:bodyPr anchor="ctr"/>
            <a:lstStyle/>
            <a:p>
              <a:pPr algn="ctr"/>
              <a:endParaRPr>
                <a:cs typeface="+mn-ea"/>
                <a:sym typeface="+mn-lt"/>
              </a:endParaRPr>
            </a:p>
          </p:txBody>
        </p:sp>
      </p:grpSp>
      <p:grpSp>
        <p:nvGrpSpPr>
          <p:cNvPr id="137" name="Group 12"/>
          <p:cNvGrpSpPr/>
          <p:nvPr/>
        </p:nvGrpSpPr>
        <p:grpSpPr>
          <a:xfrm>
            <a:off x="5634164" y="2180228"/>
            <a:ext cx="961470" cy="1369905"/>
            <a:chOff x="5651357" y="2069468"/>
            <a:chExt cx="1068085" cy="1521809"/>
          </a:xfrm>
        </p:grpSpPr>
        <p:sp>
          <p:nvSpPr>
            <p:cNvPr id="159" name="Freeform: Shape 13"/>
            <p:cNvSpPr/>
            <p:nvPr/>
          </p:nvSpPr>
          <p:spPr bwMode="auto">
            <a:xfrm>
              <a:off x="5651357" y="2069468"/>
              <a:ext cx="1068085" cy="1521809"/>
            </a:xfrm>
            <a:custGeom>
              <a:avLst/>
              <a:gdLst/>
              <a:ahLst/>
              <a:cxnLst>
                <a:cxn ang="0">
                  <a:pos x="758" y="272"/>
                </a:cxn>
                <a:cxn ang="0">
                  <a:pos x="758" y="1080"/>
                </a:cxn>
                <a:cxn ang="0">
                  <a:pos x="0" y="802"/>
                </a:cxn>
                <a:cxn ang="0">
                  <a:pos x="0" y="0"/>
                </a:cxn>
                <a:cxn ang="0">
                  <a:pos x="758" y="272"/>
                </a:cxn>
              </a:cxnLst>
              <a:rect l="0" t="0" r="r" b="b"/>
              <a:pathLst>
                <a:path w="758" h="1080">
                  <a:moveTo>
                    <a:pt x="758" y="272"/>
                  </a:moveTo>
                  <a:lnTo>
                    <a:pt x="758" y="1080"/>
                  </a:lnTo>
                  <a:lnTo>
                    <a:pt x="0" y="802"/>
                  </a:lnTo>
                  <a:lnTo>
                    <a:pt x="0" y="0"/>
                  </a:lnTo>
                  <a:lnTo>
                    <a:pt x="758" y="272"/>
                  </a:lnTo>
                  <a:close/>
                </a:path>
              </a:pathLst>
            </a:custGeom>
            <a:solidFill>
              <a:schemeClr val="accent4">
                <a:lumMod val="75000"/>
              </a:schemeClr>
            </a:solidFill>
            <a:ln w="9525">
              <a:noFill/>
              <a:round/>
            </a:ln>
          </p:spPr>
          <p:txBody>
            <a:bodyPr anchor="ctr"/>
            <a:lstStyle/>
            <a:p>
              <a:pPr algn="ctr"/>
              <a:endParaRPr>
                <a:cs typeface="+mn-ea"/>
                <a:sym typeface="+mn-lt"/>
              </a:endParaRPr>
            </a:p>
          </p:txBody>
        </p:sp>
        <p:sp>
          <p:nvSpPr>
            <p:cNvPr id="160" name="Freeform: Shape 14"/>
            <p:cNvSpPr/>
            <p:nvPr/>
          </p:nvSpPr>
          <p:spPr bwMode="auto">
            <a:xfrm rot="1093960">
              <a:off x="5957887" y="2661406"/>
              <a:ext cx="380667" cy="353081"/>
            </a:xfrm>
            <a:custGeom>
              <a:avLst/>
              <a:gdLst/>
              <a:ahLst/>
              <a:cxnLst>
                <a:cxn ang="0">
                  <a:pos x="0" y="192"/>
                </a:cxn>
                <a:cxn ang="0">
                  <a:pos x="255" y="135"/>
                </a:cxn>
                <a:cxn ang="0">
                  <a:pos x="277" y="122"/>
                </a:cxn>
                <a:cxn ang="0">
                  <a:pos x="303" y="116"/>
                </a:cxn>
                <a:cxn ang="0">
                  <a:pos x="296" y="105"/>
                </a:cxn>
                <a:cxn ang="0">
                  <a:pos x="278" y="89"/>
                </a:cxn>
                <a:cxn ang="0">
                  <a:pos x="265" y="90"/>
                </a:cxn>
                <a:cxn ang="0">
                  <a:pos x="256" y="82"/>
                </a:cxn>
                <a:cxn ang="0">
                  <a:pos x="231" y="73"/>
                </a:cxn>
                <a:cxn ang="0">
                  <a:pos x="234" y="98"/>
                </a:cxn>
                <a:cxn ang="0">
                  <a:pos x="224" y="118"/>
                </a:cxn>
                <a:cxn ang="0">
                  <a:pos x="205" y="103"/>
                </a:cxn>
                <a:cxn ang="0">
                  <a:pos x="175" y="89"/>
                </a:cxn>
                <a:cxn ang="0">
                  <a:pos x="183" y="68"/>
                </a:cxn>
                <a:cxn ang="0">
                  <a:pos x="212" y="58"/>
                </a:cxn>
                <a:cxn ang="0">
                  <a:pos x="207" y="47"/>
                </a:cxn>
                <a:cxn ang="0">
                  <a:pos x="188" y="50"/>
                </a:cxn>
                <a:cxn ang="0">
                  <a:pos x="168" y="37"/>
                </a:cxn>
                <a:cxn ang="0">
                  <a:pos x="171" y="52"/>
                </a:cxn>
                <a:cxn ang="0">
                  <a:pos x="157" y="52"/>
                </a:cxn>
                <a:cxn ang="0">
                  <a:pos x="141" y="40"/>
                </a:cxn>
                <a:cxn ang="0">
                  <a:pos x="126" y="47"/>
                </a:cxn>
                <a:cxn ang="0">
                  <a:pos x="143" y="51"/>
                </a:cxn>
                <a:cxn ang="0">
                  <a:pos x="131" y="58"/>
                </a:cxn>
                <a:cxn ang="0">
                  <a:pos x="56" y="107"/>
                </a:cxn>
                <a:cxn ang="0">
                  <a:pos x="65" y="118"/>
                </a:cxn>
                <a:cxn ang="0">
                  <a:pos x="79" y="135"/>
                </a:cxn>
                <a:cxn ang="0">
                  <a:pos x="74" y="158"/>
                </a:cxn>
                <a:cxn ang="0">
                  <a:pos x="88" y="185"/>
                </a:cxn>
                <a:cxn ang="0">
                  <a:pos x="108" y="214"/>
                </a:cxn>
                <a:cxn ang="0">
                  <a:pos x="118" y="227"/>
                </a:cxn>
                <a:cxn ang="0">
                  <a:pos x="105" y="197"/>
                </a:cxn>
                <a:cxn ang="0">
                  <a:pos x="125" y="225"/>
                </a:cxn>
                <a:cxn ang="0">
                  <a:pos x="150" y="255"/>
                </a:cxn>
                <a:cxn ang="0">
                  <a:pos x="184" y="269"/>
                </a:cxn>
                <a:cxn ang="0">
                  <a:pos x="213" y="290"/>
                </a:cxn>
                <a:cxn ang="0">
                  <a:pos x="224" y="288"/>
                </a:cxn>
                <a:cxn ang="0">
                  <a:pos x="212" y="268"/>
                </a:cxn>
                <a:cxn ang="0">
                  <a:pos x="197" y="262"/>
                </a:cxn>
                <a:cxn ang="0">
                  <a:pos x="194" y="239"/>
                </a:cxn>
                <a:cxn ang="0">
                  <a:pos x="171" y="250"/>
                </a:cxn>
                <a:cxn ang="0">
                  <a:pos x="168" y="210"/>
                </a:cxn>
                <a:cxn ang="0">
                  <a:pos x="184" y="206"/>
                </a:cxn>
                <a:cxn ang="0">
                  <a:pos x="196" y="202"/>
                </a:cxn>
                <a:cxn ang="0">
                  <a:pos x="214" y="211"/>
                </a:cxn>
                <a:cxn ang="0">
                  <a:pos x="221" y="205"/>
                </a:cxn>
                <a:cxn ang="0">
                  <a:pos x="234" y="179"/>
                </a:cxn>
                <a:cxn ang="0">
                  <a:pos x="233" y="171"/>
                </a:cxn>
                <a:cxn ang="0">
                  <a:pos x="252" y="157"/>
                </a:cxn>
                <a:cxn ang="0">
                  <a:pos x="266" y="143"/>
                </a:cxn>
                <a:cxn ang="0">
                  <a:pos x="273" y="131"/>
                </a:cxn>
                <a:cxn ang="0">
                  <a:pos x="255" y="135"/>
                </a:cxn>
                <a:cxn ang="0">
                  <a:pos x="295" y="298"/>
                </a:cxn>
                <a:cxn ang="0">
                  <a:pos x="272" y="288"/>
                </a:cxn>
                <a:cxn ang="0">
                  <a:pos x="251" y="288"/>
                </a:cxn>
                <a:cxn ang="0">
                  <a:pos x="236" y="286"/>
                </a:cxn>
                <a:cxn ang="0">
                  <a:pos x="230" y="307"/>
                </a:cxn>
                <a:cxn ang="0">
                  <a:pos x="223" y="335"/>
                </a:cxn>
                <a:cxn ang="0">
                  <a:pos x="308" y="302"/>
                </a:cxn>
              </a:cxnLst>
              <a:rect l="0" t="0" r="r" b="b"/>
              <a:pathLst>
                <a:path w="384" h="384">
                  <a:moveTo>
                    <a:pt x="384" y="192"/>
                  </a:moveTo>
                  <a:cubicBezTo>
                    <a:pt x="384" y="298"/>
                    <a:pt x="298" y="384"/>
                    <a:pt x="192" y="384"/>
                  </a:cubicBezTo>
                  <a:cubicBezTo>
                    <a:pt x="86" y="384"/>
                    <a:pt x="0" y="298"/>
                    <a:pt x="0" y="192"/>
                  </a:cubicBezTo>
                  <a:cubicBezTo>
                    <a:pt x="0" y="86"/>
                    <a:pt x="86" y="0"/>
                    <a:pt x="192" y="0"/>
                  </a:cubicBezTo>
                  <a:cubicBezTo>
                    <a:pt x="298" y="0"/>
                    <a:pt x="384" y="86"/>
                    <a:pt x="384" y="192"/>
                  </a:cubicBezTo>
                  <a:close/>
                  <a:moveTo>
                    <a:pt x="255" y="135"/>
                  </a:moveTo>
                  <a:cubicBezTo>
                    <a:pt x="256" y="135"/>
                    <a:pt x="257" y="130"/>
                    <a:pt x="258" y="129"/>
                  </a:cubicBezTo>
                  <a:cubicBezTo>
                    <a:pt x="260" y="127"/>
                    <a:pt x="262" y="126"/>
                    <a:pt x="264" y="125"/>
                  </a:cubicBezTo>
                  <a:cubicBezTo>
                    <a:pt x="268" y="124"/>
                    <a:pt x="272" y="123"/>
                    <a:pt x="277" y="122"/>
                  </a:cubicBezTo>
                  <a:cubicBezTo>
                    <a:pt x="281" y="121"/>
                    <a:pt x="286" y="121"/>
                    <a:pt x="289" y="125"/>
                  </a:cubicBezTo>
                  <a:cubicBezTo>
                    <a:pt x="289" y="124"/>
                    <a:pt x="295" y="119"/>
                    <a:pt x="295" y="119"/>
                  </a:cubicBezTo>
                  <a:cubicBezTo>
                    <a:pt x="298" y="118"/>
                    <a:pt x="301" y="118"/>
                    <a:pt x="303" y="116"/>
                  </a:cubicBezTo>
                  <a:cubicBezTo>
                    <a:pt x="303" y="115"/>
                    <a:pt x="303" y="110"/>
                    <a:pt x="303" y="110"/>
                  </a:cubicBezTo>
                  <a:cubicBezTo>
                    <a:pt x="299" y="111"/>
                    <a:pt x="298" y="107"/>
                    <a:pt x="297" y="103"/>
                  </a:cubicBezTo>
                  <a:cubicBezTo>
                    <a:pt x="297" y="104"/>
                    <a:pt x="297" y="104"/>
                    <a:pt x="296" y="105"/>
                  </a:cubicBezTo>
                  <a:cubicBezTo>
                    <a:pt x="296" y="102"/>
                    <a:pt x="291" y="104"/>
                    <a:pt x="290" y="104"/>
                  </a:cubicBezTo>
                  <a:cubicBezTo>
                    <a:pt x="284" y="102"/>
                    <a:pt x="285" y="98"/>
                    <a:pt x="283" y="94"/>
                  </a:cubicBezTo>
                  <a:cubicBezTo>
                    <a:pt x="282" y="92"/>
                    <a:pt x="279" y="91"/>
                    <a:pt x="278" y="89"/>
                  </a:cubicBezTo>
                  <a:cubicBezTo>
                    <a:pt x="277" y="87"/>
                    <a:pt x="277" y="84"/>
                    <a:pt x="274" y="84"/>
                  </a:cubicBezTo>
                  <a:cubicBezTo>
                    <a:pt x="273" y="84"/>
                    <a:pt x="270" y="89"/>
                    <a:pt x="270" y="89"/>
                  </a:cubicBezTo>
                  <a:cubicBezTo>
                    <a:pt x="267" y="88"/>
                    <a:pt x="266" y="89"/>
                    <a:pt x="265" y="90"/>
                  </a:cubicBezTo>
                  <a:cubicBezTo>
                    <a:pt x="263" y="91"/>
                    <a:pt x="262" y="91"/>
                    <a:pt x="260" y="92"/>
                  </a:cubicBezTo>
                  <a:cubicBezTo>
                    <a:pt x="265" y="90"/>
                    <a:pt x="258" y="88"/>
                    <a:pt x="256" y="88"/>
                  </a:cubicBezTo>
                  <a:cubicBezTo>
                    <a:pt x="260" y="87"/>
                    <a:pt x="258" y="83"/>
                    <a:pt x="256" y="82"/>
                  </a:cubicBezTo>
                  <a:cubicBezTo>
                    <a:pt x="256" y="82"/>
                    <a:pt x="257" y="82"/>
                    <a:pt x="257" y="82"/>
                  </a:cubicBezTo>
                  <a:cubicBezTo>
                    <a:pt x="257" y="79"/>
                    <a:pt x="250" y="77"/>
                    <a:pt x="247" y="76"/>
                  </a:cubicBezTo>
                  <a:cubicBezTo>
                    <a:pt x="245" y="74"/>
                    <a:pt x="233" y="72"/>
                    <a:pt x="231" y="73"/>
                  </a:cubicBezTo>
                  <a:cubicBezTo>
                    <a:pt x="228" y="75"/>
                    <a:pt x="231" y="80"/>
                    <a:pt x="231" y="83"/>
                  </a:cubicBezTo>
                  <a:cubicBezTo>
                    <a:pt x="232" y="86"/>
                    <a:pt x="228" y="86"/>
                    <a:pt x="228" y="89"/>
                  </a:cubicBezTo>
                  <a:cubicBezTo>
                    <a:pt x="228" y="93"/>
                    <a:pt x="236" y="92"/>
                    <a:pt x="234" y="98"/>
                  </a:cubicBezTo>
                  <a:cubicBezTo>
                    <a:pt x="233" y="102"/>
                    <a:pt x="228" y="102"/>
                    <a:pt x="226" y="105"/>
                  </a:cubicBezTo>
                  <a:cubicBezTo>
                    <a:pt x="224" y="108"/>
                    <a:pt x="227" y="112"/>
                    <a:pt x="229" y="114"/>
                  </a:cubicBezTo>
                  <a:cubicBezTo>
                    <a:pt x="231" y="115"/>
                    <a:pt x="225" y="118"/>
                    <a:pt x="224" y="118"/>
                  </a:cubicBezTo>
                  <a:cubicBezTo>
                    <a:pt x="220" y="120"/>
                    <a:pt x="217" y="114"/>
                    <a:pt x="216" y="110"/>
                  </a:cubicBezTo>
                  <a:cubicBezTo>
                    <a:pt x="215" y="108"/>
                    <a:pt x="215" y="104"/>
                    <a:pt x="212" y="103"/>
                  </a:cubicBezTo>
                  <a:cubicBezTo>
                    <a:pt x="210" y="102"/>
                    <a:pt x="206" y="102"/>
                    <a:pt x="205" y="103"/>
                  </a:cubicBezTo>
                  <a:cubicBezTo>
                    <a:pt x="203" y="99"/>
                    <a:pt x="198" y="98"/>
                    <a:pt x="194" y="97"/>
                  </a:cubicBezTo>
                  <a:cubicBezTo>
                    <a:pt x="189" y="95"/>
                    <a:pt x="185" y="95"/>
                    <a:pt x="180" y="96"/>
                  </a:cubicBezTo>
                  <a:cubicBezTo>
                    <a:pt x="181" y="95"/>
                    <a:pt x="179" y="88"/>
                    <a:pt x="175" y="89"/>
                  </a:cubicBezTo>
                  <a:cubicBezTo>
                    <a:pt x="176" y="86"/>
                    <a:pt x="176" y="84"/>
                    <a:pt x="176" y="81"/>
                  </a:cubicBezTo>
                  <a:cubicBezTo>
                    <a:pt x="177" y="79"/>
                    <a:pt x="178" y="77"/>
                    <a:pt x="179" y="75"/>
                  </a:cubicBezTo>
                  <a:cubicBezTo>
                    <a:pt x="180" y="74"/>
                    <a:pt x="185" y="69"/>
                    <a:pt x="183" y="68"/>
                  </a:cubicBezTo>
                  <a:cubicBezTo>
                    <a:pt x="188" y="69"/>
                    <a:pt x="193" y="69"/>
                    <a:pt x="196" y="66"/>
                  </a:cubicBezTo>
                  <a:cubicBezTo>
                    <a:pt x="198" y="63"/>
                    <a:pt x="199" y="60"/>
                    <a:pt x="202" y="57"/>
                  </a:cubicBezTo>
                  <a:cubicBezTo>
                    <a:pt x="205" y="53"/>
                    <a:pt x="209" y="58"/>
                    <a:pt x="212" y="58"/>
                  </a:cubicBezTo>
                  <a:cubicBezTo>
                    <a:pt x="217" y="59"/>
                    <a:pt x="217" y="53"/>
                    <a:pt x="214" y="51"/>
                  </a:cubicBezTo>
                  <a:cubicBezTo>
                    <a:pt x="218" y="51"/>
                    <a:pt x="215" y="45"/>
                    <a:pt x="213" y="44"/>
                  </a:cubicBezTo>
                  <a:cubicBezTo>
                    <a:pt x="211" y="43"/>
                    <a:pt x="202" y="46"/>
                    <a:pt x="207" y="47"/>
                  </a:cubicBezTo>
                  <a:cubicBezTo>
                    <a:pt x="206" y="47"/>
                    <a:pt x="200" y="59"/>
                    <a:pt x="196" y="53"/>
                  </a:cubicBezTo>
                  <a:cubicBezTo>
                    <a:pt x="195" y="52"/>
                    <a:pt x="195" y="47"/>
                    <a:pt x="193" y="46"/>
                  </a:cubicBezTo>
                  <a:cubicBezTo>
                    <a:pt x="190" y="46"/>
                    <a:pt x="189" y="49"/>
                    <a:pt x="188" y="50"/>
                  </a:cubicBezTo>
                  <a:cubicBezTo>
                    <a:pt x="190" y="47"/>
                    <a:pt x="181" y="45"/>
                    <a:pt x="180" y="44"/>
                  </a:cubicBezTo>
                  <a:cubicBezTo>
                    <a:pt x="183" y="42"/>
                    <a:pt x="180" y="39"/>
                    <a:pt x="178" y="38"/>
                  </a:cubicBezTo>
                  <a:cubicBezTo>
                    <a:pt x="176" y="36"/>
                    <a:pt x="169" y="35"/>
                    <a:pt x="168" y="37"/>
                  </a:cubicBezTo>
                  <a:cubicBezTo>
                    <a:pt x="163" y="43"/>
                    <a:pt x="173" y="44"/>
                    <a:pt x="175" y="45"/>
                  </a:cubicBezTo>
                  <a:cubicBezTo>
                    <a:pt x="176" y="46"/>
                    <a:pt x="179" y="48"/>
                    <a:pt x="177" y="49"/>
                  </a:cubicBezTo>
                  <a:cubicBezTo>
                    <a:pt x="176" y="50"/>
                    <a:pt x="171" y="51"/>
                    <a:pt x="171" y="52"/>
                  </a:cubicBezTo>
                  <a:cubicBezTo>
                    <a:pt x="169" y="54"/>
                    <a:pt x="172" y="57"/>
                    <a:pt x="170" y="59"/>
                  </a:cubicBezTo>
                  <a:cubicBezTo>
                    <a:pt x="168" y="57"/>
                    <a:pt x="168" y="53"/>
                    <a:pt x="166" y="50"/>
                  </a:cubicBezTo>
                  <a:cubicBezTo>
                    <a:pt x="168" y="53"/>
                    <a:pt x="157" y="52"/>
                    <a:pt x="157" y="52"/>
                  </a:cubicBezTo>
                  <a:cubicBezTo>
                    <a:pt x="154" y="52"/>
                    <a:pt x="148" y="54"/>
                    <a:pt x="145" y="50"/>
                  </a:cubicBezTo>
                  <a:cubicBezTo>
                    <a:pt x="144" y="49"/>
                    <a:pt x="144" y="44"/>
                    <a:pt x="146" y="45"/>
                  </a:cubicBezTo>
                  <a:cubicBezTo>
                    <a:pt x="144" y="43"/>
                    <a:pt x="142" y="41"/>
                    <a:pt x="141" y="40"/>
                  </a:cubicBezTo>
                  <a:cubicBezTo>
                    <a:pt x="132" y="43"/>
                    <a:pt x="125" y="47"/>
                    <a:pt x="117" y="51"/>
                  </a:cubicBezTo>
                  <a:cubicBezTo>
                    <a:pt x="118" y="51"/>
                    <a:pt x="119" y="51"/>
                    <a:pt x="120" y="50"/>
                  </a:cubicBezTo>
                  <a:cubicBezTo>
                    <a:pt x="122" y="50"/>
                    <a:pt x="124" y="48"/>
                    <a:pt x="126" y="47"/>
                  </a:cubicBezTo>
                  <a:cubicBezTo>
                    <a:pt x="128" y="46"/>
                    <a:pt x="134" y="43"/>
                    <a:pt x="136" y="46"/>
                  </a:cubicBezTo>
                  <a:cubicBezTo>
                    <a:pt x="137" y="45"/>
                    <a:pt x="137" y="45"/>
                    <a:pt x="138" y="44"/>
                  </a:cubicBezTo>
                  <a:cubicBezTo>
                    <a:pt x="139" y="46"/>
                    <a:pt x="141" y="48"/>
                    <a:pt x="143" y="51"/>
                  </a:cubicBezTo>
                  <a:cubicBezTo>
                    <a:pt x="141" y="50"/>
                    <a:pt x="137" y="50"/>
                    <a:pt x="135" y="50"/>
                  </a:cubicBezTo>
                  <a:cubicBezTo>
                    <a:pt x="133" y="51"/>
                    <a:pt x="130" y="51"/>
                    <a:pt x="130" y="53"/>
                  </a:cubicBezTo>
                  <a:cubicBezTo>
                    <a:pt x="130" y="55"/>
                    <a:pt x="131" y="57"/>
                    <a:pt x="131" y="58"/>
                  </a:cubicBezTo>
                  <a:cubicBezTo>
                    <a:pt x="128" y="56"/>
                    <a:pt x="125" y="52"/>
                    <a:pt x="121" y="51"/>
                  </a:cubicBezTo>
                  <a:cubicBezTo>
                    <a:pt x="119" y="51"/>
                    <a:pt x="117" y="51"/>
                    <a:pt x="115" y="52"/>
                  </a:cubicBezTo>
                  <a:cubicBezTo>
                    <a:pt x="91" y="65"/>
                    <a:pt x="71" y="84"/>
                    <a:pt x="56" y="107"/>
                  </a:cubicBezTo>
                  <a:cubicBezTo>
                    <a:pt x="57" y="108"/>
                    <a:pt x="58" y="109"/>
                    <a:pt x="59" y="109"/>
                  </a:cubicBezTo>
                  <a:cubicBezTo>
                    <a:pt x="62" y="110"/>
                    <a:pt x="59" y="117"/>
                    <a:pt x="64" y="113"/>
                  </a:cubicBezTo>
                  <a:cubicBezTo>
                    <a:pt x="66" y="115"/>
                    <a:pt x="66" y="116"/>
                    <a:pt x="65" y="118"/>
                  </a:cubicBezTo>
                  <a:cubicBezTo>
                    <a:pt x="65" y="118"/>
                    <a:pt x="75" y="124"/>
                    <a:pt x="76" y="125"/>
                  </a:cubicBezTo>
                  <a:cubicBezTo>
                    <a:pt x="78" y="126"/>
                    <a:pt x="80" y="128"/>
                    <a:pt x="81" y="130"/>
                  </a:cubicBezTo>
                  <a:cubicBezTo>
                    <a:pt x="82" y="132"/>
                    <a:pt x="80" y="134"/>
                    <a:pt x="79" y="135"/>
                  </a:cubicBezTo>
                  <a:cubicBezTo>
                    <a:pt x="78" y="134"/>
                    <a:pt x="75" y="130"/>
                    <a:pt x="74" y="131"/>
                  </a:cubicBezTo>
                  <a:cubicBezTo>
                    <a:pt x="73" y="133"/>
                    <a:pt x="74" y="139"/>
                    <a:pt x="77" y="139"/>
                  </a:cubicBezTo>
                  <a:cubicBezTo>
                    <a:pt x="73" y="139"/>
                    <a:pt x="75" y="155"/>
                    <a:pt x="74" y="158"/>
                  </a:cubicBezTo>
                  <a:cubicBezTo>
                    <a:pt x="74" y="158"/>
                    <a:pt x="74" y="158"/>
                    <a:pt x="74" y="158"/>
                  </a:cubicBezTo>
                  <a:cubicBezTo>
                    <a:pt x="73" y="161"/>
                    <a:pt x="76" y="173"/>
                    <a:pt x="81" y="172"/>
                  </a:cubicBezTo>
                  <a:cubicBezTo>
                    <a:pt x="78" y="172"/>
                    <a:pt x="87" y="184"/>
                    <a:pt x="88" y="185"/>
                  </a:cubicBezTo>
                  <a:cubicBezTo>
                    <a:pt x="91" y="187"/>
                    <a:pt x="95" y="188"/>
                    <a:pt x="97" y="192"/>
                  </a:cubicBezTo>
                  <a:cubicBezTo>
                    <a:pt x="100" y="195"/>
                    <a:pt x="100" y="201"/>
                    <a:pt x="103" y="203"/>
                  </a:cubicBezTo>
                  <a:cubicBezTo>
                    <a:pt x="102" y="206"/>
                    <a:pt x="108" y="210"/>
                    <a:pt x="108" y="214"/>
                  </a:cubicBezTo>
                  <a:cubicBezTo>
                    <a:pt x="108" y="214"/>
                    <a:pt x="107" y="214"/>
                    <a:pt x="107" y="215"/>
                  </a:cubicBezTo>
                  <a:cubicBezTo>
                    <a:pt x="108" y="218"/>
                    <a:pt x="113" y="218"/>
                    <a:pt x="115" y="221"/>
                  </a:cubicBezTo>
                  <a:cubicBezTo>
                    <a:pt x="116" y="223"/>
                    <a:pt x="115" y="228"/>
                    <a:pt x="118" y="227"/>
                  </a:cubicBezTo>
                  <a:cubicBezTo>
                    <a:pt x="118" y="222"/>
                    <a:pt x="115" y="216"/>
                    <a:pt x="112" y="212"/>
                  </a:cubicBezTo>
                  <a:cubicBezTo>
                    <a:pt x="110" y="209"/>
                    <a:pt x="109" y="207"/>
                    <a:pt x="108" y="204"/>
                  </a:cubicBezTo>
                  <a:cubicBezTo>
                    <a:pt x="106" y="202"/>
                    <a:pt x="106" y="199"/>
                    <a:pt x="105" y="197"/>
                  </a:cubicBezTo>
                  <a:cubicBezTo>
                    <a:pt x="106" y="197"/>
                    <a:pt x="112" y="199"/>
                    <a:pt x="111" y="200"/>
                  </a:cubicBezTo>
                  <a:cubicBezTo>
                    <a:pt x="109" y="205"/>
                    <a:pt x="119" y="214"/>
                    <a:pt x="122" y="217"/>
                  </a:cubicBezTo>
                  <a:cubicBezTo>
                    <a:pt x="123" y="218"/>
                    <a:pt x="128" y="225"/>
                    <a:pt x="125" y="225"/>
                  </a:cubicBezTo>
                  <a:cubicBezTo>
                    <a:pt x="129" y="225"/>
                    <a:pt x="133" y="230"/>
                    <a:pt x="135" y="233"/>
                  </a:cubicBezTo>
                  <a:cubicBezTo>
                    <a:pt x="137" y="236"/>
                    <a:pt x="136" y="241"/>
                    <a:pt x="138" y="245"/>
                  </a:cubicBezTo>
                  <a:cubicBezTo>
                    <a:pt x="139" y="250"/>
                    <a:pt x="146" y="252"/>
                    <a:pt x="150" y="255"/>
                  </a:cubicBezTo>
                  <a:cubicBezTo>
                    <a:pt x="154" y="256"/>
                    <a:pt x="157" y="259"/>
                    <a:pt x="160" y="260"/>
                  </a:cubicBezTo>
                  <a:cubicBezTo>
                    <a:pt x="166" y="262"/>
                    <a:pt x="167" y="260"/>
                    <a:pt x="171" y="260"/>
                  </a:cubicBezTo>
                  <a:cubicBezTo>
                    <a:pt x="178" y="259"/>
                    <a:pt x="179" y="266"/>
                    <a:pt x="184" y="269"/>
                  </a:cubicBezTo>
                  <a:cubicBezTo>
                    <a:pt x="187" y="270"/>
                    <a:pt x="194" y="273"/>
                    <a:pt x="198" y="271"/>
                  </a:cubicBezTo>
                  <a:cubicBezTo>
                    <a:pt x="196" y="272"/>
                    <a:pt x="203" y="282"/>
                    <a:pt x="204" y="283"/>
                  </a:cubicBezTo>
                  <a:cubicBezTo>
                    <a:pt x="206" y="286"/>
                    <a:pt x="210" y="287"/>
                    <a:pt x="213" y="290"/>
                  </a:cubicBezTo>
                  <a:cubicBezTo>
                    <a:pt x="213" y="290"/>
                    <a:pt x="214" y="289"/>
                    <a:pt x="214" y="288"/>
                  </a:cubicBezTo>
                  <a:cubicBezTo>
                    <a:pt x="213" y="291"/>
                    <a:pt x="218" y="296"/>
                    <a:pt x="221" y="296"/>
                  </a:cubicBezTo>
                  <a:cubicBezTo>
                    <a:pt x="223" y="295"/>
                    <a:pt x="224" y="290"/>
                    <a:pt x="224" y="288"/>
                  </a:cubicBezTo>
                  <a:cubicBezTo>
                    <a:pt x="219" y="290"/>
                    <a:pt x="215" y="288"/>
                    <a:pt x="212" y="283"/>
                  </a:cubicBezTo>
                  <a:cubicBezTo>
                    <a:pt x="211" y="282"/>
                    <a:pt x="207" y="275"/>
                    <a:pt x="211" y="275"/>
                  </a:cubicBezTo>
                  <a:cubicBezTo>
                    <a:pt x="216" y="275"/>
                    <a:pt x="212" y="271"/>
                    <a:pt x="212" y="268"/>
                  </a:cubicBezTo>
                  <a:cubicBezTo>
                    <a:pt x="211" y="264"/>
                    <a:pt x="208" y="262"/>
                    <a:pt x="206" y="259"/>
                  </a:cubicBezTo>
                  <a:cubicBezTo>
                    <a:pt x="205" y="262"/>
                    <a:pt x="200" y="261"/>
                    <a:pt x="198" y="259"/>
                  </a:cubicBezTo>
                  <a:cubicBezTo>
                    <a:pt x="198" y="259"/>
                    <a:pt x="197" y="261"/>
                    <a:pt x="197" y="262"/>
                  </a:cubicBezTo>
                  <a:cubicBezTo>
                    <a:pt x="196" y="262"/>
                    <a:pt x="195" y="262"/>
                    <a:pt x="194" y="261"/>
                  </a:cubicBezTo>
                  <a:cubicBezTo>
                    <a:pt x="194" y="258"/>
                    <a:pt x="194" y="255"/>
                    <a:pt x="195" y="251"/>
                  </a:cubicBezTo>
                  <a:cubicBezTo>
                    <a:pt x="196" y="247"/>
                    <a:pt x="205" y="238"/>
                    <a:pt x="194" y="239"/>
                  </a:cubicBezTo>
                  <a:cubicBezTo>
                    <a:pt x="190" y="239"/>
                    <a:pt x="188" y="240"/>
                    <a:pt x="187" y="244"/>
                  </a:cubicBezTo>
                  <a:cubicBezTo>
                    <a:pt x="186" y="247"/>
                    <a:pt x="186" y="249"/>
                    <a:pt x="183" y="251"/>
                  </a:cubicBezTo>
                  <a:cubicBezTo>
                    <a:pt x="181" y="252"/>
                    <a:pt x="173" y="251"/>
                    <a:pt x="171" y="250"/>
                  </a:cubicBezTo>
                  <a:cubicBezTo>
                    <a:pt x="166" y="247"/>
                    <a:pt x="163" y="239"/>
                    <a:pt x="163" y="234"/>
                  </a:cubicBezTo>
                  <a:cubicBezTo>
                    <a:pt x="163" y="227"/>
                    <a:pt x="166" y="221"/>
                    <a:pt x="163" y="215"/>
                  </a:cubicBezTo>
                  <a:cubicBezTo>
                    <a:pt x="164" y="213"/>
                    <a:pt x="166" y="211"/>
                    <a:pt x="168" y="210"/>
                  </a:cubicBezTo>
                  <a:cubicBezTo>
                    <a:pt x="169" y="209"/>
                    <a:pt x="171" y="210"/>
                    <a:pt x="172" y="207"/>
                  </a:cubicBezTo>
                  <a:cubicBezTo>
                    <a:pt x="171" y="207"/>
                    <a:pt x="170" y="206"/>
                    <a:pt x="170" y="206"/>
                  </a:cubicBezTo>
                  <a:cubicBezTo>
                    <a:pt x="173" y="208"/>
                    <a:pt x="180" y="203"/>
                    <a:pt x="184" y="206"/>
                  </a:cubicBezTo>
                  <a:cubicBezTo>
                    <a:pt x="186" y="207"/>
                    <a:pt x="188" y="208"/>
                    <a:pt x="189" y="205"/>
                  </a:cubicBezTo>
                  <a:cubicBezTo>
                    <a:pt x="189" y="205"/>
                    <a:pt x="187" y="202"/>
                    <a:pt x="188" y="200"/>
                  </a:cubicBezTo>
                  <a:cubicBezTo>
                    <a:pt x="189" y="204"/>
                    <a:pt x="192" y="205"/>
                    <a:pt x="196" y="202"/>
                  </a:cubicBezTo>
                  <a:cubicBezTo>
                    <a:pt x="197" y="203"/>
                    <a:pt x="201" y="203"/>
                    <a:pt x="204" y="204"/>
                  </a:cubicBezTo>
                  <a:cubicBezTo>
                    <a:pt x="207" y="206"/>
                    <a:pt x="207" y="209"/>
                    <a:pt x="211" y="205"/>
                  </a:cubicBezTo>
                  <a:cubicBezTo>
                    <a:pt x="213" y="208"/>
                    <a:pt x="213" y="208"/>
                    <a:pt x="214" y="211"/>
                  </a:cubicBezTo>
                  <a:cubicBezTo>
                    <a:pt x="214" y="214"/>
                    <a:pt x="216" y="221"/>
                    <a:pt x="218" y="222"/>
                  </a:cubicBezTo>
                  <a:cubicBezTo>
                    <a:pt x="224" y="225"/>
                    <a:pt x="222" y="217"/>
                    <a:pt x="222" y="214"/>
                  </a:cubicBezTo>
                  <a:cubicBezTo>
                    <a:pt x="222" y="213"/>
                    <a:pt x="222" y="205"/>
                    <a:pt x="221" y="205"/>
                  </a:cubicBezTo>
                  <a:cubicBezTo>
                    <a:pt x="213" y="203"/>
                    <a:pt x="216" y="197"/>
                    <a:pt x="221" y="193"/>
                  </a:cubicBezTo>
                  <a:cubicBezTo>
                    <a:pt x="222" y="192"/>
                    <a:pt x="227" y="190"/>
                    <a:pt x="230" y="188"/>
                  </a:cubicBezTo>
                  <a:cubicBezTo>
                    <a:pt x="232" y="186"/>
                    <a:pt x="235" y="183"/>
                    <a:pt x="234" y="179"/>
                  </a:cubicBezTo>
                  <a:cubicBezTo>
                    <a:pt x="235" y="179"/>
                    <a:pt x="236" y="178"/>
                    <a:pt x="236" y="177"/>
                  </a:cubicBezTo>
                  <a:cubicBezTo>
                    <a:pt x="236" y="177"/>
                    <a:pt x="233" y="174"/>
                    <a:pt x="232" y="175"/>
                  </a:cubicBezTo>
                  <a:cubicBezTo>
                    <a:pt x="234" y="174"/>
                    <a:pt x="234" y="172"/>
                    <a:pt x="233" y="171"/>
                  </a:cubicBezTo>
                  <a:cubicBezTo>
                    <a:pt x="235" y="169"/>
                    <a:pt x="234" y="166"/>
                    <a:pt x="236" y="165"/>
                  </a:cubicBezTo>
                  <a:cubicBezTo>
                    <a:pt x="239" y="169"/>
                    <a:pt x="245" y="165"/>
                    <a:pt x="242" y="162"/>
                  </a:cubicBezTo>
                  <a:cubicBezTo>
                    <a:pt x="244" y="158"/>
                    <a:pt x="250" y="160"/>
                    <a:pt x="252" y="157"/>
                  </a:cubicBezTo>
                  <a:cubicBezTo>
                    <a:pt x="255" y="158"/>
                    <a:pt x="253" y="153"/>
                    <a:pt x="255" y="150"/>
                  </a:cubicBezTo>
                  <a:cubicBezTo>
                    <a:pt x="256" y="148"/>
                    <a:pt x="259" y="148"/>
                    <a:pt x="262" y="147"/>
                  </a:cubicBezTo>
                  <a:cubicBezTo>
                    <a:pt x="262" y="147"/>
                    <a:pt x="268" y="143"/>
                    <a:pt x="266" y="143"/>
                  </a:cubicBezTo>
                  <a:cubicBezTo>
                    <a:pt x="270" y="144"/>
                    <a:pt x="279" y="139"/>
                    <a:pt x="272" y="135"/>
                  </a:cubicBezTo>
                  <a:cubicBezTo>
                    <a:pt x="273" y="133"/>
                    <a:pt x="270" y="132"/>
                    <a:pt x="268" y="132"/>
                  </a:cubicBezTo>
                  <a:cubicBezTo>
                    <a:pt x="269" y="131"/>
                    <a:pt x="272" y="132"/>
                    <a:pt x="273" y="131"/>
                  </a:cubicBezTo>
                  <a:cubicBezTo>
                    <a:pt x="276" y="129"/>
                    <a:pt x="274" y="128"/>
                    <a:pt x="271" y="127"/>
                  </a:cubicBezTo>
                  <a:cubicBezTo>
                    <a:pt x="268" y="126"/>
                    <a:pt x="263" y="128"/>
                    <a:pt x="261" y="130"/>
                  </a:cubicBezTo>
                  <a:cubicBezTo>
                    <a:pt x="259" y="132"/>
                    <a:pt x="257" y="134"/>
                    <a:pt x="255" y="135"/>
                  </a:cubicBezTo>
                  <a:close/>
                  <a:moveTo>
                    <a:pt x="308" y="302"/>
                  </a:moveTo>
                  <a:cubicBezTo>
                    <a:pt x="306" y="301"/>
                    <a:pt x="303" y="301"/>
                    <a:pt x="301" y="300"/>
                  </a:cubicBezTo>
                  <a:cubicBezTo>
                    <a:pt x="299" y="300"/>
                    <a:pt x="298" y="299"/>
                    <a:pt x="295" y="298"/>
                  </a:cubicBezTo>
                  <a:cubicBezTo>
                    <a:pt x="296" y="293"/>
                    <a:pt x="290" y="292"/>
                    <a:pt x="287" y="289"/>
                  </a:cubicBezTo>
                  <a:cubicBezTo>
                    <a:pt x="284" y="287"/>
                    <a:pt x="282" y="284"/>
                    <a:pt x="277" y="285"/>
                  </a:cubicBezTo>
                  <a:cubicBezTo>
                    <a:pt x="276" y="285"/>
                    <a:pt x="271" y="287"/>
                    <a:pt x="272" y="288"/>
                  </a:cubicBezTo>
                  <a:cubicBezTo>
                    <a:pt x="269" y="285"/>
                    <a:pt x="268" y="284"/>
                    <a:pt x="263" y="282"/>
                  </a:cubicBezTo>
                  <a:cubicBezTo>
                    <a:pt x="259" y="281"/>
                    <a:pt x="257" y="276"/>
                    <a:pt x="253" y="281"/>
                  </a:cubicBezTo>
                  <a:cubicBezTo>
                    <a:pt x="251" y="283"/>
                    <a:pt x="252" y="286"/>
                    <a:pt x="251" y="288"/>
                  </a:cubicBezTo>
                  <a:cubicBezTo>
                    <a:pt x="247" y="285"/>
                    <a:pt x="254" y="282"/>
                    <a:pt x="251" y="279"/>
                  </a:cubicBezTo>
                  <a:cubicBezTo>
                    <a:pt x="248" y="275"/>
                    <a:pt x="243" y="281"/>
                    <a:pt x="240" y="282"/>
                  </a:cubicBezTo>
                  <a:cubicBezTo>
                    <a:pt x="239" y="284"/>
                    <a:pt x="237" y="284"/>
                    <a:pt x="236" y="286"/>
                  </a:cubicBezTo>
                  <a:cubicBezTo>
                    <a:pt x="235" y="287"/>
                    <a:pt x="234" y="290"/>
                    <a:pt x="233" y="291"/>
                  </a:cubicBezTo>
                  <a:cubicBezTo>
                    <a:pt x="233" y="289"/>
                    <a:pt x="228" y="290"/>
                    <a:pt x="228" y="288"/>
                  </a:cubicBezTo>
                  <a:cubicBezTo>
                    <a:pt x="229" y="294"/>
                    <a:pt x="229" y="301"/>
                    <a:pt x="230" y="307"/>
                  </a:cubicBezTo>
                  <a:cubicBezTo>
                    <a:pt x="231" y="310"/>
                    <a:pt x="230" y="316"/>
                    <a:pt x="227" y="319"/>
                  </a:cubicBezTo>
                  <a:cubicBezTo>
                    <a:pt x="224" y="321"/>
                    <a:pt x="221" y="324"/>
                    <a:pt x="220" y="329"/>
                  </a:cubicBezTo>
                  <a:cubicBezTo>
                    <a:pt x="220" y="332"/>
                    <a:pt x="220" y="334"/>
                    <a:pt x="223" y="335"/>
                  </a:cubicBezTo>
                  <a:cubicBezTo>
                    <a:pt x="223" y="339"/>
                    <a:pt x="219" y="342"/>
                    <a:pt x="219" y="346"/>
                  </a:cubicBezTo>
                  <a:cubicBezTo>
                    <a:pt x="219" y="346"/>
                    <a:pt x="220" y="348"/>
                    <a:pt x="220" y="350"/>
                  </a:cubicBezTo>
                  <a:cubicBezTo>
                    <a:pt x="254" y="344"/>
                    <a:pt x="285" y="327"/>
                    <a:pt x="308" y="302"/>
                  </a:cubicBezTo>
                  <a:close/>
                </a:path>
              </a:pathLst>
            </a:custGeom>
            <a:solidFill>
              <a:schemeClr val="bg1"/>
            </a:solidFill>
            <a:ln w="9525">
              <a:noFill/>
              <a:round/>
            </a:ln>
          </p:spPr>
          <p:txBody>
            <a:bodyPr anchor="ctr"/>
            <a:lstStyle/>
            <a:p>
              <a:pPr algn="ctr"/>
              <a:endParaRPr>
                <a:cs typeface="+mn-ea"/>
                <a:sym typeface="+mn-lt"/>
              </a:endParaRPr>
            </a:p>
          </p:txBody>
        </p:sp>
      </p:grpSp>
      <p:grpSp>
        <p:nvGrpSpPr>
          <p:cNvPr id="141" name="Group 24"/>
          <p:cNvGrpSpPr/>
          <p:nvPr/>
        </p:nvGrpSpPr>
        <p:grpSpPr>
          <a:xfrm>
            <a:off x="2774588" y="1439668"/>
            <a:ext cx="707541" cy="707535"/>
            <a:chOff x="846989" y="1401020"/>
            <a:chExt cx="877416" cy="877416"/>
          </a:xfrm>
          <a:effectLst/>
        </p:grpSpPr>
        <p:sp>
          <p:nvSpPr>
            <p:cNvPr id="151" name="Teardrop 25"/>
            <p:cNvSpPr/>
            <p:nvPr/>
          </p:nvSpPr>
          <p:spPr>
            <a:xfrm rot="8100000">
              <a:off x="846989" y="1401020"/>
              <a:ext cx="877416" cy="877416"/>
            </a:xfrm>
            <a:prstGeom prst="teardrop">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cs typeface="+mn-ea"/>
                <a:sym typeface="+mn-lt"/>
              </a:endParaRPr>
            </a:p>
          </p:txBody>
        </p:sp>
        <p:sp>
          <p:nvSpPr>
            <p:cNvPr id="152" name="Oval 26"/>
            <p:cNvSpPr/>
            <p:nvPr/>
          </p:nvSpPr>
          <p:spPr>
            <a:xfrm>
              <a:off x="981458" y="1537516"/>
              <a:ext cx="608478" cy="60847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anchor="ctr">
              <a:normAutofit/>
            </a:bodyPr>
            <a:lstStyle/>
            <a:p>
              <a:pPr algn="ctr"/>
              <a:r>
                <a:rPr lang="en-US" sz="1465" b="1">
                  <a:solidFill>
                    <a:schemeClr val="tx1">
                      <a:lumMod val="75000"/>
                      <a:lumOff val="25000"/>
                    </a:schemeClr>
                  </a:solidFill>
                  <a:cs typeface="+mn-ea"/>
                  <a:sym typeface="+mn-lt"/>
                </a:rPr>
                <a:t>14</a:t>
              </a:r>
              <a:r>
                <a:rPr lang="zh-CN" altLang="en-US" sz="1465" b="1">
                  <a:solidFill>
                    <a:schemeClr val="tx1">
                      <a:lumMod val="75000"/>
                      <a:lumOff val="25000"/>
                    </a:schemeClr>
                  </a:solidFill>
                  <a:cs typeface="+mn-ea"/>
                  <a:sym typeface="+mn-lt"/>
                </a:rPr>
                <a:t>件</a:t>
              </a:r>
              <a:endParaRPr lang="zh-CN" altLang="en-US" sz="1465" b="1">
                <a:solidFill>
                  <a:schemeClr val="tx1">
                    <a:lumMod val="75000"/>
                    <a:lumOff val="25000"/>
                  </a:schemeClr>
                </a:solidFill>
                <a:cs typeface="+mn-ea"/>
                <a:sym typeface="+mn-lt"/>
              </a:endParaRPr>
            </a:p>
          </p:txBody>
        </p:sp>
      </p:grpSp>
      <p:grpSp>
        <p:nvGrpSpPr>
          <p:cNvPr id="142" name="Group 27"/>
          <p:cNvGrpSpPr/>
          <p:nvPr/>
        </p:nvGrpSpPr>
        <p:grpSpPr>
          <a:xfrm>
            <a:off x="5940116" y="1439668"/>
            <a:ext cx="707541" cy="707535"/>
            <a:chOff x="846989" y="1401020"/>
            <a:chExt cx="877416" cy="877416"/>
          </a:xfrm>
          <a:effectLst/>
        </p:grpSpPr>
        <p:sp>
          <p:nvSpPr>
            <p:cNvPr id="149" name="Teardrop 28"/>
            <p:cNvSpPr/>
            <p:nvPr/>
          </p:nvSpPr>
          <p:spPr>
            <a:xfrm rot="8100000">
              <a:off x="846989" y="1401020"/>
              <a:ext cx="877416" cy="877416"/>
            </a:xfrm>
            <a:prstGeom prst="teardrop">
              <a:avLst/>
            </a:prstGeom>
            <a:solidFill>
              <a:schemeClr val="accent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cs typeface="+mn-ea"/>
                <a:sym typeface="+mn-lt"/>
              </a:endParaRPr>
            </a:p>
          </p:txBody>
        </p:sp>
        <p:sp>
          <p:nvSpPr>
            <p:cNvPr id="150" name="Oval 29"/>
            <p:cNvSpPr/>
            <p:nvPr/>
          </p:nvSpPr>
          <p:spPr>
            <a:xfrm>
              <a:off x="981458" y="1537516"/>
              <a:ext cx="608478" cy="60847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anchor="ctr">
              <a:normAutofit/>
            </a:bodyPr>
            <a:lstStyle/>
            <a:p>
              <a:pPr algn="ctr"/>
              <a:r>
                <a:rPr lang="en-US" sz="1465" b="1" dirty="0">
                  <a:solidFill>
                    <a:schemeClr val="tx1">
                      <a:lumMod val="75000"/>
                      <a:lumOff val="25000"/>
                    </a:schemeClr>
                  </a:solidFill>
                  <a:cs typeface="+mn-ea"/>
                  <a:sym typeface="+mn-lt"/>
                </a:rPr>
                <a:t>33</a:t>
              </a:r>
              <a:r>
                <a:rPr lang="zh-CN" altLang="en-US" sz="1465" b="1" dirty="0">
                  <a:solidFill>
                    <a:schemeClr val="tx1">
                      <a:lumMod val="75000"/>
                      <a:lumOff val="25000"/>
                    </a:schemeClr>
                  </a:solidFill>
                  <a:cs typeface="+mn-ea"/>
                  <a:sym typeface="+mn-lt"/>
                </a:rPr>
                <a:t>件</a:t>
              </a:r>
              <a:endParaRPr lang="zh-CN" altLang="en-US" sz="1465" b="1" dirty="0">
                <a:solidFill>
                  <a:schemeClr val="tx1">
                    <a:lumMod val="75000"/>
                    <a:lumOff val="25000"/>
                  </a:schemeClr>
                </a:solidFill>
                <a:cs typeface="+mn-ea"/>
                <a:sym typeface="+mn-lt"/>
              </a:endParaRPr>
            </a:p>
          </p:txBody>
        </p:sp>
      </p:grpSp>
      <p:grpSp>
        <p:nvGrpSpPr>
          <p:cNvPr id="143" name="Group 30"/>
          <p:cNvGrpSpPr/>
          <p:nvPr/>
        </p:nvGrpSpPr>
        <p:grpSpPr>
          <a:xfrm>
            <a:off x="4323097" y="2141551"/>
            <a:ext cx="707541" cy="707535"/>
            <a:chOff x="846989" y="1401020"/>
            <a:chExt cx="877416" cy="877416"/>
          </a:xfrm>
          <a:effectLst/>
        </p:grpSpPr>
        <p:sp>
          <p:nvSpPr>
            <p:cNvPr id="147" name="Teardrop 31"/>
            <p:cNvSpPr/>
            <p:nvPr/>
          </p:nvSpPr>
          <p:spPr>
            <a:xfrm rot="8100000">
              <a:off x="846989" y="1401020"/>
              <a:ext cx="877416" cy="877416"/>
            </a:xfrm>
            <a:prstGeom prst="teardrop">
              <a:avLst/>
            </a:prstGeom>
            <a:solidFill>
              <a:schemeClr val="accent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cs typeface="+mn-ea"/>
                <a:sym typeface="+mn-lt"/>
              </a:endParaRPr>
            </a:p>
          </p:txBody>
        </p:sp>
        <p:sp>
          <p:nvSpPr>
            <p:cNvPr id="148" name="Oval 32"/>
            <p:cNvSpPr/>
            <p:nvPr/>
          </p:nvSpPr>
          <p:spPr>
            <a:xfrm>
              <a:off x="981458" y="1537516"/>
              <a:ext cx="608478" cy="60847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anchor="ctr">
              <a:normAutofit/>
            </a:bodyPr>
            <a:lstStyle/>
            <a:p>
              <a:pPr algn="ctr"/>
              <a:r>
                <a:rPr lang="en-US" sz="1465" b="1" dirty="0">
                  <a:solidFill>
                    <a:schemeClr val="tx1">
                      <a:lumMod val="75000"/>
                      <a:lumOff val="25000"/>
                    </a:schemeClr>
                  </a:solidFill>
                  <a:cs typeface="+mn-ea"/>
                  <a:sym typeface="+mn-lt"/>
                </a:rPr>
                <a:t>47</a:t>
              </a:r>
              <a:r>
                <a:rPr lang="zh-CN" altLang="en-US" sz="1465" b="1" dirty="0">
                  <a:solidFill>
                    <a:schemeClr val="tx1">
                      <a:lumMod val="75000"/>
                      <a:lumOff val="25000"/>
                    </a:schemeClr>
                  </a:solidFill>
                  <a:cs typeface="+mn-ea"/>
                  <a:sym typeface="+mn-lt"/>
                </a:rPr>
                <a:t>件</a:t>
              </a:r>
              <a:endParaRPr lang="zh-CN" altLang="en-US" sz="1465" b="1" dirty="0">
                <a:solidFill>
                  <a:schemeClr val="tx1">
                    <a:lumMod val="75000"/>
                    <a:lumOff val="25000"/>
                  </a:schemeClr>
                </a:solidFill>
                <a:cs typeface="+mn-ea"/>
                <a:sym typeface="+mn-lt"/>
              </a:endParaRPr>
            </a:p>
          </p:txBody>
        </p:sp>
      </p:grpSp>
      <p:grpSp>
        <p:nvGrpSpPr>
          <p:cNvPr id="144" name="Group 33"/>
          <p:cNvGrpSpPr/>
          <p:nvPr/>
        </p:nvGrpSpPr>
        <p:grpSpPr>
          <a:xfrm>
            <a:off x="2716758" y="2176423"/>
            <a:ext cx="965276" cy="1373710"/>
            <a:chOff x="2424558" y="2065241"/>
            <a:chExt cx="1072312" cy="1526036"/>
          </a:xfrm>
        </p:grpSpPr>
        <p:sp>
          <p:nvSpPr>
            <p:cNvPr id="145" name="Freeform: Shape 34"/>
            <p:cNvSpPr/>
            <p:nvPr/>
          </p:nvSpPr>
          <p:spPr bwMode="auto">
            <a:xfrm>
              <a:off x="2424558" y="2065241"/>
              <a:ext cx="1072312" cy="1526036"/>
            </a:xfrm>
            <a:custGeom>
              <a:avLst/>
              <a:gdLst/>
              <a:ahLst/>
              <a:cxnLst>
                <a:cxn ang="0">
                  <a:pos x="0" y="1083"/>
                </a:cxn>
                <a:cxn ang="0">
                  <a:pos x="0" y="1083"/>
                </a:cxn>
                <a:cxn ang="0">
                  <a:pos x="0" y="278"/>
                </a:cxn>
                <a:cxn ang="0">
                  <a:pos x="761" y="0"/>
                </a:cxn>
                <a:cxn ang="0">
                  <a:pos x="761" y="802"/>
                </a:cxn>
                <a:cxn ang="0">
                  <a:pos x="0" y="1083"/>
                </a:cxn>
              </a:cxnLst>
              <a:rect l="0" t="0" r="r" b="b"/>
              <a:pathLst>
                <a:path w="761" h="1083">
                  <a:moveTo>
                    <a:pt x="0" y="1083"/>
                  </a:moveTo>
                  <a:lnTo>
                    <a:pt x="0" y="1083"/>
                  </a:lnTo>
                  <a:lnTo>
                    <a:pt x="0" y="278"/>
                  </a:lnTo>
                  <a:lnTo>
                    <a:pt x="761" y="0"/>
                  </a:lnTo>
                  <a:lnTo>
                    <a:pt x="761" y="802"/>
                  </a:lnTo>
                  <a:lnTo>
                    <a:pt x="0" y="1083"/>
                  </a:lnTo>
                  <a:close/>
                </a:path>
              </a:pathLst>
            </a:custGeom>
            <a:solidFill>
              <a:schemeClr val="accent1">
                <a:lumMod val="75000"/>
              </a:schemeClr>
            </a:solidFill>
            <a:ln w="9525">
              <a:noFill/>
              <a:round/>
            </a:ln>
          </p:spPr>
          <p:txBody>
            <a:bodyPr anchor="ctr"/>
            <a:lstStyle/>
            <a:p>
              <a:pPr algn="ctr"/>
              <a:endParaRPr>
                <a:cs typeface="+mn-ea"/>
                <a:sym typeface="+mn-lt"/>
              </a:endParaRPr>
            </a:p>
          </p:txBody>
        </p:sp>
        <p:sp>
          <p:nvSpPr>
            <p:cNvPr id="146" name="Freeform: Shape 35"/>
            <p:cNvSpPr/>
            <p:nvPr/>
          </p:nvSpPr>
          <p:spPr bwMode="auto">
            <a:xfrm>
              <a:off x="2762393" y="2623151"/>
              <a:ext cx="447459" cy="413975"/>
            </a:xfrm>
            <a:custGeom>
              <a:avLst/>
              <a:gdLst/>
              <a:ahLst/>
              <a:cxnLst>
                <a:cxn ang="0">
                  <a:pos x="39" y="36"/>
                </a:cxn>
                <a:cxn ang="0">
                  <a:pos x="41" y="44"/>
                </a:cxn>
                <a:cxn ang="0">
                  <a:pos x="35" y="50"/>
                </a:cxn>
                <a:cxn ang="0">
                  <a:pos x="27" y="53"/>
                </a:cxn>
                <a:cxn ang="0">
                  <a:pos x="18" y="53"/>
                </a:cxn>
                <a:cxn ang="0">
                  <a:pos x="11" y="50"/>
                </a:cxn>
                <a:cxn ang="0">
                  <a:pos x="4" y="44"/>
                </a:cxn>
                <a:cxn ang="0">
                  <a:pos x="6" y="36"/>
                </a:cxn>
                <a:cxn ang="0">
                  <a:pos x="0" y="28"/>
                </a:cxn>
                <a:cxn ang="0">
                  <a:pos x="7" y="23"/>
                </a:cxn>
                <a:cxn ang="0">
                  <a:pos x="4" y="18"/>
                </a:cxn>
                <a:cxn ang="0">
                  <a:pos x="15" y="16"/>
                </a:cxn>
                <a:cxn ang="0">
                  <a:pos x="19" y="8"/>
                </a:cxn>
                <a:cxn ang="0">
                  <a:pos x="28" y="15"/>
                </a:cxn>
                <a:cxn ang="0">
                  <a:pos x="35" y="12"/>
                </a:cxn>
                <a:cxn ang="0">
                  <a:pos x="41" y="19"/>
                </a:cxn>
                <a:cxn ang="0">
                  <a:pos x="45" y="27"/>
                </a:cxn>
                <a:cxn ang="0">
                  <a:pos x="23" y="22"/>
                </a:cxn>
                <a:cxn ang="0">
                  <a:pos x="32" y="31"/>
                </a:cxn>
                <a:cxn ang="0">
                  <a:pos x="63" y="16"/>
                </a:cxn>
                <a:cxn ang="0">
                  <a:pos x="64" y="24"/>
                </a:cxn>
                <a:cxn ang="0">
                  <a:pos x="55" y="22"/>
                </a:cxn>
                <a:cxn ang="0">
                  <a:pos x="46" y="24"/>
                </a:cxn>
                <a:cxn ang="0">
                  <a:pos x="46" y="16"/>
                </a:cxn>
                <a:cxn ang="0">
                  <a:pos x="46" y="9"/>
                </a:cxn>
                <a:cxn ang="0">
                  <a:pos x="46" y="2"/>
                </a:cxn>
                <a:cxn ang="0">
                  <a:pos x="55" y="4"/>
                </a:cxn>
                <a:cxn ang="0">
                  <a:pos x="59" y="0"/>
                </a:cxn>
                <a:cxn ang="0">
                  <a:pos x="62" y="7"/>
                </a:cxn>
                <a:cxn ang="0">
                  <a:pos x="68" y="15"/>
                </a:cxn>
                <a:cxn ang="0">
                  <a:pos x="62" y="55"/>
                </a:cxn>
                <a:cxn ang="0">
                  <a:pos x="59" y="63"/>
                </a:cxn>
                <a:cxn ang="0">
                  <a:pos x="54" y="59"/>
                </a:cxn>
                <a:cxn ang="0">
                  <a:pos x="45" y="60"/>
                </a:cxn>
                <a:cxn ang="0">
                  <a:pos x="41" y="52"/>
                </a:cxn>
                <a:cxn ang="0">
                  <a:pos x="47" y="44"/>
                </a:cxn>
                <a:cxn ang="0">
                  <a:pos x="50" y="36"/>
                </a:cxn>
                <a:cxn ang="0">
                  <a:pos x="56" y="40"/>
                </a:cxn>
                <a:cxn ang="0">
                  <a:pos x="64" y="39"/>
                </a:cxn>
                <a:cxn ang="0">
                  <a:pos x="63" y="46"/>
                </a:cxn>
                <a:cxn ang="0">
                  <a:pos x="55" y="8"/>
                </a:cxn>
                <a:cxn ang="0">
                  <a:pos x="59" y="13"/>
                </a:cxn>
                <a:cxn ang="0">
                  <a:pos x="50" y="49"/>
                </a:cxn>
                <a:cxn ang="0">
                  <a:pos x="55" y="45"/>
                </a:cxn>
              </a:cxnLst>
              <a:rect l="0" t="0" r="r" b="b"/>
              <a:pathLst>
                <a:path w="68" h="63">
                  <a:moveTo>
                    <a:pt x="45" y="35"/>
                  </a:moveTo>
                  <a:cubicBezTo>
                    <a:pt x="45" y="35"/>
                    <a:pt x="45" y="36"/>
                    <a:pt x="45" y="36"/>
                  </a:cubicBezTo>
                  <a:cubicBezTo>
                    <a:pt x="39" y="36"/>
                    <a:pt x="39" y="36"/>
                    <a:pt x="39" y="36"/>
                  </a:cubicBezTo>
                  <a:cubicBezTo>
                    <a:pt x="39" y="37"/>
                    <a:pt x="38" y="38"/>
                    <a:pt x="38" y="39"/>
                  </a:cubicBezTo>
                  <a:cubicBezTo>
                    <a:pt x="39" y="41"/>
                    <a:pt x="40" y="42"/>
                    <a:pt x="41" y="43"/>
                  </a:cubicBezTo>
                  <a:cubicBezTo>
                    <a:pt x="41" y="43"/>
                    <a:pt x="41" y="44"/>
                    <a:pt x="41" y="44"/>
                  </a:cubicBezTo>
                  <a:cubicBezTo>
                    <a:pt x="41" y="44"/>
                    <a:pt x="41" y="44"/>
                    <a:pt x="41" y="45"/>
                  </a:cubicBezTo>
                  <a:cubicBezTo>
                    <a:pt x="40" y="46"/>
                    <a:pt x="36" y="50"/>
                    <a:pt x="35" y="50"/>
                  </a:cubicBezTo>
                  <a:cubicBezTo>
                    <a:pt x="35" y="50"/>
                    <a:pt x="35" y="50"/>
                    <a:pt x="35" y="50"/>
                  </a:cubicBezTo>
                  <a:cubicBezTo>
                    <a:pt x="31" y="47"/>
                    <a:pt x="31" y="47"/>
                    <a:pt x="31" y="47"/>
                  </a:cubicBezTo>
                  <a:cubicBezTo>
                    <a:pt x="30" y="47"/>
                    <a:pt x="29" y="47"/>
                    <a:pt x="28" y="48"/>
                  </a:cubicBezTo>
                  <a:cubicBezTo>
                    <a:pt x="28" y="49"/>
                    <a:pt x="27" y="51"/>
                    <a:pt x="27" y="53"/>
                  </a:cubicBezTo>
                  <a:cubicBezTo>
                    <a:pt x="27" y="54"/>
                    <a:pt x="26" y="54"/>
                    <a:pt x="26" y="54"/>
                  </a:cubicBezTo>
                  <a:cubicBezTo>
                    <a:pt x="19" y="54"/>
                    <a:pt x="19" y="54"/>
                    <a:pt x="19" y="54"/>
                  </a:cubicBezTo>
                  <a:cubicBezTo>
                    <a:pt x="19" y="54"/>
                    <a:pt x="18" y="54"/>
                    <a:pt x="18" y="53"/>
                  </a:cubicBezTo>
                  <a:cubicBezTo>
                    <a:pt x="17" y="48"/>
                    <a:pt x="17" y="48"/>
                    <a:pt x="17" y="48"/>
                  </a:cubicBezTo>
                  <a:cubicBezTo>
                    <a:pt x="16" y="47"/>
                    <a:pt x="16" y="47"/>
                    <a:pt x="15" y="47"/>
                  </a:cubicBezTo>
                  <a:cubicBezTo>
                    <a:pt x="11" y="50"/>
                    <a:pt x="11" y="50"/>
                    <a:pt x="11" y="50"/>
                  </a:cubicBezTo>
                  <a:cubicBezTo>
                    <a:pt x="10" y="50"/>
                    <a:pt x="10" y="50"/>
                    <a:pt x="10" y="50"/>
                  </a:cubicBezTo>
                  <a:cubicBezTo>
                    <a:pt x="10" y="50"/>
                    <a:pt x="9" y="50"/>
                    <a:pt x="9" y="50"/>
                  </a:cubicBezTo>
                  <a:cubicBezTo>
                    <a:pt x="8" y="49"/>
                    <a:pt x="4" y="45"/>
                    <a:pt x="4" y="44"/>
                  </a:cubicBezTo>
                  <a:cubicBezTo>
                    <a:pt x="4" y="44"/>
                    <a:pt x="4" y="44"/>
                    <a:pt x="4" y="43"/>
                  </a:cubicBezTo>
                  <a:cubicBezTo>
                    <a:pt x="5" y="42"/>
                    <a:pt x="6" y="41"/>
                    <a:pt x="7" y="39"/>
                  </a:cubicBezTo>
                  <a:cubicBezTo>
                    <a:pt x="7" y="38"/>
                    <a:pt x="6" y="37"/>
                    <a:pt x="6" y="36"/>
                  </a:cubicBezTo>
                  <a:cubicBezTo>
                    <a:pt x="1" y="35"/>
                    <a:pt x="1" y="35"/>
                    <a:pt x="1" y="35"/>
                  </a:cubicBezTo>
                  <a:cubicBezTo>
                    <a:pt x="0" y="35"/>
                    <a:pt x="0" y="35"/>
                    <a:pt x="0" y="34"/>
                  </a:cubicBezTo>
                  <a:cubicBezTo>
                    <a:pt x="0" y="28"/>
                    <a:pt x="0" y="28"/>
                    <a:pt x="0" y="28"/>
                  </a:cubicBezTo>
                  <a:cubicBezTo>
                    <a:pt x="0" y="27"/>
                    <a:pt x="0" y="27"/>
                    <a:pt x="1" y="27"/>
                  </a:cubicBezTo>
                  <a:cubicBezTo>
                    <a:pt x="6" y="26"/>
                    <a:pt x="6" y="26"/>
                    <a:pt x="6" y="26"/>
                  </a:cubicBezTo>
                  <a:cubicBezTo>
                    <a:pt x="6" y="25"/>
                    <a:pt x="7" y="24"/>
                    <a:pt x="7" y="23"/>
                  </a:cubicBezTo>
                  <a:cubicBezTo>
                    <a:pt x="6" y="22"/>
                    <a:pt x="5" y="20"/>
                    <a:pt x="4" y="19"/>
                  </a:cubicBezTo>
                  <a:cubicBezTo>
                    <a:pt x="4" y="19"/>
                    <a:pt x="4" y="19"/>
                    <a:pt x="4" y="18"/>
                  </a:cubicBezTo>
                  <a:cubicBezTo>
                    <a:pt x="4" y="18"/>
                    <a:pt x="4" y="18"/>
                    <a:pt x="4" y="18"/>
                  </a:cubicBezTo>
                  <a:cubicBezTo>
                    <a:pt x="5" y="17"/>
                    <a:pt x="9" y="12"/>
                    <a:pt x="10" y="12"/>
                  </a:cubicBezTo>
                  <a:cubicBezTo>
                    <a:pt x="10" y="12"/>
                    <a:pt x="10" y="12"/>
                    <a:pt x="11" y="13"/>
                  </a:cubicBezTo>
                  <a:cubicBezTo>
                    <a:pt x="15" y="16"/>
                    <a:pt x="15" y="16"/>
                    <a:pt x="15" y="16"/>
                  </a:cubicBezTo>
                  <a:cubicBezTo>
                    <a:pt x="16" y="15"/>
                    <a:pt x="16" y="15"/>
                    <a:pt x="17" y="15"/>
                  </a:cubicBezTo>
                  <a:cubicBezTo>
                    <a:pt x="18" y="13"/>
                    <a:pt x="18" y="11"/>
                    <a:pt x="18" y="9"/>
                  </a:cubicBezTo>
                  <a:cubicBezTo>
                    <a:pt x="18" y="9"/>
                    <a:pt x="19" y="8"/>
                    <a:pt x="19" y="8"/>
                  </a:cubicBezTo>
                  <a:cubicBezTo>
                    <a:pt x="26" y="8"/>
                    <a:pt x="26" y="8"/>
                    <a:pt x="26" y="8"/>
                  </a:cubicBezTo>
                  <a:cubicBezTo>
                    <a:pt x="26" y="8"/>
                    <a:pt x="27" y="9"/>
                    <a:pt x="27" y="9"/>
                  </a:cubicBezTo>
                  <a:cubicBezTo>
                    <a:pt x="28" y="15"/>
                    <a:pt x="28" y="15"/>
                    <a:pt x="28" y="15"/>
                  </a:cubicBezTo>
                  <a:cubicBezTo>
                    <a:pt x="29" y="15"/>
                    <a:pt x="30" y="15"/>
                    <a:pt x="31" y="16"/>
                  </a:cubicBezTo>
                  <a:cubicBezTo>
                    <a:pt x="35" y="13"/>
                    <a:pt x="35" y="13"/>
                    <a:pt x="35" y="13"/>
                  </a:cubicBezTo>
                  <a:cubicBezTo>
                    <a:pt x="35" y="12"/>
                    <a:pt x="35" y="12"/>
                    <a:pt x="35" y="12"/>
                  </a:cubicBezTo>
                  <a:cubicBezTo>
                    <a:pt x="36" y="12"/>
                    <a:pt x="36" y="12"/>
                    <a:pt x="36" y="13"/>
                  </a:cubicBezTo>
                  <a:cubicBezTo>
                    <a:pt x="37" y="13"/>
                    <a:pt x="41" y="17"/>
                    <a:pt x="41" y="18"/>
                  </a:cubicBezTo>
                  <a:cubicBezTo>
                    <a:pt x="41" y="19"/>
                    <a:pt x="41" y="19"/>
                    <a:pt x="41" y="19"/>
                  </a:cubicBezTo>
                  <a:cubicBezTo>
                    <a:pt x="40" y="20"/>
                    <a:pt x="39" y="22"/>
                    <a:pt x="38" y="23"/>
                  </a:cubicBezTo>
                  <a:cubicBezTo>
                    <a:pt x="38" y="24"/>
                    <a:pt x="39" y="25"/>
                    <a:pt x="39" y="26"/>
                  </a:cubicBezTo>
                  <a:cubicBezTo>
                    <a:pt x="45" y="27"/>
                    <a:pt x="45" y="27"/>
                    <a:pt x="45" y="27"/>
                  </a:cubicBezTo>
                  <a:cubicBezTo>
                    <a:pt x="45" y="27"/>
                    <a:pt x="45" y="27"/>
                    <a:pt x="45" y="28"/>
                  </a:cubicBezTo>
                  <a:lnTo>
                    <a:pt x="45" y="35"/>
                  </a:lnTo>
                  <a:close/>
                  <a:moveTo>
                    <a:pt x="23" y="22"/>
                  </a:moveTo>
                  <a:cubicBezTo>
                    <a:pt x="18" y="22"/>
                    <a:pt x="13" y="26"/>
                    <a:pt x="13" y="31"/>
                  </a:cubicBezTo>
                  <a:cubicBezTo>
                    <a:pt x="13" y="36"/>
                    <a:pt x="18" y="40"/>
                    <a:pt x="23" y="40"/>
                  </a:cubicBezTo>
                  <a:cubicBezTo>
                    <a:pt x="28" y="40"/>
                    <a:pt x="32" y="36"/>
                    <a:pt x="32" y="31"/>
                  </a:cubicBezTo>
                  <a:cubicBezTo>
                    <a:pt x="32" y="26"/>
                    <a:pt x="28" y="22"/>
                    <a:pt x="23" y="22"/>
                  </a:cubicBezTo>
                  <a:close/>
                  <a:moveTo>
                    <a:pt x="68" y="15"/>
                  </a:moveTo>
                  <a:cubicBezTo>
                    <a:pt x="68" y="16"/>
                    <a:pt x="64" y="16"/>
                    <a:pt x="63" y="16"/>
                  </a:cubicBezTo>
                  <a:cubicBezTo>
                    <a:pt x="63" y="17"/>
                    <a:pt x="62" y="18"/>
                    <a:pt x="62" y="18"/>
                  </a:cubicBezTo>
                  <a:cubicBezTo>
                    <a:pt x="62" y="19"/>
                    <a:pt x="64" y="23"/>
                    <a:pt x="64" y="23"/>
                  </a:cubicBezTo>
                  <a:cubicBezTo>
                    <a:pt x="64" y="23"/>
                    <a:pt x="64" y="23"/>
                    <a:pt x="64" y="24"/>
                  </a:cubicBezTo>
                  <a:cubicBezTo>
                    <a:pt x="63" y="24"/>
                    <a:pt x="59" y="26"/>
                    <a:pt x="59" y="26"/>
                  </a:cubicBezTo>
                  <a:cubicBezTo>
                    <a:pt x="59" y="26"/>
                    <a:pt x="56" y="22"/>
                    <a:pt x="56" y="22"/>
                  </a:cubicBezTo>
                  <a:cubicBezTo>
                    <a:pt x="55" y="22"/>
                    <a:pt x="55" y="22"/>
                    <a:pt x="55" y="22"/>
                  </a:cubicBezTo>
                  <a:cubicBezTo>
                    <a:pt x="54" y="22"/>
                    <a:pt x="54" y="22"/>
                    <a:pt x="54" y="22"/>
                  </a:cubicBezTo>
                  <a:cubicBezTo>
                    <a:pt x="53" y="22"/>
                    <a:pt x="50" y="26"/>
                    <a:pt x="50" y="26"/>
                  </a:cubicBezTo>
                  <a:cubicBezTo>
                    <a:pt x="50" y="26"/>
                    <a:pt x="46" y="24"/>
                    <a:pt x="46" y="24"/>
                  </a:cubicBezTo>
                  <a:cubicBezTo>
                    <a:pt x="45" y="23"/>
                    <a:pt x="45" y="23"/>
                    <a:pt x="45" y="23"/>
                  </a:cubicBezTo>
                  <a:cubicBezTo>
                    <a:pt x="45" y="23"/>
                    <a:pt x="47" y="19"/>
                    <a:pt x="47" y="18"/>
                  </a:cubicBezTo>
                  <a:cubicBezTo>
                    <a:pt x="47" y="18"/>
                    <a:pt x="46" y="17"/>
                    <a:pt x="46" y="16"/>
                  </a:cubicBezTo>
                  <a:cubicBezTo>
                    <a:pt x="45" y="16"/>
                    <a:pt x="41" y="16"/>
                    <a:pt x="41" y="15"/>
                  </a:cubicBezTo>
                  <a:cubicBezTo>
                    <a:pt x="41" y="10"/>
                    <a:pt x="41" y="10"/>
                    <a:pt x="41" y="10"/>
                  </a:cubicBezTo>
                  <a:cubicBezTo>
                    <a:pt x="41" y="10"/>
                    <a:pt x="45" y="9"/>
                    <a:pt x="46" y="9"/>
                  </a:cubicBezTo>
                  <a:cubicBezTo>
                    <a:pt x="46" y="9"/>
                    <a:pt x="47" y="8"/>
                    <a:pt x="47" y="7"/>
                  </a:cubicBezTo>
                  <a:cubicBezTo>
                    <a:pt x="47" y="7"/>
                    <a:pt x="45" y="3"/>
                    <a:pt x="45" y="2"/>
                  </a:cubicBezTo>
                  <a:cubicBezTo>
                    <a:pt x="45" y="2"/>
                    <a:pt x="45" y="2"/>
                    <a:pt x="46" y="2"/>
                  </a:cubicBezTo>
                  <a:cubicBezTo>
                    <a:pt x="46" y="2"/>
                    <a:pt x="50" y="0"/>
                    <a:pt x="50" y="0"/>
                  </a:cubicBezTo>
                  <a:cubicBezTo>
                    <a:pt x="50" y="0"/>
                    <a:pt x="53" y="3"/>
                    <a:pt x="54" y="4"/>
                  </a:cubicBezTo>
                  <a:cubicBezTo>
                    <a:pt x="54" y="4"/>
                    <a:pt x="54" y="4"/>
                    <a:pt x="55" y="4"/>
                  </a:cubicBezTo>
                  <a:cubicBezTo>
                    <a:pt x="55" y="4"/>
                    <a:pt x="55" y="4"/>
                    <a:pt x="56" y="4"/>
                  </a:cubicBezTo>
                  <a:cubicBezTo>
                    <a:pt x="57" y="2"/>
                    <a:pt x="58" y="1"/>
                    <a:pt x="59" y="0"/>
                  </a:cubicBezTo>
                  <a:cubicBezTo>
                    <a:pt x="59" y="0"/>
                    <a:pt x="59" y="0"/>
                    <a:pt x="59" y="0"/>
                  </a:cubicBezTo>
                  <a:cubicBezTo>
                    <a:pt x="59" y="0"/>
                    <a:pt x="63" y="2"/>
                    <a:pt x="64" y="2"/>
                  </a:cubicBezTo>
                  <a:cubicBezTo>
                    <a:pt x="64" y="2"/>
                    <a:pt x="64" y="2"/>
                    <a:pt x="64" y="2"/>
                  </a:cubicBezTo>
                  <a:cubicBezTo>
                    <a:pt x="64" y="3"/>
                    <a:pt x="62" y="7"/>
                    <a:pt x="62" y="7"/>
                  </a:cubicBezTo>
                  <a:cubicBezTo>
                    <a:pt x="62" y="8"/>
                    <a:pt x="63" y="9"/>
                    <a:pt x="63" y="9"/>
                  </a:cubicBezTo>
                  <a:cubicBezTo>
                    <a:pt x="64" y="9"/>
                    <a:pt x="68" y="10"/>
                    <a:pt x="68" y="10"/>
                  </a:cubicBezTo>
                  <a:lnTo>
                    <a:pt x="68" y="15"/>
                  </a:lnTo>
                  <a:close/>
                  <a:moveTo>
                    <a:pt x="68" y="52"/>
                  </a:moveTo>
                  <a:cubicBezTo>
                    <a:pt x="68" y="52"/>
                    <a:pt x="64" y="53"/>
                    <a:pt x="63" y="53"/>
                  </a:cubicBezTo>
                  <a:cubicBezTo>
                    <a:pt x="63" y="54"/>
                    <a:pt x="62" y="54"/>
                    <a:pt x="62" y="55"/>
                  </a:cubicBezTo>
                  <a:cubicBezTo>
                    <a:pt x="62" y="56"/>
                    <a:pt x="64" y="59"/>
                    <a:pt x="64" y="60"/>
                  </a:cubicBezTo>
                  <a:cubicBezTo>
                    <a:pt x="64" y="60"/>
                    <a:pt x="64" y="60"/>
                    <a:pt x="64" y="60"/>
                  </a:cubicBezTo>
                  <a:cubicBezTo>
                    <a:pt x="63" y="60"/>
                    <a:pt x="59" y="63"/>
                    <a:pt x="59" y="63"/>
                  </a:cubicBezTo>
                  <a:cubicBezTo>
                    <a:pt x="59" y="63"/>
                    <a:pt x="56" y="59"/>
                    <a:pt x="56" y="59"/>
                  </a:cubicBezTo>
                  <a:cubicBezTo>
                    <a:pt x="55" y="59"/>
                    <a:pt x="55" y="59"/>
                    <a:pt x="55" y="59"/>
                  </a:cubicBezTo>
                  <a:cubicBezTo>
                    <a:pt x="54" y="59"/>
                    <a:pt x="54" y="59"/>
                    <a:pt x="54" y="59"/>
                  </a:cubicBezTo>
                  <a:cubicBezTo>
                    <a:pt x="53" y="59"/>
                    <a:pt x="50" y="63"/>
                    <a:pt x="50" y="63"/>
                  </a:cubicBezTo>
                  <a:cubicBezTo>
                    <a:pt x="50" y="63"/>
                    <a:pt x="46" y="60"/>
                    <a:pt x="46" y="60"/>
                  </a:cubicBezTo>
                  <a:cubicBezTo>
                    <a:pt x="45" y="60"/>
                    <a:pt x="45" y="60"/>
                    <a:pt x="45" y="60"/>
                  </a:cubicBezTo>
                  <a:cubicBezTo>
                    <a:pt x="45" y="59"/>
                    <a:pt x="47" y="56"/>
                    <a:pt x="47" y="55"/>
                  </a:cubicBezTo>
                  <a:cubicBezTo>
                    <a:pt x="47" y="54"/>
                    <a:pt x="46" y="54"/>
                    <a:pt x="46" y="53"/>
                  </a:cubicBezTo>
                  <a:cubicBezTo>
                    <a:pt x="45" y="53"/>
                    <a:pt x="41" y="52"/>
                    <a:pt x="41" y="52"/>
                  </a:cubicBezTo>
                  <a:cubicBezTo>
                    <a:pt x="41" y="47"/>
                    <a:pt x="41" y="47"/>
                    <a:pt x="41" y="47"/>
                  </a:cubicBezTo>
                  <a:cubicBezTo>
                    <a:pt x="41" y="46"/>
                    <a:pt x="45" y="46"/>
                    <a:pt x="46" y="46"/>
                  </a:cubicBezTo>
                  <a:cubicBezTo>
                    <a:pt x="46" y="45"/>
                    <a:pt x="47" y="45"/>
                    <a:pt x="47" y="44"/>
                  </a:cubicBezTo>
                  <a:cubicBezTo>
                    <a:pt x="47" y="43"/>
                    <a:pt x="45" y="40"/>
                    <a:pt x="45" y="39"/>
                  </a:cubicBezTo>
                  <a:cubicBezTo>
                    <a:pt x="45" y="39"/>
                    <a:pt x="45" y="39"/>
                    <a:pt x="46" y="39"/>
                  </a:cubicBezTo>
                  <a:cubicBezTo>
                    <a:pt x="46" y="39"/>
                    <a:pt x="50" y="36"/>
                    <a:pt x="50" y="36"/>
                  </a:cubicBezTo>
                  <a:cubicBezTo>
                    <a:pt x="50" y="36"/>
                    <a:pt x="53" y="40"/>
                    <a:pt x="54" y="40"/>
                  </a:cubicBezTo>
                  <a:cubicBezTo>
                    <a:pt x="54" y="40"/>
                    <a:pt x="54" y="40"/>
                    <a:pt x="55" y="40"/>
                  </a:cubicBezTo>
                  <a:cubicBezTo>
                    <a:pt x="55" y="40"/>
                    <a:pt x="55" y="40"/>
                    <a:pt x="56" y="40"/>
                  </a:cubicBezTo>
                  <a:cubicBezTo>
                    <a:pt x="57" y="39"/>
                    <a:pt x="58" y="38"/>
                    <a:pt x="59" y="36"/>
                  </a:cubicBezTo>
                  <a:cubicBezTo>
                    <a:pt x="59" y="36"/>
                    <a:pt x="59" y="36"/>
                    <a:pt x="59" y="36"/>
                  </a:cubicBezTo>
                  <a:cubicBezTo>
                    <a:pt x="59" y="36"/>
                    <a:pt x="63" y="39"/>
                    <a:pt x="64" y="39"/>
                  </a:cubicBezTo>
                  <a:cubicBezTo>
                    <a:pt x="64" y="39"/>
                    <a:pt x="64" y="39"/>
                    <a:pt x="64" y="39"/>
                  </a:cubicBezTo>
                  <a:cubicBezTo>
                    <a:pt x="64" y="40"/>
                    <a:pt x="62" y="43"/>
                    <a:pt x="62" y="44"/>
                  </a:cubicBezTo>
                  <a:cubicBezTo>
                    <a:pt x="62" y="45"/>
                    <a:pt x="63" y="45"/>
                    <a:pt x="63" y="46"/>
                  </a:cubicBezTo>
                  <a:cubicBezTo>
                    <a:pt x="64" y="46"/>
                    <a:pt x="68" y="46"/>
                    <a:pt x="68" y="47"/>
                  </a:cubicBezTo>
                  <a:lnTo>
                    <a:pt x="68" y="52"/>
                  </a:lnTo>
                  <a:close/>
                  <a:moveTo>
                    <a:pt x="55" y="8"/>
                  </a:moveTo>
                  <a:cubicBezTo>
                    <a:pt x="52" y="8"/>
                    <a:pt x="50" y="10"/>
                    <a:pt x="50" y="13"/>
                  </a:cubicBezTo>
                  <a:cubicBezTo>
                    <a:pt x="50" y="15"/>
                    <a:pt x="52" y="17"/>
                    <a:pt x="55" y="17"/>
                  </a:cubicBezTo>
                  <a:cubicBezTo>
                    <a:pt x="57" y="17"/>
                    <a:pt x="59" y="15"/>
                    <a:pt x="59" y="13"/>
                  </a:cubicBezTo>
                  <a:cubicBezTo>
                    <a:pt x="59" y="10"/>
                    <a:pt x="57" y="8"/>
                    <a:pt x="55" y="8"/>
                  </a:cubicBezTo>
                  <a:close/>
                  <a:moveTo>
                    <a:pt x="55" y="45"/>
                  </a:moveTo>
                  <a:cubicBezTo>
                    <a:pt x="52" y="45"/>
                    <a:pt x="50" y="47"/>
                    <a:pt x="50" y="49"/>
                  </a:cubicBezTo>
                  <a:cubicBezTo>
                    <a:pt x="50" y="52"/>
                    <a:pt x="52" y="54"/>
                    <a:pt x="55" y="54"/>
                  </a:cubicBezTo>
                  <a:cubicBezTo>
                    <a:pt x="57" y="54"/>
                    <a:pt x="59" y="52"/>
                    <a:pt x="59" y="49"/>
                  </a:cubicBezTo>
                  <a:cubicBezTo>
                    <a:pt x="59" y="47"/>
                    <a:pt x="57" y="45"/>
                    <a:pt x="55" y="45"/>
                  </a:cubicBezTo>
                  <a:close/>
                </a:path>
              </a:pathLst>
            </a:custGeom>
            <a:solidFill>
              <a:schemeClr val="bg1"/>
            </a:solidFill>
            <a:ln w="9525">
              <a:noFill/>
              <a:round/>
            </a:ln>
          </p:spPr>
          <p:txBody>
            <a:bodyPr anchor="ctr"/>
            <a:lstStyle/>
            <a:p>
              <a:pPr algn="ctr"/>
              <a:endParaRPr>
                <a:cs typeface="+mn-ea"/>
                <a:sym typeface="+mn-lt"/>
              </a:endParaRPr>
            </a:p>
          </p:txBody>
        </p:sp>
      </p:grpSp>
      <p:sp>
        <p:nvSpPr>
          <p:cNvPr id="164" name="矩形 163"/>
          <p:cNvSpPr/>
          <p:nvPr/>
        </p:nvSpPr>
        <p:spPr>
          <a:xfrm>
            <a:off x="711835" y="2526030"/>
            <a:ext cx="1851660" cy="529590"/>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1000" b="1" dirty="0">
                <a:solidFill>
                  <a:srgbClr val="2E4864"/>
                </a:solidFill>
                <a:cs typeface="+mn-ea"/>
                <a:sym typeface="+mn-lt"/>
              </a:rPr>
              <a:t>共计收到人大建议14件</a:t>
            </a:r>
            <a:endParaRPr lang="zh-CN" altLang="en-US" sz="1000" b="1" dirty="0">
              <a:solidFill>
                <a:srgbClr val="2E4864"/>
              </a:solidFill>
              <a:cs typeface="+mn-ea"/>
              <a:sym typeface="+mn-lt"/>
            </a:endParaRPr>
          </a:p>
          <a:p>
            <a:pPr>
              <a:lnSpc>
                <a:spcPct val="150000"/>
              </a:lnSpc>
            </a:pPr>
            <a:r>
              <a:rPr lang="zh-CN" altLang="en-US" sz="900" b="1" dirty="0">
                <a:cs typeface="+mn-ea"/>
                <a:sym typeface="+mn-lt"/>
              </a:rPr>
              <a:t>按时回复率100%，满意率100%</a:t>
            </a:r>
            <a:endParaRPr lang="zh-CN" altLang="en-US" sz="900" b="1" dirty="0">
              <a:cs typeface="+mn-ea"/>
              <a:sym typeface="+mn-lt"/>
            </a:endParaRPr>
          </a:p>
        </p:txBody>
      </p:sp>
      <p:sp>
        <p:nvSpPr>
          <p:cNvPr id="165" name="矩形 164"/>
          <p:cNvSpPr/>
          <p:nvPr/>
        </p:nvSpPr>
        <p:spPr>
          <a:xfrm>
            <a:off x="4181475" y="1550035"/>
            <a:ext cx="995680" cy="553085"/>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lnSpc>
                <a:spcPct val="150000"/>
              </a:lnSpc>
              <a:buClrTx/>
              <a:buSzTx/>
              <a:buFontTx/>
            </a:pPr>
            <a:r>
              <a:rPr lang="en-US" altLang="zh-CN" sz="1000" b="1" dirty="0">
                <a:solidFill>
                  <a:srgbClr val="2E4864"/>
                </a:solidFill>
                <a:cs typeface="+mn-ea"/>
                <a:sym typeface="+mn-lt"/>
              </a:rPr>
              <a:t>2021</a:t>
            </a:r>
            <a:r>
              <a:rPr lang="zh-CN" altLang="en-US" sz="1000" b="1" dirty="0">
                <a:solidFill>
                  <a:srgbClr val="2E4864"/>
                </a:solidFill>
                <a:cs typeface="+mn-ea"/>
                <a:sym typeface="+mn-lt"/>
              </a:rPr>
              <a:t>年收到</a:t>
            </a:r>
            <a:endParaRPr lang="zh-CN" altLang="en-US" sz="1000" b="1" dirty="0">
              <a:solidFill>
                <a:srgbClr val="2E4864"/>
              </a:solidFill>
              <a:cs typeface="+mn-ea"/>
              <a:sym typeface="+mn-lt"/>
            </a:endParaRPr>
          </a:p>
          <a:p>
            <a:pPr algn="ctr">
              <a:lnSpc>
                <a:spcPct val="150000"/>
              </a:lnSpc>
              <a:buClrTx/>
              <a:buSzTx/>
              <a:buFontTx/>
            </a:pPr>
            <a:r>
              <a:rPr lang="zh-CN" altLang="en-US" sz="1000" b="1" dirty="0">
                <a:solidFill>
                  <a:srgbClr val="2E4864"/>
                </a:solidFill>
                <a:cs typeface="+mn-ea"/>
                <a:sym typeface="+mn-lt"/>
              </a:rPr>
              <a:t>建议提案总数</a:t>
            </a:r>
            <a:endParaRPr lang="zh-CN" altLang="en-US" sz="1000" b="1" dirty="0">
              <a:solidFill>
                <a:srgbClr val="2E4864"/>
              </a:solidFill>
              <a:cs typeface="+mn-ea"/>
              <a:sym typeface="+mn-lt"/>
            </a:endParaRPr>
          </a:p>
        </p:txBody>
      </p:sp>
      <p:sp>
        <p:nvSpPr>
          <p:cNvPr id="166" name="矩形 165"/>
          <p:cNvSpPr/>
          <p:nvPr/>
        </p:nvSpPr>
        <p:spPr>
          <a:xfrm>
            <a:off x="6785610" y="2678430"/>
            <a:ext cx="1921510" cy="875665"/>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1000" b="1" dirty="0">
                <a:solidFill>
                  <a:schemeClr val="accent4"/>
                </a:solidFill>
                <a:cs typeface="+mn-ea"/>
                <a:sym typeface="+mn-lt"/>
              </a:rPr>
              <a:t>共收到政协提案33件</a:t>
            </a:r>
            <a:endParaRPr lang="zh-CN" altLang="en-US" sz="1000" b="1" dirty="0">
              <a:solidFill>
                <a:schemeClr val="accent4"/>
              </a:solidFill>
              <a:cs typeface="+mn-ea"/>
              <a:sym typeface="+mn-lt"/>
            </a:endParaRPr>
          </a:p>
          <a:p>
            <a:pPr>
              <a:lnSpc>
                <a:spcPct val="150000"/>
              </a:lnSpc>
            </a:pPr>
            <a:r>
              <a:rPr lang="zh-CN" altLang="en-US" sz="800" b="1" dirty="0">
                <a:cs typeface="+mn-ea"/>
                <a:sym typeface="+mn-lt"/>
              </a:rPr>
              <a:t>其中主办13件、协办13件、分办7件</a:t>
            </a:r>
            <a:endParaRPr lang="zh-CN" altLang="en-US" sz="800" b="1" dirty="0">
              <a:cs typeface="+mn-ea"/>
              <a:sym typeface="+mn-lt"/>
            </a:endParaRPr>
          </a:p>
          <a:p>
            <a:pPr>
              <a:lnSpc>
                <a:spcPct val="150000"/>
              </a:lnSpc>
            </a:pPr>
            <a:r>
              <a:rPr lang="zh-CN" altLang="en-US" sz="800" b="1" dirty="0">
                <a:cs typeface="+mn-ea"/>
                <a:sym typeface="+mn-lt"/>
              </a:rPr>
              <a:t>按时回复率100%，满意率100%</a:t>
            </a:r>
            <a:endParaRPr lang="zh-CN" altLang="en-US" sz="800" b="1" dirty="0">
              <a:cs typeface="+mn-ea"/>
              <a:sym typeface="+mn-lt"/>
            </a:endParaRPr>
          </a:p>
          <a:p>
            <a:pPr>
              <a:lnSpc>
                <a:spcPct val="150000"/>
              </a:lnSpc>
            </a:pPr>
            <a:endParaRPr lang="zh-CN" altLang="en-US" sz="800" dirty="0">
              <a:cs typeface="+mn-ea"/>
              <a:sym typeface="+mn-lt"/>
            </a:endParaRPr>
          </a:p>
        </p:txBody>
      </p:sp>
      <p:sp>
        <p:nvSpPr>
          <p:cNvPr id="5" name="文本框 5"/>
          <p:cNvSpPr txBox="1">
            <a:spLocks noChangeArrowheads="1"/>
          </p:cNvSpPr>
          <p:nvPr/>
        </p:nvSpPr>
        <p:spPr bwMode="auto">
          <a:xfrm>
            <a:off x="934511" y="183664"/>
            <a:ext cx="1808480" cy="337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300">
                <a:solidFill>
                  <a:schemeClr val="tx1"/>
                </a:solidFill>
                <a:latin typeface="Calibri Light" panose="020F0302020204030204" pitchFamily="34" charset="0"/>
                <a:ea typeface="方正宋刻本秀楷简体" panose="02000000000000000000" pitchFamily="2" charset="-122"/>
              </a:defRPr>
            </a:lvl1pPr>
            <a:lvl2pPr marL="742950" indent="-285750">
              <a:defRPr sz="1300">
                <a:solidFill>
                  <a:schemeClr val="tx1"/>
                </a:solidFill>
                <a:latin typeface="Calibri Light" panose="020F0302020204030204" pitchFamily="34" charset="0"/>
                <a:ea typeface="方正宋刻本秀楷简体" panose="02000000000000000000" pitchFamily="2" charset="-122"/>
              </a:defRPr>
            </a:lvl2pPr>
            <a:lvl3pPr marL="1143000" indent="-228600">
              <a:defRPr sz="1300">
                <a:solidFill>
                  <a:schemeClr val="tx1"/>
                </a:solidFill>
                <a:latin typeface="Calibri Light" panose="020F0302020204030204" pitchFamily="34" charset="0"/>
                <a:ea typeface="方正宋刻本秀楷简体" panose="02000000000000000000" pitchFamily="2" charset="-122"/>
              </a:defRPr>
            </a:lvl3pPr>
            <a:lvl4pPr marL="1600200" indent="-228600">
              <a:defRPr sz="1300">
                <a:solidFill>
                  <a:schemeClr val="tx1"/>
                </a:solidFill>
                <a:latin typeface="Calibri Light" panose="020F0302020204030204" pitchFamily="34" charset="0"/>
                <a:ea typeface="方正宋刻本秀楷简体" panose="02000000000000000000" pitchFamily="2" charset="-122"/>
              </a:defRPr>
            </a:lvl4pPr>
            <a:lvl5pPr marL="2057400" indent="-228600">
              <a:defRPr sz="1300">
                <a:solidFill>
                  <a:schemeClr val="tx1"/>
                </a:solidFill>
                <a:latin typeface="Calibri Light" panose="020F0302020204030204" pitchFamily="34" charset="0"/>
                <a:ea typeface="方正宋刻本秀楷简体" panose="02000000000000000000" pitchFamily="2" charset="-122"/>
              </a:defRPr>
            </a:lvl5pPr>
            <a:lvl6pPr marL="2514600" indent="-228600" defTabSz="685800" eaLnBrk="0" fontAlgn="base" hangingPunct="0">
              <a:spcBef>
                <a:spcPct val="0"/>
              </a:spcBef>
              <a:spcAft>
                <a:spcPct val="0"/>
              </a:spcAft>
              <a:defRPr sz="1300">
                <a:solidFill>
                  <a:schemeClr val="tx1"/>
                </a:solidFill>
                <a:latin typeface="Calibri Light" panose="020F0302020204030204" pitchFamily="34" charset="0"/>
                <a:ea typeface="方正宋刻本秀楷简体" panose="02000000000000000000" pitchFamily="2" charset="-122"/>
              </a:defRPr>
            </a:lvl6pPr>
            <a:lvl7pPr marL="2971800" indent="-228600" defTabSz="685800" eaLnBrk="0" fontAlgn="base" hangingPunct="0">
              <a:spcBef>
                <a:spcPct val="0"/>
              </a:spcBef>
              <a:spcAft>
                <a:spcPct val="0"/>
              </a:spcAft>
              <a:defRPr sz="1300">
                <a:solidFill>
                  <a:schemeClr val="tx1"/>
                </a:solidFill>
                <a:latin typeface="Calibri Light" panose="020F0302020204030204" pitchFamily="34" charset="0"/>
                <a:ea typeface="方正宋刻本秀楷简体" panose="02000000000000000000" pitchFamily="2" charset="-122"/>
              </a:defRPr>
            </a:lvl7pPr>
            <a:lvl8pPr marL="3429000" indent="-228600" defTabSz="685800" eaLnBrk="0" fontAlgn="base" hangingPunct="0">
              <a:spcBef>
                <a:spcPct val="0"/>
              </a:spcBef>
              <a:spcAft>
                <a:spcPct val="0"/>
              </a:spcAft>
              <a:defRPr sz="1300">
                <a:solidFill>
                  <a:schemeClr val="tx1"/>
                </a:solidFill>
                <a:latin typeface="Calibri Light" panose="020F0302020204030204" pitchFamily="34" charset="0"/>
                <a:ea typeface="方正宋刻本秀楷简体" panose="02000000000000000000" pitchFamily="2" charset="-122"/>
              </a:defRPr>
            </a:lvl8pPr>
            <a:lvl9pPr marL="3886200" indent="-228600" defTabSz="685800" eaLnBrk="0" fontAlgn="base" hangingPunct="0">
              <a:spcBef>
                <a:spcPct val="0"/>
              </a:spcBef>
              <a:spcAft>
                <a:spcPct val="0"/>
              </a:spcAft>
              <a:defRPr sz="1300">
                <a:solidFill>
                  <a:schemeClr val="tx1"/>
                </a:solidFill>
                <a:latin typeface="Calibri Light" panose="020F0302020204030204" pitchFamily="34" charset="0"/>
                <a:ea typeface="方正宋刻本秀楷简体" panose="02000000000000000000" pitchFamily="2" charset="-122"/>
              </a:defRPr>
            </a:lvl9pPr>
          </a:lstStyle>
          <a:p>
            <a:pPr algn="l" fontAlgn="base">
              <a:buClrTx/>
              <a:buSzTx/>
              <a:buFontTx/>
              <a:defRPr/>
            </a:pPr>
            <a:r>
              <a:rPr lang="zh-CN" altLang="en-US" sz="1600" b="1" dirty="0">
                <a:solidFill>
                  <a:schemeClr val="accent1"/>
                </a:solidFill>
                <a:latin typeface="+mn-lt"/>
                <a:ea typeface="+mn-ea"/>
                <a:cs typeface="+mn-ea"/>
                <a:sym typeface="+mn-lt"/>
              </a:rPr>
              <a:t>建议提案办理情况</a:t>
            </a:r>
            <a:endParaRPr lang="zh-CN" altLang="en-US" sz="1600" b="1" dirty="0">
              <a:solidFill>
                <a:schemeClr val="accent1"/>
              </a:solidFill>
              <a:latin typeface="+mn-lt"/>
              <a:ea typeface="+mn-ea"/>
              <a:cs typeface="+mn-ea"/>
              <a:sym typeface="+mn-lt"/>
            </a:endParaRPr>
          </a:p>
        </p:txBody>
      </p:sp>
    </p:spTree>
  </p:cSld>
  <p:clrMapOvr>
    <a:masterClrMapping/>
  </p:clrMapOvr>
  <p:transition spd="slow" advClick="0">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right)">
                                      <p:cBhvr>
                                        <p:cTn id="7" dur="750"/>
                                        <p:tgtEl>
                                          <p:spTgt spid="2"/>
                                        </p:tgtEl>
                                      </p:cBhvr>
                                    </p:animEffect>
                                  </p:childTnLst>
                                </p:cTn>
                              </p:par>
                            </p:childTnLst>
                          </p:cTn>
                        </p:par>
                        <p:par>
                          <p:cTn id="8" fill="hold">
                            <p:stCondLst>
                              <p:cond delay="1000"/>
                            </p:stCondLst>
                            <p:childTnLst>
                              <p:par>
                                <p:cTn id="9" presetID="22" presetClass="entr" presetSubtype="4" fill="hold" nodeType="afterEffect">
                                  <p:stCondLst>
                                    <p:cond delay="0"/>
                                  </p:stCondLst>
                                  <p:childTnLst>
                                    <p:set>
                                      <p:cBhvr>
                                        <p:cTn id="10" dur="1" fill="hold">
                                          <p:stCondLst>
                                            <p:cond delay="0"/>
                                          </p:stCondLst>
                                        </p:cTn>
                                        <p:tgtEl>
                                          <p:spTgt spid="144"/>
                                        </p:tgtEl>
                                        <p:attrNameLst>
                                          <p:attrName>style.visibility</p:attrName>
                                        </p:attrNameLst>
                                      </p:cBhvr>
                                      <p:to>
                                        <p:strVal val="visible"/>
                                      </p:to>
                                    </p:set>
                                    <p:animEffect transition="in" filter="wipe(down)">
                                      <p:cBhvr>
                                        <p:cTn id="11" dur="750"/>
                                        <p:tgtEl>
                                          <p:spTgt spid="144"/>
                                        </p:tgtEl>
                                      </p:cBhvr>
                                    </p:animEffect>
                                  </p:childTnLst>
                                </p:cTn>
                              </p:par>
                            </p:childTnLst>
                          </p:cTn>
                        </p:par>
                        <p:par>
                          <p:cTn id="12" fill="hold">
                            <p:stCondLst>
                              <p:cond delay="2000"/>
                            </p:stCondLst>
                            <p:childTnLst>
                              <p:par>
                                <p:cTn id="13" presetID="22" presetClass="entr" presetSubtype="4" fill="hold" nodeType="afterEffect">
                                  <p:stCondLst>
                                    <p:cond delay="0"/>
                                  </p:stCondLst>
                                  <p:childTnLst>
                                    <p:set>
                                      <p:cBhvr>
                                        <p:cTn id="14" dur="1" fill="hold">
                                          <p:stCondLst>
                                            <p:cond delay="0"/>
                                          </p:stCondLst>
                                        </p:cTn>
                                        <p:tgtEl>
                                          <p:spTgt spid="141"/>
                                        </p:tgtEl>
                                        <p:attrNameLst>
                                          <p:attrName>style.visibility</p:attrName>
                                        </p:attrNameLst>
                                      </p:cBhvr>
                                      <p:to>
                                        <p:strVal val="visible"/>
                                      </p:to>
                                    </p:set>
                                    <p:animEffect transition="in" filter="wipe(down)">
                                      <p:cBhvr>
                                        <p:cTn id="15" dur="750"/>
                                        <p:tgtEl>
                                          <p:spTgt spid="141"/>
                                        </p:tgtEl>
                                      </p:cBhvr>
                                    </p:animEffect>
                                  </p:childTnLst>
                                </p:cTn>
                              </p:par>
                            </p:childTnLst>
                          </p:cTn>
                        </p:par>
                        <p:par>
                          <p:cTn id="16" fill="hold">
                            <p:stCondLst>
                              <p:cond delay="3000"/>
                            </p:stCondLst>
                            <p:childTnLst>
                              <p:par>
                                <p:cTn id="17" presetID="2" presetClass="entr" presetSubtype="8" fill="hold" grpId="0" nodeType="afterEffect">
                                  <p:stCondLst>
                                    <p:cond delay="0"/>
                                  </p:stCondLst>
                                  <p:childTnLst>
                                    <p:set>
                                      <p:cBhvr>
                                        <p:cTn id="18" dur="1" fill="hold">
                                          <p:stCondLst>
                                            <p:cond delay="0"/>
                                          </p:stCondLst>
                                        </p:cTn>
                                        <p:tgtEl>
                                          <p:spTgt spid="164"/>
                                        </p:tgtEl>
                                        <p:attrNameLst>
                                          <p:attrName>style.visibility</p:attrName>
                                        </p:attrNameLst>
                                      </p:cBhvr>
                                      <p:to>
                                        <p:strVal val="visible"/>
                                      </p:to>
                                    </p:set>
                                    <p:anim calcmode="lin" valueType="num">
                                      <p:cBhvr additive="base">
                                        <p:cTn id="19" dur="750" fill="hold"/>
                                        <p:tgtEl>
                                          <p:spTgt spid="164"/>
                                        </p:tgtEl>
                                        <p:attrNameLst>
                                          <p:attrName>ppt_x</p:attrName>
                                        </p:attrNameLst>
                                      </p:cBhvr>
                                      <p:tavLst>
                                        <p:tav tm="0">
                                          <p:val>
                                            <p:strVal val="0-#ppt_w/2"/>
                                          </p:val>
                                        </p:tav>
                                        <p:tav tm="100000">
                                          <p:val>
                                            <p:strVal val="#ppt_x"/>
                                          </p:val>
                                        </p:tav>
                                      </p:tavLst>
                                    </p:anim>
                                    <p:anim calcmode="lin" valueType="num">
                                      <p:cBhvr additive="base">
                                        <p:cTn id="20" dur="750" fill="hold"/>
                                        <p:tgtEl>
                                          <p:spTgt spid="164"/>
                                        </p:tgtEl>
                                        <p:attrNameLst>
                                          <p:attrName>ppt_y</p:attrName>
                                        </p:attrNameLst>
                                      </p:cBhvr>
                                      <p:tavLst>
                                        <p:tav tm="0">
                                          <p:val>
                                            <p:strVal val="#ppt_y"/>
                                          </p:val>
                                        </p:tav>
                                        <p:tav tm="100000">
                                          <p:val>
                                            <p:strVal val="#ppt_y"/>
                                          </p:val>
                                        </p:tav>
                                      </p:tavLst>
                                    </p:anim>
                                  </p:childTnLst>
                                </p:cTn>
                              </p:par>
                            </p:childTnLst>
                          </p:cTn>
                        </p:par>
                        <p:par>
                          <p:cTn id="21" fill="hold">
                            <p:stCondLst>
                              <p:cond delay="4000"/>
                            </p:stCondLst>
                            <p:childTnLst>
                              <p:par>
                                <p:cTn id="22" presetID="22" presetClass="entr" presetSubtype="8" fill="hold" nodeType="afterEffect">
                                  <p:stCondLst>
                                    <p:cond delay="0"/>
                                  </p:stCondLst>
                                  <p:childTnLst>
                                    <p:set>
                                      <p:cBhvr>
                                        <p:cTn id="23" dur="1" fill="hold">
                                          <p:stCondLst>
                                            <p:cond delay="0"/>
                                          </p:stCondLst>
                                        </p:cTn>
                                        <p:tgtEl>
                                          <p:spTgt spid="3"/>
                                        </p:tgtEl>
                                        <p:attrNameLst>
                                          <p:attrName>style.visibility</p:attrName>
                                        </p:attrNameLst>
                                      </p:cBhvr>
                                      <p:to>
                                        <p:strVal val="visible"/>
                                      </p:to>
                                    </p:set>
                                    <p:animEffect transition="in" filter="wipe(left)">
                                      <p:cBhvr>
                                        <p:cTn id="24" dur="750"/>
                                        <p:tgtEl>
                                          <p:spTgt spid="3"/>
                                        </p:tgtEl>
                                      </p:cBhvr>
                                    </p:animEffect>
                                  </p:childTnLst>
                                </p:cTn>
                              </p:par>
                            </p:childTnLst>
                          </p:cTn>
                        </p:par>
                        <p:par>
                          <p:cTn id="25" fill="hold">
                            <p:stCondLst>
                              <p:cond delay="5000"/>
                            </p:stCondLst>
                            <p:childTnLst>
                              <p:par>
                                <p:cTn id="26" presetID="22" presetClass="entr" presetSubtype="4" fill="hold" nodeType="afterEffect">
                                  <p:stCondLst>
                                    <p:cond delay="0"/>
                                  </p:stCondLst>
                                  <p:childTnLst>
                                    <p:set>
                                      <p:cBhvr>
                                        <p:cTn id="27" dur="1" fill="hold">
                                          <p:stCondLst>
                                            <p:cond delay="0"/>
                                          </p:stCondLst>
                                        </p:cTn>
                                        <p:tgtEl>
                                          <p:spTgt spid="137"/>
                                        </p:tgtEl>
                                        <p:attrNameLst>
                                          <p:attrName>style.visibility</p:attrName>
                                        </p:attrNameLst>
                                      </p:cBhvr>
                                      <p:to>
                                        <p:strVal val="visible"/>
                                      </p:to>
                                    </p:set>
                                    <p:animEffect transition="in" filter="wipe(down)">
                                      <p:cBhvr>
                                        <p:cTn id="28" dur="750"/>
                                        <p:tgtEl>
                                          <p:spTgt spid="137"/>
                                        </p:tgtEl>
                                      </p:cBhvr>
                                    </p:animEffect>
                                  </p:childTnLst>
                                </p:cTn>
                              </p:par>
                            </p:childTnLst>
                          </p:cTn>
                        </p:par>
                        <p:par>
                          <p:cTn id="29" fill="hold">
                            <p:stCondLst>
                              <p:cond delay="6000"/>
                            </p:stCondLst>
                            <p:childTnLst>
                              <p:par>
                                <p:cTn id="30" presetID="22" presetClass="entr" presetSubtype="4" fill="hold" nodeType="afterEffect">
                                  <p:stCondLst>
                                    <p:cond delay="0"/>
                                  </p:stCondLst>
                                  <p:childTnLst>
                                    <p:set>
                                      <p:cBhvr>
                                        <p:cTn id="31" dur="1" fill="hold">
                                          <p:stCondLst>
                                            <p:cond delay="0"/>
                                          </p:stCondLst>
                                        </p:cTn>
                                        <p:tgtEl>
                                          <p:spTgt spid="142"/>
                                        </p:tgtEl>
                                        <p:attrNameLst>
                                          <p:attrName>style.visibility</p:attrName>
                                        </p:attrNameLst>
                                      </p:cBhvr>
                                      <p:to>
                                        <p:strVal val="visible"/>
                                      </p:to>
                                    </p:set>
                                    <p:animEffect transition="in" filter="wipe(down)">
                                      <p:cBhvr>
                                        <p:cTn id="32" dur="750"/>
                                        <p:tgtEl>
                                          <p:spTgt spid="142"/>
                                        </p:tgtEl>
                                      </p:cBhvr>
                                    </p:animEffect>
                                  </p:childTnLst>
                                </p:cTn>
                              </p:par>
                            </p:childTnLst>
                          </p:cTn>
                        </p:par>
                        <p:par>
                          <p:cTn id="33" fill="hold">
                            <p:stCondLst>
                              <p:cond delay="7000"/>
                            </p:stCondLst>
                            <p:childTnLst>
                              <p:par>
                                <p:cTn id="34" presetID="2" presetClass="entr" presetSubtype="2" fill="hold" grpId="0" nodeType="afterEffect">
                                  <p:stCondLst>
                                    <p:cond delay="0"/>
                                  </p:stCondLst>
                                  <p:childTnLst>
                                    <p:set>
                                      <p:cBhvr>
                                        <p:cTn id="35" dur="1" fill="hold">
                                          <p:stCondLst>
                                            <p:cond delay="0"/>
                                          </p:stCondLst>
                                        </p:cTn>
                                        <p:tgtEl>
                                          <p:spTgt spid="166"/>
                                        </p:tgtEl>
                                        <p:attrNameLst>
                                          <p:attrName>style.visibility</p:attrName>
                                        </p:attrNameLst>
                                      </p:cBhvr>
                                      <p:to>
                                        <p:strVal val="visible"/>
                                      </p:to>
                                    </p:set>
                                    <p:anim calcmode="lin" valueType="num">
                                      <p:cBhvr additive="base">
                                        <p:cTn id="36" dur="750" fill="hold"/>
                                        <p:tgtEl>
                                          <p:spTgt spid="166"/>
                                        </p:tgtEl>
                                        <p:attrNameLst>
                                          <p:attrName>ppt_x</p:attrName>
                                        </p:attrNameLst>
                                      </p:cBhvr>
                                      <p:tavLst>
                                        <p:tav tm="0">
                                          <p:val>
                                            <p:strVal val="1+#ppt_w/2"/>
                                          </p:val>
                                        </p:tav>
                                        <p:tav tm="100000">
                                          <p:val>
                                            <p:strVal val="#ppt_x"/>
                                          </p:val>
                                        </p:tav>
                                      </p:tavLst>
                                    </p:anim>
                                    <p:anim calcmode="lin" valueType="num">
                                      <p:cBhvr additive="base">
                                        <p:cTn id="37" dur="750" fill="hold"/>
                                        <p:tgtEl>
                                          <p:spTgt spid="166"/>
                                        </p:tgtEl>
                                        <p:attrNameLst>
                                          <p:attrName>ppt_y</p:attrName>
                                        </p:attrNameLst>
                                      </p:cBhvr>
                                      <p:tavLst>
                                        <p:tav tm="0">
                                          <p:val>
                                            <p:strVal val="#ppt_y"/>
                                          </p:val>
                                        </p:tav>
                                        <p:tav tm="100000">
                                          <p:val>
                                            <p:strVal val="#ppt_y"/>
                                          </p:val>
                                        </p:tav>
                                      </p:tavLst>
                                    </p:anim>
                                  </p:childTnLst>
                                </p:cTn>
                              </p:par>
                            </p:childTnLst>
                          </p:cTn>
                        </p:par>
                        <p:par>
                          <p:cTn id="38" fill="hold">
                            <p:stCondLst>
                              <p:cond delay="8000"/>
                            </p:stCondLst>
                            <p:childTnLst>
                              <p:par>
                                <p:cTn id="39" presetID="22" presetClass="entr" presetSubtype="4" fill="hold" nodeType="afterEffect">
                                  <p:stCondLst>
                                    <p:cond delay="0"/>
                                  </p:stCondLst>
                                  <p:childTnLst>
                                    <p:set>
                                      <p:cBhvr>
                                        <p:cTn id="40" dur="1" fill="hold">
                                          <p:stCondLst>
                                            <p:cond delay="0"/>
                                          </p:stCondLst>
                                        </p:cTn>
                                        <p:tgtEl>
                                          <p:spTgt spid="136"/>
                                        </p:tgtEl>
                                        <p:attrNameLst>
                                          <p:attrName>style.visibility</p:attrName>
                                        </p:attrNameLst>
                                      </p:cBhvr>
                                      <p:to>
                                        <p:strVal val="visible"/>
                                      </p:to>
                                    </p:set>
                                    <p:animEffect transition="in" filter="wipe(down)">
                                      <p:cBhvr>
                                        <p:cTn id="41" dur="750"/>
                                        <p:tgtEl>
                                          <p:spTgt spid="136"/>
                                        </p:tgtEl>
                                      </p:cBhvr>
                                    </p:animEffect>
                                  </p:childTnLst>
                                </p:cTn>
                              </p:par>
                            </p:childTnLst>
                          </p:cTn>
                        </p:par>
                        <p:par>
                          <p:cTn id="42" fill="hold">
                            <p:stCondLst>
                              <p:cond delay="9000"/>
                            </p:stCondLst>
                            <p:childTnLst>
                              <p:par>
                                <p:cTn id="43" presetID="22" presetClass="entr" presetSubtype="4" fill="hold" nodeType="afterEffect">
                                  <p:stCondLst>
                                    <p:cond delay="0"/>
                                  </p:stCondLst>
                                  <p:childTnLst>
                                    <p:set>
                                      <p:cBhvr>
                                        <p:cTn id="44" dur="1" fill="hold">
                                          <p:stCondLst>
                                            <p:cond delay="0"/>
                                          </p:stCondLst>
                                        </p:cTn>
                                        <p:tgtEl>
                                          <p:spTgt spid="143"/>
                                        </p:tgtEl>
                                        <p:attrNameLst>
                                          <p:attrName>style.visibility</p:attrName>
                                        </p:attrNameLst>
                                      </p:cBhvr>
                                      <p:to>
                                        <p:strVal val="visible"/>
                                      </p:to>
                                    </p:set>
                                    <p:animEffect transition="in" filter="wipe(down)">
                                      <p:cBhvr>
                                        <p:cTn id="45" dur="750"/>
                                        <p:tgtEl>
                                          <p:spTgt spid="143"/>
                                        </p:tgtEl>
                                      </p:cBhvr>
                                    </p:animEffect>
                                  </p:childTnLst>
                                </p:cTn>
                              </p:par>
                            </p:childTnLst>
                          </p:cTn>
                        </p:par>
                        <p:par>
                          <p:cTn id="46" fill="hold">
                            <p:stCondLst>
                              <p:cond delay="10000"/>
                            </p:stCondLst>
                            <p:childTnLst>
                              <p:par>
                                <p:cTn id="47" presetID="2" presetClass="entr" presetSubtype="1" fill="hold" grpId="0" nodeType="afterEffect">
                                  <p:stCondLst>
                                    <p:cond delay="0"/>
                                  </p:stCondLst>
                                  <p:childTnLst>
                                    <p:set>
                                      <p:cBhvr>
                                        <p:cTn id="48" dur="1" fill="hold">
                                          <p:stCondLst>
                                            <p:cond delay="0"/>
                                          </p:stCondLst>
                                        </p:cTn>
                                        <p:tgtEl>
                                          <p:spTgt spid="165"/>
                                        </p:tgtEl>
                                        <p:attrNameLst>
                                          <p:attrName>style.visibility</p:attrName>
                                        </p:attrNameLst>
                                      </p:cBhvr>
                                      <p:to>
                                        <p:strVal val="visible"/>
                                      </p:to>
                                    </p:set>
                                    <p:anim calcmode="lin" valueType="num">
                                      <p:cBhvr additive="base">
                                        <p:cTn id="49" dur="750" fill="hold"/>
                                        <p:tgtEl>
                                          <p:spTgt spid="165"/>
                                        </p:tgtEl>
                                        <p:attrNameLst>
                                          <p:attrName>ppt_x</p:attrName>
                                        </p:attrNameLst>
                                      </p:cBhvr>
                                      <p:tavLst>
                                        <p:tav tm="0">
                                          <p:val>
                                            <p:strVal val="#ppt_x"/>
                                          </p:val>
                                        </p:tav>
                                        <p:tav tm="100000">
                                          <p:val>
                                            <p:strVal val="#ppt_x"/>
                                          </p:val>
                                        </p:tav>
                                      </p:tavLst>
                                    </p:anim>
                                    <p:anim calcmode="lin" valueType="num">
                                      <p:cBhvr additive="base">
                                        <p:cTn id="50" dur="750" fill="hold"/>
                                        <p:tgtEl>
                                          <p:spTgt spid="165"/>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 grpId="0"/>
      <p:bldP spid="165" grpId="0"/>
      <p:bldP spid="166" grpId="0"/>
    </p:bldLst>
  </p:timing>
</p:sld>
</file>

<file path=ppt/tags/tag1.xml><?xml version="1.0" encoding="utf-8"?>
<p:tagLst xmlns:p="http://schemas.openxmlformats.org/presentationml/2006/main">
  <p:tag name="PA" val="v3.1.0"/>
</p:tagLst>
</file>

<file path=ppt/tags/tag2.xml><?xml version="1.0" encoding="utf-8"?>
<p:tagLst xmlns:p="http://schemas.openxmlformats.org/presentationml/2006/main">
  <p:tag name="KSO_WPP_MARK_KEY" val="6d8981b8-5851-4ff8-9cf6-03aa49226b18"/>
  <p:tag name="COMMONDATA" val="eyJoZGlkIjoiZjJkNGQ5ODk4Y2UxMjE4NGUyZDhhMDVkNjQ3YTUyYzEifQ=="/>
</p:tagLst>
</file>

<file path=ppt/theme/theme1.xml><?xml version="1.0" encoding="utf-8"?>
<a:theme xmlns:a="http://schemas.openxmlformats.org/drawingml/2006/main" name="第一PPT，www.1ppt.com">
  <a:themeElements>
    <a:clrScheme name="蓝色沉稳">
      <a:dk1>
        <a:sysClr val="windowText" lastClr="000000"/>
      </a:dk1>
      <a:lt1>
        <a:sysClr val="window" lastClr="FFFFFF"/>
      </a:lt1>
      <a:dk2>
        <a:srgbClr val="44546A"/>
      </a:dk2>
      <a:lt2>
        <a:srgbClr val="E7E6E6"/>
      </a:lt2>
      <a:accent1>
        <a:srgbClr val="1F4E79"/>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jciwigm">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749</Words>
  <Application>WPS 演示</Application>
  <PresentationFormat>全屏显示(16:9)</PresentationFormat>
  <Paragraphs>76</Paragraphs>
  <Slides>8</Slides>
  <Notes>24</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8</vt:i4>
      </vt:variant>
    </vt:vector>
  </HeadingPairs>
  <TitlesOfParts>
    <vt:vector size="20" baseType="lpstr">
      <vt:lpstr>Arial</vt:lpstr>
      <vt:lpstr>宋体</vt:lpstr>
      <vt:lpstr>Wingdings</vt:lpstr>
      <vt:lpstr>Calibri</vt:lpstr>
      <vt:lpstr>Arial Unicode MS</vt:lpstr>
      <vt:lpstr>微软雅黑</vt:lpstr>
      <vt:lpstr>Agency FB</vt:lpstr>
      <vt:lpstr>Trebuchet MS</vt:lpstr>
      <vt:lpstr>Calibri Light</vt:lpstr>
      <vt:lpstr>方正宋刻本秀楷简体</vt:lpstr>
      <vt:lpstr>Arial Unicode MS</vt:lpstr>
      <vt:lpstr>第一PPT，www.1ppt.com</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user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user</dc:title>
  <dc:creator>user</dc:creator>
  <cp:keywords>user</cp:keywords>
  <dc:description>user</dc:description>
  <dc:subject>user</dc:subject>
  <cp:lastModifiedBy>_XUAN</cp:lastModifiedBy>
  <cp:revision>1654</cp:revision>
  <dcterms:created xsi:type="dcterms:W3CDTF">2016-04-24T15:52:00Z</dcterms:created>
  <dcterms:modified xsi:type="dcterms:W3CDTF">2023-01-30T07:07:38Z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2052-11.1.0.12763</vt:lpwstr>
  </property>
  <property fmtid="{D5CDD505-2E9C-101B-9397-08002B2CF9AE}" pid="3" name="ICV">
    <vt:lpwstr>6E8BE3CFBCD149409314700D49EE273F</vt:lpwstr>
  </property>
</Properties>
</file>